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760.xml" ContentType="application/vnd.openxmlformats-officedocument.presentationml.notesSlide+xml"/>
  <Override PartName="/ppt/notesSlides/notesSlide756.xml" ContentType="application/vnd.openxmlformats-officedocument.presentationml.notesSlide+xml"/>
  <Override PartName="/ppt/notesSlides/notesSlide723.xml" ContentType="application/vnd.openxmlformats-officedocument.presentationml.notesSlide+xml"/>
  <Override PartName="/ppt/notesSlides/notesSlide719.xml" ContentType="application/vnd.openxmlformats-officedocument.presentationml.notesSlide+xml"/>
  <Override PartName="/ppt/notesSlides/notesSlide718.xml" ContentType="application/vnd.openxmlformats-officedocument.presentationml.notesSlide+xml"/>
  <Override PartName="/ppt/notesSlides/notesSlide717.xml" ContentType="application/vnd.openxmlformats-officedocument.presentationml.notesSlide+xml"/>
  <Override PartName="/ppt/notesSlides/notesSlide707.xml" ContentType="application/vnd.openxmlformats-officedocument.presentationml.notesSlide+xml"/>
  <Override PartName="/ppt/notesSlides/notesSlide706.xml" ContentType="application/vnd.openxmlformats-officedocument.presentationml.notesSlide+xml"/>
  <Override PartName="/ppt/notesSlides/notesSlide705.xml" ContentType="application/vnd.openxmlformats-officedocument.presentationml.notesSlide+xml"/>
  <Override PartName="/ppt/notesSlides/_rels/notesSlide760.xml.rels" ContentType="application/vnd.openxmlformats-package.relationships+xml"/>
  <Override PartName="/ppt/notesSlides/_rels/notesSlide756.xml.rels" ContentType="application/vnd.openxmlformats-package.relationships+xml"/>
  <Override PartName="/ppt/notesSlides/_rels/notesSlide723.xml.rels" ContentType="application/vnd.openxmlformats-package.relationships+xml"/>
  <Override PartName="/ppt/notesSlides/_rels/notesSlide719.xml.rels" ContentType="application/vnd.openxmlformats-package.relationships+xml"/>
  <Override PartName="/ppt/notesSlides/_rels/notesSlide717.xml.rels" ContentType="application/vnd.openxmlformats-package.relationships+xml"/>
  <Override PartName="/ppt/notesSlides/_rels/notesSlide715.xml.rels" ContentType="application/vnd.openxmlformats-package.relationships+xml"/>
  <Override PartName="/ppt/notesSlides/_rels/notesSlide707.xml.rels" ContentType="application/vnd.openxmlformats-package.relationships+xml"/>
  <Override PartName="/ppt/notesSlides/_rels/notesSlide706.xml.rels" ContentType="application/vnd.openxmlformats-package.relationships+xml"/>
  <Override PartName="/ppt/notesSlides/_rels/notesSlide705.xml.rels" ContentType="application/vnd.openxmlformats-package.relationships+xml"/>
  <Override PartName="/ppt/notesSlides/_rels/notesSlide703.xml.rels" ContentType="application/vnd.openxmlformats-package.relationships+xml"/>
  <Override PartName="/ppt/notesSlides/_rels/notesSlide702.xml.rels" ContentType="application/vnd.openxmlformats-package.relationships+xml"/>
  <Override PartName="/ppt/notesSlides/_rels/notesSlide701.xml.rels" ContentType="application/vnd.openxmlformats-package.relationships+xml"/>
  <Override PartName="/ppt/notesSlides/_rels/notesSlide684.xml.rels" ContentType="application/vnd.openxmlformats-package.relationships+xml"/>
  <Override PartName="/ppt/notesSlides/_rels/notesSlide691.xml.rels" ContentType="application/vnd.openxmlformats-package.relationships+xml"/>
  <Override PartName="/ppt/notesSlides/_rels/notesSlide676.xml.rels" ContentType="application/vnd.openxmlformats-package.relationships+xml"/>
  <Override PartName="/ppt/notesSlides/_rels/notesSlide690.xml.rels" ContentType="application/vnd.openxmlformats-package.relationships+xml"/>
  <Override PartName="/ppt/notesSlides/_rels/notesSlide675.xml.rels" ContentType="application/vnd.openxmlformats-package.relationships+xml"/>
  <Override PartName="/ppt/notesSlides/_rels/notesSlide674.xml.rels" ContentType="application/vnd.openxmlformats-package.relationships+xml"/>
  <Override PartName="/ppt/notesSlides/_rels/notesSlide665.xml.rels" ContentType="application/vnd.openxmlformats-package.relationships+xml"/>
  <Override PartName="/ppt/notesSlides/_rels/notesSlide664.xml.rels" ContentType="application/vnd.openxmlformats-package.relationships+xml"/>
  <Override PartName="/ppt/notesSlides/_rels/notesSlide663.xml.rels" ContentType="application/vnd.openxmlformats-package.relationships+xml"/>
  <Override PartName="/ppt/notesSlides/_rels/notesSlide662.xml.rels" ContentType="application/vnd.openxmlformats-package.relationships+xml"/>
  <Override PartName="/ppt/notesSlides/_rels/notesSlide661.xml.rels" ContentType="application/vnd.openxmlformats-package.relationships+xml"/>
  <Override PartName="/ppt/notesSlides/_rels/notesSlide647.xml.rels" ContentType="application/vnd.openxmlformats-package.relationships+xml"/>
  <Override PartName="/ppt/notesSlides/_rels/notesSlide631.xml.rels" ContentType="application/vnd.openxmlformats-package.relationships+xml"/>
  <Override PartName="/ppt/notesSlides/_rels/notesSlide612.xml.rels" ContentType="application/vnd.openxmlformats-package.relationships+xml"/>
  <Override PartName="/ppt/notesSlides/_rels/notesSlide610.xml.rels" ContentType="application/vnd.openxmlformats-package.relationships+xml"/>
  <Override PartName="/ppt/notesSlides/_rels/notesSlide609.xml.rels" ContentType="application/vnd.openxmlformats-package.relationships+xml"/>
  <Override PartName="/ppt/notesSlides/_rels/notesSlide574.xml.rels" ContentType="application/vnd.openxmlformats-package.relationships+xml"/>
  <Override PartName="/ppt/notesSlides/_rels/notesSlide573.xml.rels" ContentType="application/vnd.openxmlformats-package.relationships+xml"/>
  <Override PartName="/ppt/notesSlides/_rels/notesSlide572.xml.rels" ContentType="application/vnd.openxmlformats-package.relationships+xml"/>
  <Override PartName="/ppt/notesSlides/_rels/notesSlide566.xml.rels" ContentType="application/vnd.openxmlformats-package.relationships+xml"/>
  <Override PartName="/ppt/notesSlides/_rels/notesSlide565.xml.rels" ContentType="application/vnd.openxmlformats-package.relationships+xml"/>
  <Override PartName="/ppt/notesSlides/_rels/notesSlide626.xml.rels" ContentType="application/vnd.openxmlformats-package.relationships+xml"/>
  <Override PartName="/ppt/notesSlides/_rels/notesSlide563.xml.rels" ContentType="application/vnd.openxmlformats-package.relationships+xml"/>
  <Override PartName="/ppt/notesSlides/_rels/notesSlide625.xml.rels" ContentType="application/vnd.openxmlformats-package.relationships+xml"/>
  <Override PartName="/ppt/notesSlides/_rels/notesSlide562.xml.rels" ContentType="application/vnd.openxmlformats-package.relationships+xml"/>
  <Override PartName="/ppt/notesSlides/_rels/notesSlide561.xml.rels" ContentType="application/vnd.openxmlformats-package.relationships+xml"/>
  <Override PartName="/ppt/notesSlides/_rels/notesSlide560.xml.rels" ContentType="application/vnd.openxmlformats-package.relationships+xml"/>
  <Override PartName="/ppt/notesSlides/_rels/notesSlide614.xml.rels" ContentType="application/vnd.openxmlformats-package.relationships+xml"/>
  <Override PartName="/ppt/notesSlides/_rels/notesSlide551.xml.rels" ContentType="application/vnd.openxmlformats-package.relationships+xml"/>
  <Override PartName="/ppt/notesSlides/_rels/notesSlide550.xml.rels" ContentType="application/vnd.openxmlformats-package.relationships+xml"/>
  <Override PartName="/ppt/notesSlides/_rels/notesSlide627.xml.rels" ContentType="application/vnd.openxmlformats-package.relationships+xml"/>
  <Override PartName="/ppt/notesSlides/_rels/notesSlide564.xml.rels" ContentType="application/vnd.openxmlformats-package.relationships+xml"/>
  <Override PartName="/ppt/notesSlides/_rels/notesSlide549.xml.rels" ContentType="application/vnd.openxmlformats-package.relationships+xml"/>
  <Override PartName="/ppt/notesSlides/_rels/notesSlide699.xml.rels" ContentType="application/vnd.openxmlformats-package.relationships+xml"/>
  <Override PartName="/ppt/notesSlides/_rels/notesSlide542.xml.rels" ContentType="application/vnd.openxmlformats-package.relationships+xml"/>
  <Override PartName="/ppt/notesSlides/_rels/notesSlide541.xml.rels" ContentType="application/vnd.openxmlformats-package.relationships+xml"/>
  <Override PartName="/ppt/notesSlides/_rels/notesSlide539.xml.rels" ContentType="application/vnd.openxmlformats-package.relationships+xml"/>
  <Override PartName="/ppt/notesSlides/_rels/notesSlide538.xml.rels" ContentType="application/vnd.openxmlformats-package.relationships+xml"/>
  <Override PartName="/ppt/notesSlides/_rels/notesSlide537.xml.rels" ContentType="application/vnd.openxmlformats-package.relationships+xml"/>
  <Override PartName="/ppt/notesSlides/_rels/notesSlide530.xml.rels" ContentType="application/vnd.openxmlformats-package.relationships+xml"/>
  <Override PartName="/ppt/notesSlides/_rels/notesSlide528.xml.rels" ContentType="application/vnd.openxmlformats-package.relationships+xml"/>
  <Override PartName="/ppt/notesSlides/_rels/notesSlide527.xml.rels" ContentType="application/vnd.openxmlformats-package.relationships+xml"/>
  <Override PartName="/ppt/notesSlides/_rels/notesSlide526.xml.rels" ContentType="application/vnd.openxmlformats-package.relationships+xml"/>
  <Override PartName="/ppt/notesSlides/_rels/notesSlide540.xml.rels" ContentType="application/vnd.openxmlformats-package.relationships+xml"/>
  <Override PartName="/ppt/notesSlides/_rels/notesSlide525.xml.rels" ContentType="application/vnd.openxmlformats-package.relationships+xml"/>
  <Override PartName="/ppt/notesSlides/_rels/notesSlide524.xml.rels" ContentType="application/vnd.openxmlformats-package.relationships+xml"/>
  <Override PartName="/ppt/notesSlides/_rels/notesSlide522.xml.rels" ContentType="application/vnd.openxmlformats-package.relationships+xml"/>
  <Override PartName="/ppt/notesSlides/_rels/notesSlide692.xml.rels" ContentType="application/vnd.openxmlformats-package.relationships+xml"/>
  <Override PartName="/ppt/notesSlides/_rels/notesSlide677.xml.rels" ContentType="application/vnd.openxmlformats-package.relationships+xml"/>
  <Override PartName="/ppt/notesSlides/_rels/notesSlide520.xml.rels" ContentType="application/vnd.openxmlformats-package.relationships+xml"/>
  <Override PartName="/ppt/notesSlides/_rels/notesSlide689.xml.rels" ContentType="application/vnd.openxmlformats-package.relationships+xml"/>
  <Override PartName="/ppt/notesSlides/_rels/notesSlide532.xml.rels" ContentType="application/vnd.openxmlformats-package.relationships+xml"/>
  <Override PartName="/ppt/notesSlides/_rels/notesSlide517.xml.rels" ContentType="application/vnd.openxmlformats-package.relationships+xml"/>
  <Override PartName="/ppt/notesSlides/_rels/notesSlide516.xml.rels" ContentType="application/vnd.openxmlformats-package.relationships+xml"/>
  <Override PartName="/ppt/notesSlides/_rels/notesSlide515.xml.rels" ContentType="application/vnd.openxmlformats-package.relationships+xml"/>
  <Override PartName="/ppt/notesSlides/_rels/notesSlide686.xml.rels" ContentType="application/vnd.openxmlformats-package.relationships+xml"/>
  <Override PartName="/ppt/notesSlides/_rels/notesSlide514.xml.rels" ContentType="application/vnd.openxmlformats-package.relationships+xml"/>
  <Override PartName="/ppt/notesSlides/_rels/notesSlide513.xml.rels" ContentType="application/vnd.openxmlformats-package.relationships+xml"/>
  <Override PartName="/ppt/notesSlides/_rels/notesSlide511.xml.rels" ContentType="application/vnd.openxmlformats-package.relationships+xml"/>
  <Override PartName="/ppt/notesSlides/_rels/notesSlide509.xml.rels" ContentType="application/vnd.openxmlformats-package.relationships+xml"/>
  <Override PartName="/ppt/notesSlides/_rels/notesSlide501.xml.rels" ContentType="application/vnd.openxmlformats-package.relationships+xml"/>
  <Override PartName="/ppt/notesSlides/_rels/notesSlide491.xml.rels" ContentType="application/vnd.openxmlformats-package.relationships+xml"/>
  <Override PartName="/ppt/notesSlides/_rels/notesSlide490.xml.rels" ContentType="application/vnd.openxmlformats-package.relationships+xml"/>
  <Override PartName="/ppt/notesSlides/_rels/notesSlide484.xml.rels" ContentType="application/vnd.openxmlformats-package.relationships+xml"/>
  <Override PartName="/ppt/notesSlides/_rels/notesSlide472.xml.rels" ContentType="application/vnd.openxmlformats-package.relationships+xml"/>
  <Override PartName="/ppt/notesSlides/_rels/notesSlide471.xml.rels" ContentType="application/vnd.openxmlformats-package.relationships+xml"/>
  <Override PartName="/ppt/notesSlides/_rels/notesSlide270.xml.rels" ContentType="application/vnd.openxmlformats-package.relationships+xml"/>
  <Override PartName="/ppt/notesSlides/_rels/notesSlide571.xml.rels" ContentType="application/vnd.openxmlformats-package.relationships+xml"/>
  <Override PartName="/ppt/notesSlides/_rels/notesSlide556.xml.rels" ContentType="application/vnd.openxmlformats-package.relationships+xml"/>
  <Override PartName="/ppt/notesSlides/_rels/notesSlide493.xml.rels" ContentType="application/vnd.openxmlformats-package.relationships+xml"/>
  <Override PartName="/ppt/notesSlides/_rels/notesSlide478.xml.rels" ContentType="application/vnd.openxmlformats-package.relationships+xml"/>
  <Override PartName="/ppt/notesSlides/_rels/notesSlide321.xml.rels" ContentType="application/vnd.openxmlformats-package.relationships+xml"/>
  <Override PartName="/ppt/notesSlides/_rels/notesSlide370.xml.rels" ContentType="application/vnd.openxmlformats-package.relationships+xml"/>
  <Override PartName="/ppt/notesSlides/_rels/notesSlide256.xml.rels" ContentType="application/vnd.openxmlformats-package.relationships+xml"/>
  <Override PartName="/ppt/notesSlides/_rels/notesSlide570.xml.rels" ContentType="application/vnd.openxmlformats-package.relationships+xml"/>
  <Override PartName="/ppt/notesSlides/_rels/notesSlide555.xml.rels" ContentType="application/vnd.openxmlformats-package.relationships+xml"/>
  <Override PartName="/ppt/notesSlides/_rels/notesSlide492.xml.rels" ContentType="application/vnd.openxmlformats-package.relationships+xml"/>
  <Override PartName="/ppt/notesSlides/_rels/notesSlide320.xml.rels" ContentType="application/vnd.openxmlformats-package.relationships+xml"/>
  <Override PartName="/ppt/notesSlides/_rels/notesSlide205.xml.rels" ContentType="application/vnd.openxmlformats-package.relationships+xml"/>
  <Override PartName="/ppt/notesSlides/_rels/notesSlide204.xml.rels" ContentType="application/vnd.openxmlformats-package.relationships+xml"/>
  <Override PartName="/ppt/notesSlides/_rels/notesSlide361.xml.rels" ContentType="application/vnd.openxmlformats-package.relationships+xml"/>
  <Override PartName="/ppt/notesSlides/_rels/notesSlide246.xml.rels" ContentType="application/vnd.openxmlformats-package.relationships+xml"/>
  <Override PartName="/ppt/notesSlides/_rels/notesSlide245.xml.rels" ContentType="application/vnd.openxmlformats-package.relationships+xml"/>
  <Override PartName="/ppt/notesSlides/_rels/notesSlide294.xml.rels" ContentType="application/vnd.openxmlformats-package.relationships+xml"/>
  <Override PartName="/ppt/notesSlides/_rels/notesSlide244.xml.rels" ContentType="application/vnd.openxmlformats-package.relationships+xml"/>
  <Override PartName="/ppt/notesSlides/_rels/notesSlide243.xml.rels" ContentType="application/vnd.openxmlformats-package.relationships+xml"/>
  <Override PartName="/ppt/notesSlides/_rels/notesSlide259.xml.rels" ContentType="application/vnd.openxmlformats-package.relationships+xml"/>
  <Override PartName="/ppt/notesSlides/_rels/notesSlide558.xml.rels" ContentType="application/vnd.openxmlformats-package.relationships+xml"/>
  <Override PartName="/ppt/notesSlides/_rels/notesSlide323.xml.rels" ContentType="application/vnd.openxmlformats-package.relationships+xml"/>
  <Override PartName="/ppt/notesSlides/_rels/notesSlide236.xml.rels" ContentType="application/vnd.openxmlformats-package.relationships+xml"/>
  <Override PartName="/ppt/notesSlides/_rels/notesSlide300.xml.rels" ContentType="application/vnd.openxmlformats-package.relationships+xml"/>
  <Override PartName="/ppt/notesSlides/_rels/notesSlide362.xml.rels" ContentType="application/vnd.openxmlformats-package.relationships+xml"/>
  <Override PartName="/ppt/notesSlides/_rels/notesSlide230.xml.rels" ContentType="application/vnd.openxmlformats-package.relationships+xml"/>
  <Override PartName="/ppt/notesSlides/_rels/notesSlide621.xml.rels" ContentType="application/vnd.openxmlformats-package.relationships+xml"/>
  <Override PartName="/ppt/notesSlides/_rels/notesSlide87.xml.rels" ContentType="application/vnd.openxmlformats-package.relationships+xml"/>
  <Override PartName="/ppt/notesSlides/_rels/notesSlide546.xml.rels" ContentType="application/vnd.openxmlformats-package.relationships+xml"/>
  <Override PartName="/ppt/notesSlides/_rels/notesSlide483.xml.rels" ContentType="application/vnd.openxmlformats-package.relationships+xml"/>
  <Override PartName="/ppt/notesSlides/_rels/notesSlide468.xml.rels" ContentType="application/vnd.openxmlformats-package.relationships+xml"/>
  <Override PartName="/ppt/notesSlides/_rels/notesSlide257.xml.rels" ContentType="application/vnd.openxmlformats-package.relationships+xml"/>
  <Override PartName="/ppt/notesSlides/_rels/notesSlide272.xml.rels" ContentType="application/vnd.openxmlformats-package.relationships+xml"/>
  <Override PartName="/ppt/notesSlides/_rels/notesSlide218.xml.rels" ContentType="application/vnd.openxmlformats-package.relationships+xml"/>
  <Override PartName="/ppt/notesSlides/_rels/notesSlide83.xml.rels" ContentType="application/vnd.openxmlformats-package.relationships+xml"/>
  <Override PartName="/ppt/notesSlides/_rels/notesSlide365.xml.rels" ContentType="application/vnd.openxmlformats-package.relationships+xml"/>
  <Override PartName="/ppt/notesSlides/_rels/notesSlide380.xml.rels" ContentType="application/vnd.openxmlformats-package.relationships+xml"/>
  <Override PartName="/ppt/notesSlides/_rels/notesSlide476.xml.rels" ContentType="application/vnd.openxmlformats-package.relationships+xml"/>
  <Override PartName="/ppt/notesSlides/_rels/notesSlide241.xml.rels" ContentType="application/vnd.openxmlformats-package.relationships+xml"/>
  <Override PartName="/ppt/notesSlides/_rels/notesSlide290.xml.rels" ContentType="application/vnd.openxmlformats-package.relationships+xml"/>
  <Override PartName="/ppt/notesSlides/_rels/notesSlide78.xml.rels" ContentType="application/vnd.openxmlformats-package.relationships+xml"/>
  <Override PartName="/ppt/notesSlides/_rels/notesSlide4.xml.rels" ContentType="application/vnd.openxmlformats-package.relationships+xml"/>
  <Override PartName="/ppt/notesSlides/_rels/notesSlide276.xml.rels" ContentType="application/vnd.openxmlformats-package.relationships+xml"/>
  <Override PartName="/ppt/notesSlides/_rels/notesSlide291.xml.rels" ContentType="application/vnd.openxmlformats-package.relationships+xml"/>
  <Override PartName="/ppt/notesSlides/_rels/notesSlide79.xml.rels" ContentType="application/vnd.openxmlformats-package.relationships+xml"/>
  <Override PartName="/ppt/notesSlides/_rels/notesSlide32.xml.rels" ContentType="application/vnd.openxmlformats-package.relationships+xml"/>
  <Override PartName="/ppt/notesSlides/_rels/notesSlide486.xml.rels" ContentType="application/vnd.openxmlformats-package.relationships+xml"/>
  <Override PartName="/ppt/notesSlides/_rels/notesSlide314.xml.rels" ContentType="application/vnd.openxmlformats-package.relationships+xml"/>
  <Override PartName="/ppt/notesSlides/_rels/notesSlide485.xml.rels" ContentType="application/vnd.openxmlformats-package.relationships+xml"/>
  <Override PartName="/ppt/notesSlides/_rels/notesSlide250.xml.rels" ContentType="application/vnd.openxmlformats-package.relationships+xml"/>
  <Override PartName="/ppt/notesSlides/_rels/notesSlide172.xml.rels" ContentType="application/vnd.openxmlformats-package.relationships+xml"/>
  <Override PartName="/ppt/notesSlides/_rels/notesSlide498.xml.rels" ContentType="application/vnd.openxmlformats-package.relationships+xml"/>
  <Override PartName="/ppt/notesSlides/_rels/notesSlide326.xml.rels" ContentType="application/vnd.openxmlformats-package.relationships+xml"/>
  <Override PartName="/ppt/notesSlides/_rels/notesSlide139.xml.rels" ContentType="application/vnd.openxmlformats-package.relationships+xml"/>
  <Override PartName="/ppt/notesSlides/_rels/notesSlide152.xml.rels" ContentType="application/vnd.openxmlformats-package.relationships+xml"/>
  <Override PartName="/ppt/notesSlides/_rels/notesSlide199.xml.rels" ContentType="application/vnd.openxmlformats-package.relationships+xml"/>
  <Override PartName="/ppt/notesSlides/_rels/notesSlide84.xml.rels" ContentType="application/vnd.openxmlformats-package.relationships+xml"/>
  <Override PartName="/ppt/notesSlides/_rels/notesSlide357.xml.rels" ContentType="application/vnd.openxmlformats-package.relationships+xml"/>
  <Override PartName="/ppt/notesSlides/_rels/notesSlide533.xml.rels" ContentType="application/vnd.openxmlformats-package.relationships+xml"/>
  <Override PartName="/ppt/notesSlides/_rels/notesSlide518.xml.rels" ContentType="application/vnd.openxmlformats-package.relationships+xml"/>
  <Override PartName="/ppt/notesSlides/_rels/notesSlide470.xml.rels" ContentType="application/vnd.openxmlformats-package.relationships+xml"/>
  <Override PartName="/ppt/notesSlides/_rels/notesSlide455.xml.rels" ContentType="application/vnd.openxmlformats-package.relationships+xml"/>
  <Override PartName="/ppt/notesSlides/_rels/notesSlide360.xml.rels" ContentType="application/vnd.openxmlformats-package.relationships+xml"/>
  <Override PartName="/ppt/notesSlides/_rels/notesSlide37.xml.rels" ContentType="application/vnd.openxmlformats-package.relationships+xml"/>
  <Override PartName="/ppt/notesSlides/_rels/notesSlide231.xml.rels" ContentType="application/vnd.openxmlformats-package.relationships+xml"/>
  <Override PartName="/ppt/notesSlides/_rels/notesSlide488.xml.rels" ContentType="application/vnd.openxmlformats-package.relationships+xml"/>
  <Override PartName="/ppt/notesSlides/_rels/notesSlide253.xml.rels" ContentType="application/vnd.openxmlformats-package.relationships+xml"/>
  <Override PartName="/ppt/notesSlides/_rels/notesSlide331.xml.rels" ContentType="application/vnd.openxmlformats-package.relationships+xml"/>
  <Override PartName="/ppt/notesSlides/_rels/notesSlide238.xml.rels" ContentType="application/vnd.openxmlformats-package.relationships+xml"/>
  <Override PartName="/ppt/notesSlides/_rels/notesSlide138.xml.rels" ContentType="application/vnd.openxmlformats-package.relationships+xml"/>
  <Override PartName="/ppt/notesSlides/_rels/notesSlide248.xml.rels" ContentType="application/vnd.openxmlformats-package.relationships+xml"/>
  <Override PartName="/ppt/notesSlides/_rels/notesSlide91.xml.rels" ContentType="application/vnd.openxmlformats-package.relationships+xml"/>
  <Override PartName="/ppt/notesSlides/_rels/notesSlide249.xml.rels" ContentType="application/vnd.openxmlformats-package.relationships+xml"/>
  <Override PartName="/ppt/notesSlides/_rels/notesSlide92.xml.rels" ContentType="application/vnd.openxmlformats-package.relationships+xml"/>
  <Override PartName="/ppt/notesSlides/_rels/notesSlide217.xml.rels" ContentType="application/vnd.openxmlformats-package.relationships+xml"/>
  <Override PartName="/ppt/notesSlides/_rels/notesSlide208.xml.rels" ContentType="application/vnd.openxmlformats-package.relationships+xml"/>
  <Override PartName="/ppt/notesSlides/_rels/notesSlide223.xml.rels" ContentType="application/vnd.openxmlformats-package.relationships+xml"/>
  <Override PartName="/ppt/notesSlides/_rels/notesSlide145.xml.rels" ContentType="application/vnd.openxmlformats-package.relationships+xml"/>
  <Override PartName="/ppt/notesSlides/_rels/notesSlide233.xml.rels" ContentType="application/vnd.openxmlformats-package.relationships+xml"/>
  <Override PartName="/ppt/notesSlides/_rels/notesSlide155.xml.rels" ContentType="application/vnd.openxmlformats-package.relationships+xml"/>
  <Override PartName="/ppt/notesSlides/_rels/notesSlide190.xml.rels" ContentType="application/vnd.openxmlformats-package.relationships+xml"/>
  <Override PartName="/ppt/notesSlides/_rels/notesSlide21.xml.rels" ContentType="application/vnd.openxmlformats-package.relationships+xml"/>
  <Override PartName="/ppt/notesSlides/_rels/notesSlide287.xml.rels" ContentType="application/vnd.openxmlformats-package.relationships+xml"/>
  <Override PartName="/ppt/notesSlides/_rels/notesSlide258.xml.rels" ContentType="application/vnd.openxmlformats-package.relationships+xml"/>
  <Override PartName="/ppt/notesSlides/_rels/notesSlide209.xml.rels" ContentType="application/vnd.openxmlformats-package.relationships+xml"/>
  <Override PartName="/ppt/notesSlides/_rels/notesSlide371.xml.rels" ContentType="application/vnd.openxmlformats-package.relationships+xml"/>
  <Override PartName="/ppt/notesSlides/_rels/notesSlide234.xml.rels" ContentType="application/vnd.openxmlformats-package.relationships+xml"/>
  <Override PartName="/ppt/notesSlides/_rels/notesSlide219.xml.rels" ContentType="application/vnd.openxmlformats-package.relationships+xml"/>
  <Override PartName="/ppt/notesSlides/_rels/notesSlide567.xml.rels" ContentType="application/vnd.openxmlformats-package.relationships+xml"/>
  <Override PartName="/ppt/notesSlides/_rels/notesSlide332.xml.rels" ContentType="application/vnd.openxmlformats-package.relationships+xml"/>
  <Override PartName="/ppt/notesSlides/_rels/notesSlide72.xml.rels" ContentType="application/vnd.openxmlformats-package.relationships+xml"/>
  <Override PartName="/ppt/notesSlides/_rels/notesSlide718.xml.rels" ContentType="application/vnd.openxmlformats-package.relationships+xml"/>
  <Override PartName="/ppt/notesSlides/_rels/notesSlide6.xml.rels" ContentType="application/vnd.openxmlformats-package.relationships+xml"/>
  <Override PartName="/ppt/notesSlides/_rels/notesSlide372.xml.rels" ContentType="application/vnd.openxmlformats-package.relationships+xml"/>
  <Override PartName="/ppt/notesSlides/_rels/notesSlide200.xml.rels" ContentType="application/vnd.openxmlformats-package.relationships+xml"/>
  <Override PartName="/ppt/notesSlides/_rels/notesSlide678.xml.rels" ContentType="application/vnd.openxmlformats-package.relationships+xml"/>
  <Override PartName="/ppt/notesSlides/_rels/notesSlide521.xml.rels" ContentType="application/vnd.openxmlformats-package.relationships+xml"/>
  <Override PartName="/ppt/notesSlides/_rels/notesSlide443.xml.rels" ContentType="application/vnd.openxmlformats-package.relationships+xml"/>
  <Override PartName="/ppt/notesSlides/_rels/notesSlide286.xml.rels" ContentType="application/vnd.openxmlformats-package.relationships+xml"/>
  <Override PartName="/ppt/notesSlides/_rels/notesSlide487.xml.rels" ContentType="application/vnd.openxmlformats-package.relationships+xml"/>
  <Override PartName="/ppt/notesSlides/_rels/notesSlide252.xml.rels" ContentType="application/vnd.openxmlformats-package.relationships+xml"/>
  <Override PartName="/ppt/notesSlides/_rels/notesSlide330.xml.rels" ContentType="application/vnd.openxmlformats-package.relationships+xml"/>
  <Override PartName="/ppt/notesSlides/_rels/notesSlide237.xml.rels" ContentType="application/vnd.openxmlformats-package.relationships+xml"/>
  <Override PartName="/ppt/notesSlides/_rels/notesSlide247.xml.rels" ContentType="application/vnd.openxmlformats-package.relationships+xml"/>
  <Override PartName="/ppt/notesSlides/_rels/notesSlide90.xml.rels" ContentType="application/vnd.openxmlformats-package.relationships+xml"/>
  <Override PartName="/ppt/notesSlides/_rels/notesSlide299.xml.rels" ContentType="application/vnd.openxmlformats-package.relationships+xml"/>
  <Override PartName="/ppt/notesSlides/_rels/notesSlide222.xml.rels" ContentType="application/vnd.openxmlformats-package.relationships+xml"/>
  <Override PartName="/ppt/notesSlides/_rels/notesSlide379.xml.rels" ContentType="application/vnd.openxmlformats-package.relationships+xml"/>
  <Override PartName="/ppt/notesSlides/_rels/notesSlide144.xml.rels" ContentType="application/vnd.openxmlformats-package.relationships+xml"/>
  <Override PartName="/ppt/notesSlides/_rels/notesSlide338.xml.rels" ContentType="application/vnd.openxmlformats-package.relationships+xml"/>
  <Override PartName="/ppt/notesSlides/_rels/notesSlide216.xml.rels" ContentType="application/vnd.openxmlformats-package.relationships+xml"/>
  <Override PartName="/ppt/notesSlides/_rels/notesSlide473.xml.rels" ContentType="application/vnd.openxmlformats-package.relationships+xml"/>
  <Override PartName="/ppt/notesSlides/_rels/notesSlide301.xml.rels" ContentType="application/vnd.openxmlformats-package.relationships+xml"/>
  <Override PartName="/ppt/notesSlides/_rels/notesSlide475.xml.rels" ContentType="application/vnd.openxmlformats-package.relationships+xml"/>
  <Override PartName="/ppt/notesSlides/_rels/notesSlide240.xml.rels" ContentType="application/vnd.openxmlformats-package.relationships+xml"/>
  <Override PartName="/ppt/notesSlides/_rels/notesSlide225.xml.rels" ContentType="application/vnd.openxmlformats-package.relationships+xml"/>
  <Override PartName="/ppt/notesSlides/_rels/notesSlide303.xml.rels" ContentType="application/vnd.openxmlformats-package.relationships+xml"/>
  <Override PartName="/ppt/notesSlides/_rels/notesSlide477.xml.rels" ContentType="application/vnd.openxmlformats-package.relationships+xml"/>
  <Override PartName="/ppt/notesSlides/_rels/notesSlide227.xml.rels" ContentType="application/vnd.openxmlformats-package.relationships+xml"/>
  <Override PartName="/ppt/notesSlides/_rels/notesSlide242.xml.rels" ContentType="application/vnd.openxmlformats-package.relationships+xml"/>
  <Override PartName="/ppt/notesSlides/_rels/notesSlide305.xml.rels" ContentType="application/vnd.openxmlformats-package.relationships+xml"/>
  <Override PartName="/ppt/notesSlides/_rels/notesSlide228.xml.rels" ContentType="application/vnd.openxmlformats-package.relationships+xml"/>
  <Override PartName="/ppt/notesSlides/_rels/notesSlide306.xml.rels" ContentType="application/vnd.openxmlformats-package.relationships+xml"/>
  <Override PartName="/ppt/notesSlides/_rels/notesSlide292.xml.rels" ContentType="application/vnd.openxmlformats-package.relationships+xml"/>
  <Override PartName="/ppt/notesSlides/_rels/notesSlide355.xml.rels" ContentType="application/vnd.openxmlformats-package.relationships+xml"/>
  <Override PartName="/ppt/notesSlides/_rels/notesSlide557.xml.rels" ContentType="application/vnd.openxmlformats-package.relationships+xml"/>
  <Override PartName="/ppt/notesSlides/_rels/notesSlide494.xml.rels" ContentType="application/vnd.openxmlformats-package.relationships+xml"/>
  <Override PartName="/ppt/notesSlides/_rels/notesSlide322.xml.rels" ContentType="application/vnd.openxmlformats-package.relationships+xml"/>
  <Override PartName="/ppt/notesSlides/_rels/notesSlide307.xml.rels" ContentType="application/vnd.openxmlformats-package.relationships+xml"/>
  <Override PartName="/ppt/notesSlides/_rels/notesSlide489.xml.rels" ContentType="application/vnd.openxmlformats-package.relationships+xml"/>
  <Override PartName="/ppt/notesSlides/_rels/notesSlide254.xml.rels" ContentType="application/vnd.openxmlformats-package.relationships+xml"/>
  <Override PartName="/ppt/notesSlides/_rels/notesSlide239.xml.rels" ContentType="application/vnd.openxmlformats-package.relationships+xml"/>
  <Override PartName="/ppt/notesSlides/_rels/notesSlide317.xml.rels" ContentType="application/vnd.openxmlformats-package.relationships+xml"/>
  <Override PartName="/ppt/notesSlides/_rels/notesSlide288.xml.rels" ContentType="application/vnd.openxmlformats-package.relationships+xml"/>
  <Override PartName="/ppt/notesSlides/_rels/notesSlide381.xml.rels" ContentType="application/vnd.openxmlformats-package.relationships+xml"/>
  <Override PartName="/ppt/notesSlides/_rels/notesSlide366.xml.rels" ContentType="application/vnd.openxmlformats-package.relationships+xml"/>
  <Override PartName="/ppt/notesSlides/_rels/notesSlide255.xml.rels" ContentType="application/vnd.openxmlformats-package.relationships+xml"/>
  <Override PartName="/ppt/notesSlides/_rels/notesSlide318.xml.rels" ContentType="application/vnd.openxmlformats-package.relationships+xml"/>
  <Override PartName="/ppt/notesSlides/_rels/notesSlide289.xml.rels" ContentType="application/vnd.openxmlformats-package.relationships+xml"/>
  <Override PartName="/ppt/notesSlides/_rels/notesSlide367.xml.rels" ContentType="application/vnd.openxmlformats-package.relationships+xml"/>
  <Override PartName="/ppt/notesSlides/_rels/notesSlide319.xml.rels" ContentType="application/vnd.openxmlformats-package.relationships+xml"/>
  <Override PartName="/ppt/notesSlides/_rels/notesSlide211.xml.rels" ContentType="application/vnd.openxmlformats-package.relationships+xml"/>
  <Override PartName="/ppt/notesSlides/_rels/notesSlide368.xml.rels" ContentType="application/vnd.openxmlformats-package.relationships+xml"/>
  <Override PartName="/ppt/notesSlides/_rels/notesSlide667.xml.rels" ContentType="application/vnd.openxmlformats-package.relationships+xml"/>
  <Override PartName="/ppt/notesSlides/_rels/notesSlide432.xml.rels" ContentType="application/vnd.openxmlformats-package.relationships+xml"/>
  <Override PartName="/ppt/notesSlides/_rels/notesSlide559.xml.rels" ContentType="application/vnd.openxmlformats-package.relationships+xml"/>
  <Override PartName="/ppt/notesSlides/_rels/notesSlide324.xml.rels" ContentType="application/vnd.openxmlformats-package.relationships+xml"/>
  <Override PartName="/ppt/notesSlides/_rels/notesSlide325.xml.rels" ContentType="application/vnd.openxmlformats-package.relationships+xml"/>
  <Override PartName="/ppt/notesSlides/_rels/notesSlide359.xml.rels" ContentType="application/vnd.openxmlformats-package.relationships+xml"/>
  <Override PartName="/ppt/notesSlides/_rels/notesSlide202.xml.rels" ContentType="application/vnd.openxmlformats-package.relationships+xml"/>
  <Override PartName="/ppt/notesSlides/_rels/notesSlide374.xml.rels" ContentType="application/vnd.openxmlformats-package.relationships+xml"/>
  <Override PartName="/ppt/notesSlides/_rels/notesSlide376.xml.rels" ContentType="application/vnd.openxmlformats-package.relationships+xml"/>
  <Override PartName="/ppt/notesSlides/_rels/notesSlide343.xml.rels" ContentType="application/vnd.openxmlformats-package.relationships+xml"/>
  <Override PartName="/ppt/notesSlides/_rels/notesSlide328.xml.rels" ContentType="application/vnd.openxmlformats-package.relationships+xml"/>
  <Override PartName="/ppt/notesSlides/_rels/notesSlide377.xml.rels" ContentType="application/vnd.openxmlformats-package.relationships+xml"/>
  <Override PartName="/ppt/notesSlides/_rels/notesSlide221.xml.rels" ContentType="application/vnd.openxmlformats-package.relationships+xml"/>
  <Override PartName="/ppt/notesSlides/_rels/notesSlide378.xml.rels" ContentType="application/vnd.openxmlformats-package.relationships+xml"/>
  <Override PartName="/ppt/notesSlides/_rels/notesSlide568.xml.rels" ContentType="application/vnd.openxmlformats-package.relationships+xml"/>
  <Override PartName="/ppt/notesSlides/_rels/notesSlide333.xml.rels" ContentType="application/vnd.openxmlformats-package.relationships+xml"/>
  <Override PartName="/ppt/notesSlides/_rels/notesSlide569.xml.rels" ContentType="application/vnd.openxmlformats-package.relationships+xml"/>
  <Override PartName="/ppt/notesSlides/_rels/notesSlide334.xml.rels" ContentType="application/vnd.openxmlformats-package.relationships+xml"/>
  <Override PartName="/ppt/notesSlides/_rels/notesSlide335.xml.rels" ContentType="application/vnd.openxmlformats-package.relationships+xml"/>
  <Override PartName="/ppt/notesSlides/_rels/notesSlide337.xml.rels" ContentType="application/vnd.openxmlformats-package.relationships+xml"/>
  <Override PartName="/ppt/notesSlides/_rels/notesSlide327.xml.rels" ContentType="application/vnd.openxmlformats-package.relationships+xml"/>
  <Override PartName="/ppt/notesSlides/_rels/notesSlide342.xml.rels" ContentType="application/vnd.openxmlformats-package.relationships+xml"/>
  <Override PartName="/ppt/notesSlides/_rels/notesSlide329.xml.rels" ContentType="application/vnd.openxmlformats-package.relationships+xml"/>
  <Override PartName="/ppt/notesSlides/_rels/notesSlide344.xml.rels" ContentType="application/vnd.openxmlformats-package.relationships+xml"/>
  <Override PartName="/ppt/notesSlides/_rels/notesSlide363.xml.rels" ContentType="application/vnd.openxmlformats-package.relationships+xml"/>
  <Override PartName="/ppt/notesSlides/_rels/notesSlide348.xml.rels" ContentType="application/vnd.openxmlformats-package.relationships+xml"/>
  <Override PartName="/ppt/notesSlides/_rels/notesSlide356.xml.rels" ContentType="application/vnd.openxmlformats-package.relationships+xml"/>
  <Override PartName="/ppt/notesSlides/_rels/notesSlide364.xml.rels" ContentType="application/vnd.openxmlformats-package.relationships+xml"/>
  <Override PartName="/ppt/notesSlides/_rels/notesSlide40.xml.rels" ContentType="application/vnd.openxmlformats-package.relationships+xml"/>
  <Override PartName="/ppt/notesSlides/_rels/notesSlide369.xml.rels" ContentType="application/vnd.openxmlformats-package.relationships+xml"/>
  <Override PartName="/ppt/notesSlides/_rels/notesSlide203.xml.rels" ContentType="application/vnd.openxmlformats-package.relationships+xml"/>
  <Override PartName="/ppt/notesSlides/_rels/notesSlide375.xml.rels" ContentType="application/vnd.openxmlformats-package.relationships+xml"/>
  <Override PartName="/ppt/notesSlides/_rels/notesSlide232.xml.rels" ContentType="application/vnd.openxmlformats-package.relationships+xml"/>
  <Override PartName="/ppt/notesSlides/_rels/notesSlide389.xml.rels" ContentType="application/vnd.openxmlformats-package.relationships+xml"/>
  <Override PartName="/ppt/notesSlides/_rels/notesSlide418.xml.rels" ContentType="application/vnd.openxmlformats-package.relationships+xml"/>
  <Override PartName="/ppt/notesSlides/_rels/notesSlide545.xml.rels" ContentType="application/vnd.openxmlformats-package.relationships+xml"/>
  <Override PartName="/ppt/notesSlides/_rels/notesSlide467.xml.rels" ContentType="application/vnd.openxmlformats-package.relationships+xml"/>
  <Override PartName="/ppt/notesSlides/_rels/notesSlide422.xml.rels" ContentType="application/vnd.openxmlformats-package.relationships+xml"/>
  <Override PartName="/ppt/notesSlides/_rels/notesSlide451.xml.rels" ContentType="application/vnd.openxmlformats-package.relationships+xml"/>
  <Override PartName="/ppt/notesSlides/_rels/notesSlide373.xml.rels" ContentType="application/vnd.openxmlformats-package.relationships+xml"/>
  <Override PartName="/ppt/notesSlides/_rels/notesSlide358.xml.rels" ContentType="application/vnd.openxmlformats-package.relationships+xml"/>
  <Override PartName="/ppt/notesSlides/_rels/notesSlide436.xml.rels" ContentType="application/vnd.openxmlformats-package.relationships+xml"/>
  <Override PartName="/ppt/notesSlides/_rels/notesSlide464.xml.rels" ContentType="application/vnd.openxmlformats-package.relationships+xml"/>
  <Override PartName="/ppt/notesSlides/_rels/notesSlide214.xml.rels" ContentType="application/vnd.openxmlformats-package.relationships+xml"/>
  <Override PartName="/ppt/notesSlides/_rels/notesSlide449.xml.rels" ContentType="application/vnd.openxmlformats-package.relationships+xml"/>
  <Override PartName="/ppt/notesSlides/_rels/notesSlide534.xml.rels" ContentType="application/vnd.openxmlformats-package.relationships+xml"/>
  <Override PartName="/ppt/notesSlides/_rels/notesSlide519.xml.rels" ContentType="application/vnd.openxmlformats-package.relationships+xml"/>
  <Override PartName="/ppt/notesSlides/_rels/notesSlide456.xml.rels" ContentType="application/vnd.openxmlformats-package.relationships+xml"/>
  <Override PartName="/ppt/notesSlides/_rels/notesSlide474.xml.rels" ContentType="application/vnd.openxmlformats-package.relationships+xml"/>
  <Override PartName="/ppt/notesSlides/_rels/notesSlide302.xml.rels" ContentType="application/vnd.openxmlformats-package.relationships+xml"/>
  <Override PartName="/ppt/notesSlides/_rels/notesSlide459.xml.rels" ContentType="application/vnd.openxmlformats-package.relationships+xml"/>
  <Override PartName="/ppt/notesSlides/_rels/notesSlide382.xml.rels" ContentType="application/vnd.openxmlformats-package.relationships+xml"/>
  <Override PartName="/ppt/notesSlides/_rels/notesSlide460.xml.rels" ContentType="application/vnd.openxmlformats-package.relationships+xml"/>
  <Override PartName="/ppt/notesSlides/_rels/notesSlide212.xml.rels" ContentType="application/vnd.openxmlformats-package.relationships+xml"/>
  <Override PartName="/ppt/notesSlides/_rels/notesSlide462.xml.rels" ContentType="application/vnd.openxmlformats-package.relationships+xml"/>
  <Override PartName="/ppt/notesSlides/_rels/notesSlide463.xml.rels" ContentType="application/vnd.openxmlformats-package.relationships+xml"/>
  <Override PartName="/ppt/notesSlides/_rels/notesSlide543.xml.rels" ContentType="application/vnd.openxmlformats-package.relationships+xml"/>
  <Override PartName="/ppt/notesSlides/_rels/notesSlide465.xml.rels" ContentType="application/vnd.openxmlformats-package.relationships+xml"/>
  <Override PartName="/ppt/notesSlides/_rels/notesSlide544.xml.rels" ContentType="application/vnd.openxmlformats-package.relationships+xml"/>
  <Override PartName="/ppt/notesSlides/_rels/notesSlide529.xml.rels" ContentType="application/vnd.openxmlformats-package.relationships+xml"/>
  <Override PartName="/ppt/notesSlides/_rels/notesSlide481.xml.rels" ContentType="application/vnd.openxmlformats-package.relationships+xml"/>
  <Override PartName="/ppt/notesSlides/_rels/notesSlide466.xml.rels" ContentType="application/vnd.openxmlformats-package.relationships+xml"/>
  <Override PartName="/ppt/notesSlides/_rels/notesSlide547.xml.rels" ContentType="application/vnd.openxmlformats-package.relationships+xml"/>
  <Override PartName="/ppt/notesSlides/_rels/notesSlide469.xml.rels" ContentType="application/vnd.openxmlformats-package.relationships+xml"/>
  <Override PartName="/ppt/notesSlides/notesSlide703.xml" ContentType="application/vnd.openxmlformats-officedocument.presentationml.notesSlide+xml"/>
  <Override PartName="/ppt/notesSlides/notesSlide702.xml" ContentType="application/vnd.openxmlformats-officedocument.presentationml.notesSlide+xml"/>
  <Override PartName="/ppt/notesSlides/notesSlide701.xml" ContentType="application/vnd.openxmlformats-officedocument.presentationml.notesSlide+xml"/>
  <Override PartName="/ppt/notesSlides/notesSlide678.xml" ContentType="application/vnd.openxmlformats-officedocument.presentationml.notesSlide+xml"/>
  <Override PartName="/ppt/notesSlides/notesSlide677.xml" ContentType="application/vnd.openxmlformats-officedocument.presentationml.notesSlide+xml"/>
  <Override PartName="/ppt/notesSlides/notesSlide667.xml" ContentType="application/vnd.openxmlformats-officedocument.presentationml.notesSlide+xml"/>
  <Override PartName="/ppt/notesSlides/notesSlide661.xml" ContentType="application/vnd.openxmlformats-officedocument.presentationml.notesSlide+xml"/>
  <Override PartName="/ppt/notesSlides/notesSlide647.xml" ContentType="application/vnd.openxmlformats-officedocument.presentationml.notesSlide+xml"/>
  <Override PartName="/ppt/notesSlides/notesSlide627.xml" ContentType="application/vnd.openxmlformats-officedocument.presentationml.notesSlide+xml"/>
  <Override PartName="/ppt/notesSlides/notesSlide565.xml" ContentType="application/vnd.openxmlformats-officedocument.presentationml.notesSlide+xml"/>
  <Override PartName="/ppt/notesSlides/notesSlide612.xml" ContentType="application/vnd.openxmlformats-officedocument.presentationml.notesSlide+xml"/>
  <Override PartName="/ppt/notesSlides/notesSlide560.xml" ContentType="application/vnd.openxmlformats-officedocument.presentationml.notesSlide+xml"/>
  <Override PartName="/ppt/notesSlides/notesSlide555.xml" ContentType="application/vnd.openxmlformats-officedocument.presentationml.notesSlide+xml"/>
  <Override PartName="/ppt/notesSlides/notesSlide551.xml" ContentType="application/vnd.openxmlformats-officedocument.presentationml.notesSlide+xml"/>
  <Override PartName="/ppt/notesSlides/notesSlide686.xml" ContentType="application/vnd.openxmlformats-officedocument.presentationml.notesSlide+xml"/>
  <Override PartName="/ppt/notesSlides/notesSlide540.xml" ContentType="application/vnd.openxmlformats-officedocument.presentationml.notesSlide+xml"/>
  <Override PartName="/ppt/notesSlides/notesSlide558.xml" ContentType="application/vnd.openxmlformats-officedocument.presentationml.notesSlide+xml"/>
  <Override PartName="/ppt/notesSlides/notesSlide534.xml" ContentType="application/vnd.openxmlformats-officedocument.presentationml.notesSlide+xml"/>
  <Override PartName="/ppt/notesSlides/notesSlide556.xml" ContentType="application/vnd.openxmlformats-officedocument.presentationml.notesSlide+xml"/>
  <Override PartName="/ppt/notesSlides/notesSlide532.xml" ContentType="application/vnd.openxmlformats-officedocument.presentationml.notesSlide+xml"/>
  <Override PartName="/ppt/notesSlides/notesSlide530.xml" ContentType="application/vnd.openxmlformats-officedocument.presentationml.notesSlide+xml"/>
  <Override PartName="/ppt/notesSlides/notesSlide545.xml" ContentType="application/vnd.openxmlformats-officedocument.presentationml.notesSlide+xml"/>
  <Override PartName="/ppt/notesSlides/notesSlide521.xml" ContentType="application/vnd.openxmlformats-officedocument.presentationml.notesSlide+xml"/>
  <Override PartName="/ppt/notesSlides/notesSlide513.xml" ContentType="application/vnd.openxmlformats-officedocument.presentationml.notesSlide+xml"/>
  <Override PartName="/ppt/notesSlides/notesSlide511.xml" ContentType="application/vnd.openxmlformats-officedocument.presentationml.notesSlide+xml"/>
  <Override PartName="/ppt/notesSlides/notesSlide501.xml" ContentType="application/vnd.openxmlformats-officedocument.presentationml.notesSlide+xml"/>
  <Override PartName="/ppt/notesSlides/notesSlide498.xml" ContentType="application/vnd.openxmlformats-officedocument.presentationml.notesSlide+xml"/>
  <Override PartName="/ppt/notesSlides/notesSlide494.xml" ContentType="application/vnd.openxmlformats-officedocument.presentationml.notesSlide+xml"/>
  <Override PartName="/ppt/notesSlides/notesSlide569.xml" ContentType="application/vnd.openxmlformats-officedocument.presentationml.notesSlide+xml"/>
  <Override PartName="/ppt/notesSlides/notesSlide493.xml" ContentType="application/vnd.openxmlformats-officedocument.presentationml.notesSlide+xml"/>
  <Override PartName="/ppt/notesSlides/notesSlide568.xml" ContentType="application/vnd.openxmlformats-officedocument.presentationml.notesSlide+xml"/>
  <Override PartName="/ppt/notesSlides/notesSlide492.xml" ContentType="application/vnd.openxmlformats-officedocument.presentationml.notesSlide+xml"/>
  <Override PartName="/ppt/notesSlides/notesSlide567.xml" ContentType="application/vnd.openxmlformats-officedocument.presentationml.notesSlide+xml"/>
  <Override PartName="/ppt/notesSlides/notesSlide491.xml" ContentType="application/vnd.openxmlformats-officedocument.presentationml.notesSlide+xml"/>
  <Override PartName="/ppt/notesSlides/notesSlide566.xml" ContentType="application/vnd.openxmlformats-officedocument.presentationml.notesSlide+xml"/>
  <Override PartName="/ppt/notesSlides/notesSlide490.xml" ContentType="application/vnd.openxmlformats-officedocument.presentationml.notesSlide+xml"/>
  <Override PartName="/ppt/notesSlides/notesSlide489.xml" ContentType="application/vnd.openxmlformats-officedocument.presentationml.notesSlide+xml"/>
  <Override PartName="/ppt/notesSlides/notesSlide488.xml" ContentType="application/vnd.openxmlformats-officedocument.presentationml.notesSlide+xml"/>
  <Override PartName="/ppt/notesSlides/notesSlide539.xml" ContentType="application/vnd.openxmlformats-officedocument.presentationml.notesSlide+xml"/>
  <Override PartName="/ppt/notesSlides/notesSlide487.xml" ContentType="application/vnd.openxmlformats-officedocument.presentationml.notesSlide+xml"/>
  <Override PartName="/ppt/notesSlides/notesSlide538.xml" ContentType="application/vnd.openxmlformats-officedocument.presentationml.notesSlide+xml"/>
  <Override PartName="/ppt/notesSlides/notesSlide486.xml" ContentType="application/vnd.openxmlformats-officedocument.presentationml.notesSlide+xml"/>
  <Override PartName="/ppt/notesSlides/notesSlide537.xml" ContentType="application/vnd.openxmlformats-officedocument.presentationml.notesSlide+xml"/>
  <Override PartName="/ppt/notesSlides/notesSlide485.xml" ContentType="application/vnd.openxmlformats-officedocument.presentationml.notesSlide+xml"/>
  <Override PartName="/ppt/notesSlides/notesSlide484.xml" ContentType="application/vnd.openxmlformats-officedocument.presentationml.notesSlide+xml"/>
  <Override PartName="/ppt/notesSlides/notesSlide559.xml" ContentType="application/vnd.openxmlformats-officedocument.presentationml.notesSlide+xml"/>
  <Override PartName="/ppt/notesSlides/notesSlide483.xml" ContentType="application/vnd.openxmlformats-officedocument.presentationml.notesSlide+xml"/>
  <Override PartName="/ppt/notesSlides/notesSlide609.xml" ContentType="application/vnd.openxmlformats-officedocument.presentationml.notesSlide+xml"/>
  <Override PartName="/ppt/notesSlides/notesSlide557.xml" ContentType="application/vnd.openxmlformats-officedocument.presentationml.notesSlide+xml"/>
  <Override PartName="/ppt/notesSlides/notesSlide533.xml" ContentType="application/vnd.openxmlformats-officedocument.presentationml.notesSlide+xml"/>
  <Override PartName="/ppt/notesSlides/notesSlide481.xml" ContentType="application/vnd.openxmlformats-officedocument.presentationml.notesSlide+xml"/>
  <Override PartName="/ppt/notesSlides/notesSlide478.xml" ContentType="application/vnd.openxmlformats-officedocument.presentationml.notesSlide+xml"/>
  <Override PartName="/ppt/notesSlides/notesSlide529.xml" ContentType="application/vnd.openxmlformats-officedocument.presentationml.notesSlide+xml"/>
  <Override PartName="/ppt/notesSlides/notesSlide477.xml" ContentType="application/vnd.openxmlformats-officedocument.presentationml.notesSlide+xml"/>
  <Override PartName="/ppt/notesSlides/notesSlide528.xml" ContentType="application/vnd.openxmlformats-officedocument.presentationml.notesSlide+xml"/>
  <Override PartName="/ppt/notesSlides/notesSlide476.xml" ContentType="application/vnd.openxmlformats-officedocument.presentationml.notesSlide+xml"/>
  <Override PartName="/ppt/notesSlides/notesSlide526.xml" ContentType="application/vnd.openxmlformats-officedocument.presentationml.notesSlide+xml"/>
  <Override PartName="/ppt/notesSlides/notesSlide474.xml" ContentType="application/vnd.openxmlformats-officedocument.presentationml.notesSlide+xml"/>
  <Override PartName="/ppt/notesSlides/notesSlide549.xml" ContentType="application/vnd.openxmlformats-officedocument.presentationml.notesSlide+xml"/>
  <Override PartName="/ppt/notesSlides/notesSlide525.xml" ContentType="application/vnd.openxmlformats-officedocument.presentationml.notesSlide+xml"/>
  <Override PartName="/ppt/notesSlides/notesSlide473.xml" ContentType="application/vnd.openxmlformats-officedocument.presentationml.notesSlide+xml"/>
  <Override PartName="/ppt/notesSlides/notesSlide524.xml" ContentType="application/vnd.openxmlformats-officedocument.presentationml.notesSlide+xml"/>
  <Override PartName="/ppt/notesSlides/notesSlide472.xml" ContentType="application/vnd.openxmlformats-officedocument.presentationml.notesSlide+xml"/>
  <Override PartName="/ppt/notesSlides/notesSlide547.xml" ContentType="application/vnd.openxmlformats-officedocument.presentationml.notesSlide+xml"/>
  <Override PartName="/ppt/notesSlides/notesSlide471.xml" ContentType="application/vnd.openxmlformats-officedocument.presentationml.notesSlide+xml"/>
  <Override PartName="/ppt/notesSlides/notesSlide664.xml" ContentType="application/vnd.openxmlformats-officedocument.presentationml.notesSlide+xml"/>
  <Override PartName="/ppt/notesSlides/notesSlide287.xml" ContentType="application/vnd.openxmlformats-officedocument.presentationml.notesSlide+xml"/>
  <Override PartName="/ppt/notesSlides/notesSlide303.xml" ContentType="application/vnd.openxmlformats-officedocument.presentationml.notesSlide+xml"/>
  <Override PartName="/ppt/notesSlides/notesSlide302.xml" ContentType="application/vnd.openxmlformats-officedocument.presentationml.notesSlide+xml"/>
  <Override PartName="/ppt/notesSlides/notesSlide250.xml" ContentType="application/vnd.openxmlformats-officedocument.presentationml.notesSlide+xml"/>
  <Override PartName="/ppt/notesSlides/notesSlide626.xml" ContentType="application/vnd.openxmlformats-officedocument.presentationml.notesSlide+xml"/>
  <Override PartName="/ppt/notesSlides/notesSlide574.xml" ContentType="application/vnd.openxmlformats-officedocument.presentationml.notesSlide+xml"/>
  <Override PartName="/ppt/notesSlides/notesSlide249.xml" ContentType="application/vnd.openxmlformats-officedocument.presentationml.notesSlide+xml"/>
  <Override PartName="/ppt/notesSlides/notesSlide570.xml" ContentType="application/vnd.openxmlformats-officedocument.presentationml.notesSlide+xml"/>
  <Override PartName="/ppt/notesSlides/notesSlide245.xml" ContentType="application/vnd.openxmlformats-officedocument.presentationml.notesSlide+xml"/>
  <Override PartName="/ppt/notesSlides/notesSlide389.xml" ContentType="application/vnd.openxmlformats-officedocument.presentationml.notesSlide+xml"/>
  <Override PartName="/ppt/notesSlides/notesSlide243.xml" ContentType="application/vnd.openxmlformats-officedocument.presentationml.notesSlide+xml"/>
  <Override PartName="/ppt/notesSlides/notesSlide563.xml" ContentType="application/vnd.openxmlformats-officedocument.presentationml.notesSlide+xml"/>
  <Override PartName="/ppt/notesSlides/notesSlide238.xml" ContentType="application/vnd.openxmlformats-officedocument.presentationml.notesSlide+xml"/>
  <Override PartName="/ppt/notesSlides/notesSlide460.xml" ContentType="application/vnd.openxmlformats-officedocument.presentationml.notesSlide+xml"/>
  <Override PartName="/ppt/notesSlides/notesSlide257.xml" ContentType="application/vnd.openxmlformats-officedocument.presentationml.notesSlide+xml"/>
  <Override PartName="/ppt/notesSlides/notesSlide631.xml" ContentType="application/vnd.openxmlformats-officedocument.presentationml.notesSlide+xml"/>
  <Override PartName="/ppt/notesSlides/notesSlide254.xml" ContentType="application/vnd.openxmlformats-officedocument.presentationml.notesSlide+xml"/>
  <Override PartName="/ppt/notesSlides/notesSlide306.xml" ContentType="application/vnd.openxmlformats-officedocument.presentationml.notesSlide+xml"/>
  <Override PartName="/ppt/notesSlides/notesSlide378.xml" ContentType="application/vnd.openxmlformats-officedocument.presentationml.notesSlide+xml"/>
  <Override PartName="/ppt/notesSlides/notesSlide232.xml" ContentType="application/vnd.openxmlformats-officedocument.presentationml.notesSlide+xml"/>
  <Override PartName="/ppt/notesSlides/notesSlide372.xml" ContentType="application/vnd.openxmlformats-officedocument.presentationml.notesSlide+xml"/>
  <Override PartName="/ppt/notesSlides/notesSlide256.xml" ContentType="application/vnd.openxmlformats-officedocument.presentationml.notesSlide+xml"/>
  <Override PartName="/ppt/notesSlides/notesSlide253.xml" ContentType="application/vnd.openxmlformats-officedocument.presentationml.notesSlide+xml"/>
  <Override PartName="/ppt/notesSlides/notesSlide305.xml" ContentType="application/vnd.openxmlformats-officedocument.presentationml.notesSlide+xml"/>
  <Override PartName="/ppt/notesSlides/notesSlide371.xml" ContentType="application/vnd.openxmlformats-officedocument.presentationml.notesSlide+xml"/>
  <Override PartName="/ppt/notesSlides/notesSlide37.xml" ContentType="application/vnd.openxmlformats-officedocument.presentationml.notesSlide+xml"/>
  <Override PartName="/ppt/notesSlides/notesSlide370.xml" ContentType="application/vnd.openxmlformats-officedocument.presentationml.notesSlide+xml"/>
  <Override PartName="/ppt/notesSlides/notesSlide625.xml" ContentType="application/vnd.openxmlformats-officedocument.presentationml.notesSlide+xml"/>
  <Override PartName="/ppt/notesSlides/notesSlide573.xml" ContentType="application/vnd.openxmlformats-officedocument.presentationml.notesSlide+xml"/>
  <Override PartName="/ppt/notesSlides/notesSlide248.xml" ContentType="application/vnd.openxmlformats-officedocument.presentationml.notesSlide+xml"/>
  <Override PartName="/ppt/notesSlides/notesSlide546.xml" ContentType="application/vnd.openxmlformats-officedocument.presentationml.notesSlide+xml"/>
  <Override PartName="/ppt/notesSlides/notesSlide522.xml" ContentType="application/vnd.openxmlformats-officedocument.presentationml.notesSlide+xml"/>
  <Override PartName="/ppt/notesSlides/notesSlide470.xml" ContentType="application/vnd.openxmlformats-officedocument.presentationml.notesSlide+xml"/>
  <Override PartName="/ppt/notesSlides/notesSlide363.xml" ContentType="application/vnd.openxmlformats-officedocument.presentationml.notesSlide+xml"/>
  <Override PartName="/ppt/notesSlides/notesSlide571.xml" ContentType="application/vnd.openxmlformats-officedocument.presentationml.notesSlide+xml"/>
  <Override PartName="/ppt/notesSlides/notesSlide246.xml" ContentType="application/vnd.openxmlformats-officedocument.presentationml.notesSlide+xml"/>
  <Override PartName="/ppt/notesSlides/notesSlide139.xml" ContentType="application/vnd.openxmlformats-officedocument.presentationml.notesSlide+xml"/>
  <Override PartName="/ppt/notesSlides/notesSlide361.xml" ContentType="application/vnd.openxmlformats-officedocument.presentationml.notesSlide+xml"/>
  <Override PartName="/ppt/notesSlides/notesSlide544.xml" ContentType="application/vnd.openxmlformats-officedocument.presentationml.notesSlide+xml"/>
  <Override PartName="/ppt/notesSlides/notesSlide520.xml" ContentType="application/vnd.openxmlformats-officedocument.presentationml.notesSlide+xml"/>
  <Override PartName="/ppt/notesSlides/notesSlide219.xml" ContentType="application/vnd.openxmlformats-officedocument.presentationml.notesSlide+xml"/>
  <Override PartName="/ppt/notesSlides/notesSlide684.xml" ContentType="application/vnd.openxmlformats-officedocument.presentationml.notesSlide+xml"/>
  <Override PartName="/ppt/notesSlides/notesSlide359.xml" ContentType="application/vnd.openxmlformats-officedocument.presentationml.notesSlide+xml"/>
  <Override PartName="/ppt/notesSlides/notesSlide689.xml" ContentType="application/vnd.openxmlformats-officedocument.presentationml.notesSlide+xml"/>
  <Override PartName="/ppt/notesSlides/notesSlide543.xml" ContentType="application/vnd.openxmlformats-officedocument.presentationml.notesSlide+xml"/>
  <Override PartName="/ppt/notesSlides/notesSlide218.xml" ContentType="application/vnd.openxmlformats-officedocument.presentationml.notesSlide+xml"/>
  <Override PartName="/ppt/notesSlides/notesSlide242.xml" ContentType="application/vnd.openxmlformats-officedocument.presentationml.notesSlide+xml"/>
  <Override PartName="/ppt/notesSlides/notesSlide382.xml" ContentType="application/vnd.openxmlformats-officedocument.presentationml.notesSlide+xml"/>
  <Override PartName="/ppt/notesSlides/notesSlide325.xml" ContentType="application/vnd.openxmlformats-officedocument.presentationml.notesSlide+xml"/>
  <Override PartName="/ppt/notesSlides/notesSlide87.xml" ContentType="application/vnd.openxmlformats-officedocument.presentationml.notesSlide+xml"/>
  <Override PartName="/ppt/notesSlides/notesSlide259.xml" ContentType="application/vnd.openxmlformats-officedocument.presentationml.notesSlide+xml"/>
  <Override PartName="/ppt/notesSlides/notesSlide90.xml" ContentType="application/vnd.openxmlformats-officedocument.presentationml.notesSlide+xml"/>
  <Override PartName="/ppt/notesSlides/notesSlide258.xml" ContentType="application/vnd.openxmlformats-officedocument.presentationml.notesSlide+xml"/>
  <Override PartName="/ppt/notesSlides/notesSlide255.xml" ContentType="application/vnd.openxmlformats-officedocument.presentationml.notesSlide+xml"/>
  <Override PartName="/ppt/notesSlides/notesSlide307.xml" ContentType="application/vnd.openxmlformats-officedocument.presentationml.notesSlide+xml"/>
  <Override PartName="/ppt/notesSlides/notesSlide373.xml" ContentType="application/vnd.openxmlformats-officedocument.presentationml.notesSlide+xml"/>
  <Override PartName="/ppt/notesSlides/notesSlide78.xml" ContentType="application/vnd.openxmlformats-officedocument.presentationml.notesSlide+xml"/>
  <Override PartName="/ppt/notesSlides/notesSlide234.xml" ContentType="application/vnd.openxmlformats-officedocument.presentationml.notesSlide+xml"/>
  <Override PartName="/ppt/notesSlides/notesSlide374.xml" ContentType="application/vnd.openxmlformats-officedocument.presentationml.notesSlide+xml"/>
  <Override PartName="/ppt/notesSlides/notesSlide91.xml" ContentType="application/vnd.openxmlformats-officedocument.presentationml.notesSlide+xml"/>
  <Override PartName="/ppt/notesSlides/notesSlide621.xml" ContentType="application/vnd.openxmlformats-officedocument.presentationml.notesSlide+xml"/>
  <Override PartName="/ppt/notesSlides/notesSlide244.xml" ContentType="application/vnd.openxmlformats-officedocument.presentationml.notesSlide+xml"/>
  <Override PartName="/ppt/notesSlides/notesSlide72.xml" ContentType="application/vnd.openxmlformats-officedocument.presentationml.notesSlide+xml"/>
  <Override PartName="/ppt/notesSlides/notesSlide152.xml" ContentType="application/vnd.openxmlformats-officedocument.presentationml.notesSlide+xml"/>
  <Override PartName="/ppt/notesSlides/notesSlide572.xml" ContentType="application/vnd.openxmlformats-officedocument.presentationml.notesSlide+xml"/>
  <Override PartName="/ppt/notesSlides/notesSlide247.xml" ContentType="application/vnd.openxmlformats-officedocument.presentationml.notesSlide+xml"/>
  <Override PartName="/ppt/notesSlides/notesSlide362.xml" ContentType="application/vnd.openxmlformats-officedocument.presentationml.notesSlide+xml"/>
  <Override PartName="/ppt/notesSlides/notesSlide32.xml" ContentType="application/vnd.openxmlformats-officedocument.presentationml.notesSlide+xml"/>
  <Override PartName="/ppt/notesSlides/notesSlide155.xml" ContentType="application/vnd.openxmlformats-officedocument.presentationml.notesSlide+xml"/>
  <Override PartName="/ppt/notesSlides/notesSlide509.xml" ContentType="application/vnd.openxmlformats-officedocument.presentationml.notesSlide+xml"/>
  <Override PartName="/ppt/notesSlides/notesSlide172.xml" ContentType="application/vnd.openxmlformats-officedocument.presentationml.notesSlide+xml"/>
  <Override PartName="/ppt/notesSlides/notesSlide527.xml" ContentType="application/vnd.openxmlformats-officedocument.presentationml.notesSlide+xml"/>
  <Override PartName="/ppt/notesSlides/notesSlide475.xml" ContentType="application/vnd.openxmlformats-officedocument.presentationml.notesSlide+xml"/>
  <Override PartName="/ppt/notesSlides/notesSlide190.xml" ContentType="application/vnd.openxmlformats-officedocument.presentationml.notesSlide+xml"/>
  <Override PartName="/ppt/notesSlides/notesSlide514.xml" ContentType="application/vnd.openxmlformats-officedocument.presentationml.notesSlide+xml"/>
  <Override PartName="/ppt/notesSlides/notesSlide462.xml" ContentType="application/vnd.openxmlformats-officedocument.presentationml.notesSlide+xml"/>
  <Override PartName="/ppt/notesSlides/notesSlide241.xml" ContentType="application/vnd.openxmlformats-officedocument.presentationml.notesSlide+xml"/>
  <Override PartName="/ppt/notesSlides/notesSlide381.xml" ContentType="application/vnd.openxmlformats-officedocument.presentationml.notesSlide+xml"/>
  <Override PartName="/ppt/notesSlides/notesSlide715.xml" ContentType="application/vnd.openxmlformats-officedocument.presentationml.notesSlide+xml"/>
  <Override PartName="/ppt/notesSlides/notesSlide199.xml" ContentType="application/vnd.openxmlformats-officedocument.presentationml.notesSlide+xml"/>
  <Override PartName="/ppt/notesSlides/notesSlide665.xml" ContentType="application/vnd.openxmlformats-officedocument.presentationml.notesSlide+xml"/>
  <Override PartName="/ppt/notesSlides/notesSlide288.xml" ContentType="application/vnd.openxmlformats-officedocument.presentationml.notesSlide+xml"/>
  <Override PartName="/ppt/notesSlides/notesSlide662.xml" ContentType="application/vnd.openxmlformats-officedocument.presentationml.notesSlide+xml"/>
  <Override PartName="/ppt/notesSlides/notesSlide337.xml" ContentType="application/vnd.openxmlformats-officedocument.presentationml.notesSlide+xml"/>
  <Override PartName="/ppt/notesSlides/notesSlide468.xml" ContentType="application/vnd.openxmlformats-officedocument.presentationml.notesSlide+xml"/>
  <Override PartName="/ppt/notesSlides/notesSlide240.xml" ContentType="application/vnd.openxmlformats-officedocument.presentationml.notesSlide+xml"/>
  <Override PartName="/ppt/notesSlides/notesSlide380.xml" ContentType="application/vnd.openxmlformats-officedocument.presentationml.notesSlide+xml"/>
  <Override PartName="/ppt/notesSlides/notesSlide6.xml" ContentType="application/vnd.openxmlformats-officedocument.presentationml.notesSlide+xml"/>
  <Override PartName="/ppt/notesSlides/notesSlide335.xml" ContentType="application/vnd.openxmlformats-officedocument.presentationml.notesSlide+xml"/>
  <Override PartName="/ppt/notesSlides/notesSlide83.xml" ContentType="application/vnd.openxmlformats-officedocument.presentationml.notesSlide+xml"/>
  <Override PartName="/ppt/notesSlides/notesSlide321.xml" ContentType="application/vnd.openxmlformats-officedocument.presentationml.notesSlide+xml"/>
  <Override PartName="/ppt/notesSlides/notesSlide330.xml" ContentType="application/vnd.openxmlformats-officedocument.presentationml.notesSlide+xml"/>
  <Override PartName="/ppt/notesSlides/notesSlide92.xml" ContentType="application/vnd.openxmlformats-officedocument.presentationml.notesSlide+xml"/>
  <Override PartName="/ppt/notesSlides/notesSlide40.xml" ContentType="application/vnd.openxmlformats-officedocument.presentationml.notesSlide+xml"/>
  <Override PartName="/ppt/notesSlides/notesSlide252.xml" ContentType="application/vnd.openxmlformats-officedocument.presentationml.notesSlide+xml"/>
  <Override PartName="/ppt/notesSlides/notesSlide301.xml" ContentType="application/vnd.openxmlformats-officedocument.presentationml.notesSlide+xml"/>
  <Override PartName="/ppt/notesSlides/notesSlide550.xml" ContentType="application/vnd.openxmlformats-officedocument.presentationml.notesSlide+xml"/>
  <Override PartName="/ppt/notesSlides/notesSlide225.xml" ContentType="application/vnd.openxmlformats-officedocument.presentationml.notesSlide+xml"/>
  <Override PartName="/ppt/notesSlides/notesSlide690.xml" ContentType="application/vnd.openxmlformats-officedocument.presentationml.notesSlide+xml"/>
  <Override PartName="/ppt/notesSlides/notesSlide365.xml" ContentType="application/vnd.openxmlformats-officedocument.presentationml.notesSlide+xml"/>
  <Override PartName="/ppt/notesSlides/notesSlide227.xml" ContentType="application/vnd.openxmlformats-officedocument.presentationml.notesSlide+xml"/>
  <Override PartName="/ppt/notesSlides/notesSlide692.xml" ContentType="application/vnd.openxmlformats-officedocument.presentationml.notesSlide+xml"/>
  <Override PartName="/ppt/notesSlides/notesSlide221.xml" ContentType="application/vnd.openxmlformats-officedocument.presentationml.notesSlide+xml"/>
  <Override PartName="/ppt/notesSlides/notesSlide367.xml" ContentType="application/vnd.openxmlformats-officedocument.presentationml.notesSlide+xml"/>
  <Override PartName="/ppt/notesSlides/notesSlide699.xml" ContentType="application/vnd.openxmlformats-officedocument.presentationml.notesSlide+xml"/>
  <Override PartName="/ppt/notesSlides/notesSlide228.xml" ContentType="application/vnd.openxmlformats-officedocument.presentationml.notesSlide+xml"/>
  <Override PartName="/ppt/notesSlides/notesSlide222.xml" ContentType="application/vnd.openxmlformats-officedocument.presentationml.notesSlide+xml"/>
  <Override PartName="/ppt/notesSlides/notesSlide368.xml" ContentType="application/vnd.openxmlformats-officedocument.presentationml.notesSlide+xml"/>
  <Override PartName="/ppt/notesSlides/notesSlide674.xml" ContentType="application/vnd.openxmlformats-officedocument.presentationml.notesSlide+xml"/>
  <Override PartName="/ppt/notesSlides/notesSlide203.xml" ContentType="application/vnd.openxmlformats-officedocument.presentationml.notesSlide+xml"/>
  <Override PartName="/ppt/notesSlides/notesSlide200.xml" ContentType="application/vnd.openxmlformats-officedocument.presentationml.notesSlide+xml"/>
  <Override PartName="/ppt/notesSlides/notesSlide294.xml" ContentType="application/vnd.openxmlformats-officedocument.presentationml.notesSlide+xml"/>
  <Override PartName="/ppt/notesSlides/notesSlide291.xml" ContentType="application/vnd.openxmlformats-officedocument.presentationml.notesSlide+xml"/>
  <Override PartName="/ppt/notesSlides/notesSlide343.xml" ContentType="application/vnd.openxmlformats-officedocument.presentationml.notesSlide+xml"/>
  <Override PartName="/ppt/notesSlides/notesSlide675.xml" ContentType="application/vnd.openxmlformats-officedocument.presentationml.notesSlide+xml"/>
  <Override PartName="/ppt/notesSlides/notesSlide204.xml" ContentType="application/vnd.openxmlformats-officedocument.presentationml.notesSlide+xml"/>
  <Override PartName="/ppt/notesSlides/notesSlide138.xml" ContentType="application/vnd.openxmlformats-officedocument.presentationml.notesSlide+xml"/>
  <Override PartName="/ppt/notesSlides/notesSlide360.xml" ContentType="application/vnd.openxmlformats-officedocument.presentationml.notesSlide+xml"/>
  <Override PartName="/ppt/notesSlides/notesSlide208.xml" ContentType="application/vnd.openxmlformats-officedocument.presentationml.notesSlide+xml"/>
  <Override PartName="/ppt/notesSlides/notesSlide676.xml" ContentType="application/vnd.openxmlformats-officedocument.presentationml.notesSlide+xml"/>
  <Override PartName="/ppt/notesSlides/notesSlide205.xml" ContentType="application/vnd.openxmlformats-officedocument.presentationml.notesSlide+xml"/>
  <Override PartName="/ppt/notesSlides/notesSlide299.xml" ContentType="application/vnd.openxmlformats-officedocument.presentationml.notesSlide+xml"/>
  <Override PartName="/ppt/notesSlides/notesSlide202.xml" ContentType="application/vnd.openxmlformats-officedocument.presentationml.notesSlide+xml"/>
  <Override PartName="/ppt/notesSlides/notesSlide348.xml" ContentType="application/vnd.openxmlformats-officedocument.presentationml.notesSlide+xml"/>
  <Override PartName="/ppt/notesSlides/notesSlide209.xml" ContentType="application/vnd.openxmlformats-officedocument.presentationml.notesSlide+xml"/>
  <Override PartName="/ppt/notesSlides/notesSlide561.xml" ContentType="application/vnd.openxmlformats-officedocument.presentationml.notesSlide+xml"/>
  <Override PartName="/ppt/notesSlides/notesSlide236.xml" ContentType="application/vnd.openxmlformats-officedocument.presentationml.notesSlide+xml"/>
  <Override PartName="/ppt/notesSlides/notesSlide230.xml" ContentType="application/vnd.openxmlformats-officedocument.presentationml.notesSlide+xml"/>
  <Override PartName="/ppt/notesSlides/notesSlide376.xml" ContentType="application/vnd.openxmlformats-officedocument.presentationml.notesSlide+xml"/>
  <Override PartName="/ppt/notesSlides/notesSlide21.xml" ContentType="application/vnd.openxmlformats-officedocument.presentationml.notesSlide+xml"/>
  <Override PartName="/ppt/notesSlides/notesSlide144.xml" ContentType="application/vnd.openxmlformats-officedocument.presentationml.notesSlide+xml"/>
  <Override PartName="/ppt/notesSlides/notesSlide614.xml" ContentType="application/vnd.openxmlformats-officedocument.presentationml.notesSlide+xml"/>
  <Override PartName="/ppt/notesSlides/notesSlide562.xml" ContentType="application/vnd.openxmlformats-officedocument.presentationml.notesSlide+xml"/>
  <Override PartName="/ppt/notesSlides/notesSlide237.xml" ContentType="application/vnd.openxmlformats-officedocument.presentationml.notesSlide+xml"/>
  <Override PartName="/ppt/notesSlides/notesSlide231.xml" ContentType="application/vnd.openxmlformats-officedocument.presentationml.notesSlide+xml"/>
  <Override PartName="/ppt/notesSlides/notesSlide377.xml" ContentType="application/vnd.openxmlformats-officedocument.presentationml.notesSlide+xml"/>
  <Override PartName="/ppt/notesSlides/notesSlide145.xml" ContentType="application/vnd.openxmlformats-officedocument.presentationml.notesSlide+xml"/>
  <Override PartName="/ppt/notesSlides/notesSlide358.xml" ContentType="application/vnd.openxmlformats-officedocument.presentationml.notesSlide+xml"/>
  <Override PartName="/ppt/notesSlides/notesSlide212.xml" ContentType="application/vnd.openxmlformats-officedocument.presentationml.notesSlide+xml"/>
  <Override PartName="/ppt/notesSlides/notesSlide564.xml" ContentType="application/vnd.openxmlformats-officedocument.presentationml.notesSlide+xml"/>
  <Override PartName="/ppt/notesSlides/notesSlide239.xml" ContentType="application/vnd.openxmlformats-officedocument.presentationml.notesSlide+xml"/>
  <Override PartName="/ppt/notesSlides/notesSlide610.xml" ContentType="application/vnd.openxmlformats-officedocument.presentationml.notesSlide+xml"/>
  <Override PartName="/ppt/notesSlides/notesSlide233.xml" ContentType="application/vnd.openxmlformats-officedocument.presentationml.notesSlide+xml"/>
  <Override PartName="/ppt/notesSlides/notesSlide379.xml" ContentType="application/vnd.openxmlformats-officedocument.presentationml.notesSlide+xml"/>
  <Override PartName="/ppt/notesSlides/notesSlide214.xml" ContentType="application/vnd.openxmlformats-officedocument.presentationml.notesSlide+xml"/>
  <Override PartName="/ppt/notesSlides/notesSlide541.xml" ContentType="application/vnd.openxmlformats-officedocument.presentationml.notesSlide+xml"/>
  <Override PartName="/ppt/notesSlides/notesSlide216.xml" ContentType="application/vnd.openxmlformats-officedocument.presentationml.notesSlide+xml"/>
  <Override PartName="/ppt/notesSlides/notesSlide356.xml" ContentType="application/vnd.openxmlformats-officedocument.presentationml.notesSlide+xml"/>
  <Override PartName="/ppt/notesSlides/notesSlide542.xml" ContentType="application/vnd.openxmlformats-officedocument.presentationml.notesSlide+xml"/>
  <Override PartName="/ppt/notesSlides/notesSlide217.xml" ContentType="application/vnd.openxmlformats-officedocument.presentationml.notesSlide+xml"/>
  <Override PartName="/ppt/notesSlides/notesSlide211.xml" ContentType="application/vnd.openxmlformats-officedocument.presentationml.notesSlide+xml"/>
  <Override PartName="/ppt/notesSlides/notesSlide357.xml" ContentType="application/vnd.openxmlformats-officedocument.presentationml.notesSlide+xml"/>
  <Override PartName="/ppt/notesSlides/notesSlide289.xml" ContentType="application/vnd.openxmlformats-officedocument.presentationml.notesSlide+xml"/>
  <Override PartName="/ppt/notesSlides/notesSlide663.xml" ContentType="application/vnd.openxmlformats-officedocument.presentationml.notesSlide+xml"/>
  <Override PartName="/ppt/notesSlides/notesSlide286.xml" ContentType="application/vnd.openxmlformats-officedocument.presentationml.notesSlide+xml"/>
  <Override PartName="/ppt/notesSlides/notesSlide338.xml" ContentType="application/vnd.openxmlformats-officedocument.presentationml.notesSlide+xml"/>
  <Override PartName="/ppt/notesSlides/notesSlide342.xml" ContentType="application/vnd.openxmlformats-officedocument.presentationml.notesSlide+xml"/>
  <Override PartName="/ppt/notesSlides/notesSlide290.xml" ContentType="application/vnd.openxmlformats-officedocument.presentationml.notesSlide+xml"/>
  <Override PartName="/ppt/notesSlides/notesSlide344.xml" ContentType="application/vnd.openxmlformats-officedocument.presentationml.notesSlide+xml"/>
  <Override PartName="/ppt/notesSlides/notesSlide292.xml" ContentType="application/vnd.openxmlformats-officedocument.presentationml.notesSlide+xml"/>
  <Override PartName="/ppt/notesSlides/notesSlide300.xml" ContentType="application/vnd.openxmlformats-officedocument.presentationml.notesSlide+xml"/>
  <Override PartName="/ppt/notesSlides/notesSlide314.xml" ContentType="application/vnd.openxmlformats-officedocument.presentationml.notesSlide+xml"/>
  <Override PartName="/ppt/notesSlides/notesSlide79.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84.xml" ContentType="application/vnd.openxmlformats-officedocument.presentationml.notesSlide+xml"/>
  <Override PartName="/ppt/notesSlides/notesSlide270.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272.xml" ContentType="application/vnd.openxmlformats-officedocument.presentationml.notesSlide+xml"/>
  <Override PartName="/ppt/notesSlides/notesSlide324.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276.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55.xml" ContentType="application/vnd.openxmlformats-officedocument.presentationml.notesSlide+xml"/>
  <Override PartName="/ppt/notesSlides/notesSlide364.xml" ContentType="application/vnd.openxmlformats-officedocument.presentationml.notesSlide+xml"/>
  <Override PartName="/ppt/notesSlides/notesSlide691.xml" ContentType="application/vnd.openxmlformats-officedocument.presentationml.notesSlide+xml"/>
  <Override PartName="/ppt/notesSlides/notesSlide366.xml" ContentType="application/vnd.openxmlformats-officedocument.presentationml.notesSlide+xml"/>
  <Override PartName="/ppt/notesSlides/notesSlide223.xml" ContentType="application/vnd.openxmlformats-officedocument.presentationml.notesSlide+xml"/>
  <Override PartName="/ppt/notesSlides/notesSlide369.xml" ContentType="application/vnd.openxmlformats-officedocument.presentationml.notesSlide+xml"/>
  <Override PartName="/ppt/notesSlides/notesSlide4.xml" ContentType="application/vnd.openxmlformats-officedocument.presentationml.notesSlide+xml"/>
  <Override PartName="/ppt/notesSlides/notesSlide451.xml" ContentType="application/vnd.openxmlformats-officedocument.presentationml.notesSlide+xml"/>
  <Override PartName="/ppt/notesSlides/notesSlide375.xml" ContentType="application/vnd.openxmlformats-officedocument.presentationml.notesSlide+xml"/>
  <Override PartName="/ppt/notesSlides/notesSlide418.xml" ContentType="application/vnd.openxmlformats-officedocument.presentationml.notesSlide+xml"/>
  <Override PartName="/ppt/notesSlides/notesSlide422.xml" ContentType="application/vnd.openxmlformats-officedocument.presentationml.notesSlide+xml"/>
  <Override PartName="/ppt/notesSlides/notesSlide432.xml" ContentType="application/vnd.openxmlformats-officedocument.presentationml.notesSlide+xml"/>
  <Override PartName="/ppt/notesSlides/notesSlide436.xml" ContentType="application/vnd.openxmlformats-officedocument.presentationml.notesSlide+xml"/>
  <Override PartName="/ppt/notesSlides/notesSlide443.xml" ContentType="application/vnd.openxmlformats-officedocument.presentationml.notesSlide+xml"/>
  <Override PartName="/ppt/notesSlides/notesSlide449.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9.xml" ContentType="application/vnd.openxmlformats-officedocument.presentationml.notesSlide+xml"/>
  <Override PartName="/ppt/notesSlides/notesSlide515.xml" ContentType="application/vnd.openxmlformats-officedocument.presentationml.notesSlide+xml"/>
  <Override PartName="/ppt/notesSlides/notesSlide463.xml" ContentType="application/vnd.openxmlformats-officedocument.presentationml.notesSlide+xml"/>
  <Override PartName="/ppt/notesSlides/notesSlide516.xml" ContentType="application/vnd.openxmlformats-officedocument.presentationml.notesSlide+xml"/>
  <Override PartName="/ppt/notesSlides/notesSlide464.xml" ContentType="application/vnd.openxmlformats-officedocument.presentationml.notesSlide+xml"/>
  <Override PartName="/ppt/notesSlides/notesSlide517.xml" ContentType="application/vnd.openxmlformats-officedocument.presentationml.notesSlide+xml"/>
  <Override PartName="/ppt/notesSlides/notesSlide465.xml" ContentType="application/vnd.openxmlformats-officedocument.presentationml.notesSlide+xml"/>
  <Override PartName="/ppt/notesSlides/notesSlide518.xml" ContentType="application/vnd.openxmlformats-officedocument.presentationml.notesSlide+xml"/>
  <Override PartName="/ppt/notesSlides/notesSlide466.xml" ContentType="application/vnd.openxmlformats-officedocument.presentationml.notesSlide+xml"/>
  <Override PartName="/ppt/notesSlides/notesSlide519.xml" ContentType="application/vnd.openxmlformats-officedocument.presentationml.notesSlide+xml"/>
  <Override PartName="/ppt/notesSlides/notesSlide467.xml" ContentType="application/vnd.openxmlformats-officedocument.presentationml.notesSlide+xml"/>
  <Override PartName="/ppt/notesSlides/notesSlide469.xml" ContentType="application/vnd.openxmlformats-officedocument.presentationml.notesSlide+xml"/>
  <Override PartName="/ppt/charts/chart21.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embeddings/oleObject1.bin" ContentType="application/vnd.openxmlformats-officedocument.oleObject"/>
  <Override PartName="/ppt/embeddings/oleObject1.xlsx" ContentType="application/vnd.openxmlformats-officedocument.spreadsheetml.sheet"/>
  <Override PartName="/ppt/embeddings/oleObject1.docx" ContentType="application/vnd.openxmlformats-officedocument.wordprocessingml.document"/>
  <Override PartName="/ppt/media/image350.wmf" ContentType="image/x-wmf"/>
  <Override PartName="/ppt/media/image349.wmf" ContentType="image/x-wmf"/>
  <Override PartName="/ppt/media/image348.wmf" ContentType="image/x-wmf"/>
  <Override PartName="/ppt/media/image346.wmf" ContentType="image/x-wmf"/>
  <Override PartName="/ppt/media/image345.png" ContentType="image/png"/>
  <Override PartName="/ppt/media/image344.png" ContentType="image/png"/>
  <Override PartName="/ppt/media/image343.png" ContentType="image/png"/>
  <Override PartName="/ppt/media/image342.png" ContentType="image/png"/>
  <Override PartName="/ppt/media/image341.png" ContentType="image/png"/>
  <Override PartName="/ppt/media/image340.png" ContentType="image/png"/>
  <Override PartName="/ppt/media/image339.png" ContentType="image/png"/>
  <Override PartName="/ppt/media/image338.png" ContentType="image/png"/>
  <Override PartName="/ppt/media/image337.png" ContentType="image/png"/>
  <Override PartName="/ppt/media/image336.png" ContentType="image/png"/>
  <Override PartName="/ppt/media/image335.png" ContentType="image/png"/>
  <Override PartName="/ppt/media/image334.png" ContentType="image/png"/>
  <Override PartName="/ppt/media/image333.png" ContentType="image/png"/>
  <Override PartName="/ppt/media/image332.png" ContentType="image/png"/>
  <Override PartName="/ppt/media/image331.png" ContentType="image/png"/>
  <Override PartName="/ppt/media/image330.png" ContentType="image/png"/>
  <Override PartName="/ppt/media/image329.png" ContentType="image/png"/>
  <Override PartName="/ppt/media/image328.png" ContentType="image/png"/>
  <Override PartName="/ppt/media/image327.png" ContentType="image/png"/>
  <Override PartName="/ppt/media/image326.png" ContentType="image/png"/>
  <Override PartName="/ppt/media/image325.png" ContentType="image/png"/>
  <Override PartName="/ppt/media/image324.png" ContentType="image/png"/>
  <Override PartName="/ppt/media/image323.png" ContentType="image/png"/>
  <Override PartName="/ppt/media/image322.png" ContentType="image/png"/>
  <Override PartName="/ppt/media/image321.png" ContentType="image/png"/>
  <Override PartName="/ppt/media/image320.png" ContentType="image/png"/>
  <Override PartName="/ppt/media/image319.png" ContentType="image/png"/>
  <Override PartName="/ppt/media/image318.png" ContentType="image/png"/>
  <Override PartName="/ppt/media/image317.png" ContentType="image/png"/>
  <Override PartName="/ppt/media/image316.png" ContentType="image/png"/>
  <Override PartName="/ppt/media/image315.png" ContentType="image/png"/>
  <Override PartName="/ppt/media/image314.png" ContentType="image/png"/>
  <Override PartName="/ppt/media/image313.png" ContentType="image/png"/>
  <Override PartName="/ppt/media/image312.png" ContentType="image/png"/>
  <Override PartName="/ppt/media/image311.png" ContentType="image/png"/>
  <Override PartName="/ppt/media/image310.png" ContentType="image/png"/>
  <Override PartName="/ppt/media/image309.png" ContentType="image/png"/>
  <Override PartName="/ppt/media/image308.png" ContentType="image/png"/>
  <Override PartName="/ppt/media/image307.png" ContentType="image/png"/>
  <Override PartName="/ppt/media/image306.png" ContentType="image/png"/>
  <Override PartName="/ppt/media/image305.png" ContentType="image/png"/>
  <Override PartName="/ppt/media/image304.png" ContentType="image/png"/>
  <Override PartName="/ppt/media/image303.png" ContentType="image/png"/>
  <Override PartName="/ppt/media/image302.png" ContentType="image/png"/>
  <Override PartName="/ppt/media/image301.png" ContentType="image/png"/>
  <Override PartName="/ppt/media/image300.png" ContentType="image/png"/>
  <Override PartName="/ppt/media/image299.png" ContentType="image/png"/>
  <Override PartName="/ppt/media/image298.png" ContentType="image/png"/>
  <Override PartName="/ppt/media/image297.png" ContentType="image/png"/>
  <Override PartName="/ppt/media/image296.png" ContentType="image/png"/>
  <Override PartName="/ppt/media/image295.png" ContentType="image/png"/>
  <Override PartName="/ppt/media/image294.png" ContentType="image/png"/>
  <Override PartName="/ppt/media/image289.png" ContentType="image/png"/>
  <Override PartName="/ppt/media/image288.png" ContentType="image/png"/>
  <Override PartName="/ppt/media/image116.wmf" ContentType="image/x-wmf"/>
  <Override PartName="/ppt/media/image99.png" ContentType="image/png"/>
  <Override PartName="/ppt/media/image115.wmf" ContentType="image/x-wmf"/>
  <Override PartName="/ppt/media/image109.wmf" ContentType="image/x-wmf"/>
  <Override PartName="/ppt/media/image113.wmf" ContentType="image/x-wmf"/>
  <Override PartName="/ppt/media/image95.wmf" ContentType="image/x-wmf"/>
  <Override PartName="/ppt/media/image260.tif" ContentType="image/tiff"/>
  <Override PartName="/ppt/media/image93.png" ContentType="image/png"/>
  <Override PartName="/ppt/media/image75.jpeg" ContentType="image/jpeg"/>
  <Override PartName="/ppt/media/image175.png" ContentType="image/png"/>
  <Override PartName="/ppt/media/image227.png" ContentType="image/png"/>
  <Override PartName="/ppt/media/image64.jpeg" ContentType="image/jpeg"/>
  <Override PartName="/ppt/media/image130.wmf" ContentType="image/x-wmf"/>
  <Override PartName="/ppt/media/image56.wmf" ContentType="image/x-wmf"/>
  <Override PartName="/ppt/media/image48.tif" ContentType="image/tiff"/>
  <Override PartName="/ppt/media/image76.jpeg" ContentType="image/jpeg"/>
  <Override PartName="/ppt/media/image185.png" ContentType="image/png"/>
  <Override PartName="/ppt/media/image237.png" ContentType="image/png"/>
  <Override PartName="/ppt/media/image114.wmf" ContentType="image/x-wmf"/>
  <Override PartName="/ppt/media/image47.wmf" ContentType="image/x-wmf"/>
  <Override PartName="/ppt/media/image46.tif" ContentType="image/tiff"/>
  <Override PartName="/ppt/media/image183.png" ContentType="image/png"/>
  <Override PartName="/ppt/media/image235.png" ContentType="image/png"/>
  <Override PartName="/ppt/media/image42.png" ContentType="image/png"/>
  <Override PartName="/ppt/media/image38.wmf" ContentType="image/x-wmf"/>
  <Override PartName="/ppt/media/image37.wmf" ContentType="image/x-wmf"/>
  <Override PartName="/ppt/media/image204.png" ContentType="image/png"/>
  <Override PartName="/ppt/media/image291.png" ContentType="image/png"/>
  <Override PartName="/ppt/media/image23.png" ContentType="image/png"/>
  <Override PartName="/ppt/media/image134.wmf" ContentType="image/x-wmf"/>
  <Override PartName="/ppt/media/image290.png" ContentType="image/png"/>
  <Override PartName="/ppt/media/image22.png" ContentType="image/png"/>
  <Override PartName="/ppt/media/image21.png" ContentType="image/png"/>
  <Override PartName="/ppt/media/image132.wmf" ContentType="image/x-wmf"/>
  <Override PartName="/ppt/media/image20.png" ContentType="image/png"/>
  <Override PartName="/ppt/media/image131.wmf" ContentType="image/x-wmf"/>
  <Override PartName="/ppt/media/image10.wmf" ContentType="image/x-wmf"/>
  <Override PartName="/ppt/media/image33.jpeg" ContentType="image/jpeg"/>
  <Override PartName="/ppt/media/image108.wmf" ContentType="image/x-wmf"/>
  <Override PartName="/ppt/media/image9.wmf" ContentType="image/x-wmf"/>
  <Override PartName="/ppt/media/image97.png" ContentType="image/png"/>
  <Override PartName="/ppt/media/image160.jpeg" ContentType="image/jpeg"/>
  <Override PartName="/ppt/media/image87.wmf" ContentType="image/x-wmf"/>
  <Override PartName="/ppt/media/image6.wmf" ContentType="image/x-wmf"/>
  <Override PartName="/ppt/media/image95.png" ContentType="image/png"/>
  <Override PartName="/ppt/media/image45.wmf" ContentType="image/x-wmf"/>
  <Override PartName="/ppt/media/image112.wmf" ContentType="image/x-wmf"/>
  <Override PartName="/ppt/media/image94.wmf" ContentType="image/x-wmf"/>
  <Override PartName="/ppt/media/image93.wmf" ContentType="image/x-wmf"/>
  <Override PartName="/ppt/media/image293.png" ContentType="image/png"/>
  <Override PartName="/ppt/media/image25.png" ContentType="image/png"/>
  <Override PartName="/ppt/media/image136.wmf" ContentType="image/x-wmf"/>
  <Override PartName="/ppt/media/image292.png" ContentType="image/png"/>
  <Override PartName="/ppt/media/image24.png" ContentType="image/png"/>
  <Override PartName="/ppt/media/image135.wmf" ContentType="image/x-wmf"/>
  <Override PartName="/ppt/media/image107.wmf" ContentType="image/x-wmf"/>
  <Override PartName="/ppt/media/image89.wmf" ContentType="image/x-wmf"/>
  <Override PartName="/ppt/media/image88.wmf" ContentType="image/x-wmf"/>
  <Override PartName="/ppt/media/image249.png" ContentType="image/png"/>
  <Override PartName="/ppt/media/image85.png" ContentType="image/png"/>
  <Override PartName="/ppt/media/image81.png" ContentType="image/png"/>
  <Override PartName="/ppt/media/image179.png" ContentType="image/png"/>
  <Override PartName="/ppt/media/image69.jpeg" ContentType="image/jpeg"/>
  <Override PartName="/ppt/media/image167.png" ContentType="image/png"/>
  <Override PartName="/ppt/media/image219.png" ContentType="image/png"/>
  <Override PartName="/ppt/media/image80.png" ContentType="image/png"/>
  <Override PartName="/ppt/media/image178.png" ContentType="image/png"/>
  <Override PartName="/ppt/media/image35.wmf" ContentType="image/x-wmf"/>
  <Override PartName="/ppt/media/image40.png" ContentType="image/png"/>
  <Override PartName="/ppt/media/image40.wmf" ContentType="image/x-wmf"/>
  <Override PartName="/ppt/media/image138.wmf" ContentType="image/x-wmf"/>
  <Override PartName="/ppt/media/image65.png" ContentType="image/png"/>
  <Override PartName="/ppt/media/image84.wmf" ContentType="image/x-wmf"/>
  <Override PartName="/ppt/media/image64.png" ContentType="image/png"/>
  <Override PartName="/ppt/media/image2.png" ContentType="image/png"/>
  <Override PartName="/ppt/media/image63.png" ContentType="image/png"/>
  <Override PartName="/ppt/media/image1.png" ContentType="image/png"/>
  <Override PartName="/ppt/media/image69.png" ContentType="image/png"/>
  <Override PartName="/ppt/media/image62.png" ContentType="image/png"/>
  <Override PartName="/ppt/media/image62.wmf" ContentType="image/x-wmf"/>
  <Override PartName="/ppt/media/image49.png" ContentType="image/png"/>
  <Override PartName="/ppt/media/image87.png" ContentType="image/png"/>
  <Override PartName="/ppt/media/image198.wmf" ContentType="image/x-wmf"/>
  <Override PartName="/ppt/media/image68.png" ContentType="image/png"/>
  <Override PartName="/ppt/media/image72.jpeg" ContentType="image/jpeg"/>
  <Override PartName="/ppt/media/image78.png" ContentType="image/png"/>
  <Override PartName="/ppt/media/image145.png" ContentType="image/png"/>
  <Override PartName="/ppt/media/image210.wmf" ContentType="image/x-wmf"/>
  <Override PartName="/ppt/media/image61.png" ContentType="image/png"/>
  <Override PartName="/ppt/media/image61.wmf" ContentType="image/x-wmf"/>
  <Override PartName="/ppt/media/image48.png" ContentType="image/png"/>
  <Override PartName="/ppt/media/image86.png" ContentType="image/png"/>
  <Override PartName="/ppt/media/image67.png" ContentType="image/png"/>
  <Override PartName="/ppt/media/image133.wmf" ContentType="image/x-wmf"/>
  <Override PartName="/ppt/media/image42.jpeg" ContentType="image/jpeg"/>
  <Override PartName="/ppt/media/image60.png" ContentType="image/png"/>
  <Override PartName="/ppt/media/image29.wmf" ContentType="image/x-wmf"/>
  <Override PartName="/ppt/media/image34.wmf" ContentType="image/x-wmf"/>
  <Override PartName="/ppt/media/image59.png" ContentType="image/png"/>
  <Override PartName="/ppt/media/image28.wmf" ContentType="image/x-wmf"/>
  <Override PartName="/ppt/media/image32.tif" ContentType="image/tiff"/>
  <Override PartName="/ppt/media/image221.png" ContentType="image/png"/>
  <Override PartName="/ppt/media/image33.wmf" ContentType="image/x-wmf"/>
  <Override PartName="/ppt/media/image58.png" ContentType="image/png"/>
  <Override PartName="/ppt/media/image27.wmf" ContentType="image/x-wmf"/>
  <Override PartName="/ppt/media/image31.tif" ContentType="image/tiff"/>
  <Override PartName="/ppt/media/image220.png" ContentType="image/png"/>
  <Override PartName="/ppt/media/image32.wmf" ContentType="image/x-wmf"/>
  <Override PartName="/ppt/media/image287.png" ContentType="image/png"/>
  <Override PartName="/ppt/media/image19.png" ContentType="image/png"/>
  <Override PartName="/ppt/media/image57.png" ContentType="image/png"/>
  <Override PartName="/ppt/media/image26.wmf" ContentType="image/x-wmf"/>
  <Override PartName="/ppt/media/image31.wmf" ContentType="image/x-wmf"/>
  <Override PartName="/ppt/media/image129.wmf" ContentType="image/x-wmf"/>
  <Override PartName="/ppt/media/image25.wmf" ContentType="image/x-wmf"/>
  <Override PartName="/ppt/media/image30.wmf" ContentType="image/x-wmf"/>
  <Override PartName="/ppt/media/image35.jpeg" ContentType="image/jpeg"/>
  <Override PartName="/ppt/media/image128.wmf" ContentType="image/x-wmf"/>
  <Override PartName="/ppt/media/image166.wmf" ContentType="image/x-wmf"/>
  <Override PartName="/ppt/media/image217.wmf" ContentType="image/x-wmf"/>
  <Override PartName="/ppt/media/image164.wmf" ContentType="image/x-wmf"/>
  <Override PartName="/ppt/media/image52.png" ContentType="image/png"/>
  <Override PartName="/ppt/media/image106.png" ContentType="image/png"/>
  <Override PartName="/ppt/media/image39.png" ContentType="image/png"/>
  <Override PartName="/ppt/media/image118.png" ContentType="image/png"/>
  <Override PartName="/ppt/media/image21.wmf" ContentType="image/x-wmf"/>
  <Override PartName="/ppt/media/image280.tif" ContentType="image/tiff"/>
  <Override PartName="/ppt/media/image71.jpeg" ContentType="image/jpeg"/>
  <Override PartName="/ppt/media/image200.wmf" ContentType="image/x-wmf"/>
  <Override PartName="/ppt/media/image51.png" ContentType="image/png"/>
  <Override PartName="/ppt/media/image52.wmf" ContentType="image/x-wmf"/>
  <Override PartName="/ppt/media/image149.png" ContentType="image/png"/>
  <Override PartName="/ppt/media/image76.png" ContentType="image/png"/>
  <Override PartName="/ppt/media/image20.wmf" ContentType="image/x-wmf"/>
  <Override PartName="/ppt/media/image66.jpeg" ContentType="image/jpeg"/>
  <Override PartName="/ppt/media/image197.wmf" ContentType="image/x-wmf"/>
  <Override PartName="/ppt/media/image202.wmf" ContentType="image/x-wmf"/>
  <Override PartName="/ppt/media/image50.png" ContentType="image/png"/>
  <Override PartName="/ppt/media/image148.png" ContentType="image/png"/>
  <Override PartName="/ppt/media/image75.png" ContentType="image/png"/>
  <Override PartName="/ppt/media/image19.wmf" ContentType="image/x-wmf"/>
  <Override PartName="/ppt/media/image92.png" ContentType="image/png"/>
  <Override PartName="/ppt/media/image159.jpeg" ContentType="image/jpeg"/>
  <Override PartName="/ppt/media/image278.tif" ContentType="image/tiff"/>
  <Override PartName="/ppt/media/image24.wmf" ContentType="image/x-wmf"/>
  <Override PartName="/ppt/media/image15.tif" ContentType="image/tiff"/>
  <Override PartName="/ppt/media/image283.tif" ContentType="image/tiff"/>
  <Override PartName="/ppt/media/image4.wmf" ContentType="image/x-wmf"/>
  <Override PartName="/ppt/media/image101.png" ContentType="image/png"/>
  <Override PartName="/ppt/media/image247.png" ContentType="image/png"/>
  <Override PartName="/ppt/media/image102.png" ContentType="image/png"/>
  <Override PartName="/ppt/media/image196.png" ContentType="image/png"/>
  <Override PartName="/ppt/media/image248.png" ContentType="image/png"/>
  <Override PartName="/ppt/media/image100.png" ContentType="image/png"/>
  <Override PartName="/ppt/media/image9.png" ContentType="image/png"/>
  <Override PartName="/ppt/media/image246.png" ContentType="image/png"/>
  <Override PartName="/ppt/media/image103.png" ContentType="image/png"/>
  <Override PartName="/ppt/media/image36.png" ContentType="image/png"/>
  <Override PartName="/ppt/media/image11.png" ContentType="image/png"/>
  <Override PartName="/ppt/media/image127.wmf" ContentType="image/x-wmf"/>
  <Override PartName="/ppt/media/image15.png" ContentType="image/png"/>
  <Override PartName="/ppt/media/image126.wmf" ContentType="image/x-wmf"/>
  <Override PartName="/ppt/media/image10.png" ContentType="image/png"/>
  <Override PartName="/ppt/media/image12.png" ContentType="image/png"/>
  <Override PartName="/ppt/media/image104.png" ContentType="image/png"/>
  <Override PartName="/ppt/media/image37.png" ContentType="image/png"/>
  <Override PartName="/ppt/media/image13.png" ContentType="image/png"/>
  <Override PartName="/ppt/media/image124.wmf" ContentType="image/x-wmf"/>
  <Override PartName="/ppt/media/image105.png" ContentType="image/png"/>
  <Override PartName="/ppt/media/image38.png" ContentType="image/png"/>
  <Override PartName="/ppt/media/image14.png" ContentType="image/png"/>
  <Override PartName="/ppt/media/image58.wmf" ContentType="image/x-wmf"/>
  <Override PartName="/ppt/media/image125.wmf" ContentType="image/x-wmf"/>
  <Override PartName="/ppt/media/image41.png" ContentType="image/png"/>
  <Override PartName="/ppt/media/image85.wmf" ContentType="image/x-wmf"/>
  <Override PartName="/ppt/media/image152.wmf" ContentType="image/x-wmf"/>
  <Override PartName="/ppt/media/image41.wmf" ContentType="image/x-wmf"/>
  <Override PartName="/ppt/media/image139.wmf" ContentType="image/x-wmf"/>
  <Override PartName="/ppt/media/image66.png" ContentType="image/png"/>
  <Override PartName="/ppt/media/image70.png" ContentType="image/png"/>
  <Override PartName="/ppt/media/image168.png" ContentType="image/png"/>
  <Override PartName="/ppt/media/image5.wmf" ContentType="image/x-wmf"/>
  <Override PartName="/ppt/media/image86.wmf" ContentType="image/x-wmf"/>
  <Override PartName="/ppt/media/image44.jpeg" ContentType="image/jpeg"/>
  <Override PartName="/ppt/media/image261.tif" ContentType="image/tiff"/>
  <Override PartName="/ppt/media/image96.wmf" ContentType="image/x-wmf"/>
  <Override PartName="/ppt/media/image45.jpeg" ContentType="image/jpeg"/>
  <Override PartName="/ppt/media/image46.jpeg" ContentType="image/jpeg"/>
  <Override PartName="/ppt/media/image119.png" ContentType="image/png"/>
  <Override PartName="/ppt/media/image22.wmf" ContentType="image/x-wmf"/>
  <Override PartName="/ppt/media/image281.tif" ContentType="image/tiff"/>
  <Override PartName="/ppt/media/image47.png" ContentType="image/png"/>
  <Override PartName="/ppt/media/image23.wmf" ContentType="image/x-wmf"/>
  <Override PartName="/ppt/media/image282.tif" ContentType="image/tiff"/>
  <Override PartName="/ppt/media/image110.wmf" ContentType="image/x-wmf"/>
  <Override PartName="/ppt/media/image43.wmf" ContentType="image/x-wmf"/>
  <Override PartName="/ppt/media/image111.wmf" ContentType="image/x-wmf"/>
  <Override PartName="/ppt/media/image44.wmf" ContentType="image/x-wmf"/>
  <Override PartName="/ppt/media/image73.jpeg" ContentType="image/jpeg"/>
  <Override PartName="/ppt/media/image207.png" ContentType="image/png"/>
  <Override PartName="/ppt/media/image17.jpeg" ContentType="image/jpeg"/>
  <Override PartName="/ppt/media/image71.png" ContentType="image/png"/>
  <Override PartName="/ppt/media/image169.png" ContentType="image/png"/>
  <Override PartName="/ppt/media/image72.png" ContentType="image/png"/>
  <Override PartName="/ppt/media/image73.png" ContentType="image/png"/>
  <Override PartName="/ppt/media/image74.png" ContentType="image/png"/>
  <Override PartName="/ppt/media/image117.wmf" ContentType="image/x-wmf"/>
  <Override PartName="/ppt/media/image53.png" ContentType="image/png"/>
  <Override PartName="/ppt/media/image120.png" ContentType="image/png"/>
  <Override PartName="/ppt/media/image266.png" ContentType="image/png"/>
  <Override PartName="/ppt/media/image54.png" ContentType="image/png"/>
  <Override PartName="/ppt/media/image121.png" ContentType="image/png"/>
  <Override PartName="/ppt/media/image267.png" ContentType="image/png"/>
  <Override PartName="/ppt/media/image55.png" ContentType="image/png"/>
  <Override PartName="/ppt/media/image122.png" ContentType="image/png"/>
  <Override PartName="/ppt/media/image56.png" ContentType="image/png"/>
  <Override PartName="/ppt/media/image123.png" ContentType="image/png"/>
  <Override PartName="/ppt/media/image2.wmf" ContentType="image/x-wmf"/>
  <Override PartName="/ppt/media/image269.png" ContentType="image/png"/>
  <Override PartName="/ppt/media/image137.wmf" ContentType="image/x-wmf"/>
  <Override PartName="/ppt/media/image140.wmf" ContentType="image/x-wmf"/>
  <Override PartName="/ppt/media/image141.wmf" ContentType="image/x-wmf"/>
  <Override PartName="/ppt/media/image142.wmf" ContentType="image/x-wmf"/>
  <Override PartName="/ppt/media/image43.jpeg" ContentType="image/jpeg"/>
  <Override PartName="/ppt/media/image143.wmf" ContentType="image/x-wmf"/>
  <Override PartName="/ppt/media/image77.png" ContentType="image/png"/>
  <Override PartName="/ppt/media/image144.png" ContentType="image/png"/>
  <Override PartName="/ppt/media/image79.png" ContentType="image/png"/>
  <Override PartName="/ppt/media/image146.png" ContentType="image/png"/>
  <Override PartName="/ppt/media/image211.wmf" ContentType="image/x-wmf"/>
  <Override PartName="/ppt/media/image147.png" ContentType="image/png"/>
  <Override PartName="/ppt/media/image212.wmf" ContentType="image/x-wmf"/>
  <Override PartName="/ppt/media/image83.png" ContentType="image/png"/>
  <Override PartName="/ppt/media/image150.png" ContentType="image/png"/>
  <Override PartName="/ppt/media/image84.png" ContentType="image/png"/>
  <Override PartName="/ppt/media/image151.png" ContentType="image/png"/>
  <Override PartName="/ppt/media/image203.png" ContentType="image/png"/>
  <Override PartName="/ppt/media/image153.tif" ContentType="image/tiff"/>
  <Override PartName="/ppt/media/image154.tif" ContentType="image/tiff"/>
  <Override PartName="/ppt/media/image155.tif" ContentType="image/tiff"/>
  <Override PartName="/ppt/media/image36.wmf" ContentType="image/x-wmf"/>
  <Override PartName="/ppt/media/image199.jpeg" ContentType="image/jpeg"/>
  <Override PartName="/ppt/media/image156.tif" ContentType="image/tiff"/>
  <Override PartName="/ppt/media/image157.png" ContentType="image/png"/>
  <Override PartName="/ppt/media/image82.png" ContentType="image/png"/>
  <Override PartName="/ppt/media/image158.jpeg" ContentType="image/jpeg"/>
  <Override PartName="/ppt/media/image161.png" ContentType="image/png"/>
  <Override PartName="/ppt/media/image213.png" ContentType="image/png"/>
  <Override PartName="/ppt/media/image163.png" ContentType="image/png"/>
  <Override PartName="/ppt/media/image215.png" ContentType="image/png"/>
  <Override PartName="/ppt/media/image98.png" ContentType="image/png"/>
  <Override PartName="/ppt/media/image165.png" ContentType="image/png"/>
  <Override PartName="/ppt/media/image170.png" ContentType="image/png"/>
  <Override PartName="/ppt/media/image222.png" ContentType="image/png"/>
  <Override PartName="/ppt/media/image171.png" ContentType="image/png"/>
  <Override PartName="/ppt/media/image223.png" ContentType="image/png"/>
  <Override PartName="/ppt/media/image172.png" ContentType="image/png"/>
  <Override PartName="/ppt/media/image224.png" ContentType="image/png"/>
  <Override PartName="/ppt/media/image173.png" ContentType="image/png"/>
  <Override PartName="/ppt/media/image225.png" ContentType="image/png"/>
  <Override PartName="/ppt/media/image174.png" ContentType="image/png"/>
  <Override PartName="/ppt/media/image226.png" ContentType="image/png"/>
  <Override PartName="/ppt/media/image176.png" ContentType="image/png"/>
  <Override PartName="/ppt/media/image228.png" ContentType="image/png"/>
  <Override PartName="/ppt/media/image177.png" ContentType="image/png"/>
  <Override PartName="/ppt/media/image229.png" ContentType="image/png"/>
  <Override PartName="/ppt/media/image180.png" ContentType="image/png"/>
  <Override PartName="/ppt/media/image232.png" ContentType="image/png"/>
  <Override PartName="/ppt/media/image181.png" ContentType="image/png"/>
  <Override PartName="/ppt/media/image233.png" ContentType="image/png"/>
  <Override PartName="/ppt/media/image182.png" ContentType="image/png"/>
  <Override PartName="/ppt/media/image234.png" ContentType="image/png"/>
  <Override PartName="/ppt/media/image162.jpeg" ContentType="image/jpeg"/>
  <Override PartName="/ppt/media/image184.png" ContentType="image/png"/>
  <Override PartName="/ppt/media/image236.png" ContentType="image/png"/>
  <Override PartName="/ppt/media/image186.png" ContentType="image/png"/>
  <Override PartName="/ppt/media/image238.png" ContentType="image/png"/>
  <Override PartName="/ppt/media/image90.wmf" ContentType="image/x-wmf"/>
  <Override PartName="/ppt/media/image187.png" ContentType="image/png"/>
  <Override PartName="/ppt/media/image239.png" ContentType="image/png"/>
  <Override PartName="/ppt/media/image91.wmf" ContentType="image/x-wmf"/>
  <Override PartName="/ppt/media/image188.png" ContentType="image/png"/>
  <Override PartName="/ppt/media/image92.wmf" ContentType="image/x-wmf"/>
  <Override PartName="/ppt/media/image189.png" ContentType="image/png"/>
  <Override PartName="/ppt/media/image347.wmf" ContentType="image/x-wmf"/>
  <Override PartName="/ppt/media/image190.png" ContentType="image/png"/>
  <Override PartName="/ppt/media/image5.png" ContentType="image/png"/>
  <Override PartName="/ppt/media/image242.png" ContentType="image/png"/>
  <Override PartName="/ppt/media/image191.jpeg" ContentType="image/jpeg"/>
  <Override PartName="/ppt/media/image192.jpeg" ContentType="image/jpeg"/>
  <Override PartName="/ppt/media/image270.png" ContentType="image/png"/>
  <Override PartName="/ppt/media/image193.jpeg" ContentType="image/jpeg"/>
  <Override PartName="/ppt/media/image195.jpeg" ContentType="image/jpeg"/>
  <Override PartName="/ppt/media/image201.wmf" ContentType="image/x-wmf"/>
  <Override PartName="/ppt/media/image205.png" ContentType="image/png"/>
  <Override PartName="/ppt/media/image206.png" ContentType="image/png"/>
  <Override PartName="/ppt/media/image208.wmf" ContentType="image/x-wmf"/>
  <Override PartName="/ppt/media/image209.wmf" ContentType="image/x-wmf"/>
  <Override PartName="/ppt/media/image214.png" ContentType="image/png"/>
  <Override PartName="/ppt/media/image216.png" ContentType="image/png"/>
  <Override PartName="/ppt/media/image218.png" ContentType="image/png"/>
  <Override PartName="/ppt/media/image230.png" ContentType="image/png"/>
  <Override PartName="/ppt/media/image231.png" ContentType="image/png"/>
  <Override PartName="/ppt/media/image3.png" ContentType="image/png"/>
  <Override PartName="/ppt/media/image240.png" ContentType="image/png"/>
  <Override PartName="/ppt/media/image241.png" ContentType="image/png"/>
  <Override PartName="/ppt/media/image6.png" ContentType="image/png"/>
  <Override PartName="/ppt/media/image243.png" ContentType="image/png"/>
  <Override PartName="/ppt/media/image7.png" ContentType="image/png"/>
  <Override PartName="/ppt/media/image244.png" ContentType="image/png"/>
  <Override PartName="/ppt/media/image8.png" ContentType="image/png"/>
  <Override PartName="/ppt/media/image245.png" ContentType="image/png"/>
  <Override PartName="/ppt/media/image250.png" ContentType="image/png"/>
  <Override PartName="/ppt/media/image251.png" ContentType="image/png"/>
  <Override PartName="/ppt/media/image252.png" ContentType="image/png"/>
  <Override PartName="/ppt/media/image253.png" ContentType="image/png"/>
  <Override PartName="/ppt/media/image254.png" ContentType="image/png"/>
  <Override PartName="/ppt/media/image255.png" ContentType="image/png"/>
  <Override PartName="/ppt/media/image256.png" ContentType="image/png"/>
  <Override PartName="/ppt/media/image257.png" ContentType="image/png"/>
  <Override PartName="/ppt/media/image258.png" ContentType="image/png"/>
  <Override PartName="/ppt/media/image259.png" ContentType="image/png"/>
  <Override PartName="/ppt/media/image262.png" ContentType="image/png"/>
  <Override PartName="/ppt/media/image263.jpeg" ContentType="image/jpeg"/>
  <Override PartName="/ppt/media/image264.png" ContentType="image/png"/>
  <Override PartName="/ppt/media/image265.png" ContentType="image/png"/>
  <Override PartName="/ppt/media/image194.jpeg" ContentType="image/jpeg"/>
  <Override PartName="/ppt/media/image268.jpeg" ContentType="image/jpeg"/>
  <Override PartName="/ppt/media/image275.tif" ContentType="image/tiff"/>
  <Override PartName="/ppt/media/image271.png" ContentType="image/png"/>
  <Override PartName="/ppt/media/image272.png" ContentType="image/png"/>
  <Override PartName="/ppt/media/image273.tif" ContentType="image/tiff"/>
  <Override PartName="/ppt/media/image274.tif" ContentType="image/tiff"/>
  <Override PartName="/ppt/media/image276.tif" ContentType="image/tiff"/>
  <Override PartName="/ppt/media/image277.tif" ContentType="image/tiff"/>
  <Override PartName="/ppt/media/image279.tif" ContentType="image/tiff"/>
  <Override PartName="/ppt/media/image16.png" ContentType="image/png"/>
  <Override PartName="/ppt/media/image284.png" ContentType="image/png"/>
  <Override PartName="/ppt/media/image17.png" ContentType="image/png"/>
  <Override PartName="/ppt/media/image285.png" ContentType="image/png"/>
  <Override PartName="/ppt/media/image18.png" ContentType="image/png"/>
  <Override PartName="/ppt/media/image286.png" ContentType="image/png"/>
  <Override PartName="/ppt/slideMasters/_rels/slideMaster29.xml.rels" ContentType="application/vnd.openxmlformats-package.relationships+xml"/>
  <Override PartName="/ppt/slideMasters/_rels/slideMaster28.xml.rels" ContentType="application/vnd.openxmlformats-package.relationships+xml"/>
  <Override PartName="/ppt/slideMasters/_rels/slideMaster27.xml.rels" ContentType="application/vnd.openxmlformats-package.relationships+xml"/>
  <Override PartName="/ppt/slideMasters/_rels/slideMaster26.xml.rels" ContentType="application/vnd.openxmlformats-package.relationships+xml"/>
  <Override PartName="/ppt/slideMasters/_rels/slideMaster25.xml.rels" ContentType="application/vnd.openxmlformats-package.relationships+xml"/>
  <Override PartName="/ppt/slideMasters/_rels/slideMaster19.xml.rels" ContentType="application/vnd.openxmlformats-package.relationships+xml"/>
  <Override PartName="/ppt/slideMasters/_rels/slideMaster2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9.xml.rels" ContentType="application/vnd.openxmlformats-package.relationships+xml"/>
  <Override PartName="/ppt/slideMasters/_rels/slideMaster1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21.xml.rels" ContentType="application/vnd.openxmlformats-package.relationships+xml"/>
  <Override PartName="/ppt/slideMasters/_rels/slideMaster7.xml.rels" ContentType="application/vnd.openxmlformats-package.relationships+xml"/>
  <Override PartName="/ppt/slideMasters/_rels/slideMaster23.xml.rels" ContentType="application/vnd.openxmlformats-package.relationships+xml"/>
  <Override PartName="/ppt/slideMasters/_rels/slideMaster22.xml.rels" ContentType="application/vnd.openxmlformats-package.relationships+xml"/>
  <Override PartName="/ppt/slideMasters/_rels/slideMaster17.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29.xml" ContentType="application/vnd.openxmlformats-officedocument.presentationml.slideMaster+xml"/>
  <Override PartName="/ppt/slideMasters/slideMaster28.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30.xml" ContentType="application/vnd.openxmlformats-officedocument.theme+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slides/slide820.xml" ContentType="application/vnd.openxmlformats-officedocument.presentationml.slide+xml"/>
  <Override PartName="/ppt/slides/slide819.xml" ContentType="application/vnd.openxmlformats-officedocument.presentationml.slide+xml"/>
  <Override PartName="/ppt/slides/slide818.xml" ContentType="application/vnd.openxmlformats-officedocument.presentationml.slide+xml"/>
  <Override PartName="/ppt/slides/slide817.xml" ContentType="application/vnd.openxmlformats-officedocument.presentationml.slide+xml"/>
  <Override PartName="/ppt/slides/slide816.xml" ContentType="application/vnd.openxmlformats-officedocument.presentationml.slide+xml"/>
  <Override PartName="/ppt/slides/slide815.xml" ContentType="application/vnd.openxmlformats-officedocument.presentationml.slide+xml"/>
  <Override PartName="/ppt/slides/slide814.xml" ContentType="application/vnd.openxmlformats-officedocument.presentationml.slide+xml"/>
  <Override PartName="/ppt/slides/slide813.xml" ContentType="application/vnd.openxmlformats-officedocument.presentationml.slide+xml"/>
  <Override PartName="/ppt/slides/slide812.xml" ContentType="application/vnd.openxmlformats-officedocument.presentationml.slide+xml"/>
  <Override PartName="/ppt/slides/slide811.xml" ContentType="application/vnd.openxmlformats-officedocument.presentationml.slide+xml"/>
  <Override PartName="/ppt/slides/slide810.xml" ContentType="application/vnd.openxmlformats-officedocument.presentationml.slide+xml"/>
  <Override PartName="/ppt/slides/slide809.xml" ContentType="application/vnd.openxmlformats-officedocument.presentationml.slide+xml"/>
  <Override PartName="/ppt/slides/slide808.xml" ContentType="application/vnd.openxmlformats-officedocument.presentationml.slide+xml"/>
  <Override PartName="/ppt/slides/slide807.xml" ContentType="application/vnd.openxmlformats-officedocument.presentationml.slide+xml"/>
  <Override PartName="/ppt/slides/slide806.xml" ContentType="application/vnd.openxmlformats-officedocument.presentationml.slide+xml"/>
  <Override PartName="/ppt/slides/slide805.xml" ContentType="application/vnd.openxmlformats-officedocument.presentationml.slide+xml"/>
  <Override PartName="/ppt/slides/slide804.xml" ContentType="application/vnd.openxmlformats-officedocument.presentationml.slide+xml"/>
  <Override PartName="/ppt/slides/slide803.xml" ContentType="application/vnd.openxmlformats-officedocument.presentationml.slide+xml"/>
  <Override PartName="/ppt/slides/slide802.xml" ContentType="application/vnd.openxmlformats-officedocument.presentationml.slide+xml"/>
  <Override PartName="/ppt/slides/slide801.xml" ContentType="application/vnd.openxmlformats-officedocument.presentationml.slide+xml"/>
  <Override PartName="/ppt/slides/slide800.xml" ContentType="application/vnd.openxmlformats-officedocument.presentationml.slide+xml"/>
  <Override PartName="/ppt/slides/slide799.xml" ContentType="application/vnd.openxmlformats-officedocument.presentationml.slide+xml"/>
  <Override PartName="/ppt/slides/slide798.xml" ContentType="application/vnd.openxmlformats-officedocument.presentationml.slide+xml"/>
  <Override PartName="/ppt/slides/slide797.xml" ContentType="application/vnd.openxmlformats-officedocument.presentationml.slide+xml"/>
  <Override PartName="/ppt/slides/slide796.xml" ContentType="application/vnd.openxmlformats-officedocument.presentationml.slide+xml"/>
  <Override PartName="/ppt/slides/slide795.xml" ContentType="application/vnd.openxmlformats-officedocument.presentationml.slide+xml"/>
  <Override PartName="/ppt/slides/slide794.xml" ContentType="application/vnd.openxmlformats-officedocument.presentationml.slide+xml"/>
  <Override PartName="/ppt/slides/slide793.xml" ContentType="application/vnd.openxmlformats-officedocument.presentationml.slide+xml"/>
  <Override PartName="/ppt/slides/slide792.xml" ContentType="application/vnd.openxmlformats-officedocument.presentationml.slide+xml"/>
  <Override PartName="/ppt/slides/slide791.xml" ContentType="application/vnd.openxmlformats-officedocument.presentationml.slide+xml"/>
  <Override PartName="/ppt/slides/slide790.xml" ContentType="application/vnd.openxmlformats-officedocument.presentationml.slide+xml"/>
  <Override PartName="/ppt/slides/slide789.xml" ContentType="application/vnd.openxmlformats-officedocument.presentationml.slide+xml"/>
  <Override PartName="/ppt/slides/slide788.xml" ContentType="application/vnd.openxmlformats-officedocument.presentationml.slide+xml"/>
  <Override PartName="/ppt/slides/slide787.xml" ContentType="application/vnd.openxmlformats-officedocument.presentationml.slide+xml"/>
  <Override PartName="/ppt/slides/slide786.xml" ContentType="application/vnd.openxmlformats-officedocument.presentationml.slide+xml"/>
  <Override PartName="/ppt/slides/slide785.xml" ContentType="application/vnd.openxmlformats-officedocument.presentationml.slide+xml"/>
  <Override PartName="/ppt/slides/slide784.xml" ContentType="application/vnd.openxmlformats-officedocument.presentationml.slide+xml"/>
  <Override PartName="/ppt/slides/slide783.xml" ContentType="application/vnd.openxmlformats-officedocument.presentationml.slide+xml"/>
  <Override PartName="/ppt/slides/slide782.xml" ContentType="application/vnd.openxmlformats-officedocument.presentationml.slide+xml"/>
  <Override PartName="/ppt/slides/_rels/slide820.xml.rels" ContentType="application/vnd.openxmlformats-package.relationships+xml"/>
  <Override PartName="/ppt/slides/_rels/slide819.xml.rels" ContentType="application/vnd.openxmlformats-package.relationships+xml"/>
  <Override PartName="/ppt/slides/_rels/slide818.xml.rels" ContentType="application/vnd.openxmlformats-package.relationships+xml"/>
  <Override PartName="/ppt/slides/_rels/slide817.xml.rels" ContentType="application/vnd.openxmlformats-package.relationships+xml"/>
  <Override PartName="/ppt/slides/_rels/slide816.xml.rels" ContentType="application/vnd.openxmlformats-package.relationships+xml"/>
  <Override PartName="/ppt/slides/_rels/slide815.xml.rels" ContentType="application/vnd.openxmlformats-package.relationships+xml"/>
  <Override PartName="/ppt/slides/_rels/slide814.xml.rels" ContentType="application/vnd.openxmlformats-package.relationships+xml"/>
  <Override PartName="/ppt/slides/_rels/slide812.xml.rels" ContentType="application/vnd.openxmlformats-package.relationships+xml"/>
  <Override PartName="/ppt/slides/_rels/slide811.xml.rels" ContentType="application/vnd.openxmlformats-package.relationships+xml"/>
  <Override PartName="/ppt/slides/_rels/slide810.xml.rels" ContentType="application/vnd.openxmlformats-package.relationships+xml"/>
  <Override PartName="/ppt/slides/_rels/slide809.xml.rels" ContentType="application/vnd.openxmlformats-package.relationships+xml"/>
  <Override PartName="/ppt/slides/_rels/slide808.xml.rels" ContentType="application/vnd.openxmlformats-package.relationships+xml"/>
  <Override PartName="/ppt/slides/_rels/slide807.xml.rels" ContentType="application/vnd.openxmlformats-package.relationships+xml"/>
  <Override PartName="/ppt/slides/_rels/slide806.xml.rels" ContentType="application/vnd.openxmlformats-package.relationships+xml"/>
  <Override PartName="/ppt/slides/_rels/slide805.xml.rels" ContentType="application/vnd.openxmlformats-package.relationships+xml"/>
  <Override PartName="/ppt/slides/_rels/slide804.xml.rels" ContentType="application/vnd.openxmlformats-package.relationships+xml"/>
  <Override PartName="/ppt/slides/_rels/slide803.xml.rels" ContentType="application/vnd.openxmlformats-package.relationships+xml"/>
  <Override PartName="/ppt/slides/_rels/slide802.xml.rels" ContentType="application/vnd.openxmlformats-package.relationships+xml"/>
  <Override PartName="/ppt/slides/_rels/slide801.xml.rels" ContentType="application/vnd.openxmlformats-package.relationships+xml"/>
  <Override PartName="/ppt/slides/_rels/slide800.xml.rels" ContentType="application/vnd.openxmlformats-package.relationships+xml"/>
  <Override PartName="/ppt/slides/_rels/slide799.xml.rels" ContentType="application/vnd.openxmlformats-package.relationships+xml"/>
  <Override PartName="/ppt/slides/_rels/slide798.xml.rels" ContentType="application/vnd.openxmlformats-package.relationships+xml"/>
  <Override PartName="/ppt/slides/_rels/slide797.xml.rels" ContentType="application/vnd.openxmlformats-package.relationships+xml"/>
  <Override PartName="/ppt/slides/_rels/slide796.xml.rels" ContentType="application/vnd.openxmlformats-package.relationships+xml"/>
  <Override PartName="/ppt/slides/_rels/slide795.xml.rels" ContentType="application/vnd.openxmlformats-package.relationships+xml"/>
  <Override PartName="/ppt/slides/_rels/slide793.xml.rels" ContentType="application/vnd.openxmlformats-package.relationships+xml"/>
  <Override PartName="/ppt/slides/_rels/slide792.xml.rels" ContentType="application/vnd.openxmlformats-package.relationships+xml"/>
  <Override PartName="/ppt/slides/_rels/slide791.xml.rels" ContentType="application/vnd.openxmlformats-package.relationships+xml"/>
  <Override PartName="/ppt/slides/_rels/slide790.xml.rels" ContentType="application/vnd.openxmlformats-package.relationships+xml"/>
  <Override PartName="/ppt/slides/_rels/slide789.xml.rels" ContentType="application/vnd.openxmlformats-package.relationships+xml"/>
  <Override PartName="/ppt/slides/_rels/slide788.xml.rels" ContentType="application/vnd.openxmlformats-package.relationships+xml"/>
  <Override PartName="/ppt/slides/_rels/slide787.xml.rels" ContentType="application/vnd.openxmlformats-package.relationships+xml"/>
  <Override PartName="/ppt/slides/_rels/slide786.xml.rels" ContentType="application/vnd.openxmlformats-package.relationships+xml"/>
  <Override PartName="/ppt/slides/_rels/slide785.xml.rels" ContentType="application/vnd.openxmlformats-package.relationships+xml"/>
  <Override PartName="/ppt/slides/_rels/slide784.xml.rels" ContentType="application/vnd.openxmlformats-package.relationships+xml"/>
  <Override PartName="/ppt/slides/_rels/slide780.xml.rels" ContentType="application/vnd.openxmlformats-package.relationships+xml"/>
  <Override PartName="/ppt/slides/_rels/slide779.xml.rels" ContentType="application/vnd.openxmlformats-package.relationships+xml"/>
  <Override PartName="/ppt/slides/_rels/slide778.xml.rels" ContentType="application/vnd.openxmlformats-package.relationships+xml"/>
  <Override PartName="/ppt/slides/_rels/slide777.xml.rels" ContentType="application/vnd.openxmlformats-package.relationships+xml"/>
  <Override PartName="/ppt/slides/_rels/slide776.xml.rels" ContentType="application/vnd.openxmlformats-package.relationships+xml"/>
  <Override PartName="/ppt/slides/_rels/slide774.xml.rels" ContentType="application/vnd.openxmlformats-package.relationships+xml"/>
  <Override PartName="/ppt/slides/_rels/slide773.xml.rels" ContentType="application/vnd.openxmlformats-package.relationships+xml"/>
  <Override PartName="/ppt/slides/_rels/slide772.xml.rels" ContentType="application/vnd.openxmlformats-package.relationships+xml"/>
  <Override PartName="/ppt/slides/_rels/slide771.xml.rels" ContentType="application/vnd.openxmlformats-package.relationships+xml"/>
  <Override PartName="/ppt/slides/_rels/slide769.xml.rels" ContentType="application/vnd.openxmlformats-package.relationships+xml"/>
  <Override PartName="/ppt/slides/_rels/slide768.xml.rels" ContentType="application/vnd.openxmlformats-package.relationships+xml"/>
  <Override PartName="/ppt/slides/_rels/slide767.xml.rels" ContentType="application/vnd.openxmlformats-package.relationships+xml"/>
  <Override PartName="/ppt/slides/_rels/slide766.xml.rels" ContentType="application/vnd.openxmlformats-package.relationships+xml"/>
  <Override PartName="/ppt/slides/_rels/slide765.xml.rels" ContentType="application/vnd.openxmlformats-package.relationships+xml"/>
  <Override PartName="/ppt/slides/_rels/slide764.xml.rels" ContentType="application/vnd.openxmlformats-package.relationships+xml"/>
  <Override PartName="/ppt/slides/_rels/slide763.xml.rels" ContentType="application/vnd.openxmlformats-package.relationships+xml"/>
  <Override PartName="/ppt/slides/_rels/slide761.xml.rels" ContentType="application/vnd.openxmlformats-package.relationships+xml"/>
  <Override PartName="/ppt/slides/_rels/slide759.xml.rels" ContentType="application/vnd.openxmlformats-package.relationships+xml"/>
  <Override PartName="/ppt/slides/_rels/slide758.xml.rels" ContentType="application/vnd.openxmlformats-package.relationships+xml"/>
  <Override PartName="/ppt/slides/_rels/slide757.xml.rels" ContentType="application/vnd.openxmlformats-package.relationships+xml"/>
  <Override PartName="/ppt/slides/_rels/slide755.xml.rels" ContentType="application/vnd.openxmlformats-package.relationships+xml"/>
  <Override PartName="/ppt/slides/_rels/slide754.xml.rels" ContentType="application/vnd.openxmlformats-package.relationships+xml"/>
  <Override PartName="/ppt/slides/_rels/slide753.xml.rels" ContentType="application/vnd.openxmlformats-package.relationships+xml"/>
  <Override PartName="/ppt/slides/_rels/slide752.xml.rels" ContentType="application/vnd.openxmlformats-package.relationships+xml"/>
  <Override PartName="/ppt/slides/_rels/slide751.xml.rels" ContentType="application/vnd.openxmlformats-package.relationships+xml"/>
  <Override PartName="/ppt/slides/_rels/slide750.xml.rels" ContentType="application/vnd.openxmlformats-package.relationships+xml"/>
  <Override PartName="/ppt/slides/_rels/slide749.xml.rels" ContentType="application/vnd.openxmlformats-package.relationships+xml"/>
  <Override PartName="/ppt/slides/_rels/slide748.xml.rels" ContentType="application/vnd.openxmlformats-package.relationships+xml"/>
  <Override PartName="/ppt/slides/_rels/slide747.xml.rels" ContentType="application/vnd.openxmlformats-package.relationships+xml"/>
  <Override PartName="/ppt/slides/_rels/slide746.xml.rels" ContentType="application/vnd.openxmlformats-package.relationships+xml"/>
  <Override PartName="/ppt/slides/_rels/slide745.xml.rels" ContentType="application/vnd.openxmlformats-package.relationships+xml"/>
  <Override PartName="/ppt/slides/_rels/slide743.xml.rels" ContentType="application/vnd.openxmlformats-package.relationships+xml"/>
  <Override PartName="/ppt/slides/_rels/slide742.xml.rels" ContentType="application/vnd.openxmlformats-package.relationships+xml"/>
  <Override PartName="/ppt/slides/_rels/slide741.xml.rels" ContentType="application/vnd.openxmlformats-package.relationships+xml"/>
  <Override PartName="/ppt/slides/_rels/slide740.xml.rels" ContentType="application/vnd.openxmlformats-package.relationships+xml"/>
  <Override PartName="/ppt/slides/_rels/slide739.xml.rels" ContentType="application/vnd.openxmlformats-package.relationships+xml"/>
  <Override PartName="/ppt/slides/_rels/slide738.xml.rels" ContentType="application/vnd.openxmlformats-package.relationships+xml"/>
  <Override PartName="/ppt/slides/_rels/slide736.xml.rels" ContentType="application/vnd.openxmlformats-package.relationships+xml"/>
  <Override PartName="/ppt/slides/_rels/slide735.xml.rels" ContentType="application/vnd.openxmlformats-package.relationships+xml"/>
  <Override PartName="/ppt/slides/_rels/slide734.xml.rels" ContentType="application/vnd.openxmlformats-package.relationships+xml"/>
  <Override PartName="/ppt/slides/_rels/slide733.xml.rels" ContentType="application/vnd.openxmlformats-package.relationships+xml"/>
  <Override PartName="/ppt/slides/_rels/slide730.xml.rels" ContentType="application/vnd.openxmlformats-package.relationships+xml"/>
  <Override PartName="/ppt/slides/_rels/slide729.xml.rels" ContentType="application/vnd.openxmlformats-package.relationships+xml"/>
  <Override PartName="/ppt/slides/_rels/slide728.xml.rels" ContentType="application/vnd.openxmlformats-package.relationships+xml"/>
  <Override PartName="/ppt/slides/_rels/slide727.xml.rels" ContentType="application/vnd.openxmlformats-package.relationships+xml"/>
  <Override PartName="/ppt/slides/_rels/slide726.xml.rels" ContentType="application/vnd.openxmlformats-package.relationships+xml"/>
  <Override PartName="/ppt/slides/_rels/slide725.xml.rels" ContentType="application/vnd.openxmlformats-package.relationships+xml"/>
  <Override PartName="/ppt/slides/_rels/slide724.xml.rels" ContentType="application/vnd.openxmlformats-package.relationships+xml"/>
  <Override PartName="/ppt/slides/_rels/slide723.xml.rels" ContentType="application/vnd.openxmlformats-package.relationships+xml"/>
  <Override PartName="/ppt/slides/_rels/slide722.xml.rels" ContentType="application/vnd.openxmlformats-package.relationships+xml"/>
  <Override PartName="/ppt/slides/_rels/slide721.xml.rels" ContentType="application/vnd.openxmlformats-package.relationships+xml"/>
  <Override PartName="/ppt/slides/_rels/slide720.xml.rels" ContentType="application/vnd.openxmlformats-package.relationships+xml"/>
  <Override PartName="/ppt/slides/_rels/slide719.xml.rels" ContentType="application/vnd.openxmlformats-package.relationships+xml"/>
  <Override PartName="/ppt/slides/_rels/slide718.xml.rels" ContentType="application/vnd.openxmlformats-package.relationships+xml"/>
  <Override PartName="/ppt/slides/_rels/slide717.xml.rels" ContentType="application/vnd.openxmlformats-package.relationships+xml"/>
  <Override PartName="/ppt/slides/_rels/slide716.xml.rels" ContentType="application/vnd.openxmlformats-package.relationships+xml"/>
  <Override PartName="/ppt/slides/_rels/slide715.xml.rels" ContentType="application/vnd.openxmlformats-package.relationships+xml"/>
  <Override PartName="/ppt/slides/_rels/slide714.xml.rels" ContentType="application/vnd.openxmlformats-package.relationships+xml"/>
  <Override PartName="/ppt/slides/_rels/slide713.xml.rels" ContentType="application/vnd.openxmlformats-package.relationships+xml"/>
  <Override PartName="/ppt/slides/_rels/slide712.xml.rels" ContentType="application/vnd.openxmlformats-package.relationships+xml"/>
  <Override PartName="/ppt/slides/_rels/slide711.xml.rels" ContentType="application/vnd.openxmlformats-package.relationships+xml"/>
  <Override PartName="/ppt/slides/_rels/slide709.xml.rels" ContentType="application/vnd.openxmlformats-package.relationships+xml"/>
  <Override PartName="/ppt/slides/_rels/slide522.xml.rels" ContentType="application/vnd.openxmlformats-package.relationships+xml"/>
  <Override PartName="/ppt/slides/_rels/slide335.xml.rels" ContentType="application/vnd.openxmlformats-package.relationships+xml"/>
  <Override PartName="/ppt/slides/_rels/slide699.xml.rels" ContentType="application/vnd.openxmlformats-package.relationships+xml"/>
  <Override PartName="/ppt/slides/_rels/slide334.xml.rels" ContentType="application/vnd.openxmlformats-package.relationships+xml"/>
  <Override PartName="/ppt/slides/_rels/slide333.xml.rels" ContentType="application/vnd.openxmlformats-package.relationships+xml"/>
  <Override PartName="/ppt/slides/_rels/slide332.xml.rels" ContentType="application/vnd.openxmlformats-package.relationships+xml"/>
  <Override PartName="/ppt/slides/_rels/slide58.xml.rels" ContentType="application/vnd.openxmlformats-package.relationships+xml"/>
  <Override PartName="/ppt/slides/_rels/slide511.xml.rels" ContentType="application/vnd.openxmlformats-package.relationships+xml"/>
  <Override PartName="/ppt/slides/_rels/slide689.xml.rels" ContentType="application/vnd.openxmlformats-package.relationships+xml"/>
  <Override PartName="/ppt/slides/_rels/slide321.xml.rels" ContentType="application/vnd.openxmlformats-package.relationships+xml"/>
  <Override PartName="/ppt/slides/_rels/slide499.xml.rels" ContentType="application/vnd.openxmlformats-package.relationships+xml"/>
  <Override PartName="/ppt/slides/_rels/slide320.xml.rels" ContentType="application/vnd.openxmlformats-package.relationships+xml"/>
  <Override PartName="/ppt/slides/_rels/slide134.xml.rels" ContentType="application/vnd.openxmlformats-package.relationships+xml"/>
  <Override PartName="/ppt/slides/_rels/slide498.xml.rels" ContentType="application/vnd.openxmlformats-package.relationships+xml"/>
  <Override PartName="/ppt/slides/_rels/slide319.xml.rels" ContentType="application/vnd.openxmlformats-package.relationships+xml"/>
  <Override PartName="/ppt/slides/_rels/slide505.xml.rels" ContentType="application/vnd.openxmlformats-package.relationships+xml"/>
  <Override PartName="/ppt/slides/_rels/slide312.xml.rels" ContentType="application/vnd.openxmlformats-package.relationships+xml"/>
  <Override PartName="/ppt/slides/_rels/slide676.xml.rels" ContentType="application/vnd.openxmlformats-package.relationships+xml"/>
  <Override PartName="/ppt/slides/_rels/slide311.xml.rels" ContentType="application/vnd.openxmlformats-package.relationships+xml"/>
  <Override PartName="/ppt/slides/_rels/slide489.xml.rels" ContentType="application/vnd.openxmlformats-package.relationships+xml"/>
  <Override PartName="/ppt/slides/_rels/slide675.xml.rels" ContentType="application/vnd.openxmlformats-package.relationships+xml"/>
  <Override PartName="/ppt/slides/_rels/slide310.xml.rels" ContentType="application/vnd.openxmlformats-package.relationships+xml"/>
  <Override PartName="/ppt/slides/_rels/slide488.xml.rels" ContentType="application/vnd.openxmlformats-package.relationships+xml"/>
  <Override PartName="/ppt/slides/_rels/slide324.xml.rels" ContentType="application/vnd.openxmlformats-package.relationships+xml"/>
  <Override PartName="/ppt/slides/_rels/slide510.xml.rels" ContentType="application/vnd.openxmlformats-package.relationships+xml"/>
  <Override PartName="/ppt/slides/_rels/slide688.xml.rels" ContentType="application/vnd.openxmlformats-package.relationships+xml"/>
  <Override PartName="/ppt/slides/_rels/slide309.xml.rels" ContentType="application/vnd.openxmlformats-package.relationships+xml"/>
  <Override PartName="/ppt/slides/_rels/slide673.xml.rels" ContentType="application/vnd.openxmlformats-package.relationships+xml"/>
  <Override PartName="/ppt/slides/_rels/slide323.xml.rels" ContentType="application/vnd.openxmlformats-package.relationships+xml"/>
  <Override PartName="/ppt/slides/_rels/slide687.xml.rels" ContentType="application/vnd.openxmlformats-package.relationships+xml"/>
  <Override PartName="/ppt/slides/_rels/slide308.xml.rels" ContentType="application/vnd.openxmlformats-package.relationships+xml"/>
  <Override PartName="/ppt/slides/_rels/slide672.xml.rels" ContentType="application/vnd.openxmlformats-package.relationships+xml"/>
  <Override PartName="/ppt/slides/_rels/slide322.xml.rels" ContentType="application/vnd.openxmlformats-package.relationships+xml"/>
  <Override PartName="/ppt/slides/_rels/slide686.xml.rels" ContentType="application/vnd.openxmlformats-package.relationships+xml"/>
  <Override PartName="/ppt/slides/_rels/slide307.xml.rels" ContentType="application/vnd.openxmlformats-package.relationships+xml"/>
  <Override PartName="/ppt/slides/_rels/slide671.xml.rels" ContentType="application/vnd.openxmlformats-package.relationships+xml"/>
  <Override PartName="/ppt/slides/_rels/slide301.xml.rels" ContentType="application/vnd.openxmlformats-package.relationships+xml"/>
  <Override PartName="/ppt/slides/_rels/slide115.xml.rels" ContentType="application/vnd.openxmlformats-package.relationships+xml"/>
  <Override PartName="/ppt/slides/_rels/slide300.xml.rels" ContentType="application/vnd.openxmlformats-package.relationships+xml"/>
  <Override PartName="/ppt/slides/_rels/slide114.xml.rels" ContentType="application/vnd.openxmlformats-package.relationships+xml"/>
  <Override PartName="/ppt/slides/_rels/slide294.xml.rels" ContentType="application/vnd.openxmlformats-package.relationships+xml"/>
  <Override PartName="/ppt/slides/_rels/slide639.xml.rels" ContentType="application/vnd.openxmlformats-package.relationships+xml"/>
  <Override PartName="/ppt/slides/_rels/slide281.xml.rels" ContentType="application/vnd.openxmlformats-package.relationships+xml"/>
  <Override PartName="/ppt/slides/_rels/slide626.xml.rels" ContentType="application/vnd.openxmlformats-package.relationships+xml"/>
  <Override PartName="/ppt/slides/_rels/slide290.xml.rels" ContentType="application/vnd.openxmlformats-package.relationships+xml"/>
  <Override PartName="/ppt/slides/_rels/slide635.xml.rels" ContentType="application/vnd.openxmlformats-package.relationships+xml"/>
  <Override PartName="/ppt/slides/_rels/slide275.xml.rels" ContentType="application/vnd.openxmlformats-package.relationships+xml"/>
  <Override PartName="/ppt/slides/_rels/slide454.xml.rels" ContentType="application/vnd.openxmlformats-package.relationships+xml"/>
  <Override PartName="/ppt/slides/_rels/slide453.xml.rels" ContentType="application/vnd.openxmlformats-package.relationships+xml"/>
  <Override PartName="/ppt/slides/_rels/slide329.xml.rels" ContentType="application/vnd.openxmlformats-package.relationships+xml"/>
  <Override PartName="/ppt/slides/_rels/slide62.xml.rels" ContentType="application/vnd.openxmlformats-package.relationships+xml"/>
  <Override PartName="/ppt/slides/_rels/slide452.xml.rels" ContentType="application/vnd.openxmlformats-package.relationships+xml"/>
  <Override PartName="/ppt/slides/_rels/slide328.xml.rels" ContentType="application/vnd.openxmlformats-package.relationships+xml"/>
  <Override PartName="/ppt/slides/_rels/slide61.xml.rels" ContentType="application/vnd.openxmlformats-package.relationships+xml"/>
  <Override PartName="/ppt/slides/_rels/slide692.xml.rels" ContentType="application/vnd.openxmlformats-package.relationships+xml"/>
  <Override PartName="/ppt/slides/_rels/slide280.xml.rels" ContentType="application/vnd.openxmlformats-package.relationships+xml"/>
  <Override PartName="/ppt/slides/_rels/slide265.xml.rels" ContentType="application/vnd.openxmlformats-package.relationships+xml"/>
  <Override PartName="/ppt/slides/_rels/slide327.xml.rels" ContentType="application/vnd.openxmlformats-package.relationships+xml"/>
  <Override PartName="/ppt/slides/_rels/slide60.xml.rels" ContentType="application/vnd.openxmlformats-package.relationships+xml"/>
  <Override PartName="/ppt/slides/_rels/slide691.xml.rels" ContentType="application/vnd.openxmlformats-package.relationships+xml"/>
  <Override PartName="/ppt/slides/_rels/slide264.xml.rels" ContentType="application/vnd.openxmlformats-package.relationships+xml"/>
  <Override PartName="/ppt/slides/_rels/slide326.xml.rels" ContentType="application/vnd.openxmlformats-package.relationships+xml"/>
  <Override PartName="/ppt/slides/_rels/slide690.xml.rels" ContentType="application/vnd.openxmlformats-package.relationships+xml"/>
  <Override PartName="/ppt/slides/_rels/slide263.xml.rels" ContentType="application/vnd.openxmlformats-package.relationships+xml"/>
  <Override PartName="/ppt/slides/_rels/slide608.xml.rels" ContentType="application/vnd.openxmlformats-package.relationships+xml"/>
  <Override PartName="/ppt/slides/_rels/slide262.xml.rels" ContentType="application/vnd.openxmlformats-package.relationships+xml"/>
  <Override PartName="/ppt/slides/_rels/slide607.xml.rels" ContentType="application/vnd.openxmlformats-package.relationships+xml"/>
  <Override PartName="/ppt/slides/_rels/slide318.xml.rels" ContentType="application/vnd.openxmlformats-package.relationships+xml"/>
  <Override PartName="/ppt/slides/_rels/slide762.xml.rels" ContentType="application/vnd.openxmlformats-package.relationships+xml"/>
  <Override PartName="/ppt/slides/_rels/slide51.xml.rels" ContentType="application/vnd.openxmlformats-package.relationships+xml"/>
  <Override PartName="/ppt/slides/_rels/slide504.xml.rels" ContentType="application/vnd.openxmlformats-package.relationships+xml"/>
  <Override PartName="/ppt/slides/_rels/slide441.xml.rels" ContentType="application/vnd.openxmlformats-package.relationships+xml"/>
  <Override PartName="/ppt/slides/_rels/slide314.xml.rels" ContentType="application/vnd.openxmlformats-package.relationships+xml"/>
  <Override PartName="/ppt/slides/_rels/slide128.xml.rels" ContentType="application/vnd.openxmlformats-package.relationships+xml"/>
  <Override PartName="/ppt/slides/_rels/slide251.xml.rels" ContentType="application/vnd.openxmlformats-package.relationships+xml"/>
  <Override PartName="/ppt/slides/_rels/slide313.xml.rels" ContentType="application/vnd.openxmlformats-package.relationships+xml"/>
  <Override PartName="/ppt/slides/_rels/slide127.xml.rels" ContentType="application/vnd.openxmlformats-package.relationships+xml"/>
  <Override PartName="/ppt/slides/_rels/slide250.xml.rels" ContentType="application/vnd.openxmlformats-package.relationships+xml"/>
  <Override PartName="/ppt/slides/_rels/slide317.xml.rels" ContentType="application/vnd.openxmlformats-package.relationships+xml"/>
  <Override PartName="/ppt/slides/_rels/slide50.xml.rels" ContentType="application/vnd.openxmlformats-package.relationships+xml"/>
  <Override PartName="/ppt/slides/_rels/slide503.xml.rels" ContentType="application/vnd.openxmlformats-package.relationships+xml"/>
  <Override PartName="/ppt/slides/_rels/slide254.xml.rels" ContentType="application/vnd.openxmlformats-package.relationships+xml"/>
  <Override PartName="/ppt/slides/_rels/slide440.xml.rels" ContentType="application/vnd.openxmlformats-package.relationships+xml"/>
  <Override PartName="/ppt/slides/_rels/slide710.xml.rels" ContentType="application/vnd.openxmlformats-package.relationships+xml"/>
  <Override PartName="/ppt/slides/_rels/slide239.xml.rels" ContentType="application/vnd.openxmlformats-package.relationships+xml"/>
  <Override PartName="/ppt/slides/_rels/slide331.xml.rels" ContentType="application/vnd.openxmlformats-package.relationships+xml"/>
  <Override PartName="/ppt/slides/_rels/slide316.xml.rels" ContentType="application/vnd.openxmlformats-package.relationships+xml"/>
  <Override PartName="/ppt/slides/_rels/slide253.xml.rels" ContentType="application/vnd.openxmlformats-package.relationships+xml"/>
  <Override PartName="/ppt/slides/_rels/slide238.xml.rels" ContentType="application/vnd.openxmlformats-package.relationships+xml"/>
  <Override PartName="/ppt/slides/_rels/slide330.xml.rels" ContentType="application/vnd.openxmlformats-package.relationships+xml"/>
  <Override PartName="/ppt/slides/_rels/slide315.xml.rels" ContentType="application/vnd.openxmlformats-package.relationships+xml"/>
  <Override PartName="/ppt/slides/_rels/slide129.xml.rels" ContentType="application/vnd.openxmlformats-package.relationships+xml"/>
  <Override PartName="/ppt/slides/_rels/slide252.xml.rels" ContentType="application/vnd.openxmlformats-package.relationships+xml"/>
  <Override PartName="/ppt/slides/_rels/slide237.xml.rels" ContentType="application/vnd.openxmlformats-package.relationships+xml"/>
  <Override PartName="/ppt/slides/_rels/slide232.xml.rels" ContentType="application/vnd.openxmlformats-package.relationships+xml"/>
  <Override PartName="/ppt/slides/_rels/slide231.xml.rels" ContentType="application/vnd.openxmlformats-package.relationships+xml"/>
  <Override PartName="/ppt/slides/_rels/slide415.xml.rels" ContentType="application/vnd.openxmlformats-package.relationships+xml"/>
  <Override PartName="/ppt/slides/_rels/slide306.xml.rels" ContentType="application/vnd.openxmlformats-package.relationships+xml"/>
  <Override PartName="/ppt/slides/_rels/slide414.xml.rels" ContentType="application/vnd.openxmlformats-package.relationships+xml"/>
  <Override PartName="/ppt/slides/_rels/slide305.xml.rels" ContentType="application/vnd.openxmlformats-package.relationships+xml"/>
  <Override PartName="/ppt/slides/_rels/slide242.xml.rels" ContentType="application/vnd.openxmlformats-package.relationships+xml"/>
  <Override PartName="/ppt/slides/_rels/slide227.xml.rels" ContentType="application/vnd.openxmlformats-package.relationships+xml"/>
  <Override PartName="/ppt/slides/_rels/slide304.xml.rels" ContentType="application/vnd.openxmlformats-package.relationships+xml"/>
  <Override PartName="/ppt/slides/_rels/slide241.xml.rels" ContentType="application/vnd.openxmlformats-package.relationships+xml"/>
  <Override PartName="/ppt/slides/_rels/slide226.xml.rels" ContentType="application/vnd.openxmlformats-package.relationships+xml"/>
  <Override PartName="/ppt/slides/_rels/slide303.xml.rels" ContentType="application/vnd.openxmlformats-package.relationships+xml"/>
  <Override PartName="/ppt/slides/_rels/slide240.xml.rels" ContentType="application/vnd.openxmlformats-package.relationships+xml"/>
  <Override PartName="/ppt/slides/_rels/slide225.xml.rels" ContentType="application/vnd.openxmlformats-package.relationships+xml"/>
  <Override PartName="/ppt/slides/_rels/slide302.xml.rels" ContentType="application/vnd.openxmlformats-package.relationships+xml"/>
  <Override PartName="/ppt/slides/_rels/slide116.xml.rels" ContentType="application/vnd.openxmlformats-package.relationships+xml"/>
  <Override PartName="/ppt/slides/_rels/slide224.xml.rels" ContentType="application/vnd.openxmlformats-package.relationships+xml"/>
  <Override PartName="/ppt/slides/_rels/slide403.xml.rels" ContentType="application/vnd.openxmlformats-package.relationships+xml"/>
  <Override PartName="/ppt/slides/_rels/slide402.xml.rels" ContentType="application/vnd.openxmlformats-package.relationships+xml"/>
  <Override PartName="/ppt/slides/_rels/slide230.xml.rels" ContentType="application/vnd.openxmlformats-package.relationships+xml"/>
  <Override PartName="/ppt/slides/_rels/slide594.xml.rels" ContentType="application/vnd.openxmlformats-package.relationships+xml"/>
  <Override PartName="/ppt/slides/_rels/slide215.xml.rels" ContentType="application/vnd.openxmlformats-package.relationships+xml"/>
  <Override PartName="/ppt/slides/_rels/slide579.xml.rels" ContentType="application/vnd.openxmlformats-package.relationships+xml"/>
  <Override PartName="/ppt/slides/_rels/slide214.xml.rels" ContentType="application/vnd.openxmlformats-package.relationships+xml"/>
  <Override PartName="/ppt/slides/_rels/slide213.xml.rels" ContentType="application/vnd.openxmlformats-package.relationships+xml"/>
  <Override PartName="/ppt/slides/_rels/slide212.xml.rels" ContentType="application/vnd.openxmlformats-package.relationships+xml"/>
  <Override PartName="/ppt/slides/_rels/slide569.xml.rels" ContentType="application/vnd.openxmlformats-package.relationships+xml"/>
  <Override PartName="/ppt/slides/_rels/slide204.xml.rels" ContentType="application/vnd.openxmlformats-package.relationships+xml"/>
  <Override PartName="/ppt/slides/_rels/slide568.xml.rels" ContentType="application/vnd.openxmlformats-package.relationships+xml"/>
  <Override PartName="/ppt/slides/_rels/slide203.xml.rels" ContentType="application/vnd.openxmlformats-package.relationships+xml"/>
  <Override PartName="/ppt/slides/_rels/slide567.xml.rels" ContentType="application/vnd.openxmlformats-package.relationships+xml"/>
  <Override PartName="/ppt/slides/_rels/slide202.xml.rels" ContentType="application/vnd.openxmlformats-package.relationships+xml"/>
  <Override PartName="/ppt/slides/_rels/slide566.xml.rels" ContentType="application/vnd.openxmlformats-package.relationships+xml"/>
  <Override PartName="/ppt/slides/_rels/slide201.xml.rels" ContentType="application/vnd.openxmlformats-package.relationships+xml"/>
  <Override PartName="/ppt/slides/_rels/slide379.xml.rels" ContentType="application/vnd.openxmlformats-package.relationships+xml"/>
  <Override PartName="/ppt/slides/_rels/slide200.xml.rels" ContentType="application/vnd.openxmlformats-package.relationships+xml"/>
  <Override PartName="/ppt/slides/_rels/slide378.xml.rels" ContentType="application/vnd.openxmlformats-package.relationships+xml"/>
  <Override PartName="/ppt/slides/_rels/slide199.xml.rels" ContentType="application/vnd.openxmlformats-package.relationships+xml"/>
  <Override PartName="/ppt/slides/_rels/slide271.xml.rels" ContentType="application/vnd.openxmlformats-package.relationships+xml"/>
  <Override PartName="/ppt/slides/_rels/slide616.xml.rels" ContentType="application/vnd.openxmlformats-package.relationships+xml"/>
  <Override PartName="/ppt/slides/_rels/slide256.xml.rels" ContentType="application/vnd.openxmlformats-package.relationships+xml"/>
  <Override PartName="/ppt/slides/_rels/slide193.xml.rels" ContentType="application/vnd.openxmlformats-package.relationships+xml"/>
  <Override PartName="/ppt/slides/_rels/slide538.xml.rels" ContentType="application/vnd.openxmlformats-package.relationships+xml"/>
  <Override PartName="/ppt/slides/_rels/slide270.xml.rels" ContentType="application/vnd.openxmlformats-package.relationships+xml"/>
  <Override PartName="/ppt/slides/_rels/slide615.xml.rels" ContentType="application/vnd.openxmlformats-package.relationships+xml"/>
  <Override PartName="/ppt/slides/_rels/slide192.xml.rels" ContentType="application/vnd.openxmlformats-package.relationships+xml"/>
  <Override PartName="/ppt/slides/_rels/slide537.xml.rels" ContentType="application/vnd.openxmlformats-package.relationships+xml"/>
  <Override PartName="/ppt/slides/_rels/slide244.xml.rels" ContentType="application/vnd.openxmlformats-package.relationships+xml"/>
  <Override PartName="/ppt/slides/_rels/slide181.xml.rels" ContentType="application/vnd.openxmlformats-package.relationships+xml"/>
  <Override PartName="/ppt/slides/_rels/slide526.xml.rels" ContentType="application/vnd.openxmlformats-package.relationships+xml"/>
  <Override PartName="/ppt/slides/_rels/slide243.xml.rels" ContentType="application/vnd.openxmlformats-package.relationships+xml"/>
  <Override PartName="/ppt/slides/_rels/slide180.xml.rels" ContentType="application/vnd.openxmlformats-package.relationships+xml"/>
  <Override PartName="/ppt/slides/_rels/slide525.xml.rels" ContentType="application/vnd.openxmlformats-package.relationships+xml"/>
  <Override PartName="/ppt/slides/_rels/slide190.xml.rels" ContentType="application/vnd.openxmlformats-package.relationships+xml"/>
  <Override PartName="/ppt/slides/_rels/slide175.xml.rels" ContentType="application/vnd.openxmlformats-package.relationships+xml"/>
  <Override PartName="/ppt/slides/_rels/slide706.xml.rels" ContentType="application/vnd.openxmlformats-package.relationships+xml"/>
  <Override PartName="/ppt/slides/_rels/slide174.xml.rels" ContentType="application/vnd.openxmlformats-package.relationships+xml"/>
  <Override PartName="/ppt/slides/_rels/slide519.xml.rels" ContentType="application/vnd.openxmlformats-package.relationships+xml"/>
  <Override PartName="/ppt/slides/_rels/slide173.xml.rels" ContentType="application/vnd.openxmlformats-package.relationships+xml"/>
  <Override PartName="/ppt/slides/_rels/slide518.xml.rels" ContentType="application/vnd.openxmlformats-package.relationships+xml"/>
  <Override PartName="/ppt/slides/_rels/slide179.xml.rels" ContentType="application/vnd.openxmlformats-package.relationships+xml"/>
  <Override PartName="/ppt/slides/_rels/slide365.xml.rels" ContentType="application/vnd.openxmlformats-package.relationships+xml"/>
  <Override PartName="/ppt/slides/_rels/slide68.xml.rels" ContentType="application/vnd.openxmlformats-package.relationships+xml"/>
  <Override PartName="/ppt/slides/_rels/slide521.xml.rels" ContentType="application/vnd.openxmlformats-package.relationships+xml"/>
  <Override PartName="/ppt/slides/_rels/slide1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291.xml.rels" ContentType="application/vnd.openxmlformats-package.relationships+xml"/>
  <Override PartName="/ppt/slides/_rels/slide276.xml.rels" ContentType="application/vnd.openxmlformats-package.relationships+xml"/>
  <Override PartName="/ppt/slides/_rels/slide104.xml.rels" ContentType="application/vnd.openxmlformats-package.relationships+xml"/>
  <Override PartName="/ppt/slides/_rels/slide7.xml.rels" ContentType="application/vnd.openxmlformats-package.relationships+xml"/>
  <Override PartName="/ppt/slides/_rels/slide69.xml.rels" ContentType="application/vnd.openxmlformats-package.relationships+xml"/>
  <Override PartName="/ppt/slides/_rels/slide6.xml.rels" ContentType="application/vnd.openxmlformats-package.relationships+xml"/>
  <Override PartName="/ppt/slides/_rels/slide685.xml.rels" ContentType="application/vnd.openxmlformats-package.relationships+xml"/>
  <Override PartName="/ppt/slides/_rels/slide775.xml.rels" ContentType="application/vnd.openxmlformats-package.relationships+xml"/>
  <Override PartName="/ppt/slides/_rels/slide64.xml.rels" ContentType="application/vnd.openxmlformats-package.relationships+xml"/>
  <Override PartName="/ppt/slides/_rels/slide517.xml.rels" ContentType="application/vnd.openxmlformats-package.relationships+xml"/>
  <Override PartName="/ppt/slides/_rels/slide49.xml.rels" ContentType="application/vnd.openxmlformats-package.relationships+xml"/>
  <Override PartName="/ppt/slides/_rels/slide502.xml.rels" ContentType="application/vnd.openxmlformats-package.relationships+xml"/>
  <Override PartName="/ppt/slides/_rels/slide296.xml.rels" ContentType="application/vnd.openxmlformats-package.relationships+xml"/>
  <Override PartName="/ppt/slides/_rels/slide124.xml.rels" ContentType="application/vnd.openxmlformats-package.relationships+xml"/>
  <Override PartName="/ppt/slides/_rels/slide261.xml.rels" ContentType="application/vnd.openxmlformats-package.relationships+xml"/>
  <Override PartName="/ppt/slides/_rels/slide246.xml.rels" ContentType="application/vnd.openxmlformats-package.relationships+xml"/>
  <Override PartName="/ppt/slides/_rels/slide183.xml.rels" ContentType="application/vnd.openxmlformats-package.relationships+xml"/>
  <Override PartName="/ppt/slides/_rels/slide528.xml.rels" ContentType="application/vnd.openxmlformats-package.relationships+xml"/>
  <Override PartName="/ppt/slides/_rels/slide168.xml.rels" ContentType="application/vnd.openxmlformats-package.relationships+xml"/>
  <Override PartName="/ppt/slides/_rels/slide72.xml.rels" ContentType="application/vnd.openxmlformats-package.relationships+xml"/>
  <Override PartName="/ppt/slides/_rels/slide339.xml.rels" ContentType="application/vnd.openxmlformats-package.relationships+xml"/>
  <Override PartName="/ppt/slides/_rels/slide260.xml.rels" ContentType="application/vnd.openxmlformats-package.relationships+xml"/>
  <Override PartName="/ppt/slides/_rels/slide245.xml.rels" ContentType="application/vnd.openxmlformats-package.relationships+xml"/>
  <Override PartName="/ppt/slides/_rels/slide182.xml.rels" ContentType="application/vnd.openxmlformats-package.relationships+xml"/>
  <Override PartName="/ppt/slides/_rels/slide527.xml.rels" ContentType="application/vnd.openxmlformats-package.relationships+xml"/>
  <Override PartName="/ppt/slides/_rels/slide167.xml.rels" ContentType="application/vnd.openxmlformats-package.relationships+xml"/>
  <Override PartName="/ppt/slides/_rels/slide71.xml.rels" ContentType="application/vnd.openxmlformats-package.relationships+xml"/>
  <Override PartName="/ppt/slides/_rels/slide187.xml.rels" ContentType="application/vnd.openxmlformats-package.relationships+xml"/>
  <Override PartName="/ppt/slides/_rels/slide91.xml.rels" ContentType="application/vnd.openxmlformats-package.relationships+xml"/>
  <Override PartName="/ppt/slides/_rels/slide598.xml.rels" ContentType="application/vnd.openxmlformats-package.relationships+xml"/>
  <Override PartName="/ppt/slides/_rels/slide186.xml.rels" ContentType="application/vnd.openxmlformats-package.relationships+xml"/>
  <Override PartName="/ppt/slides/_rels/slide39.xml.rels" ContentType="application/vnd.openxmlformats-package.relationships+xml"/>
  <Override PartName="/ppt/slides/_rels/slide88.xml.rels" ContentType="application/vnd.openxmlformats-package.relationships+xml"/>
  <Override PartName="/ppt/slides/_rels/slide287.xml.rels" ContentType="application/vnd.openxmlformats-package.relationships+xml"/>
  <Override PartName="/ppt/slides/_rels/slide148.xml.rels" ContentType="application/vnd.openxmlformats-package.relationships+xml"/>
  <Override PartName="/ppt/slides/_rels/slide473.xml.rels" ContentType="application/vnd.openxmlformats-package.relationships+xml"/>
  <Override PartName="/ppt/slides/_rels/slide98.xml.rels" ContentType="application/vnd.openxmlformats-package.relationships+xml"/>
  <Override PartName="/ppt/slides/_rels/slide551.xml.rels" ContentType="application/vnd.openxmlformats-package.relationships+xml"/>
  <Override PartName="/ppt/slides/_rels/slide38.xml.rels" ContentType="application/vnd.openxmlformats-package.relationships+xml"/>
  <Override PartName="/ppt/slides/_rels/slide198.xml.rels" ContentType="application/vnd.openxmlformats-package.relationships+xml"/>
  <Override PartName="/ppt/slides/_rels/slide384.xml.rels" ContentType="application/vnd.openxmlformats-package.relationships+xml"/>
  <Override PartName="/ppt/slides/_rels/slide87.xml.rels" ContentType="application/vnd.openxmlformats-package.relationships+xml"/>
  <Override PartName="/ppt/slides/_rels/slide540.xml.rels" ContentType="application/vnd.openxmlformats-package.relationships+xml"/>
  <Override PartName="/ppt/slides/_rels/slide286.xml.rels" ContentType="application/vnd.openxmlformats-package.relationships+xml"/>
  <Override PartName="/ppt/slides/_rels/slide147.xml.rels" ContentType="application/vnd.openxmlformats-package.relationships+xml"/>
  <Override PartName="/ppt/slides/_rels/slide472.xml.rels" ContentType="application/vnd.openxmlformats-package.relationships+xml"/>
  <Override PartName="/ppt/slides/_rels/slide97.xml.rels" ContentType="application/vnd.openxmlformats-package.relationships+xml"/>
  <Override PartName="/ppt/slides/_rels/slide550.xml.rels" ContentType="application/vnd.openxmlformats-package.relationships+xml"/>
  <Override PartName="/ppt/slides/_rels/slide162.xml.rels" ContentType="application/vnd.openxmlformats-package.relationships+xml"/>
  <Override PartName="/ppt/slides/_rels/slide507.xml.rels" ContentType="application/vnd.openxmlformats-package.relationships+xml"/>
  <Override PartName="/ppt/slides/_rels/slide297.xml.rels" ContentType="application/vnd.openxmlformats-package.relationships+xml"/>
  <Override PartName="/ppt/slides/_rels/slide140.xml.rels" ContentType="application/vnd.openxmlformats-package.relationships+xml"/>
  <Override PartName="/ppt/slides/_rels/slide125.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6.xml.rels" ContentType="application/vnd.openxmlformats-package.relationships+xml"/>
  <Override PartName="/ppt/slides/_rels/slide529.xml.rels" ContentType="application/vnd.openxmlformats-package.relationships+xml"/>
  <Override PartName="/ppt/slides/_rels/slide197.xml.rels" ContentType="application/vnd.openxmlformats-package.relationships+xml"/>
  <Override PartName="/ppt/slides/_rels/slide383.xml.rels" ContentType="application/vnd.openxmlformats-package.relationships+xml"/>
  <Override PartName="/ppt/slides/_rels/slide86.xml.rels" ContentType="application/vnd.openxmlformats-package.relationships+xml"/>
  <Override PartName="/ppt/slides/_rels/slide103.xml.rels" ContentType="application/vnd.openxmlformats-package.relationships+xml"/>
  <Override PartName="/ppt/slides/_rels/slide282.xml.rels" ContentType="application/vnd.openxmlformats-package.relationships+xml"/>
  <Override PartName="/ppt/slides/_rels/slide627.xml.rels" ContentType="application/vnd.openxmlformats-package.relationships+xml"/>
  <Override PartName="/ppt/slides/_rels/slide110.xml.rels" ContentType="application/vnd.openxmlformats-package.relationships+xml"/>
  <Override PartName="/ppt/slides/_rels/slide9.xml.rels" ContentType="application/vnd.openxmlformats-package.relationships+xml"/>
  <Override PartName="/ppt/slides/_rels/slide52.xml.rels" ContentType="application/vnd.openxmlformats-package.relationships+xml"/>
  <Override PartName="/ppt/slides/_rels/slide163.xml.rels" ContentType="application/vnd.openxmlformats-package.relationships+xml"/>
  <Override PartName="/ppt/slides/_rels/slide508.xml.rels" ContentType="application/vnd.openxmlformats-package.relationships+xml"/>
  <Override PartName="/ppt/slides/_rels/slide1.xml.rels" ContentType="application/vnd.openxmlformats-package.relationships+xml"/>
  <Override PartName="/ppt/slides/_rels/slide63.xml.rels" ContentType="application/vnd.openxmlformats-package.relationships+xml"/>
  <Override PartName="/ppt/slides/_rels/slide516.xml.rels" ContentType="application/vnd.openxmlformats-package.relationships+xml"/>
  <Override PartName="/ppt/slides/_rels/slide48.xml.rels" ContentType="application/vnd.openxmlformats-package.relationships+xml"/>
  <Override PartName="/ppt/slides/_rels/slide501.xml.rels" ContentType="application/vnd.openxmlformats-package.relationships+xml"/>
  <Override PartName="/ppt/slides/_rels/slide679.xml.rels" ContentType="application/vnd.openxmlformats-package.relationships+xml"/>
  <Override PartName="/ppt/slides/_rels/slide345.xml.rels" ContentType="application/vnd.openxmlformats-package.relationships+xml"/>
  <Override PartName="/ppt/slides/_rels/slide247.xml.rels" ContentType="application/vnd.openxmlformats-package.relationships+xml"/>
  <Override PartName="/ppt/slides/_rels/slide184.xml.rels" ContentType="application/vnd.openxmlformats-package.relationships+xml"/>
  <Override PartName="/ppt/slides/_rels/slide370.xml.rels" ContentType="application/vnd.openxmlformats-package.relationships+xml"/>
  <Override PartName="/ppt/slides/_rels/slide73.xml.rels" ContentType="application/vnd.openxmlformats-package.relationships+xml"/>
  <Override PartName="/ppt/slides/_rels/slide272.xml.rels" ContentType="application/vnd.openxmlformats-package.relationships+xml"/>
  <Override PartName="/ppt/slides/_rels/slide257.xml.rels" ContentType="application/vnd.openxmlformats-package.relationships+xml"/>
  <Override PartName="/ppt/slides/_rels/slide194.xml.rels" ContentType="application/vnd.openxmlformats-package.relationships+xml"/>
  <Override PartName="/ppt/slides/_rels/slide539.xml.rels" ContentType="application/vnd.openxmlformats-package.relationships+xml"/>
  <Override PartName="/ppt/slides/_rels/slide83.xml.rels" ContentType="application/vnd.openxmlformats-package.relationships+xml"/>
  <Override PartName="/ppt/slides/_rels/slide350.xml.rels" ContentType="application/vnd.openxmlformats-package.relationships+xml"/>
  <Override PartName="/ppt/slides/_rels/slide100.xml.rels" ContentType="application/vnd.openxmlformats-package.relationships+xml"/>
  <Override PartName="/ppt/slides/_rels/slide756.xml.rels" ContentType="application/vnd.openxmlformats-package.relationships+xml"/>
  <Override PartName="/ppt/slides/_rels/slide45.xml.rels" ContentType="application/vnd.openxmlformats-package.relationships+xml"/>
  <Override PartName="/ppt/slides/_rels/slide220.xml.rels" ContentType="application/vnd.openxmlformats-package.relationships+xml"/>
  <Override PartName="/ppt/slides/_rels/slide142.xml.rels" ContentType="application/vnd.openxmlformats-package.relationships+xml"/>
  <Override PartName="/ppt/slides/_rels/slide4.xml.rels" ContentType="application/vnd.openxmlformats-package.relationships+xml"/>
  <Override PartName="/ppt/slides/_rels/slide683.xml.rels" ContentType="application/vnd.openxmlformats-package.relationships+xml"/>
  <Override PartName="/ppt/slides/_rels/slide283.xml.rels" ContentType="application/vnd.openxmlformats-package.relationships+xml"/>
  <Override PartName="/ppt/slides/_rels/slide628.xml.rels" ContentType="application/vnd.openxmlformats-package.relationships+xml"/>
  <Override PartName="/ppt/slides/_rels/slide111.xml.rels" ContentType="application/vnd.openxmlformats-package.relationships+xml"/>
  <Override PartName="/ppt/slides/_rels/slide248.xml.rels" ContentType="application/vnd.openxmlformats-package.relationships+xml"/>
  <Override PartName="/ppt/slides/_rels/slide813.xml.rels" ContentType="application/vnd.openxmlformats-package.relationships+xml"/>
  <Override PartName="/ppt/slides/_rels/slide185.xml.rels" ContentType="application/vnd.openxmlformats-package.relationships+xml"/>
  <Override PartName="/ppt/slides/_rels/slide371.xml.rels" ContentType="application/vnd.openxmlformats-package.relationships+xml"/>
  <Override PartName="/ppt/slides/_rels/slide59.xml.rels" ContentType="application/vnd.openxmlformats-package.relationships+xml"/>
  <Override PartName="/ppt/slides/_rels/slide512.xml.rels" ContentType="application/vnd.openxmlformats-package.relationships+xml"/>
  <Override PartName="/ppt/slides/_rels/slide74.xml.rels" ContentType="application/vnd.openxmlformats-package.relationships+xml"/>
  <Override PartName="/ppt/slides/_rels/slide25.xml.rels" ContentType="application/vnd.openxmlformats-package.relationships+xml"/>
  <Override PartName="/ppt/slides/_rels/slide273.xml.rels" ContentType="application/vnd.openxmlformats-package.relationships+xml"/>
  <Override PartName="/ppt/slides/_rels/slide258.xml.rels" ContentType="application/vnd.openxmlformats-package.relationships+xml"/>
  <Override PartName="/ppt/slides/_rels/slide195.xml.rels" ContentType="application/vnd.openxmlformats-package.relationships+xml"/>
  <Override PartName="/ppt/slides/_rels/slide84.xml.rels" ContentType="application/vnd.openxmlformats-package.relationships+xml"/>
  <Override PartName="/ppt/slides/_rels/slide101.xml.rels" ContentType="application/vnd.openxmlformats-package.relationships+xml"/>
  <Override PartName="/ppt/slides/_rels/slide150.xml.rels" ContentType="application/vnd.openxmlformats-package.relationships+xml"/>
  <Override PartName="/ppt/slides/_rels/slide5.xml.rels" ContentType="application/vnd.openxmlformats-package.relationships+xml"/>
  <Override PartName="/ppt/slides/_rels/slide684.xml.rels" ContentType="application/vnd.openxmlformats-package.relationships+xml"/>
  <Override PartName="/ppt/slides/_rels/slide284.xml.rels" ContentType="application/vnd.openxmlformats-package.relationships+xml"/>
  <Override PartName="/ppt/slides/_rels/slide629.xml.rels" ContentType="application/vnd.openxmlformats-package.relationships+xml"/>
  <Override PartName="/ppt/slides/_rels/slide269.xml.rels" ContentType="application/vnd.openxmlformats-package.relationships+xml"/>
  <Override PartName="/ppt/slides/_rels/slide112.xml.rels" ContentType="application/vnd.openxmlformats-package.relationships+xml"/>
  <Override PartName="/ppt/slides/_rels/slide161.xml.rels" ContentType="application/vnd.openxmlformats-package.relationships+xml"/>
  <Override PartName="/ppt/slides/_rels/slide506.xml.rels" ContentType="application/vnd.openxmlformats-package.relationships+xml"/>
  <Override PartName="/ppt/slides/_rels/slide249.xml.rels" ContentType="application/vnd.openxmlformats-package.relationships+xml"/>
  <Override PartName="/ppt/slides/_rels/slide435.xml.rels" ContentType="application/vnd.openxmlformats-package.relationships+xml"/>
  <Override PartName="/ppt/slides/_rels/slide75.xml.rels" ContentType="application/vnd.openxmlformats-package.relationships+xml"/>
  <Override PartName="/ppt/slides/_rels/slide737.xml.rels" ContentType="application/vnd.openxmlformats-package.relationships+xml"/>
  <Override PartName="/ppt/slides/_rels/slide26.xml.rels" ContentType="application/vnd.openxmlformats-package.relationships+xml"/>
  <Override PartName="/ppt/slides/_rels/slide274.xml.rels" ContentType="application/vnd.openxmlformats-package.relationships+xml"/>
  <Override PartName="/ppt/slides/_rels/slide135.xml.rels" ContentType="application/vnd.openxmlformats-package.relationships+xml"/>
  <Override PartName="/ppt/slides/_rels/slide460.xml.rels" ContentType="application/vnd.openxmlformats-package.relationships+xml"/>
  <Override PartName="/ppt/slides/_rels/slide259.xml.rels" ContentType="application/vnd.openxmlformats-package.relationships+xml"/>
  <Override PartName="/ppt/slides/_rels/slide196.xml.rels" ContentType="application/vnd.openxmlformats-package.relationships+xml"/>
  <Override PartName="/ppt/slides/_rels/slide382.xml.rels" ContentType="application/vnd.openxmlformats-package.relationships+xml"/>
  <Override PartName="/ppt/slides/_rels/slide85.xml.rels" ContentType="application/vnd.openxmlformats-package.relationships+xml"/>
  <Override PartName="/ppt/slides/_rels/slide102.xml.rels" ContentType="application/vnd.openxmlformats-package.relationships+xml"/>
  <Override PartName="/ppt/slides/_rels/slide285.xml.rels" ContentType="application/vnd.openxmlformats-package.relationships+xml"/>
  <Override PartName="/ppt/slides/_rels/slide146.xml.rels" ContentType="application/vnd.openxmlformats-package.relationships+xml"/>
  <Override PartName="/ppt/slides/_rels/slide471.xml.rels" ContentType="application/vnd.openxmlformats-package.relationships+xml"/>
  <Override PartName="/ppt/slides/_rels/slide113.xml.rels" ContentType="application/vnd.openxmlformats-package.relationships+xml"/>
  <Override PartName="/ppt/slides/_rels/slide96.xml.rels" ContentType="application/vnd.openxmlformats-package.relationships+xml"/>
  <Override PartName="/ppt/slides/_rels/slide295.xml.rels" ContentType="application/vnd.openxmlformats-package.relationships+xml"/>
  <Override PartName="/ppt/slides/_rels/slide123.xml.rels" ContentType="application/vnd.openxmlformats-package.relationships+xml"/>
  <Override PartName="/ppt/slides/_rels/slide188.xml.rels" ContentType="application/vnd.openxmlformats-package.relationships+xml"/>
  <Override PartName="/ppt/slides/_rels/slide599.xml.rels" ContentType="application/vnd.openxmlformats-package.relationships+xml"/>
  <Override PartName="/ppt/slides/_rels/slide609.xml.rels" ContentType="application/vnd.openxmlformats-package.relationships+xml"/>
  <Override PartName="/ppt/slides/_rels/slide77.xml.rels" ContentType="application/vnd.openxmlformats-package.relationships+xml"/>
  <Override PartName="/ppt/slides/_rels/slide344.xml.rels" ContentType="application/vnd.openxmlformats-package.relationships+xml"/>
  <Override PartName="/ppt/slides/_rels/slide205.xml.rels" ContentType="application/vnd.openxmlformats-package.relationships+xml"/>
  <Override PartName="/ppt/slides/_rels/slide530.xml.rels" ContentType="application/vnd.openxmlformats-package.relationships+xml"/>
  <Override PartName="/ppt/slides/_rels/slide189.xml.rels" ContentType="application/vnd.openxmlformats-package.relationships+xml"/>
  <Override PartName="/ppt/slides/_rels/slide78.xml.rels" ContentType="application/vnd.openxmlformats-package.relationships+xml"/>
  <Override PartName="/ppt/slides/_rels/slide531.xml.rels" ContentType="application/vnd.openxmlformats-package.relationships+xml"/>
  <Override PartName="/ppt/slides/_rels/slide44.xml.rels" ContentType="application/vnd.openxmlformats-package.relationships+xml"/>
  <Override PartName="/ppt/slides/_rels/slide191.xml.rels" ContentType="application/vnd.openxmlformats-package.relationships+xml"/>
  <Override PartName="/ppt/slides/_rels/slide176.xml.rels" ContentType="application/vnd.openxmlformats-package.relationships+xml"/>
  <Override PartName="/ppt/slides/_rels/slide707.xml.rels" ContentType="application/vnd.openxmlformats-package.relationships+xml"/>
  <Override PartName="/ppt/slides/_rels/slide65.xml.rels" ContentType="application/vnd.openxmlformats-package.relationships+xml"/>
  <Override PartName="/ppt/slides/_rels/slide587.xml.rels" ContentType="application/vnd.openxmlformats-package.relationships+xml"/>
  <Override PartName="/ppt/slides/_rels/slide177.xml.rels" ContentType="application/vnd.openxmlformats-package.relationships+xml"/>
  <Override PartName="/ppt/slides/_rels/slide363.xml.rels" ContentType="application/vnd.openxmlformats-package.relationships+xml"/>
  <Override PartName="/ppt/slides/_rels/slide708.xml.rels" ContentType="application/vnd.openxmlformats-package.relationships+xml"/>
  <Override PartName="/ppt/slides/_rels/slide66.xml.rels" ContentType="application/vnd.openxmlformats-package.relationships+xml"/>
  <Override PartName="/ppt/slides/_rels/slide588.xml.rels" ContentType="application/vnd.openxmlformats-package.relationships+xml"/>
  <Override PartName="/ppt/slides/_rels/slide94.xml.rels" ContentType="application/vnd.openxmlformats-package.relationships+xml"/>
  <Override PartName="/ppt/slides/_rels/slide79.xml.rels" ContentType="application/vnd.openxmlformats-package.relationships+xml"/>
  <Override PartName="/ppt/slides/_rels/slide532.xml.rels" ContentType="application/vnd.openxmlformats-package.relationships+xml"/>
  <Override PartName="/ppt/slides/_rels/slide178.xml.rels" ContentType="application/vnd.openxmlformats-package.relationships+xml"/>
  <Override PartName="/ppt/slides/_rels/slide364.xml.rels" ContentType="application/vnd.openxmlformats-package.relationships+xml"/>
  <Override PartName="/ppt/slides/_rels/slide67.xml.rels" ContentType="application/vnd.openxmlformats-package.relationships+xml"/>
  <Override PartName="/ppt/slides/_rels/slide520.xml.rels" ContentType="application/vnd.openxmlformats-package.relationships+xml"/>
  <Override PartName="/ppt/slides/_rels/slide589.xml.rels" ContentType="application/vnd.openxmlformats-package.relationships+xml"/>
  <Override PartName="/ppt/slides/_rels/slide130.xml.rels" ContentType="application/vnd.openxmlformats-package.relationships+xml"/>
  <Override PartName="/ppt/slides/_rels/slide89.xml.rels" ContentType="application/vnd.openxmlformats-package.relationships+xml"/>
  <Override PartName="/ppt/slides/_rels/slide54.xml.rels" ContentType="application/vnd.openxmlformats-package.relationships+xml"/>
  <Override PartName="/ppt/slides/_rels/slide3.xml.rels" ContentType="application/vnd.openxmlformats-package.relationships+xml"/>
  <Override PartName="/ppt/slides/_rels/slide165.xml.rels" ContentType="application/vnd.openxmlformats-package.relationships+xml"/>
  <Override PartName="/ppt/slides/_rels/slide351.xml.rels" ContentType="application/vnd.openxmlformats-package.relationships+xml"/>
  <Override PartName="/ppt/slides/_rels/slide95.xml.rels" ContentType="application/vnd.openxmlformats-package.relationships+xml"/>
  <Override PartName="/ppt/slides/_rels/slide221.xml.rels" ContentType="application/vnd.openxmlformats-package.relationships+xml"/>
  <Override PartName="/ppt/slides/_rels/slide206.xml.rels" ContentType="application/vnd.openxmlformats-package.relationships+xml"/>
  <Override PartName="/ppt/slides/_rels/slide143.xml.rels" ContentType="application/vnd.openxmlformats-package.relationships+xml"/>
  <Override PartName="/ppt/slides/_rels/slide99.xml.rels" ContentType="application/vnd.openxmlformats-package.relationships+xml"/>
  <Override PartName="/ppt/slides/_rels/slide552.xml.rels" ContentType="application/vnd.openxmlformats-package.relationships+xml"/>
  <Override PartName="/ppt/slides/_rels/slide233.xml.rels" ContentType="application/vnd.openxmlformats-package.relationships+xml"/>
  <Override PartName="/ppt/slides/_rels/slide218.xml.rels" ContentType="application/vnd.openxmlformats-package.relationships+xml"/>
  <Override PartName="/ppt/slides/_rels/slide170.xml.rels" ContentType="application/vnd.openxmlformats-package.relationships+xml"/>
  <Override PartName="/ppt/slides/_rels/slide515.xml.rels" ContentType="application/vnd.openxmlformats-package.relationships+xml"/>
  <Override PartName="/ppt/slides/_rels/slide701.xml.rels" ContentType="application/vnd.openxmlformats-package.relationships+xml"/>
  <Override PartName="/ppt/slides/_rels/slide155.xml.rels" ContentType="application/vnd.openxmlformats-package.relationships+xml"/>
  <Override PartName="/ppt/slides/_rels/slide234.xml.rels" ContentType="application/vnd.openxmlformats-package.relationships+xml"/>
  <Override PartName="/ppt/slides/_rels/slide219.xml.rels" ContentType="application/vnd.openxmlformats-package.relationships+xml"/>
  <Override PartName="/ppt/slides/_rels/slide29.xml.rels" ContentType="application/vnd.openxmlformats-package.relationships+xml"/>
  <Override PartName="/ppt/slides/_rels/slide583.xml.rels" ContentType="application/vnd.openxmlformats-package.relationships+xml"/>
  <Override PartName="/ppt/slides/_rels/slide171.xml.rels" ContentType="application/vnd.openxmlformats-package.relationships+xml"/>
  <Override PartName="/ppt/slides/_rels/slide702.xml.rels" ContentType="application/vnd.openxmlformats-package.relationships+xml"/>
  <Override PartName="/ppt/slides/_rels/slide156.xml.rels" ContentType="application/vnd.openxmlformats-package.relationships+xml"/>
  <Override PartName="/ppt/slides/_rels/slide12.xml.rels" ContentType="application/vnd.openxmlformats-package.relationships+xml"/>
  <Override PartName="/ppt/slides/_rels/slide433.xml.rels" ContentType="application/vnd.openxmlformats-package.relationships+xml"/>
  <Override PartName="/ppt/slides/_rels/slide108.xml.rels" ContentType="application/vnd.openxmlformats-package.relationships+xml"/>
  <Override PartName="/ppt/slides/_rels/slide235.xml.rels" ContentType="application/vnd.openxmlformats-package.relationships+xml"/>
  <Override PartName="/ppt/slides/_rels/slide421.xml.rels" ContentType="application/vnd.openxmlformats-package.relationships+xml"/>
  <Override PartName="/ppt/slides/_rels/slide172.xml.rels" ContentType="application/vnd.openxmlformats-package.relationships+xml"/>
  <Override PartName="/ppt/slides/_rels/slide703.xml.rels" ContentType="application/vnd.openxmlformats-package.relationships+xml"/>
  <Override PartName="/ppt/slides/_rels/slide46.xml.rels" ContentType="application/vnd.openxmlformats-package.relationships+xml"/>
  <Override PartName="/ppt/slides/_rels/slide677.xml.rels" ContentType="application/vnd.openxmlformats-package.relationships+xml"/>
  <Override PartName="/ppt/slides/_rels/slide157.xml.rels" ContentType="application/vnd.openxmlformats-package.relationships+xml"/>
  <Override PartName="/ppt/slides/_rels/slide13.xml.rels" ContentType="application/vnd.openxmlformats-package.relationships+xml"/>
  <Override PartName="/ppt/slides/_rels/slide434.xml.rels" ContentType="application/vnd.openxmlformats-package.relationships+xml"/>
  <Override PartName="/ppt/slides/_rels/slide109.xml.rels" ContentType="application/vnd.openxmlformats-package.relationships+xml"/>
  <Override PartName="/ppt/slides/_rels/slide236.xml.rels" ContentType="application/vnd.openxmlformats-package.relationships+xml"/>
  <Override PartName="/ppt/slides/_rels/slide422.xml.rels" ContentType="application/vnd.openxmlformats-package.relationships+xml"/>
  <Override PartName="/ppt/slides/_rels/slide47.xml.rels" ContentType="application/vnd.openxmlformats-package.relationships+xml"/>
  <Override PartName="/ppt/slides/_rels/slide500.xml.rels" ContentType="application/vnd.openxmlformats-package.relationships+xml"/>
  <Override PartName="/ppt/slides/_rels/slide678.xml.rels" ContentType="application/vnd.openxmlformats-package.relationships+xml"/>
  <Override PartName="/ppt/slides/_rels/slide158.xml.rels" ContentType="application/vnd.openxmlformats-package.relationships+xml"/>
  <Override PartName="/ppt/slides/_rels/slide292.xml.rels" ContentType="application/vnd.openxmlformats-package.relationships+xml"/>
  <Override PartName="/ppt/slides/_rels/slide277.xml.rels" ContentType="application/vnd.openxmlformats-package.relationships+xml"/>
  <Override PartName="/ppt/slides/_rels/slide105.xml.rels" ContentType="application/vnd.openxmlformats-package.relationships+xml"/>
  <Override PartName="/ppt/slides/_rels/slide120.xml.rels" ContentType="application/vnd.openxmlformats-package.relationships+xml"/>
  <Override PartName="/ppt/slides/_rels/slide298.xml.rels" ContentType="application/vnd.openxmlformats-package.relationships+xml"/>
  <Override PartName="/ppt/slides/_rels/slide159.xml.rels" ContentType="application/vnd.openxmlformats-package.relationships+xml"/>
  <Override PartName="/ppt/slides/_rels/slide484.xml.rels" ContentType="application/vnd.openxmlformats-package.relationships+xml"/>
  <Override PartName="/ppt/slides/_rels/slide293.xml.rels" ContentType="application/vnd.openxmlformats-package.relationships+xml"/>
  <Override PartName="/ppt/slides/_rels/slide278.xml.rels" ContentType="application/vnd.openxmlformats-package.relationships+xml"/>
  <Override PartName="/ppt/slides/_rels/slide10.xml.rels" ContentType="application/vnd.openxmlformats-package.relationships+xml"/>
  <Override PartName="/ppt/slides/_rels/slide641.xml.rels" ContentType="application/vnd.openxmlformats-package.relationships+xml"/>
  <Override PartName="/ppt/slides/_rels/slide106.xml.rels" ContentType="application/vnd.openxmlformats-package.relationships+xml"/>
  <Override PartName="/ppt/slides/_rels/slide470.xml.rels" ContentType="application/vnd.openxmlformats-package.relationships+xml"/>
  <Override PartName="/ppt/slides/_rels/slide121.xml.rels" ContentType="application/vnd.openxmlformats-package.relationships+xml"/>
  <Override PartName="/ppt/slides/_rels/slide299.xml.rels" ContentType="application/vnd.openxmlformats-package.relationships+xml"/>
  <Override PartName="/ppt/slides/_rels/slide485.xml.rels" ContentType="application/vnd.openxmlformats-package.relationships+xml"/>
  <Override PartName="/ppt/slides/_rels/slide279.xml.rels" ContentType="application/vnd.openxmlformats-package.relationships+xml"/>
  <Override PartName="/ppt/slides/_rels/slide465.xml.rels" ContentType="application/vnd.openxmlformats-package.relationships+xml"/>
  <Override PartName="/ppt/slides/_rels/slide11.xml.rels" ContentType="application/vnd.openxmlformats-package.relationships+xml"/>
  <Override PartName="/ppt/slides/_rels/slide107.xml.rels" ContentType="application/vnd.openxmlformats-package.relationships+xml"/>
  <Override PartName="/ppt/slides/_rels/slide122.xml.rels" ContentType="application/vnd.openxmlformats-package.relationships+xml"/>
  <Override PartName="/ppt/slides/_rels/slide486.xml.rels" ContentType="application/vnd.openxmlformats-package.relationships+xml"/>
  <Override PartName="/ppt/slides/_rels/slide570.xml.rels" ContentType="application/vnd.openxmlformats-package.relationships+xml"/>
  <Override PartName="/ppt/slides/_rels/slide16.xml.rels" ContentType="application/vnd.openxmlformats-package.relationships+xml"/>
  <Override PartName="/ppt/slides/_rels/slide18.xml.rels" ContentType="application/vnd.openxmlformats-package.relationships+xml"/>
  <Override PartName="/ppt/slides/_rels/slide288.xml.rels" ContentType="application/vnd.openxmlformats-package.relationships+xml"/>
  <Override PartName="/ppt/slides/_rels/slide20.xml.rels" ContentType="application/vnd.openxmlformats-package.relationships+xml"/>
  <Override PartName="/ppt/slides/_rels/slide651.xml.rels" ContentType="application/vnd.openxmlformats-package.relationships+xml"/>
  <Override PartName="/ppt/slides/_rels/slide131.xml.rels" ContentType="application/vnd.openxmlformats-package.relationships+xml"/>
  <Override PartName="/ppt/slides/_rels/slide760.xml.rels" ContentType="application/vnd.openxmlformats-package.relationships+xml"/>
  <Override PartName="/ppt/slides/_rels/slide289.xml.rels" ContentType="application/vnd.openxmlformats-package.relationships+xml"/>
  <Override PartName="/ppt/slides/_rels/slide210.xml.rels" ContentType="application/vnd.openxmlformats-package.relationships+xml"/>
  <Override PartName="/ppt/slides/_rels/slide117.xml.rels" ContentType="application/vnd.openxmlformats-package.relationships+xml"/>
  <Override PartName="/ppt/slides/_rels/slide481.xml.rels" ContentType="application/vnd.openxmlformats-package.relationships+xml"/>
  <Override PartName="/ppt/slides/_rels/slide21.xml.rels" ContentType="application/vnd.openxmlformats-package.relationships+xml"/>
  <Override PartName="/ppt/slides/_rels/slide652.xml.rels" ContentType="application/vnd.openxmlformats-package.relationships+xml"/>
  <Override PartName="/ppt/slides/_rels/slide132.xml.rels" ContentType="application/vnd.openxmlformats-package.relationships+xml"/>
  <Override PartName="/ppt/slides/_rels/slide496.xml.rels" ContentType="application/vnd.openxmlformats-package.relationships+xml"/>
  <Override PartName="/ppt/slides/_rels/slide211.xml.rels" ContentType="application/vnd.openxmlformats-package.relationships+xml"/>
  <Override PartName="/ppt/slides/_rels/slide22.xml.rels" ContentType="application/vnd.openxmlformats-package.relationships+xml"/>
  <Override PartName="/ppt/slides/_rels/slide653.xml.rels" ContentType="application/vnd.openxmlformats-package.relationships+xml"/>
  <Override PartName="/ppt/slides/_rels/slide118.xml.rels" ContentType="application/vnd.openxmlformats-package.relationships+xml"/>
  <Override PartName="/ppt/slides/_rels/slide482.xml.rels" ContentType="application/vnd.openxmlformats-package.relationships+xml"/>
  <Override PartName="/ppt/slides/_rels/slide133.xml.rels" ContentType="application/vnd.openxmlformats-package.relationships+xml"/>
  <Override PartName="/ppt/slides/_rels/slide497.xml.rels" ContentType="application/vnd.openxmlformats-package.relationships+xml"/>
  <Override PartName="/ppt/slides/_rels/slide23.xml.rels" ContentType="application/vnd.openxmlformats-package.relationships+xml"/>
  <Override PartName="/ppt/slides/_rels/slide654.xml.rels" ContentType="application/vnd.openxmlformats-package.relationships+xml"/>
  <Override PartName="/ppt/slides/_rels/slide119.xml.rels" ContentType="application/vnd.openxmlformats-package.relationships+xml"/>
  <Override PartName="/ppt/slides/_rels/slide483.xml.rels" ContentType="application/vnd.openxmlformats-package.relationships+xml"/>
  <Override PartName="/ppt/slides/_rels/slide24.xml.rels" ContentType="application/vnd.openxmlformats-package.relationships+xml"/>
  <Override PartName="/ppt/slides/_rels/slide40.xml.rels" ContentType="application/vnd.openxmlformats-package.relationships+xml"/>
  <Override PartName="/ppt/slides/_rels/slide547.xml.rels" ContentType="application/vnd.openxmlformats-package.relationships+xml"/>
  <Override PartName="/ppt/slides/_rels/slide151.xml.rels" ContentType="application/vnd.openxmlformats-package.relationships+xml"/>
  <Override PartName="/ppt/slides/_rels/slide136.xml.rels" ContentType="application/vnd.openxmlformats-package.relationships+xml"/>
  <Override PartName="/ppt/slides/_rels/slide548.xml.rels" ContentType="application/vnd.openxmlformats-package.relationships+xml"/>
  <Override PartName="/ppt/slides/_rels/slide152.xml.rels" ContentType="application/vnd.openxmlformats-package.relationships+xml"/>
  <Override PartName="/ppt/slides/_rels/slide137.xml.rels" ContentType="application/vnd.openxmlformats-package.relationships+xml"/>
  <Override PartName="/ppt/slides/_rels/slide15.xml.rels" ContentType="application/vnd.openxmlformats-package.relationships+xml"/>
  <Override PartName="/ppt/slides/_rels/slide126.xml.rels" ContentType="application/vnd.openxmlformats-package.relationships+xml"/>
  <Override PartName="/ppt/slides/_rels/slide141.xml.rels" ContentType="application/vnd.openxmlformats-package.relationships+xml"/>
  <Override PartName="/ppt/slides/_rels/slide222.xml.rels" ContentType="application/vnd.openxmlformats-package.relationships+xml"/>
  <Override PartName="/ppt/slides/_rels/slide207.xml.rels" ContentType="application/vnd.openxmlformats-package.relationships+xml"/>
  <Override PartName="/ppt/slides/_rels/slide17.xml.rels" ContentType="application/vnd.openxmlformats-package.relationships+xml"/>
  <Override PartName="/ppt/slides/_rels/slide571.xml.rels" ContentType="application/vnd.openxmlformats-package.relationships+xml"/>
  <Override PartName="/ppt/slides/_rels/slide33.xml.rels" ContentType="application/vnd.openxmlformats-package.relationships+xml"/>
  <Override PartName="/ppt/slides/_rels/slide664.xml.rels" ContentType="application/vnd.openxmlformats-package.relationships+xml"/>
  <Override PartName="/ppt/slides/_rels/slide144.xml.rels" ContentType="application/vnd.openxmlformats-package.relationships+xml"/>
  <Override PartName="/ppt/slides/_rels/slide209.xml.rels" ContentType="application/vnd.openxmlformats-package.relationships+xml"/>
  <Override PartName="/ppt/slides/_rels/slide35.xml.rels" ContentType="application/vnd.openxmlformats-package.relationships+xml"/>
  <Override PartName="/ppt/slides/_rels/slide666.xml.rels" ContentType="application/vnd.openxmlformats-package.relationships+xml"/>
  <Override PartName="/ppt/slides/_rels/slide590.xml.rels" ContentType="application/vnd.openxmlformats-package.relationships+xml"/>
  <Override PartName="/ppt/slides/_rels/slide36.xml.rels" ContentType="application/vnd.openxmlformats-package.relationships+xml"/>
  <Override PartName="/ppt/slides/_rels/slide667.xml.rels" ContentType="application/vnd.openxmlformats-package.relationships+xml"/>
  <Override PartName="/ppt/slides/_rels/slide37.xml.rels" ContentType="application/vnd.openxmlformats-package.relationships+xml"/>
  <Override PartName="/ppt/slides/_rels/slide53.xml.rels" ContentType="application/vnd.openxmlformats-package.relationships+xml"/>
  <Override PartName="/ppt/slides/_rels/slide164.xml.rels" ContentType="application/vnd.openxmlformats-package.relationships+xml"/>
  <Override PartName="/ppt/slides/_rels/slide509.xml.rels" ContentType="application/vnd.openxmlformats-package.relationships+xml"/>
  <Override PartName="/ppt/slides/_rels/slide2.xml.rels" ContentType="application/vnd.openxmlformats-package.relationships+xml"/>
  <Override PartName="/ppt/slides/_rels/slide149.xml.rels" ContentType="application/vnd.openxmlformats-package.relationships+xml"/>
  <Override PartName="/ppt/slides/_rels/slide549.xml.rels" ContentType="application/vnd.openxmlformats-package.relationships+xml"/>
  <Override PartName="/ppt/slides/_rels/slide138.xml.rels" ContentType="application/vnd.openxmlformats-package.relationships+xml"/>
  <Override PartName="/ppt/slides/_rels/slide153.xml.rels" ContentType="application/vnd.openxmlformats-package.relationships+xml"/>
  <Override PartName="/ppt/slides/_rels/slide582.xml.rels" ContentType="application/vnd.openxmlformats-package.relationships+xml"/>
  <Override PartName="/ppt/slides/_rels/slide28.xml.rels" ContentType="application/vnd.openxmlformats-package.relationships+xml"/>
  <Override PartName="/ppt/slides/_rels/slide139.xml.rels" ContentType="application/vnd.openxmlformats-package.relationships+xml"/>
  <Override PartName="/ppt/slides/_rels/slide154.xml.rels" ContentType="application/vnd.openxmlformats-package.relationships+xml"/>
  <Override PartName="/ppt/slides/_rels/slide340.xml.rels" ContentType="application/vnd.openxmlformats-package.relationships+xml"/>
  <Override PartName="/ppt/slides/_rels/slide223.xml.rels" ContentType="application/vnd.openxmlformats-package.relationships+xml"/>
  <Override PartName="/ppt/slides/_rels/slide208.xml.rels" ContentType="application/vnd.openxmlformats-package.relationships+xml"/>
  <Override PartName="/ppt/slides/_rels/slide34.xml.rels" ContentType="application/vnd.openxmlformats-package.relationships+xml"/>
  <Override PartName="/ppt/slides/_rels/slide665.xml.rels" ContentType="application/vnd.openxmlformats-package.relationships+xml"/>
  <Override PartName="/ppt/slides/_rels/slide145.xml.rels" ContentType="application/vnd.openxmlformats-package.relationships+xml"/>
  <Override PartName="/ppt/slides/_rels/slide160.xml.rels" ContentType="application/vnd.openxmlformats-package.relationships+xml"/>
  <Override PartName="/ppt/slides/_rels/slide55.xml.rels" ContentType="application/vnd.openxmlformats-package.relationships+xml"/>
  <Override PartName="/ppt/slides/_rels/slide577.xml.rels" ContentType="application/vnd.openxmlformats-package.relationships+xml"/>
  <Override PartName="/ppt/slides/_rels/slide166.xml.rels" ContentType="application/vnd.openxmlformats-package.relationships+xml"/>
  <Override PartName="/ppt/slides/_rels/slide352.xml.rels" ContentType="application/vnd.openxmlformats-package.relationships+xml"/>
  <Override PartName="/ppt/slides/_rels/slide523.xml.rels" ContentType="application/vnd.openxmlformats-package.relationships+xml"/>
  <Override PartName="/ppt/slides/_rels/slide524.xml.rels" ContentType="application/vnd.openxmlformats-package.relationships+xml"/>
  <Override PartName="/ppt/slides/_rels/slide341.xml.rels" ContentType="application/vnd.openxmlformats-package.relationships+xml"/>
  <Override PartName="/ppt/slides/_rels/slide342.xml.rels" ContentType="application/vnd.openxmlformats-package.relationships+xml"/>
  <Override PartName="/ppt/slides/_rels/slide343.xml.rels" ContentType="application/vnd.openxmlformats-package.relationships+xml"/>
  <Override PartName="/ppt/slides/_rels/slide346.xml.rels" ContentType="application/vnd.openxmlformats-package.relationships+xml"/>
  <Override PartName="/ppt/slides/_rels/slide347.xml.rels" ContentType="application/vnd.openxmlformats-package.relationships+xml"/>
  <Override PartName="/ppt/slides/_rels/slide348.xml.rels" ContentType="application/vnd.openxmlformats-package.relationships+xml"/>
  <Override PartName="/ppt/slides/_rels/slide674.xml.rels" ContentType="application/vnd.openxmlformats-package.relationships+xml"/>
  <Override PartName="/ppt/slides/_rels/slide349.xml.rels" ContentType="application/vnd.openxmlformats-package.relationships+xml"/>
  <Override PartName="/ppt/slides/_rels/slide535.xml.rels" ContentType="application/vnd.openxmlformats-package.relationships+xml"/>
  <Override PartName="/ppt/slides/_rels/slide353.xml.rels" ContentType="application/vnd.openxmlformats-package.relationships+xml"/>
  <Override PartName="/ppt/slides/_rels/slide354.xml.rels" ContentType="application/vnd.openxmlformats-package.relationships+xml"/>
  <Override PartName="/ppt/slides/_rels/slide355.xml.rels" ContentType="application/vnd.openxmlformats-package.relationships+xml"/>
  <Override PartName="/ppt/slides/_rels/slide216.xml.rels" ContentType="application/vnd.openxmlformats-package.relationships+xml"/>
  <Override PartName="/ppt/slides/_rels/slide541.xml.rels" ContentType="application/vnd.openxmlformats-package.relationships+xml"/>
  <Override PartName="/ppt/slides/_rels/slide356.xml.rels" ContentType="application/vnd.openxmlformats-package.relationships+xml"/>
  <Override PartName="/ppt/slides/_rels/slide217.xml.rels" ContentType="application/vnd.openxmlformats-package.relationships+xml"/>
  <Override PartName="/ppt/slides/_rels/slide542.xml.rels" ContentType="application/vnd.openxmlformats-package.relationships+xml"/>
  <Override PartName="/ppt/slides/_rels/slide357.xml.rels" ContentType="application/vnd.openxmlformats-package.relationships+xml"/>
  <Override PartName="/ppt/slides/_rels/slide358.xml.rels" ContentType="application/vnd.openxmlformats-package.relationships+xml"/>
  <Override PartName="/ppt/slides/_rels/slide359.xml.rels" ContentType="application/vnd.openxmlformats-package.relationships+xml"/>
  <Override PartName="/ppt/slides/_rels/slide360.xml.rels" ContentType="application/vnd.openxmlformats-package.relationships+xml"/>
  <Override PartName="/ppt/slides/_rels/slide705.xml.rels" ContentType="application/vnd.openxmlformats-package.relationships+xml"/>
  <Override PartName="/ppt/slides/_rels/slide361.xml.rels" ContentType="application/vnd.openxmlformats-package.relationships+xml"/>
  <Override PartName="/ppt/slides/_rels/slide362.xml.rels" ContentType="application/vnd.openxmlformats-package.relationships+xml"/>
  <Override PartName="/ppt/slides/_rels/slide366.xml.rels" ContentType="application/vnd.openxmlformats-package.relationships+xml"/>
  <Override PartName="/ppt/slides/_rels/slide367.xml.rels" ContentType="application/vnd.openxmlformats-package.relationships+xml"/>
  <Override PartName="/ppt/slides/_rels/slide228.xml.rels" ContentType="application/vnd.openxmlformats-package.relationships+xml"/>
  <Override PartName="/ppt/slides/_rels/slide553.xml.rels" ContentType="application/vnd.openxmlformats-package.relationships+xml"/>
  <Override PartName="/ppt/slides/_rels/slide368.xml.rels" ContentType="application/vnd.openxmlformats-package.relationships+xml"/>
  <Override PartName="/ppt/slides/_rels/slide229.xml.rels" ContentType="application/vnd.openxmlformats-package.relationships+xml"/>
  <Override PartName="/ppt/slides/_rels/slide554.xml.rels" ContentType="application/vnd.openxmlformats-package.relationships+xml"/>
  <Override PartName="/ppt/slides/_rels/slide369.xml.rels" ContentType="application/vnd.openxmlformats-package.relationships+xml"/>
  <Override PartName="/ppt/slides/_rels/slide555.xml.rels" ContentType="application/vnd.openxmlformats-package.relationships+xml"/>
  <Override PartName="/ppt/slides/_rels/slide372.xml.rels" ContentType="application/vnd.openxmlformats-package.relationships+xml"/>
  <Override PartName="/ppt/slides/_rels/slide373.xml.rels" ContentType="application/vnd.openxmlformats-package.relationships+xml"/>
  <Override PartName="/ppt/slides/_rels/slide374.xml.rels" ContentType="application/vnd.openxmlformats-package.relationships+xml"/>
  <Override PartName="/ppt/slides/_rels/slide560.xml.rels" ContentType="application/vnd.openxmlformats-package.relationships+xml"/>
  <Override PartName="/ppt/slides/_rels/slide375.xml.rels" ContentType="application/vnd.openxmlformats-package.relationships+xml"/>
  <Override PartName="/ppt/slides/_rels/slide561.xml.rels" ContentType="application/vnd.openxmlformats-package.relationships+xml"/>
  <Override PartName="/ppt/slides/_rels/slide376.xml.rels" ContentType="application/vnd.openxmlformats-package.relationships+xml"/>
  <Override PartName="/ppt/slides/_rels/slide377.xml.rels" ContentType="application/vnd.openxmlformats-package.relationships+xml"/>
  <Override PartName="/ppt/slides/_rels/slide380.xml.rels" ContentType="application/vnd.openxmlformats-package.relationships+xml"/>
  <Override PartName="/ppt/slides/_rels/slide381.xml.rels" ContentType="application/vnd.openxmlformats-package.relationships+xml"/>
  <Override PartName="/ppt/slides/_rels/slide385.xml.rels" ContentType="application/vnd.openxmlformats-package.relationships+xml"/>
  <Override PartName="/ppt/slides/_rels/slide386.xml.rels" ContentType="application/vnd.openxmlformats-package.relationships+xml"/>
  <Override PartName="/ppt/slides/_rels/slide572.xml.rels" ContentType="application/vnd.openxmlformats-package.relationships+xml"/>
  <Override PartName="/ppt/slides/_rels/slide387.xml.rels" ContentType="application/vnd.openxmlformats-package.relationships+xml"/>
  <Override PartName="/ppt/slides/_rels/slide573.xml.rels" ContentType="application/vnd.openxmlformats-package.relationships+xml"/>
  <Override PartName="/ppt/slides/_rels/slide388.xml.rels" ContentType="application/vnd.openxmlformats-package.relationships+xml"/>
  <Override PartName="/ppt/slides/_rels/slide574.xml.rels" ContentType="application/vnd.openxmlformats-package.relationships+xml"/>
  <Override PartName="/ppt/slides/_rels/slide389.xml.rels" ContentType="application/vnd.openxmlformats-package.relationships+xml"/>
  <Override PartName="/ppt/slides/_rels/slide390.xml.rels" ContentType="application/vnd.openxmlformats-package.relationships+xml"/>
  <Override PartName="/ppt/slides/_rels/slide391.xml.rels" ContentType="application/vnd.openxmlformats-package.relationships+xml"/>
  <Override PartName="/ppt/slides/_rels/slide392.xml.rels" ContentType="application/vnd.openxmlformats-package.relationships+xml"/>
  <Override PartName="/ppt/slides/_rels/slide393.xml.rels" ContentType="application/vnd.openxmlformats-package.relationships+xml"/>
  <Override PartName="/ppt/slides/_rels/slide394.xml.rels" ContentType="application/vnd.openxmlformats-package.relationships+xml"/>
  <Override PartName="/ppt/slides/_rels/slide255.xml.rels" ContentType="application/vnd.openxmlformats-package.relationships+xml"/>
  <Override PartName="/ppt/slides/_rels/slide580.xml.rels" ContentType="application/vnd.openxmlformats-package.relationships+xml"/>
  <Override PartName="/ppt/slides/_rels/slide395.xml.rels" ContentType="application/vnd.openxmlformats-package.relationships+xml"/>
  <Override PartName="/ppt/slides/_rels/slide396.xml.rels" ContentType="application/vnd.openxmlformats-package.relationships+xml"/>
  <Override PartName="/ppt/slides/_rels/slide397.xml.rels" ContentType="application/vnd.openxmlformats-package.relationships+xml"/>
  <Override PartName="/ppt/slides/_rels/slide398.xml.rels" ContentType="application/vnd.openxmlformats-package.relationships+xml"/>
  <Override PartName="/ppt/slides/_rels/slide399.xml.rels" ContentType="application/vnd.openxmlformats-package.relationships+xml"/>
  <Override PartName="/ppt/slides/_rels/slide585.xml.rels" ContentType="application/vnd.openxmlformats-package.relationships+xml"/>
  <Override PartName="/ppt/slides/_rels/slide400.xml.rels" ContentType="application/vnd.openxmlformats-package.relationships+xml"/>
  <Override PartName="/ppt/slides/_rels/slide401.xml.rels" ContentType="application/vnd.openxmlformats-package.relationships+xml"/>
  <Override PartName="/ppt/slides/_rels/slide404.xml.rels" ContentType="application/vnd.openxmlformats-package.relationships+xml"/>
  <Override PartName="/ppt/slides/_rels/slide405.xml.rels" ContentType="application/vnd.openxmlformats-package.relationships+xml"/>
  <Override PartName="/ppt/slides/_rels/slide731.xml.rels" ContentType="application/vnd.openxmlformats-package.relationships+xml"/>
  <Override PartName="/ppt/slides/_rels/slide406.xml.rels" ContentType="application/vnd.openxmlformats-package.relationships+xml"/>
  <Override PartName="/ppt/slides/_rels/slide732.xml.rels" ContentType="application/vnd.openxmlformats-package.relationships+xml"/>
  <Override PartName="/ppt/slides/_rels/slide407.xml.rels" ContentType="application/vnd.openxmlformats-package.relationships+xml"/>
  <Override PartName="/ppt/slides/_rels/slide408.xml.rels" ContentType="application/vnd.openxmlformats-package.relationships+xml"/>
  <Override PartName="/ppt/slides/_rels/slide409.xml.rels" ContentType="application/vnd.openxmlformats-package.relationships+xml"/>
  <Override PartName="/ppt/slides/_rels/slide410.xml.rels" ContentType="application/vnd.openxmlformats-package.relationships+xml"/>
  <Override PartName="/ppt/slides/_rels/slide411.xml.rels" ContentType="application/vnd.openxmlformats-package.relationships+xml"/>
  <Override PartName="/ppt/slides/_rels/slide412.xml.rels" ContentType="application/vnd.openxmlformats-package.relationships+xml"/>
  <Override PartName="/ppt/slides/_rels/slide413.xml.rels" ContentType="application/vnd.openxmlformats-package.relationships+xml"/>
  <Override PartName="/ppt/slides/_rels/slide30.xml.rels" ContentType="application/vnd.openxmlformats-package.relationships+xml"/>
  <Override PartName="/ppt/slides/_rels/slide416.xml.rels" ContentType="application/vnd.openxmlformats-package.relationships+xml"/>
  <Override PartName="/ppt/slides/_rels/slide31.xml.rels" ContentType="application/vnd.openxmlformats-package.relationships+xml"/>
  <Override PartName="/ppt/slides/_rels/slide417.xml.rels" ContentType="application/vnd.openxmlformats-package.relationships+xml"/>
  <Override PartName="/ppt/slides/_rels/slide32.xml.rels" ContentType="application/vnd.openxmlformats-package.relationships+xml"/>
  <Override PartName="/ppt/slides/_rels/slide418.xml.rels" ContentType="application/vnd.openxmlformats-package.relationships+xml"/>
  <Override PartName="/ppt/slides/_rels/slide604.xml.rels" ContentType="application/vnd.openxmlformats-package.relationships+xml"/>
  <Override PartName="/ppt/slides/_rels/slide744.xml.rels" ContentType="application/vnd.openxmlformats-package.relationships+xml"/>
  <Override PartName="/ppt/slides/_rels/slide419.xml.rels" ContentType="application/vnd.openxmlformats-package.relationships+xml"/>
  <Override PartName="/ppt/slides/_rels/slide605.xml.rels" ContentType="application/vnd.openxmlformats-package.relationships+xml"/>
  <Override PartName="/ppt/slides/_rels/slide420.xml.rels" ContentType="application/vnd.openxmlformats-package.relationships+xml"/>
  <Override PartName="/ppt/slides/_rels/slide423.xml.rels" ContentType="application/vnd.openxmlformats-package.relationships+xml"/>
  <Override PartName="/ppt/slides/_rels/slide424.xml.rels" ContentType="application/vnd.openxmlformats-package.relationships+xml"/>
  <Override PartName="/ppt/slides/_rels/slide425.xml.rels" ContentType="application/vnd.openxmlformats-package.relationships+xml"/>
  <Override PartName="/ppt/slides/_rels/slide611.xml.rels" ContentType="application/vnd.openxmlformats-package.relationships+xml"/>
  <Override PartName="/ppt/slides/_rels/slide426.xml.rels" ContentType="application/vnd.openxmlformats-package.relationships+xml"/>
  <Override PartName="/ppt/slides/_rels/slide612.xml.rels" ContentType="application/vnd.openxmlformats-package.relationships+xml"/>
  <Override PartName="/ppt/slides/_rels/slide41.xml.rels" ContentType="application/vnd.openxmlformats-package.relationships+xml"/>
  <Override PartName="/ppt/slides/_rels/slide427.xml.rels" ContentType="application/vnd.openxmlformats-package.relationships+xml"/>
  <Override PartName="/ppt/slides/_rels/slide42.xml.rels" ContentType="application/vnd.openxmlformats-package.relationships+xml"/>
  <Override PartName="/ppt/slides/_rels/slide428.xml.rels" ContentType="application/vnd.openxmlformats-package.relationships+xml"/>
  <Override PartName="/ppt/slides/_rels/slide43.xml.rels" ContentType="application/vnd.openxmlformats-package.relationships+xml"/>
  <Override PartName="/ppt/slides/_rels/slide429.xml.rels" ContentType="application/vnd.openxmlformats-package.relationships+xml"/>
  <Override PartName="/ppt/slides/_rels/slide430.xml.rels" ContentType="application/vnd.openxmlformats-package.relationships+xml"/>
  <Override PartName="/ppt/slides/_rels/slide431.xml.rels" ContentType="application/vnd.openxmlformats-package.relationships+xml"/>
  <Override PartName="/ppt/slides/_rels/slide432.xml.rels" ContentType="application/vnd.openxmlformats-package.relationships+xml"/>
  <Override PartName="/ppt/slides/_rels/slide436.xml.rels" ContentType="application/vnd.openxmlformats-package.relationships+xml"/>
  <Override PartName="/ppt/slides/_rels/slide437.xml.rels" ContentType="application/vnd.openxmlformats-package.relationships+xml"/>
  <Override PartName="/ppt/slides/_rels/slide623.xml.rels" ContentType="application/vnd.openxmlformats-package.relationships+xml"/>
  <Override PartName="/ppt/slides/_rels/slide438.xml.rels" ContentType="application/vnd.openxmlformats-package.relationships+xml"/>
  <Override PartName="/ppt/slides/_rels/slide624.xml.rels" ContentType="application/vnd.openxmlformats-package.relationships+xml"/>
  <Override PartName="/ppt/slides/_rels/slide439.xml.rels" ContentType="application/vnd.openxmlformats-package.relationships+xml"/>
  <Override PartName="/ppt/slides/_rels/slide625.xml.rels" ContentType="application/vnd.openxmlformats-package.relationships+xml"/>
  <Override PartName="/ppt/slides/_rels/slide442.xml.rels" ContentType="application/vnd.openxmlformats-package.relationships+xml"/>
  <Override PartName="/ppt/slides/_rels/slide443.xml.rels" ContentType="application/vnd.openxmlformats-package.relationships+xml"/>
  <Override PartName="/ppt/slides/_rels/slide444.xml.rels" ContentType="application/vnd.openxmlformats-package.relationships+xml"/>
  <Override PartName="/ppt/slides/_rels/slide630.xml.rels" ContentType="application/vnd.openxmlformats-package.relationships+xml"/>
  <Override PartName="/ppt/slides/_rels/slide770.xml.rels" ContentType="application/vnd.openxmlformats-package.relationships+xml"/>
  <Override PartName="/ppt/slides/_rels/slide445.xml.rels" ContentType="application/vnd.openxmlformats-package.relationships+xml"/>
  <Override PartName="/ppt/slides/_rels/slide631.xml.rels" ContentType="application/vnd.openxmlformats-package.relationships+xml"/>
  <Override PartName="/ppt/slides/_rels/slide446.xml.rels" ContentType="application/vnd.openxmlformats-package.relationships+xml"/>
  <Override PartName="/ppt/slides/_rels/slide447.xml.rels" ContentType="application/vnd.openxmlformats-package.relationships+xml"/>
  <Override PartName="/ppt/slides/_rels/slide448.xml.rels" ContentType="application/vnd.openxmlformats-package.relationships+xml"/>
  <Override PartName="/ppt/slides/_rels/slide449.xml.rels" ContentType="application/vnd.openxmlformats-package.relationships+xml"/>
  <Override PartName="/ppt/slides/_rels/slide450.xml.rels" ContentType="application/vnd.openxmlformats-package.relationships+xml"/>
  <Override PartName="/ppt/slides/_rels/slide451.xml.rels" ContentType="application/vnd.openxmlformats-package.relationships+xml"/>
  <Override PartName="/ppt/slides/_rels/slide455.xml.rels" ContentType="application/vnd.openxmlformats-package.relationships+xml"/>
  <Override PartName="/ppt/slides/_rels/slide781.xml.rels" ContentType="application/vnd.openxmlformats-package.relationships+xml"/>
  <Override PartName="/ppt/slides/_rels/slide70.xml.rels" ContentType="application/vnd.openxmlformats-package.relationships+xml"/>
  <Override PartName="/ppt/slides/_rels/slide456.xml.rels" ContentType="application/vnd.openxmlformats-package.relationships+xml"/>
  <Override PartName="/ppt/slides/_rels/slide642.xml.rels" ContentType="application/vnd.openxmlformats-package.relationships+xml"/>
  <Override PartName="/ppt/slides/_rels/slide782.xml.rels" ContentType="application/vnd.openxmlformats-package.relationships+xml"/>
  <Override PartName="/ppt/slides/_rels/slide457.xml.rels" ContentType="application/vnd.openxmlformats-package.relationships+xml"/>
  <Override PartName="/ppt/slides/_rels/slide643.xml.rels" ContentType="application/vnd.openxmlformats-package.relationships+xml"/>
  <Override PartName="/ppt/slides/_rels/slide783.xml.rels" ContentType="application/vnd.openxmlformats-package.relationships+xml"/>
  <Override PartName="/ppt/slides/_rels/slide458.xml.rels" ContentType="application/vnd.openxmlformats-package.relationships+xml"/>
  <Override PartName="/ppt/slides/_rels/slide644.xml.rels" ContentType="application/vnd.openxmlformats-package.relationships+xml"/>
  <Override PartName="/ppt/slides/_rels/slide459.xml.rels" ContentType="application/vnd.openxmlformats-package.relationships+xml"/>
  <Override PartName="/ppt/slides/_rels/slide461.xml.rels" ContentType="application/vnd.openxmlformats-package.relationships+xml"/>
  <Override PartName="/ppt/slides/_rels/slide462.xml.rels" ContentType="application/vnd.openxmlformats-package.relationships+xml"/>
  <Override PartName="/ppt/slides/_rels/slide463.xml.rels" ContentType="application/vnd.openxmlformats-package.relationships+xml"/>
  <Override PartName="/ppt/slides/_rels/slide464.xml.rels" ContentType="application/vnd.openxmlformats-package.relationships+xml"/>
  <Override PartName="/ppt/slides/_rels/slide325.xml.rels" ContentType="application/vnd.openxmlformats-package.relationships+xml"/>
  <Override PartName="/ppt/slides/_rels/slide650.xml.rels" ContentType="application/vnd.openxmlformats-package.relationships+xml"/>
  <Override PartName="/ppt/slides/_rels/slide80.xml.rels" ContentType="application/vnd.openxmlformats-package.relationships+xml"/>
  <Override PartName="/ppt/slides/_rels/slide466.xml.rels" ContentType="application/vnd.openxmlformats-package.relationships+xml"/>
  <Override PartName="/ppt/slides/_rels/slide81.xml.rels" ContentType="application/vnd.openxmlformats-package.relationships+xml"/>
  <Override PartName="/ppt/slides/_rels/slide467.xml.rels" ContentType="application/vnd.openxmlformats-package.relationships+xml"/>
  <Override PartName="/ppt/slides/_rels/slide82.xml.rels" ContentType="application/vnd.openxmlformats-package.relationships+xml"/>
  <Override PartName="/ppt/slides/_rels/slide468.xml.rels" ContentType="application/vnd.openxmlformats-package.relationships+xml"/>
  <Override PartName="/ppt/slides/_rels/slide794.xml.rels" ContentType="application/vnd.openxmlformats-package.relationships+xml"/>
  <Override PartName="/ppt/slides/_rels/slide469.xml.rels" ContentType="application/vnd.openxmlformats-package.relationships+xml"/>
  <Override PartName="/ppt/slides/_rels/slide655.xml.rels" ContentType="application/vnd.openxmlformats-package.relationships+xml"/>
  <Override PartName="/ppt/slides/_rels/slide474.xml.rels" ContentType="application/vnd.openxmlformats-package.relationships+xml"/>
  <Override PartName="/ppt/slides/_rels/slide475.xml.rels" ContentType="application/vnd.openxmlformats-package.relationships+xml"/>
  <Override PartName="/ppt/slides/_rels/slide336.xml.rels" ContentType="application/vnd.openxmlformats-package.relationships+xml"/>
  <Override PartName="/ppt/slides/_rels/slide661.xml.rels" ContentType="application/vnd.openxmlformats-package.relationships+xml"/>
  <Override PartName="/ppt/slides/_rels/slide476.xml.rels" ContentType="application/vnd.openxmlformats-package.relationships+xml"/>
  <Override PartName="/ppt/slides/_rels/slide337.xml.rels" ContentType="application/vnd.openxmlformats-package.relationships+xml"/>
  <Override PartName="/ppt/slides/_rels/slide662.xml.rels" ContentType="application/vnd.openxmlformats-package.relationships+xml"/>
  <Override PartName="/ppt/slides/_rels/slide477.xml.rels" ContentType="application/vnd.openxmlformats-package.relationships+xml"/>
  <Override PartName="/ppt/slides/_rels/slide338.xml.rels" ContentType="application/vnd.openxmlformats-package.relationships+xml"/>
  <Override PartName="/ppt/slides/_rels/slide663.xml.rels" ContentType="application/vnd.openxmlformats-package.relationships+xml"/>
  <Override PartName="/ppt/slides/_rels/slide92.xml.rels" ContentType="application/vnd.openxmlformats-package.relationships+xml"/>
  <Override PartName="/ppt/slides/_rels/slide478.xml.rels" ContentType="application/vnd.openxmlformats-package.relationships+xml"/>
  <Override PartName="/ppt/slides/_rels/slide93.xml.rels" ContentType="application/vnd.openxmlformats-package.relationships+xml"/>
  <Override PartName="/ppt/slides/_rels/slide479.xml.rels" ContentType="application/vnd.openxmlformats-package.relationships+xml"/>
  <Override PartName="/ppt/slides/_rels/slide480.xml.rels" ContentType="application/vnd.openxmlformats-package.relationships+xml"/>
  <Override PartName="/ppt/slides/_rels/slide487.xml.rels" ContentType="application/vnd.openxmlformats-package.relationships+xml"/>
  <Override PartName="/ppt/slides/_rels/slide490.xml.rels" ContentType="application/vnd.openxmlformats-package.relationships+xml"/>
  <Override PartName="/ppt/slides/_rels/slide491.xml.rels" ContentType="application/vnd.openxmlformats-package.relationships+xml"/>
  <Override PartName="/ppt/slides/_rels/slide492.xml.rels" ContentType="application/vnd.openxmlformats-package.relationships+xml"/>
  <Override PartName="/ppt/slides/_rels/slide493.xml.rels" ContentType="application/vnd.openxmlformats-package.relationships+xml"/>
  <Override PartName="/ppt/slides/_rels/slide494.xml.rels" ContentType="application/vnd.openxmlformats-package.relationships+xml"/>
  <Override PartName="/ppt/slides/_rels/slide680.xml.rels" ContentType="application/vnd.openxmlformats-package.relationships+xml"/>
  <Override PartName="/ppt/slides/_rels/slide495.xml.rels" ContentType="application/vnd.openxmlformats-package.relationships+xml"/>
  <Override PartName="/ppt/slides/_rels/slide681.xml.rels" ContentType="application/vnd.openxmlformats-package.relationships+xml"/>
  <Override PartName="/ppt/slides/_rels/slide513.xml.rels" ContentType="application/vnd.openxmlformats-package.relationships+xml"/>
  <Override PartName="/ppt/slides/_rels/slide514.xml.rels" ContentType="application/vnd.openxmlformats-package.relationships+xml"/>
  <Override PartName="/ppt/slides/_rels/slide700.xml.rels" ContentType="application/vnd.openxmlformats-package.relationships+xml"/>
  <Override PartName="/ppt/slides/_rels/slide533.xml.rels" ContentType="application/vnd.openxmlformats-package.relationships+xml"/>
  <Override PartName="/ppt/slides/_rels/slide534.xml.rels" ContentType="application/vnd.openxmlformats-package.relationships+xml"/>
  <Override PartName="/ppt/slides/_rels/slide536.xml.rels" ContentType="application/vnd.openxmlformats-package.relationships+xml"/>
  <Override PartName="/ppt/slides/_rels/slide543.xml.rels" ContentType="application/vnd.openxmlformats-package.relationships+xml"/>
  <Override PartName="/ppt/slides/_rels/slide544.xml.rels" ContentType="application/vnd.openxmlformats-package.relationships+xml"/>
  <Override PartName="/ppt/slides/_rels/slide545.xml.rels" ContentType="application/vnd.openxmlformats-package.relationships+xml"/>
  <Override PartName="/ppt/slides/_rels/slide546.xml.rels" ContentType="application/vnd.openxmlformats-package.relationships+xml"/>
  <Override PartName="/ppt/slides/_rels/slide556.xml.rels" ContentType="application/vnd.openxmlformats-package.relationships+xml"/>
  <Override PartName="/ppt/slides/_rels/slide557.xml.rels" ContentType="application/vnd.openxmlformats-package.relationships+xml"/>
  <Override PartName="/ppt/slides/_rels/slide558.xml.rels" ContentType="application/vnd.openxmlformats-package.relationships+xml"/>
  <Override PartName="/ppt/slides/_rels/slide559.xml.rels" ContentType="application/vnd.openxmlformats-package.relationships+xml"/>
  <Override PartName="/ppt/slides/_rels/slide562.xml.rels" ContentType="application/vnd.openxmlformats-package.relationships+xml"/>
  <Override PartName="/ppt/slides/_rels/slide563.xml.rels" ContentType="application/vnd.openxmlformats-package.relationships+xml"/>
  <Override PartName="/ppt/slides/_rels/slide564.xml.rels" ContentType="application/vnd.openxmlformats-package.relationships+xml"/>
  <Override PartName="/ppt/slides/_rels/slide565.xml.rels" ContentType="application/vnd.openxmlformats-package.relationships+xml"/>
  <Override PartName="/ppt/slides/_rels/slide575.xml.rels" ContentType="application/vnd.openxmlformats-package.relationships+xml"/>
  <Override PartName="/ppt/slides/_rels/slide576.xml.rels" ContentType="application/vnd.openxmlformats-package.relationships+xml"/>
  <Override PartName="/ppt/slides/_rels/slide578.xml.rels" ContentType="application/vnd.openxmlformats-package.relationships+xml"/>
  <Override PartName="/ppt/slides/_rels/slide27.xml.rels" ContentType="application/vnd.openxmlformats-package.relationships+xml"/>
  <Override PartName="/ppt/slides/_rels/slide581.xml.rels" ContentType="application/vnd.openxmlformats-package.relationships+xml"/>
  <Override PartName="/ppt/slides/_rels/slide584.xml.rels" ContentType="application/vnd.openxmlformats-package.relationships+xml"/>
  <Override PartName="/ppt/slides/_rels/slide586.xml.rels" ContentType="application/vnd.openxmlformats-package.relationships+xml"/>
  <Override PartName="/ppt/slides/_rels/slide266.xml.rels" ContentType="application/vnd.openxmlformats-package.relationships+xml"/>
  <Override PartName="/ppt/slides/_rels/slide591.xml.rels" ContentType="application/vnd.openxmlformats-package.relationships+xml"/>
  <Override PartName="/ppt/slides/_rels/slide267.xml.rels" ContentType="application/vnd.openxmlformats-package.relationships+xml"/>
  <Override PartName="/ppt/slides/_rels/slide592.xml.rels" ContentType="application/vnd.openxmlformats-package.relationships+xml"/>
  <Override PartName="/ppt/slides/_rels/slide268.xml.rels" ContentType="application/vnd.openxmlformats-package.relationships+xml"/>
  <Override PartName="/ppt/slides/_rels/slide593.xml.rels" ContentType="application/vnd.openxmlformats-package.relationships+xml"/>
  <Override PartName="/ppt/slides/_rels/slide595.xml.rels" ContentType="application/vnd.openxmlformats-package.relationships+xml"/>
  <Override PartName="/ppt/slides/_rels/slide596.xml.rels" ContentType="application/vnd.openxmlformats-package.relationships+xml"/>
  <Override PartName="/ppt/slides/_rels/slide597.xml.rels" ContentType="application/vnd.openxmlformats-package.relationships+xml"/>
  <Override PartName="/ppt/slides/_rels/slide600.xml.rels" ContentType="application/vnd.openxmlformats-package.relationships+xml"/>
  <Override PartName="/ppt/slides/_rels/slide601.xml.rels" ContentType="application/vnd.openxmlformats-package.relationships+xml"/>
  <Override PartName="/ppt/slides/_rels/slide602.xml.rels" ContentType="application/vnd.openxmlformats-package.relationships+xml"/>
  <Override PartName="/ppt/slides/_rels/slide603.xml.rels" ContentType="application/vnd.openxmlformats-package.relationships+xml"/>
  <Override PartName="/ppt/slides/_rels/slide606.xml.rels" ContentType="application/vnd.openxmlformats-package.relationships+xml"/>
  <Override PartName="/ppt/slides/_rels/slide610.xml.rels" ContentType="application/vnd.openxmlformats-package.relationships+xml"/>
  <Override PartName="/ppt/slides/_rels/slide613.xml.rels" ContentType="application/vnd.openxmlformats-package.relationships+xml"/>
  <Override PartName="/ppt/slides/_rels/slide614.xml.rels" ContentType="application/vnd.openxmlformats-package.relationships+xml"/>
  <Override PartName="/ppt/slides/_rels/slide617.xml.rels" ContentType="application/vnd.openxmlformats-package.relationships+xml"/>
  <Override PartName="/ppt/slides/_rels/slide618.xml.rels" ContentType="application/vnd.openxmlformats-package.relationships+xml"/>
  <Override PartName="/ppt/slides/_rels/slide619.xml.rels" ContentType="application/vnd.openxmlformats-package.relationships+xml"/>
  <Override PartName="/ppt/slides/_rels/slide620.xml.rels" ContentType="application/vnd.openxmlformats-package.relationships+xml"/>
  <Override PartName="/ppt/slides/_rels/slide621.xml.rels" ContentType="application/vnd.openxmlformats-package.relationships+xml"/>
  <Override PartName="/ppt/slides/_rels/slide90.xml.rels" ContentType="application/vnd.openxmlformats-package.relationships+xml"/>
  <Override PartName="/ppt/slides/_rels/slide622.xml.rels" ContentType="application/vnd.openxmlformats-package.relationships+xml"/>
  <Override PartName="/ppt/slides/_rels/slide632.xml.rels" ContentType="application/vnd.openxmlformats-package.relationships+xml"/>
  <Override PartName="/ppt/slides/_rels/slide633.xml.rels" ContentType="application/vnd.openxmlformats-package.relationships+xml"/>
  <Override PartName="/ppt/slides/_rels/slide634.xml.rels" ContentType="application/vnd.openxmlformats-package.relationships+xml"/>
  <Override PartName="/ppt/slides/_rels/slide636.xml.rels" ContentType="application/vnd.openxmlformats-package.relationships+xml"/>
  <Override PartName="/ppt/slides/_rels/slide637.xml.rels" ContentType="application/vnd.openxmlformats-package.relationships+xml"/>
  <Override PartName="/ppt/slides/_rels/slide638.xml.rels" ContentType="application/vnd.openxmlformats-package.relationships+xml"/>
  <Override PartName="/ppt/slides/_rels/slide169.xml.rels" ContentType="application/vnd.openxmlformats-package.relationships+xml"/>
  <Override PartName="/ppt/slides/_rels/slide640.xml.rels" ContentType="application/vnd.openxmlformats-package.relationships+xml"/>
  <Override PartName="/ppt/slides/_rels/slide645.xml.rels" ContentType="application/vnd.openxmlformats-package.relationships+xml"/>
  <Override PartName="/ppt/slides/_rels/slide646.xml.rels" ContentType="application/vnd.openxmlformats-package.relationships+xml"/>
  <Override PartName="/ppt/slides/_rels/slide647.xml.rels" ContentType="application/vnd.openxmlformats-package.relationships+xml"/>
  <Override PartName="/ppt/slides/_rels/slide648.xml.rels" ContentType="application/vnd.openxmlformats-package.relationships+xml"/>
  <Override PartName="/ppt/slides/_rels/slide649.xml.rels" ContentType="application/vnd.openxmlformats-package.relationships+xml"/>
  <Override PartName="/ppt/slides/_rels/slide656.xml.rels" ContentType="application/vnd.openxmlformats-package.relationships+xml"/>
  <Override PartName="/ppt/slides/_rels/slide657.xml.rels" ContentType="application/vnd.openxmlformats-package.relationships+xml"/>
  <Override PartName="/ppt/slides/_rels/slide658.xml.rels" ContentType="application/vnd.openxmlformats-package.relationships+xml"/>
  <Override PartName="/ppt/slides/_rels/slide659.xml.rels" ContentType="application/vnd.openxmlformats-package.relationships+xml"/>
  <Override PartName="/ppt/slides/_rels/slide660.xml.rels" ContentType="application/vnd.openxmlformats-package.relationships+xml"/>
  <Override PartName="/ppt/slides/_rels/slide668.xml.rels" ContentType="application/vnd.openxmlformats-package.relationships+xml"/>
  <Override PartName="/ppt/slides/_rels/slide669.xml.rels" ContentType="application/vnd.openxmlformats-package.relationships+xml"/>
  <Override PartName="/ppt/slides/_rels/slide670.xml.rels" ContentType="application/vnd.openxmlformats-package.relationships+xml"/>
  <Override PartName="/ppt/slides/_rels/slide682.xml.rels" ContentType="application/vnd.openxmlformats-package.relationships+xml"/>
  <Override PartName="/ppt/slides/_rels/slide693.xml.rels" ContentType="application/vnd.openxmlformats-package.relationships+xml"/>
  <Override PartName="/ppt/slides/_rels/slide694.xml.rels" ContentType="application/vnd.openxmlformats-package.relationships+xml"/>
  <Override PartName="/ppt/slides/_rels/slide695.xml.rels" ContentType="application/vnd.openxmlformats-package.relationships+xml"/>
  <Override PartName="/ppt/slides/_rels/slide696.xml.rels" ContentType="application/vnd.openxmlformats-package.relationships+xml"/>
  <Override PartName="/ppt/slides/_rels/slide697.xml.rels" ContentType="application/vnd.openxmlformats-package.relationships+xml"/>
  <Override PartName="/ppt/slides/_rels/slide698.xml.rels" ContentType="application/vnd.openxmlformats-package.relationships+xml"/>
  <Override PartName="/ppt/slides/_rels/slide704.xml.rels" ContentType="application/vnd.openxmlformats-package.relationships+xml"/>
  <Override PartName="/ppt/slides/slide781.xml" ContentType="application/vnd.openxmlformats-officedocument.presentationml.slide+xml"/>
  <Override PartName="/ppt/slides/slide780.xml" ContentType="application/vnd.openxmlformats-officedocument.presentationml.slide+xml"/>
  <Override PartName="/ppt/slides/slide779.xml" ContentType="application/vnd.openxmlformats-officedocument.presentationml.slide+xml"/>
  <Override PartName="/ppt/slides/slide778.xml" ContentType="application/vnd.openxmlformats-officedocument.presentationml.slide+xml"/>
  <Override PartName="/ppt/slides/slide777.xml" ContentType="application/vnd.openxmlformats-officedocument.presentationml.slide+xml"/>
  <Override PartName="/ppt/slides/slide776.xml" ContentType="application/vnd.openxmlformats-officedocument.presentationml.slide+xml"/>
  <Override PartName="/ppt/slides/slide775.xml" ContentType="application/vnd.openxmlformats-officedocument.presentationml.slide+xml"/>
  <Override PartName="/ppt/slides/slide774.xml" ContentType="application/vnd.openxmlformats-officedocument.presentationml.slide+xml"/>
  <Override PartName="/ppt/slides/slide773.xml" ContentType="application/vnd.openxmlformats-officedocument.presentationml.slide+xml"/>
  <Override PartName="/ppt/slides/slide772.xml" ContentType="application/vnd.openxmlformats-officedocument.presentationml.slide+xml"/>
  <Override PartName="/ppt/slides/slide771.xml" ContentType="application/vnd.openxmlformats-officedocument.presentationml.slide+xml"/>
  <Override PartName="/ppt/slides/slide770.xml" ContentType="application/vnd.openxmlformats-officedocument.presentationml.slide+xml"/>
  <Override PartName="/ppt/slides/slide769.xml" ContentType="application/vnd.openxmlformats-officedocument.presentationml.slide+xml"/>
  <Override PartName="/ppt/slides/slide768.xml" ContentType="application/vnd.openxmlformats-officedocument.presentationml.slide+xml"/>
  <Override PartName="/ppt/slides/slide767.xml" ContentType="application/vnd.openxmlformats-officedocument.presentationml.slide+xml"/>
  <Override PartName="/ppt/slides/slide766.xml" ContentType="application/vnd.openxmlformats-officedocument.presentationml.slide+xml"/>
  <Override PartName="/ppt/slides/slide765.xml" ContentType="application/vnd.openxmlformats-officedocument.presentationml.slide+xml"/>
  <Override PartName="/ppt/slides/slide764.xml" ContentType="application/vnd.openxmlformats-officedocument.presentationml.slide+xml"/>
  <Override PartName="/ppt/slides/slide763.xml" ContentType="application/vnd.openxmlformats-officedocument.presentationml.slide+xml"/>
  <Override PartName="/ppt/slides/slide762.xml" ContentType="application/vnd.openxmlformats-officedocument.presentationml.slide+xml"/>
  <Override PartName="/ppt/slides/slide761.xml" ContentType="application/vnd.openxmlformats-officedocument.presentationml.slide+xml"/>
  <Override PartName="/ppt/slides/slide760.xml" ContentType="application/vnd.openxmlformats-officedocument.presentationml.slide+xml"/>
  <Override PartName="/ppt/slides/slide759.xml" ContentType="application/vnd.openxmlformats-officedocument.presentationml.slide+xml"/>
  <Override PartName="/ppt/slides/slide758.xml" ContentType="application/vnd.openxmlformats-officedocument.presentationml.slide+xml"/>
  <Override PartName="/ppt/slides/slide757.xml" ContentType="application/vnd.openxmlformats-officedocument.presentationml.slide+xml"/>
  <Override PartName="/ppt/slides/slide756.xml" ContentType="application/vnd.openxmlformats-officedocument.presentationml.slide+xml"/>
  <Override PartName="/ppt/slides/slide755.xml" ContentType="application/vnd.openxmlformats-officedocument.presentationml.slide+xml"/>
  <Override PartName="/ppt/slides/slide754.xml" ContentType="application/vnd.openxmlformats-officedocument.presentationml.slide+xml"/>
  <Override PartName="/ppt/slides/slide753.xml" ContentType="application/vnd.openxmlformats-officedocument.presentationml.slide+xml"/>
  <Override PartName="/ppt/slides/slide752.xml" ContentType="application/vnd.openxmlformats-officedocument.presentationml.slide+xml"/>
  <Override PartName="/ppt/slides/slide751.xml" ContentType="application/vnd.openxmlformats-officedocument.presentationml.slide+xml"/>
  <Override PartName="/ppt/slides/slide750.xml" ContentType="application/vnd.openxmlformats-officedocument.presentationml.slide+xml"/>
  <Override PartName="/ppt/slides/slide749.xml" ContentType="application/vnd.openxmlformats-officedocument.presentationml.slide+xml"/>
  <Override PartName="/ppt/slides/slide748.xml" ContentType="application/vnd.openxmlformats-officedocument.presentationml.slide+xml"/>
  <Override PartName="/ppt/slides/slide747.xml" ContentType="application/vnd.openxmlformats-officedocument.presentationml.slide+xml"/>
  <Override PartName="/ppt/slides/slide746.xml" ContentType="application/vnd.openxmlformats-officedocument.presentationml.slide+xml"/>
  <Override PartName="/ppt/slides/slide745.xml" ContentType="application/vnd.openxmlformats-officedocument.presentationml.slide+xml"/>
  <Override PartName="/ppt/slides/slide744.xml" ContentType="application/vnd.openxmlformats-officedocument.presentationml.slide+xml"/>
  <Override PartName="/ppt/slides/slide743.xml" ContentType="application/vnd.openxmlformats-officedocument.presentationml.slide+xml"/>
  <Override PartName="/ppt/slides/slide742.xml" ContentType="application/vnd.openxmlformats-officedocument.presentationml.slide+xml"/>
  <Override PartName="/ppt/slides/slide741.xml" ContentType="application/vnd.openxmlformats-officedocument.presentationml.slide+xml"/>
  <Override PartName="/ppt/slides/slide740.xml" ContentType="application/vnd.openxmlformats-officedocument.presentationml.slide+xml"/>
  <Override PartName="/ppt/slides/slide739.xml" ContentType="application/vnd.openxmlformats-officedocument.presentationml.slide+xml"/>
  <Override PartName="/ppt/slides/slide738.xml" ContentType="application/vnd.openxmlformats-officedocument.presentationml.slide+xml"/>
  <Override PartName="/ppt/slides/slide737.xml" ContentType="application/vnd.openxmlformats-officedocument.presentationml.slide+xml"/>
  <Override PartName="/ppt/slides/slide736.xml" ContentType="application/vnd.openxmlformats-officedocument.presentationml.slide+xml"/>
  <Override PartName="/ppt/slides/slide735.xml" ContentType="application/vnd.openxmlformats-officedocument.presentationml.slide+xml"/>
  <Override PartName="/ppt/slides/slide734.xml" ContentType="application/vnd.openxmlformats-officedocument.presentationml.slide+xml"/>
  <Override PartName="/ppt/slides/slide733.xml" ContentType="application/vnd.openxmlformats-officedocument.presentationml.slide+xml"/>
  <Override PartName="/ppt/slides/slide732.xml" ContentType="application/vnd.openxmlformats-officedocument.presentationml.slide+xml"/>
  <Override PartName="/ppt/slides/slide731.xml" ContentType="application/vnd.openxmlformats-officedocument.presentationml.slide+xml"/>
  <Override PartName="/ppt/slides/slide730.xml" ContentType="application/vnd.openxmlformats-officedocument.presentationml.slide+xml"/>
  <Override PartName="/ppt/slides/slide729.xml" ContentType="application/vnd.openxmlformats-officedocument.presentationml.slide+xml"/>
  <Override PartName="/ppt/slides/slide728.xml" ContentType="application/vnd.openxmlformats-officedocument.presentationml.slide+xml"/>
  <Override PartName="/ppt/slides/slide727.xml" ContentType="application/vnd.openxmlformats-officedocument.presentationml.slide+xml"/>
  <Override PartName="/ppt/slides/slide726.xml" ContentType="application/vnd.openxmlformats-officedocument.presentationml.slide+xml"/>
  <Override PartName="/ppt/slides/slide725.xml" ContentType="application/vnd.openxmlformats-officedocument.presentationml.slide+xml"/>
  <Override PartName="/ppt/slides/slide724.xml" ContentType="application/vnd.openxmlformats-officedocument.presentationml.slide+xml"/>
  <Override PartName="/ppt/slides/slide723.xml" ContentType="application/vnd.openxmlformats-officedocument.presentationml.slide+xml"/>
  <Override PartName="/ppt/slides/slide722.xml" ContentType="application/vnd.openxmlformats-officedocument.presentationml.slide+xml"/>
  <Override PartName="/ppt/slides/slide721.xml" ContentType="application/vnd.openxmlformats-officedocument.presentationml.slide+xml"/>
  <Override PartName="/ppt/slides/slide720.xml" ContentType="application/vnd.openxmlformats-officedocument.presentationml.slide+xml"/>
  <Override PartName="/ppt/slides/slide716.xml" ContentType="application/vnd.openxmlformats-officedocument.presentationml.slide+xml"/>
  <Override PartName="/ppt/slides/slide715.xml" ContentType="application/vnd.openxmlformats-officedocument.presentationml.slide+xml"/>
  <Override PartName="/ppt/slides/slide714.xml" ContentType="application/vnd.openxmlformats-officedocument.presentationml.slide+xml"/>
  <Override PartName="/ppt/slides/slide713.xml" ContentType="application/vnd.openxmlformats-officedocument.presentationml.slide+xml"/>
  <Override PartName="/ppt/slides/slide712.xml" ContentType="application/vnd.openxmlformats-officedocument.presentationml.slide+xml"/>
  <Override PartName="/ppt/slides/slide711.xml" ContentType="application/vnd.openxmlformats-officedocument.presentationml.slide+xml"/>
  <Override PartName="/ppt/slides/slide710.xml" ContentType="application/vnd.openxmlformats-officedocument.presentationml.slide+xml"/>
  <Override PartName="/ppt/slides/slide709.xml" ContentType="application/vnd.openxmlformats-officedocument.presentationml.slide+xml"/>
  <Override PartName="/ppt/slides/slide331.xml" ContentType="application/vnd.openxmlformats-officedocument.presentationml.slide+xml"/>
  <Override PartName="/ppt/slides/slide41.xml" ContentType="application/vnd.openxmlformats-officedocument.presentationml.slide+xml"/>
  <Override PartName="/ppt/slides/slide330.xml" ContentType="application/vnd.openxmlformats-officedocument.presentationml.slide+xml"/>
  <Override PartName="/ppt/slides/slide40.xml" ContentType="application/vnd.openxmlformats-officedocument.presentationml.slide+xml"/>
  <Override PartName="/ppt/slides/slide321.xml" ContentType="application/vnd.openxmlformats-officedocument.presentationml.slide+xml"/>
  <Override PartName="/ppt/slides/slide31.xml" ContentType="application/vnd.openxmlformats-officedocument.presentationml.slide+xml"/>
  <Override PartName="/ppt/slides/slide320.xml" ContentType="application/vnd.openxmlformats-officedocument.presentationml.slide+xml"/>
  <Override PartName="/ppt/slides/slide30.xml" ContentType="application/vnd.openxmlformats-officedocument.presentationml.slide+xml"/>
  <Override PartName="/ppt/slides/slide311.xml" ContentType="application/vnd.openxmlformats-officedocument.presentationml.slide+xml"/>
  <Override PartName="/ppt/slides/slide21.xml" ContentType="application/vnd.openxmlformats-officedocument.presentationml.slide+xml"/>
  <Override PartName="/ppt/slides/slide310.xml" ContentType="application/vnd.openxmlformats-officedocument.presentationml.slide+xml"/>
  <Override PartName="/ppt/slides/slide20.xml" ContentType="application/vnd.openxmlformats-officedocument.presentationml.slide+xml"/>
  <Override PartName="/ppt/slides/slide301.xml" ContentType="application/vnd.openxmlformats-officedocument.presentationml.slide+xml"/>
  <Override PartName="/ppt/slides/slide296.xml" ContentType="application/vnd.openxmlformats-officedocument.presentationml.slide+xml"/>
  <Override PartName="/ppt/slides/slide11.xml" ContentType="application/vnd.openxmlformats-officedocument.presentationml.slide+xml"/>
  <Override PartName="/ppt/slides/slide708.xml" ContentType="application/vnd.openxmlformats-officedocument.presentationml.slide+xml"/>
  <Override PartName="/ppt/slides/slide300.xml" ContentType="application/vnd.openxmlformats-officedocument.presentationml.slide+xml"/>
  <Override PartName="/ppt/slides/slide295.xml" ContentType="application/vnd.openxmlformats-officedocument.presentationml.slide+xml"/>
  <Override PartName="/ppt/slides/slide10.xml" ContentType="application/vnd.openxmlformats-officedocument.presentationml.slide+xml"/>
  <Override PartName="/ppt/slides/slide707.xml" ContentType="application/vnd.openxmlformats-officedocument.presentationml.slide+xml"/>
  <Override PartName="/ppt/slides/slide293.xml" ContentType="application/vnd.openxmlformats-officedocument.presentationml.slide+xml"/>
  <Override PartName="/ppt/slides/slide705.xml" ContentType="application/vnd.openxmlformats-officedocument.presentationml.slide+xml"/>
  <Override PartName="/ppt/slides/slide292.xml" ContentType="application/vnd.openxmlformats-officedocument.presentationml.slide+xml"/>
  <Override PartName="/ppt/slides/slide704.xml" ContentType="application/vnd.openxmlformats-officedocument.presentationml.slide+xml"/>
  <Override PartName="/ppt/slides/slide291.xml" ContentType="application/vnd.openxmlformats-officedocument.presentationml.slide+xml"/>
  <Override PartName="/ppt/slides/slide703.xml" ContentType="application/vnd.openxmlformats-officedocument.presentationml.slide+xml"/>
  <Override PartName="/ppt/slides/slide290.xml" ContentType="application/vnd.openxmlformats-officedocument.presentationml.slide+xml"/>
  <Override PartName="/ppt/slides/slide702.xml" ContentType="application/vnd.openxmlformats-officedocument.presentationml.slide+xml"/>
  <Override PartName="/ppt/slides/slide289.xml" ContentType="application/vnd.openxmlformats-officedocument.presentationml.slide+xml"/>
  <Override PartName="/ppt/slides/slide288.xml" ContentType="application/vnd.openxmlformats-officedocument.presentationml.slide+xml"/>
  <Override PartName="/ppt/slides/slide287.xml" ContentType="application/vnd.openxmlformats-officedocument.presentationml.slide+xml"/>
  <Override PartName="/ppt/slides/slide286.xml" ContentType="application/vnd.openxmlformats-officedocument.presentationml.slide+xml"/>
  <Override PartName="/ppt/slides/slide285.xml" ContentType="application/vnd.openxmlformats-officedocument.presentationml.slide+xml"/>
  <Override PartName="/ppt/slides/slide336.xml" ContentType="application/vnd.openxmlformats-officedocument.presentationml.slide+xml"/>
  <Override PartName="/ppt/slides/slide46.xml" ContentType="application/vnd.openxmlformats-officedocument.presentationml.slide+xml"/>
  <Override PartName="/ppt/slides/slide284.xml" ContentType="application/vnd.openxmlformats-officedocument.presentationml.slide+xml"/>
  <Override PartName="/ppt/slides/slide335.xml" ContentType="application/vnd.openxmlformats-officedocument.presentationml.slide+xml"/>
  <Override PartName="/ppt/slides/slide45.xml" ContentType="application/vnd.openxmlformats-officedocument.presentationml.slide+xml"/>
  <Override PartName="/ppt/slides/slide283.xml" ContentType="application/vnd.openxmlformats-officedocument.presentationml.slide+xml"/>
  <Override PartName="/ppt/slides/slide334.xml" ContentType="application/vnd.openxmlformats-officedocument.presentationml.slide+xml"/>
  <Override PartName="/ppt/slides/slide44.xml" ContentType="application/vnd.openxmlformats-officedocument.presentationml.slide+xml"/>
  <Override PartName="/ppt/slides/slide282.xml" ContentType="application/vnd.openxmlformats-officedocument.presentationml.slide+xml"/>
  <Override PartName="/ppt/slides/slide333.xml" ContentType="application/vnd.openxmlformats-officedocument.presentationml.slide+xml"/>
  <Override PartName="/ppt/slides/slide43.xml" ContentType="application/vnd.openxmlformats-officedocument.presentationml.slide+xml"/>
  <Override PartName="/ppt/slides/slide281.xml" ContentType="application/vnd.openxmlformats-officedocument.presentationml.slide+xml"/>
  <Override PartName="/ppt/slides/slide332.xml" ContentType="application/vnd.openxmlformats-officedocument.presentationml.slide+xml"/>
  <Override PartName="/ppt/slides/slide42.xml" ContentType="application/vnd.openxmlformats-officedocument.presentationml.slide+xml"/>
  <Override PartName="/ppt/slides/slide280.xml" ContentType="application/vnd.openxmlformats-officedocument.presentationml.slide+xml"/>
  <Override PartName="/ppt/slides/slide279.xml" ContentType="application/vnd.openxmlformats-officedocument.presentationml.slide+xml"/>
  <Override PartName="/ppt/slides/slide278.xml" ContentType="application/vnd.openxmlformats-officedocument.presentationml.slide+xml"/>
  <Override PartName="/ppt/slides/slide329.xml" ContentType="application/vnd.openxmlformats-officedocument.presentationml.slide+xml"/>
  <Override PartName="/ppt/slides/slide39.xml" ContentType="application/vnd.openxmlformats-officedocument.presentationml.slide+xml"/>
  <Override PartName="/ppt/slides/slide277.xml" ContentType="application/vnd.openxmlformats-officedocument.presentationml.slide+xml"/>
  <Override PartName="/ppt/slides/slide328.xml" ContentType="application/vnd.openxmlformats-officedocument.presentationml.slide+xml"/>
  <Override PartName="/ppt/slides/slide38.xml" ContentType="application/vnd.openxmlformats-officedocument.presentationml.slide+xml"/>
  <Override PartName="/ppt/slides/slide276.xml" ContentType="application/vnd.openxmlformats-officedocument.presentationml.slide+xml"/>
  <Override PartName="/ppt/slides/slide327.xml" ContentType="application/vnd.openxmlformats-officedocument.presentationml.slide+xml"/>
  <Override PartName="/ppt/slides/slide37.xml" ContentType="application/vnd.openxmlformats-officedocument.presentationml.slide+xml"/>
  <Override PartName="/ppt/slides/slide275.xml" ContentType="application/vnd.openxmlformats-officedocument.presentationml.slide+xml"/>
  <Override PartName="/ppt/slides/slide326.xml" ContentType="application/vnd.openxmlformats-officedocument.presentationml.slide+xml"/>
  <Override PartName="/ppt/slides/slide36.xml" ContentType="application/vnd.openxmlformats-officedocument.presentationml.slide+xml"/>
  <Override PartName="/ppt/slides/slide274.xml" ContentType="application/vnd.openxmlformats-officedocument.presentationml.slide+xml"/>
  <Override PartName="/ppt/slides/slide325.xml" ContentType="application/vnd.openxmlformats-officedocument.presentationml.slide+xml"/>
  <Override PartName="/ppt/slides/slide35.xml" ContentType="application/vnd.openxmlformats-officedocument.presentationml.slide+xml"/>
  <Override PartName="/ppt/slides/slide273.xml" ContentType="application/vnd.openxmlformats-officedocument.presentationml.slide+xml"/>
  <Override PartName="/ppt/slides/slide324.xml" ContentType="application/vnd.openxmlformats-officedocument.presentationml.slide+xml"/>
  <Override PartName="/ppt/slides/slide34.xml" ContentType="application/vnd.openxmlformats-officedocument.presentationml.slide+xml"/>
  <Override PartName="/ppt/slides/slide272.xml" ContentType="application/vnd.openxmlformats-officedocument.presentationml.slide+xml"/>
  <Override PartName="/ppt/slides/slide323.xml" ContentType="application/vnd.openxmlformats-officedocument.presentationml.slide+xml"/>
  <Override PartName="/ppt/slides/slide33.xml" ContentType="application/vnd.openxmlformats-officedocument.presentationml.slide+xml"/>
  <Override PartName="/ppt/slides/slide271.xml" ContentType="application/vnd.openxmlformats-officedocument.presentationml.slide+xml"/>
  <Override PartName="/ppt/slides/slide322.xml" ContentType="application/vnd.openxmlformats-officedocument.presentationml.slide+xml"/>
  <Override PartName="/ppt/slides/slide32.xml" ContentType="application/vnd.openxmlformats-officedocument.presentationml.slide+xml"/>
  <Override PartName="/ppt/slides/slide270.xml" ContentType="application/vnd.openxmlformats-officedocument.presentationml.slide+xml"/>
  <Override PartName="/ppt/slides/slide269.xml" ContentType="application/vnd.openxmlformats-officedocument.presentationml.slide+xml"/>
  <Override PartName="/ppt/slides/slide268.xml" ContentType="application/vnd.openxmlformats-officedocument.presentationml.slide+xml"/>
  <Override PartName="/ppt/slides/slide319.xml" ContentType="application/vnd.openxmlformats-officedocument.presentationml.slide+xml"/>
  <Override PartName="/ppt/slides/slide29.xml" ContentType="application/vnd.openxmlformats-officedocument.presentationml.slide+xml"/>
  <Override PartName="/ppt/slides/slide267.xml" ContentType="application/vnd.openxmlformats-officedocument.presentationml.slide+xml"/>
  <Override PartName="/ppt/slides/slide318.xml" ContentType="application/vnd.openxmlformats-officedocument.presentationml.slide+xml"/>
  <Override PartName="/ppt/slides/slide28.xml" ContentType="application/vnd.openxmlformats-officedocument.presentationml.slide+xml"/>
  <Override PartName="/ppt/slides/slide266.xml" ContentType="application/vnd.openxmlformats-officedocument.presentationml.slide+xml"/>
  <Override PartName="/ppt/slides/slide317.xml" ContentType="application/vnd.openxmlformats-officedocument.presentationml.slide+xml"/>
  <Override PartName="/ppt/slides/slide27.xml" ContentType="application/vnd.openxmlformats-officedocument.presentationml.slide+xml"/>
  <Override PartName="/ppt/slides/slide265.xml" ContentType="application/vnd.openxmlformats-officedocument.presentationml.slide+xml"/>
  <Override PartName="/ppt/slides/slide316.xml" ContentType="application/vnd.openxmlformats-officedocument.presentationml.slide+xml"/>
  <Override PartName="/ppt/slides/slide26.xml" ContentType="application/vnd.openxmlformats-officedocument.presentationml.slide+xml"/>
  <Override PartName="/ppt/slides/slide264.xml" ContentType="application/vnd.openxmlformats-officedocument.presentationml.slide+xml"/>
  <Override PartName="/ppt/slides/slide315.xml" ContentType="application/vnd.openxmlformats-officedocument.presentationml.slide+xml"/>
  <Override PartName="/ppt/slides/slide25.xml" ContentType="application/vnd.openxmlformats-officedocument.presentationml.slide+xml"/>
  <Override PartName="/ppt/slides/slide263.xml" ContentType="application/vnd.openxmlformats-officedocument.presentationml.slide+xml"/>
  <Override PartName="/ppt/slides/slide314.xml" ContentType="application/vnd.openxmlformats-officedocument.presentationml.slide+xml"/>
  <Override PartName="/ppt/slides/slide24.xml" ContentType="application/vnd.openxmlformats-officedocument.presentationml.slide+xml"/>
  <Override PartName="/ppt/slides/slide262.xml" ContentType="application/vnd.openxmlformats-officedocument.presentationml.slide+xml"/>
  <Override PartName="/ppt/slides/slide313.xml" ContentType="application/vnd.openxmlformats-officedocument.presentationml.slide+xml"/>
  <Override PartName="/ppt/slides/slide23.xml" ContentType="application/vnd.openxmlformats-officedocument.presentationml.slide+xml"/>
  <Override PartName="/ppt/slides/slide261.xml" ContentType="application/vnd.openxmlformats-officedocument.presentationml.slide+xml"/>
  <Override PartName="/ppt/slides/slide312.xml" ContentType="application/vnd.openxmlformats-officedocument.presentationml.slide+xml"/>
  <Override PartName="/ppt/slides/slide22.xml" ContentType="application/vnd.openxmlformats-officedocument.presentationml.slide+xml"/>
  <Override PartName="/ppt/slides/slide260.xml" ContentType="application/vnd.openxmlformats-officedocument.presentationml.slide+xml"/>
  <Override PartName="/ppt/slides/slide259.xml" ContentType="application/vnd.openxmlformats-officedocument.presentationml.slide+xml"/>
  <Override PartName="/ppt/slides/slide258.xml" ContentType="application/vnd.openxmlformats-officedocument.presentationml.slide+xml"/>
  <Override PartName="/ppt/slides/slide309.xml" ContentType="application/vnd.openxmlformats-officedocument.presentationml.slide+xml"/>
  <Override PartName="/ppt/slides/slide19.xml" ContentType="application/vnd.openxmlformats-officedocument.presentationml.slide+xml"/>
  <Override PartName="/ppt/slides/slide257.xml" ContentType="application/vnd.openxmlformats-officedocument.presentationml.slide+xml"/>
  <Override PartName="/ppt/slides/slide308.xml" ContentType="application/vnd.openxmlformats-officedocument.presentationml.slide+xml"/>
  <Override PartName="/ppt/slides/slide18.xml" ContentType="application/vnd.openxmlformats-officedocument.presentationml.slide+xml"/>
  <Override PartName="/ppt/slides/slide256.xml" ContentType="application/vnd.openxmlformats-officedocument.presentationml.slide+xml"/>
  <Override PartName="/ppt/slides/slide307.xml" ContentType="application/vnd.openxmlformats-officedocument.presentationml.slide+xml"/>
  <Override PartName="/ppt/slides/slide17.xml" ContentType="application/vnd.openxmlformats-officedocument.presentationml.slide+xml"/>
  <Override PartName="/ppt/slides/slide255.xml" ContentType="application/vnd.openxmlformats-officedocument.presentationml.slide+xml"/>
  <Override PartName="/ppt/slides/slide306.xml" ContentType="application/vnd.openxmlformats-officedocument.presentationml.slide+xml"/>
  <Override PartName="/ppt/slides/slide16.xml" ContentType="application/vnd.openxmlformats-officedocument.presentationml.slide+xml"/>
  <Override PartName="/ppt/slides/slide254.xml" ContentType="application/vnd.openxmlformats-officedocument.presentationml.slide+xml"/>
  <Override PartName="/ppt/slides/slide305.xml" ContentType="application/vnd.openxmlformats-officedocument.presentationml.slide+xml"/>
  <Override PartName="/ppt/slides/slide15.xml" ContentType="application/vnd.openxmlformats-officedocument.presentationml.slide+xml"/>
  <Override PartName="/ppt/slides/slide253.xml" ContentType="application/vnd.openxmlformats-officedocument.presentationml.slide+xml"/>
  <Override PartName="/ppt/slides/slide304.xml" ContentType="application/vnd.openxmlformats-officedocument.presentationml.slide+xml"/>
  <Override PartName="/ppt/slides/slide299.xml" ContentType="application/vnd.openxmlformats-officedocument.presentationml.slide+xml"/>
  <Override PartName="/ppt/slides/slide14.xml" ContentType="application/vnd.openxmlformats-officedocument.presentationml.slide+xml"/>
  <Override PartName="/ppt/slides/slide252.xml" ContentType="application/vnd.openxmlformats-officedocument.presentationml.slide+xml"/>
  <Override PartName="/ppt/slides/slide303.xml" ContentType="application/vnd.openxmlformats-officedocument.presentationml.slide+xml"/>
  <Override PartName="/ppt/slides/slide298.xml" ContentType="application/vnd.openxmlformats-officedocument.presentationml.slide+xml"/>
  <Override PartName="/ppt/slides/slide13.xml" ContentType="application/vnd.openxmlformats-officedocument.presentationml.slide+xml"/>
  <Override PartName="/ppt/slides/slide251.xml" ContentType="application/vnd.openxmlformats-officedocument.presentationml.slide+xml"/>
  <Override PartName="/ppt/slides/slide302.xml" ContentType="application/vnd.openxmlformats-officedocument.presentationml.slide+xml"/>
  <Override PartName="/ppt/slides/slide297.xml" ContentType="application/vnd.openxmlformats-officedocument.presentationml.slide+xml"/>
  <Override PartName="/ppt/slides/slide12.xml" ContentType="application/vnd.openxmlformats-officedocument.presentationml.slide+xml"/>
  <Override PartName="/ppt/slides/slide250.xml" ContentType="application/vnd.openxmlformats-officedocument.presentationml.slide+xml"/>
  <Override PartName="/ppt/slides/slide245.xml" ContentType="application/vnd.openxmlformats-officedocument.presentationml.slide+xml"/>
  <Override PartName="/ppt/slides/slide244.xml" ContentType="application/vnd.openxmlformats-officedocument.presentationml.slide+xml"/>
  <Override PartName="/ppt/slides/slide243.xml" ContentType="application/vnd.openxmlformats-officedocument.presentationml.slide+xml"/>
  <Override PartName="/ppt/slides/slide242.xml" ContentType="application/vnd.openxmlformats-officedocument.presentationml.slide+xml"/>
  <Override PartName="/ppt/slides/slide7.xml" ContentType="application/vnd.openxmlformats-officedocument.presentationml.slide+xml"/>
  <Override PartName="/ppt/slides/slide241.xml" ContentType="application/vnd.openxmlformats-officedocument.presentationml.slide+xml"/>
  <Override PartName="/ppt/slides/slide6.xml" ContentType="application/vnd.openxmlformats-officedocument.presentationml.slide+xml"/>
  <Override PartName="/ppt/slides/slide240.xml" ContentType="application/vnd.openxmlformats-officedocument.presentationml.slide+xml"/>
  <Override PartName="/ppt/slides/slide5.xml" ContentType="application/vnd.openxmlformats-officedocument.presentationml.slide+xml"/>
  <Override PartName="/ppt/slides/slide235.xml" ContentType="application/vnd.openxmlformats-officedocument.presentationml.slide+xml"/>
  <Override PartName="/ppt/slides/slide234.xml" ContentType="application/vnd.openxmlformats-officedocument.presentationml.slide+xml"/>
  <Override PartName="/ppt/slides/slide233.xml" ContentType="application/vnd.openxmlformats-officedocument.presentationml.slide+xml"/>
  <Override PartName="/ppt/slides/slide232.xml" ContentType="application/vnd.openxmlformats-officedocument.presentationml.slide+xml"/>
  <Override PartName="/ppt/slides/slide231.xml" ContentType="application/vnd.openxmlformats-officedocument.presentationml.slide+xml"/>
  <Override PartName="/ppt/slides/slide230.xml" ContentType="application/vnd.openxmlformats-officedocument.presentationml.slide+xml"/>
  <Override PartName="/ppt/slides/slide225.xml" ContentType="application/vnd.openxmlformats-officedocument.presentationml.slide+xml"/>
  <Override PartName="/ppt/slides/slide224.xml" ContentType="application/vnd.openxmlformats-officedocument.presentationml.slide+xml"/>
  <Override PartName="/ppt/slides/slide223.xml" ContentType="application/vnd.openxmlformats-officedocument.presentationml.slide+xml"/>
  <Override PartName="/ppt/slides/slide222.xml" ContentType="application/vnd.openxmlformats-officedocument.presentationml.slide+xml"/>
  <Override PartName="/ppt/slides/slide221.xml" ContentType="application/vnd.openxmlformats-officedocument.presentationml.slide+xml"/>
  <Override PartName="/ppt/slides/slide220.xml" ContentType="application/vnd.openxmlformats-officedocument.presentationml.slide+xml"/>
  <Override PartName="/ppt/slides/slide215.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210.xml" ContentType="application/vnd.openxmlformats-officedocument.presentationml.slide+xml"/>
  <Override PartName="/ppt/slides/slide205.xml" ContentType="application/vnd.openxmlformats-officedocument.presentationml.slide+xml"/>
  <Override PartName="/ppt/slides/slide204.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201.xml" ContentType="application/vnd.openxmlformats-officedocument.presentationml.slide+xml"/>
  <Override PartName="/ppt/slides/slide294.xml" ContentType="application/vnd.openxmlformats-officedocument.presentationml.slide+xml"/>
  <Override PartName="/ppt/slides/slide706.xml" ContentType="application/vnd.openxmlformats-officedocument.presentationml.slide+xml"/>
  <Override PartName="/ppt/slides/slide200.xml" ContentType="application/vnd.openxmlformats-officedocument.presentationml.slide+xml"/>
  <Override PartName="/ppt/slides/slide536.xml" ContentType="application/vnd.openxmlformats-officedocument.presentationml.slide+xml"/>
  <Override PartName="/ppt/slides/slide535.xml" ContentType="application/vnd.openxmlformats-officedocument.presentationml.slide+xml"/>
  <Override PartName="/ppt/slides/slide534.xml" ContentType="application/vnd.openxmlformats-officedocument.presentationml.slide+xml"/>
  <Override PartName="/ppt/slides/slide533.xml" ContentType="application/vnd.openxmlformats-officedocument.presentationml.slide+xml"/>
  <Override PartName="/ppt/slides/slide532.xml" ContentType="application/vnd.openxmlformats-officedocument.presentationml.slide+xml"/>
  <Override PartName="/ppt/slides/slide526.xml" ContentType="application/vnd.openxmlformats-officedocument.presentationml.slide+xml"/>
  <Override PartName="/ppt/slides/slide525.xml" ContentType="application/vnd.openxmlformats-officedocument.presentationml.slide+xml"/>
  <Override PartName="/ppt/slides/slide524.xml" ContentType="application/vnd.openxmlformats-officedocument.presentationml.slide+xml"/>
  <Override PartName="/ppt/slides/slide523.xml" ContentType="application/vnd.openxmlformats-officedocument.presentationml.slide+xml"/>
  <Override PartName="/ppt/slides/slide522.xml" ContentType="application/vnd.openxmlformats-officedocument.presentationml.slide+xml"/>
  <Override PartName="/ppt/slides/slide521.xml" ContentType="application/vnd.openxmlformats-officedocument.presentationml.slide+xml"/>
  <Override PartName="/ppt/slides/slide516.xml" ContentType="application/vnd.openxmlformats-officedocument.presentationml.slide+xml"/>
  <Override PartName="/ppt/slides/slide515.xml" ContentType="application/vnd.openxmlformats-officedocument.presentationml.slide+xml"/>
  <Override PartName="/ppt/slides/slide514.xml" ContentType="application/vnd.openxmlformats-officedocument.presentationml.slide+xml"/>
  <Override PartName="/ppt/slides/slide74.xml" ContentType="application/vnd.openxmlformats-officedocument.presentationml.slide+xml"/>
  <Override PartName="/ppt/slides/slide364.xml" ContentType="application/vnd.openxmlformats-officedocument.presentationml.slide+xml"/>
  <Override PartName="/ppt/slides/slide73.xml" ContentType="application/vnd.openxmlformats-officedocument.presentationml.slide+xml"/>
  <Override PartName="/ppt/slides/slide219.xml" ContentType="application/vnd.openxmlformats-officedocument.presentationml.slide+xml"/>
  <Override PartName="/ppt/slides/slide363.xml" ContentType="application/vnd.openxmlformats-officedocument.presentationml.slide+xml"/>
  <Override PartName="/ppt/slides/slide72.xml" ContentType="application/vnd.openxmlformats-officedocument.presentationml.slide+xml"/>
  <Override PartName="/ppt/slides/slide218.xml" ContentType="application/vnd.openxmlformats-officedocument.presentationml.slide+xml"/>
  <Override PartName="/ppt/slides/slide362.xml" ContentType="application/vnd.openxmlformats-officedocument.presentationml.slide+xml"/>
  <Override PartName="/ppt/slides/slide71.xml" ContentType="application/vnd.openxmlformats-officedocument.presentationml.slide+xml"/>
  <Override PartName="/ppt/slides/slide217.xml" ContentType="application/vnd.openxmlformats-officedocument.presentationml.slide+xml"/>
  <Override PartName="/ppt/slides/slide361.xml" ContentType="application/vnd.openxmlformats-officedocument.presentationml.slide+xml"/>
  <Override PartName="/ppt/slides/slide70.xml" ContentType="application/vnd.openxmlformats-officedocument.presentationml.slide+xml"/>
  <Override PartName="/ppt/slides/slide216.xml" ContentType="application/vnd.openxmlformats-officedocument.presentationml.slide+xml"/>
  <Override PartName="/ppt/slides/slide360.xml" ContentType="application/vnd.openxmlformats-officedocument.presentationml.slide+xml"/>
  <Override PartName="/ppt/slides/slide64.xml" ContentType="application/vnd.openxmlformats-officedocument.presentationml.slide+xml"/>
  <Override PartName="/ppt/slides/slide354.xml" ContentType="application/vnd.openxmlformats-officedocument.presentationml.slide+xml"/>
  <Override PartName="/ppt/slides/slide63.xml" ContentType="application/vnd.openxmlformats-officedocument.presentationml.slide+xml"/>
  <Override PartName="/ppt/slides/slide209.xml" ContentType="application/vnd.openxmlformats-officedocument.presentationml.slide+xml"/>
  <Override PartName="/ppt/slides/slide353.xml" ContentType="application/vnd.openxmlformats-officedocument.presentationml.slide+xml"/>
  <Override PartName="/ppt/slides/slide62.xml" ContentType="application/vnd.openxmlformats-officedocument.presentationml.slide+xml"/>
  <Override PartName="/ppt/slides/slide208.xml" ContentType="application/vnd.openxmlformats-officedocument.presentationml.slide+xml"/>
  <Override PartName="/ppt/slides/slide352.xml" ContentType="application/vnd.openxmlformats-officedocument.presentationml.slide+xml"/>
  <Override PartName="/ppt/slides/slide61.xml" ContentType="application/vnd.openxmlformats-officedocument.presentationml.slide+xml"/>
  <Override PartName="/ppt/slides/slide207.xml" ContentType="application/vnd.openxmlformats-officedocument.presentationml.slide+xml"/>
  <Override PartName="/ppt/slides/slide351.xml" ContentType="application/vnd.openxmlformats-officedocument.presentationml.slide+xml"/>
  <Override PartName="/ppt/slides/slide60.xml" ContentType="application/vnd.openxmlformats-officedocument.presentationml.slide+xml"/>
  <Override PartName="/ppt/slides/slide206.xml" ContentType="application/vnd.openxmlformats-officedocument.presentationml.slide+xml"/>
  <Override PartName="/ppt/slides/slide350.xml" ContentType="application/vnd.openxmlformats-officedocument.presentationml.slide+xml"/>
  <Override PartName="/ppt/slides/slide54.xml" ContentType="application/vnd.openxmlformats-officedocument.presentationml.slide+xml"/>
  <Override PartName="/ppt/slides/slide344.xml" ContentType="application/vnd.openxmlformats-officedocument.presentationml.slide+xml"/>
  <Override PartName="/ppt/slides/slide589.xml" ContentType="application/vnd.openxmlformats-officedocument.presentationml.slide+xml"/>
  <Override PartName="/ppt/slides/slide368.xml" ContentType="application/vnd.openxmlformats-officedocument.presentationml.slide+xml"/>
  <Override PartName="/ppt/slides/slide53.xml" ContentType="application/vnd.openxmlformats-officedocument.presentationml.slide+xml"/>
  <Override PartName="/ppt/slides/slide343.xml" ContentType="application/vnd.openxmlformats-officedocument.presentationml.slide+xml"/>
  <Override PartName="/ppt/slides/slide181.xml" ContentType="application/vnd.openxmlformats-officedocument.presentationml.slide+xml"/>
  <Override PartName="/ppt/slides/slide588.xml" ContentType="application/vnd.openxmlformats-officedocument.presentationml.slide+xml"/>
  <Override PartName="/ppt/slides/slide367.xml" ContentType="application/vnd.openxmlformats-officedocument.presentationml.slide+xml"/>
  <Override PartName="/ppt/slides/slide52.xml" ContentType="application/vnd.openxmlformats-officedocument.presentationml.slide+xml"/>
  <Override PartName="/ppt/slides/slide342.xml" ContentType="application/vnd.openxmlformats-officedocument.presentationml.slide+xml"/>
  <Override PartName="/ppt/slides/slide180.xml" ContentType="application/vnd.openxmlformats-officedocument.presentationml.slide+xml"/>
  <Override PartName="/ppt/slides/slide587.xml" ContentType="application/vnd.openxmlformats-officedocument.presentationml.slide+xml"/>
  <Override PartName="/ppt/slides/slide76.xml" ContentType="application/vnd.openxmlformats-officedocument.presentationml.slide+xml"/>
  <Override PartName="/ppt/slides/slide366.xml" ContentType="application/vnd.openxmlformats-officedocument.presentationml.slide+xml"/>
  <Override PartName="/ppt/slides/slide51.xml" ContentType="application/vnd.openxmlformats-officedocument.presentationml.slide+xml"/>
  <Override PartName="/ppt/slides/slide341.xml" ContentType="application/vnd.openxmlformats-officedocument.presentationml.slide+xml"/>
  <Override PartName="/ppt/slides/slide75.xml" ContentType="application/vnd.openxmlformats-officedocument.presentationml.slide+xml"/>
  <Override PartName="/ppt/slides/slide365.xml" ContentType="application/vnd.openxmlformats-officedocument.presentationml.slide+xml"/>
  <Override PartName="/ppt/slides/slide50.xml" ContentType="application/vnd.openxmlformats-officedocument.presentationml.slide+xml"/>
  <Override PartName="/ppt/slides/slide340.xml" ContentType="application/vnd.openxmlformats-officedocument.presentationml.slide+xml"/>
  <Override PartName="/ppt/slides/slide520.xml" ContentType="application/vnd.openxmlformats-officedocument.presentationml.slide+xml"/>
  <Override PartName="/ppt/slides/slide69.xml" ContentType="application/vnd.openxmlformats-officedocument.presentationml.slide+xml"/>
  <Override PartName="/ppt/slides/slide359.xml" ContentType="application/vnd.openxmlformats-officedocument.presentationml.slide+xml"/>
  <Override PartName="/ppt/slides/slide579.xml" ContentType="application/vnd.openxmlformats-officedocument.presentationml.slide+xml"/>
  <Override PartName="/ppt/slides/slide68.xml" ContentType="application/vnd.openxmlformats-officedocument.presentationml.slide+xml"/>
  <Override PartName="/ppt/slides/slide358.xml" ContentType="application/vnd.openxmlformats-officedocument.presentationml.slide+xml"/>
  <Override PartName="/ppt/slides/slide171.xml" ContentType="application/vnd.openxmlformats-officedocument.presentationml.slide+xml"/>
  <Override PartName="/ppt/slides/slide578.xml" ContentType="application/vnd.openxmlformats-officedocument.presentationml.slide+xml"/>
  <Override PartName="/ppt/slides/slide67.xml" ContentType="application/vnd.openxmlformats-officedocument.presentationml.slide+xml"/>
  <Override PartName="/ppt/slides/slide357.xml" ContentType="application/vnd.openxmlformats-officedocument.presentationml.slide+xml"/>
  <Override PartName="/ppt/slides/slide170.xml" ContentType="application/vnd.openxmlformats-officedocument.presentationml.slide+xml"/>
  <Override PartName="/ppt/slides/slide577.xml" ContentType="application/vnd.openxmlformats-officedocument.presentationml.slide+xml"/>
  <Override PartName="/ppt/slides/slide66.xml" ContentType="application/vnd.openxmlformats-officedocument.presentationml.slide+xml"/>
  <Override PartName="/ppt/slides/slide356.xml" ContentType="application/vnd.openxmlformats-officedocument.presentationml.slide+xml"/>
  <Override PartName="/ppt/slides/slide65.xml" ContentType="application/vnd.openxmlformats-officedocument.presentationml.slide+xml"/>
  <Override PartName="/ppt/slides/slide355.xml" ContentType="application/vnd.openxmlformats-officedocument.presentationml.slide+xml"/>
  <Override PartName="/ppt/slides/slide111.xml" ContentType="application/vnd.openxmlformats-officedocument.presentationml.slide+xml"/>
  <Override PartName="/ppt/slides/slide175.xml" ContentType="application/vnd.openxmlformats-officedocument.presentationml.slide+xml"/>
  <Override PartName="/ppt/slides/slide453.xml" ContentType="application/vnd.openxmlformats-officedocument.presentationml.slide+xml"/>
  <Override PartName="/ppt/slides/slide110.xml" ContentType="application/vnd.openxmlformats-officedocument.presentationml.slide+xml"/>
  <Override PartName="/ppt/slides/slide174.xml" ContentType="application/vnd.openxmlformats-officedocument.presentationml.slide+xml"/>
  <Override PartName="/ppt/slides/slide452.xml" ContentType="application/vnd.openxmlformats-officedocument.presentationml.slide+xml"/>
  <Override PartName="/ppt/slides/slide55.xml" ContentType="application/vnd.openxmlformats-officedocument.presentationml.slide+xml"/>
  <Override PartName="/ppt/slides/slide345.xml" ContentType="application/vnd.openxmlformats-officedocument.presentationml.slide+xml"/>
  <Override PartName="/ppt/slides/slide160.xml" ContentType="application/vnd.openxmlformats-officedocument.presentationml.slide+xml"/>
  <Override PartName="/ppt/slides/slide567.xml" ContentType="application/vnd.openxmlformats-officedocument.presentationml.slide+xml"/>
  <Override PartName="/ppt/slides/slide56.xml" ContentType="application/vnd.openxmlformats-officedocument.presentationml.slide+xml"/>
  <Override PartName="/ppt/slides/slide346.xml" ContentType="application/vnd.openxmlformats-officedocument.presentationml.slide+xml"/>
  <Override PartName="/ppt/slides/slide161.xml" ContentType="application/vnd.openxmlformats-officedocument.presentationml.slide+xml"/>
  <Override PartName="/ppt/slides/slide568.xml" ContentType="application/vnd.openxmlformats-officedocument.presentationml.slide+xml"/>
  <Override PartName="/ppt/slides/slide57.xml" ContentType="application/vnd.openxmlformats-officedocument.presentationml.slide+xml"/>
  <Override PartName="/ppt/slides/slide347.xml" ContentType="application/vnd.openxmlformats-officedocument.presentationml.slide+xml"/>
  <Override PartName="/ppt/slides/slide569.xml" ContentType="application/vnd.openxmlformats-officedocument.presentationml.slide+xml"/>
  <Override PartName="/ppt/slides/slide58.xml" ContentType="application/vnd.openxmlformats-officedocument.presentationml.slide+xml"/>
  <Override PartName="/ppt/slides/slide348.xml" ContentType="application/vnd.openxmlformats-officedocument.presentationml.slide+xml"/>
  <Override PartName="/ppt/slides/slide606.xml" ContentType="application/vnd.openxmlformats-officedocument.presentationml.slide+xml"/>
  <Override PartName="/ppt/slides/slide100.xml" ContentType="application/vnd.openxmlformats-officedocument.presentationml.slide+xml"/>
  <Override PartName="/ppt/slides/slide542.xml" ContentType="application/vnd.openxmlformats-officedocument.presentationml.slide+xml"/>
  <Override PartName="/ppt/slides/slide607.xml" ContentType="application/vnd.openxmlformats-officedocument.presentationml.slide+xml"/>
  <Override PartName="/ppt/slides/slide101.xml" ContentType="application/vnd.openxmlformats-officedocument.presentationml.slide+xml"/>
  <Override PartName="/ppt/slides/slide531.xml" ContentType="application/vnd.openxmlformats-officedocument.presentationml.slide+xml"/>
  <Override PartName="/ppt/slides/slide109.xml" ContentType="application/vnd.openxmlformats-officedocument.presentationml.slide+xml"/>
  <Override PartName="/ppt/slides/slide120.xml" ContentType="application/vnd.openxmlformats-officedocument.presentationml.slide+xml"/>
  <Override PartName="/ppt/slides/slide184.xml" ContentType="application/vnd.openxmlformats-officedocument.presentationml.slide+xml"/>
  <Override PartName="/ppt/slides/slide462.xml" ContentType="application/vnd.openxmlformats-officedocument.presentationml.slide+xml"/>
  <Override PartName="/ppt/slides/slide150.xml" ContentType="application/vnd.openxmlformats-officedocument.presentationml.slide+xml"/>
  <Override PartName="/ppt/slides/slide492.xml" ContentType="application/vnd.openxmlformats-officedocument.presentationml.slide+xml"/>
  <Override PartName="/ppt/slides/slide47.xml" ContentType="application/vnd.openxmlformats-officedocument.presentationml.slide+xml"/>
  <Override PartName="/ppt/slides/slide337.xml" ContentType="application/vnd.openxmlformats-officedocument.presentationml.slide+xml"/>
  <Override PartName="/ppt/slides/slide151.xml" ContentType="application/vnd.openxmlformats-officedocument.presentationml.slide+xml"/>
  <Override PartName="/ppt/slides/slide493.xml" ContentType="application/vnd.openxmlformats-officedocument.presentationml.slide+xml"/>
  <Override PartName="/ppt/slides/slide48.xml" ContentType="application/vnd.openxmlformats-officedocument.presentationml.slide+xml"/>
  <Override PartName="/ppt/slides/slide338.xml" ContentType="application/vnd.openxmlformats-officedocument.presentationml.slide+xml"/>
  <Override PartName="/ppt/slides/slide494.xml" ContentType="application/vnd.openxmlformats-officedocument.presentationml.slide+xml"/>
  <Override PartName="/ppt/slides/slide108.xml" ContentType="application/vnd.openxmlformats-officedocument.presentationml.slide+xml"/>
  <Override PartName="/ppt/slides/slide530.xml" ContentType="application/vnd.openxmlformats-officedocument.presentationml.slide+xml"/>
  <Override PartName="/ppt/slides/slide369.xml" ContentType="application/vnd.openxmlformats-officedocument.presentationml.slide+xml"/>
  <Override PartName="/ppt/slides/slide121.xml" ContentType="application/vnd.openxmlformats-officedocument.presentationml.slide+xml"/>
  <Override PartName="/ppt/slides/slide185.xml" ContentType="application/vnd.openxmlformats-officedocument.presentationml.slide+xml"/>
  <Override PartName="/ppt/slides/slide46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370.xml" ContentType="application/vnd.openxmlformats-officedocument.presentationml.slide+xml"/>
  <Override PartName="/ppt/slides/slide81.xml" ContentType="application/vnd.openxmlformats-officedocument.presentationml.slide+xml"/>
  <Override PartName="/ppt/slides/slide227.xml" ContentType="application/vnd.openxmlformats-officedocument.presentationml.slide+xml"/>
  <Override PartName="/ppt/slides/slide371.xml" ContentType="application/vnd.openxmlformats-officedocument.presentationml.slide+xml"/>
  <Override PartName="/ppt/slides/slide82.xml" ContentType="application/vnd.openxmlformats-officedocument.presentationml.slide+xml"/>
  <Override PartName="/ppt/slides/slide228.xml" ContentType="application/vnd.openxmlformats-officedocument.presentationml.slide+xml"/>
  <Override PartName="/ppt/slides/slide372.xml" ContentType="application/vnd.openxmlformats-officedocument.presentationml.slide+xml"/>
  <Override PartName="/ppt/slides/slide83.xml" ContentType="application/vnd.openxmlformats-officedocument.presentationml.slide+xml"/>
  <Override PartName="/ppt/slides/slide229.xml" ContentType="application/vnd.openxmlformats-officedocument.presentationml.slide+xml"/>
  <Override PartName="/ppt/slides/slide373.xml" ContentType="application/vnd.openxmlformats-officedocument.presentationml.slide+xml"/>
  <Override PartName="/ppt/slides/slide84.xml" ContentType="application/vnd.openxmlformats-officedocument.presentationml.slide+xml"/>
  <Override PartName="/ppt/slides/slide374.xml" ContentType="application/vnd.openxmlformats-officedocument.presentationml.slide+xml"/>
  <Override PartName="/ppt/slides/slide85.xml" ContentType="application/vnd.openxmlformats-officedocument.presentationml.slide+xml"/>
  <Override PartName="/ppt/slides/slide375.xml" ContentType="application/vnd.openxmlformats-officedocument.presentationml.slide+xml"/>
  <Override PartName="/ppt/slides/slide190.xml" ContentType="application/vnd.openxmlformats-officedocument.presentationml.slide+xml"/>
  <Override PartName="/ppt/slides/slide597.xml" ContentType="application/vnd.openxmlformats-officedocument.presentationml.slide+xml"/>
  <Override PartName="/ppt/slides/slide79.xml" ContentType="application/vnd.openxmlformats-officedocument.presentationml.slide+xml"/>
  <Override PartName="/ppt/slides/slide602.xml" ContentType="application/vnd.openxmlformats-officedocument.presentationml.slide+xml"/>
  <Override PartName="/ppt/slides/slide86.xml" ContentType="application/vnd.openxmlformats-officedocument.presentationml.slide+xml"/>
  <Override PartName="/ppt/slides/slide376.xml" ContentType="application/vnd.openxmlformats-officedocument.presentationml.slide+xml"/>
  <Override PartName="/ppt/slides/slide191.xml" ContentType="application/vnd.openxmlformats-officedocument.presentationml.slide+xml"/>
  <Override PartName="/ppt/slides/slide598.xml" ContentType="application/vnd.openxmlformats-officedocument.presentationml.slide+xml"/>
  <Override PartName="/ppt/slides/slide603.xml" ContentType="application/vnd.openxmlformats-officedocument.presentationml.slide+xml"/>
  <Override PartName="/ppt/slides/slide377.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78.xml" ContentType="application/vnd.openxmlformats-officedocument.presentationml.slide+xml"/>
  <Override PartName="/ppt/slides/slide130.xml" ContentType="application/vnd.openxmlformats-officedocument.presentationml.slide+xml"/>
  <Override PartName="/ppt/slides/slide194.xml" ContentType="application/vnd.openxmlformats-officedocument.presentationml.slide+xml"/>
  <Override PartName="/ppt/slides/slide472.xml" ContentType="application/vnd.openxmlformats-officedocument.presentationml.slide+xml"/>
  <Override PartName="/ppt/slides/slide605.xml" ContentType="application/vnd.openxmlformats-officedocument.presentationml.slide+xml"/>
  <Override PartName="/ppt/slides/slide379.xml" ContentType="application/vnd.openxmlformats-officedocument.presentationml.slide+xml"/>
  <Override PartName="/ppt/slides/slide131.xml" ContentType="application/vnd.openxmlformats-officedocument.presentationml.slide+xml"/>
  <Override PartName="/ppt/slides/slide195.xml" ContentType="application/vnd.openxmlformats-officedocument.presentationml.slide+xml"/>
  <Override PartName="/ppt/slides/slide473.xml" ContentType="application/vnd.openxmlformats-officedocument.presentationml.slide+xml"/>
  <Override PartName="/ppt/slides/slide90.xml" ContentType="application/vnd.openxmlformats-officedocument.presentationml.slide+xml"/>
  <Override PartName="/ppt/slides/slide236.xml" ContentType="application/vnd.openxmlformats-officedocument.presentationml.slide+xml"/>
  <Override PartName="/ppt/slides/slide380.xml" ContentType="application/vnd.openxmlformats-officedocument.presentationml.slide+xml"/>
  <Override PartName="/ppt/slides/slide91.xml" ContentType="application/vnd.openxmlformats-officedocument.presentationml.slide+xml"/>
  <Override PartName="/ppt/slides/slide237.xml" ContentType="application/vnd.openxmlformats-officedocument.presentationml.slide+xml"/>
  <Override PartName="/ppt/slides/slide381.xml" ContentType="application/vnd.openxmlformats-officedocument.presentationml.slide+xml"/>
  <Override PartName="/ppt/slides/slide92.xml" ContentType="application/vnd.openxmlformats-officedocument.presentationml.slide+xml"/>
  <Override PartName="/ppt/slides/slide238.xml" ContentType="application/vnd.openxmlformats-officedocument.presentationml.slide+xml"/>
  <Override PartName="/ppt/slides/slide382.xml" ContentType="application/vnd.openxmlformats-officedocument.presentationml.slide+xml"/>
  <Override PartName="/ppt/slides/slide93.xml" ContentType="application/vnd.openxmlformats-officedocument.presentationml.slide+xml"/>
  <Override PartName="/ppt/slides/slide239.xml" ContentType="application/vnd.openxmlformats-officedocument.presentationml.slide+xml"/>
  <Override PartName="/ppt/slides/slide383.xml" ContentType="application/vnd.openxmlformats-officedocument.presentationml.slide+xml"/>
  <Override PartName="/ppt/slides/slide94.xml" ContentType="application/vnd.openxmlformats-officedocument.presentationml.slide+xml"/>
  <Override PartName="/ppt/slides/slide384.xml" ContentType="application/vnd.openxmlformats-officedocument.presentationml.slide+xml"/>
  <Override PartName="/ppt/slides/slide717.xml" ContentType="application/vnd.openxmlformats-officedocument.presentationml.slide+xml"/>
  <Override PartName="/ppt/slides/slide1.xml" ContentType="application/vnd.openxmlformats-officedocument.presentationml.slide+xml"/>
  <Override PartName="/ppt/slides/slide95.xml" ContentType="application/vnd.openxmlformats-officedocument.presentationml.slide+xml"/>
  <Override PartName="/ppt/slides/slide385.xml" ContentType="application/vnd.openxmlformats-officedocument.presentationml.slide+xml"/>
  <Override PartName="/ppt/slides/slide718.xml" ContentType="application/vnd.openxmlformats-officedocument.presentationml.slide+xml"/>
  <Override PartName="/ppt/slides/slide2.xml" ContentType="application/vnd.openxmlformats-officedocument.presentationml.slide+xml"/>
  <Override PartName="/ppt/slides/slide96.xml" ContentType="application/vnd.openxmlformats-officedocument.presentationml.slide+xml"/>
  <Override PartName="/ppt/slides/slide386.xml" ContentType="application/vnd.openxmlformats-officedocument.presentationml.slide+xml"/>
  <Override PartName="/ppt/slides/slide719.xml" ContentType="application/vnd.openxmlformats-officedocument.presentationml.slide+xml"/>
  <Override PartName="/ppt/slides/slide3.xml" ContentType="application/vnd.openxmlformats-officedocument.presentationml.slide+xml"/>
  <Override PartName="/ppt/slides/slide387.xml" ContentType="application/vnd.openxmlformats-officedocument.presentationml.slide+xml"/>
  <Override PartName="/ppt/slides/slide4.xml" ContentType="application/vnd.openxmlformats-officedocument.presentationml.slide+xml"/>
  <Override PartName="/ppt/slides/slide388.xml" ContentType="application/vnd.openxmlformats-officedocument.presentationml.slide+xml"/>
  <Override PartName="/ppt/slides/slide8.xml" ContentType="application/vnd.openxmlformats-officedocument.presentationml.slide+xml"/>
  <Override PartName="/ppt/slides/slide140.xml" ContentType="application/vnd.openxmlformats-officedocument.presentationml.slide+xml"/>
  <Override PartName="/ppt/slides/slide482.xml" ContentType="application/vnd.openxmlformats-officedocument.presentationml.slide+xml"/>
  <Override PartName="/ppt/slides/slide389.xml" ContentType="application/vnd.openxmlformats-officedocument.presentationml.slide+xml"/>
  <Override PartName="/ppt/slides/slide9.xml" ContentType="application/vnd.openxmlformats-officedocument.presentationml.slide+xml"/>
  <Override PartName="/ppt/slides/slide141.xml" ContentType="application/vnd.openxmlformats-officedocument.presentationml.slide+xml"/>
  <Override PartName="/ppt/slides/slide483.xml" ContentType="application/vnd.openxmlformats-officedocument.presentationml.slide+xml"/>
  <Override PartName="/ppt/slides/slide543.xml" ContentType="application/vnd.openxmlformats-officedocument.presentationml.slide+xml"/>
  <Override PartName="/ppt/slides/slide608.xml" ContentType="application/vnd.openxmlformats-officedocument.presentationml.slide+xml"/>
  <Override PartName="/ppt/slides/slide102.xml" ContentType="application/vnd.openxmlformats-officedocument.presentationml.slide+xml"/>
  <Override PartName="/ppt/slides/slide544.xml" ContentType="application/vnd.openxmlformats-officedocument.presentationml.slide+xml"/>
  <Override PartName="/ppt/slides/slide609.xml" ContentType="application/vnd.openxmlformats-officedocument.presentationml.slide+xml"/>
  <Override PartName="/ppt/slides/slide103.xml" ContentType="application/vnd.openxmlformats-officedocument.presentationml.slide+xml"/>
  <Override PartName="/ppt/slides/slide167.xml" ContentType="application/vnd.openxmlformats-officedocument.presentationml.slide+xml"/>
  <Override PartName="/ppt/slides/slide445.xml" ContentType="application/vnd.openxmlformats-officedocument.presentationml.slide+xml"/>
  <Override PartName="/ppt/slides/slide545.xml" ContentType="application/vnd.openxmlformats-officedocument.presentationml.slide+xml"/>
  <Override PartName="/ppt/slides/slide104.xml" ContentType="application/vnd.openxmlformats-officedocument.presentationml.slide+xml"/>
  <Override PartName="/ppt/slides/slide168.xml" ContentType="application/vnd.openxmlformats-officedocument.presentationml.slide+xml"/>
  <Override PartName="/ppt/slides/slide446.xml" ContentType="application/vnd.openxmlformats-officedocument.presentationml.slide+xml"/>
  <Override PartName="/ppt/slides/slide546.xml" ContentType="application/vnd.openxmlformats-officedocument.presentationml.slide+xml"/>
  <Override PartName="/ppt/slides/slide105.xml" ContentType="application/vnd.openxmlformats-officedocument.presentationml.slide+xml"/>
  <Override PartName="/ppt/slides/slide169.xml" ContentType="application/vnd.openxmlformats-officedocument.presentationml.slide+xml"/>
  <Override PartName="/ppt/slides/slide447.xml" ContentType="application/vnd.openxmlformats-officedocument.presentationml.slide+xml"/>
  <Override PartName="/ppt/slides/slide106.xml" ContentType="application/vnd.openxmlformats-officedocument.presentationml.slide+xml"/>
  <Override PartName="/ppt/slides/slide448.xml" ContentType="application/vnd.openxmlformats-officedocument.presentationml.slide+xml"/>
  <Override PartName="/ppt/slides/slide107.xml" ContentType="application/vnd.openxmlformats-officedocument.presentationml.slide+xml"/>
  <Override PartName="/ppt/slides/slide449.xml" ContentType="application/vnd.openxmlformats-officedocument.presentationml.slide+xml"/>
  <Override PartName="/ppt/slides/slide112.xml" ContentType="application/vnd.openxmlformats-officedocument.presentationml.slide+xml"/>
  <Override PartName="/ppt/slides/slide176.xml" ContentType="application/vnd.openxmlformats-officedocument.presentationml.slide+xml"/>
  <Override PartName="/ppt/slides/slide454.xml" ContentType="application/vnd.openxmlformats-officedocument.presentationml.slide+xml"/>
  <Override PartName="/ppt/slides/slide113.xml" ContentType="application/vnd.openxmlformats-officedocument.presentationml.slide+xml"/>
  <Override PartName="/ppt/slides/slide177.xml" ContentType="application/vnd.openxmlformats-officedocument.presentationml.slide+xml"/>
  <Override PartName="/ppt/slides/slide455.xml" ContentType="application/vnd.openxmlformats-officedocument.presentationml.slide+xml"/>
  <Override PartName="/ppt/slides/slide114.xml" ContentType="application/vnd.openxmlformats-officedocument.presentationml.slide+xml"/>
  <Override PartName="/ppt/slides/slide178.xml" ContentType="application/vnd.openxmlformats-officedocument.presentationml.slide+xml"/>
  <Override PartName="/ppt/slides/slide456.xml" ContentType="application/vnd.openxmlformats-officedocument.presentationml.slide+xml"/>
  <Override PartName="/ppt/slides/slide115.xml" ContentType="application/vnd.openxmlformats-officedocument.presentationml.slide+xml"/>
  <Override PartName="/ppt/slides/slide179.xml" ContentType="application/vnd.openxmlformats-officedocument.presentationml.slide+xml"/>
  <Override PartName="/ppt/slides/slide457.xml" ContentType="application/vnd.openxmlformats-officedocument.presentationml.slide+xml"/>
  <Override PartName="/ppt/slides/slide116.xml" ContentType="application/vnd.openxmlformats-officedocument.presentationml.slide+xml"/>
  <Override PartName="/ppt/slides/slide458.xml" ContentType="application/vnd.openxmlformats-officedocument.presentationml.slide+xml"/>
  <Override PartName="/ppt/slides/slide117.xml" ContentType="application/vnd.openxmlformats-officedocument.presentationml.slide+xml"/>
  <Override PartName="/ppt/slides/slide459.xml" ContentType="application/vnd.openxmlformats-officedocument.presentationml.slide+xml"/>
  <Override PartName="/ppt/slides/slide540.xml" ContentType="application/vnd.openxmlformats-officedocument.presentationml.slide+xml"/>
  <Override PartName="/ppt/slides/slide118.xml" ContentType="application/vnd.openxmlformats-officedocument.presentationml.slide+xml"/>
  <Override PartName="/ppt/slides/slide541.xml" ContentType="application/vnd.openxmlformats-officedocument.presentationml.slide+xml"/>
  <Override PartName="/ppt/slides/slide119.xml" ContentType="application/vnd.openxmlformats-officedocument.presentationml.slide+xml"/>
  <Override PartName="/ppt/slides/slide186.xml" ContentType="application/vnd.openxmlformats-officedocument.presentationml.slide+xml"/>
  <Override PartName="/ppt/slides/slide464.xml" ContentType="application/vnd.openxmlformats-officedocument.presentationml.slide+xml"/>
  <Override PartName="/ppt/slides/slide187.xml" ContentType="application/vnd.openxmlformats-officedocument.presentationml.slide+xml"/>
  <Override PartName="/ppt/slides/slide465.xml" ContentType="application/vnd.openxmlformats-officedocument.presentationml.slide+xml"/>
  <Override PartName="/ppt/slides/slide188.xml" ContentType="application/vnd.openxmlformats-officedocument.presentationml.slide+xml"/>
  <Override PartName="/ppt/slides/slide466.xml" ContentType="application/vnd.openxmlformats-officedocument.presentationml.slide+xml"/>
  <Override PartName="/ppt/slides/slide189.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196.xml" ContentType="application/vnd.openxmlformats-officedocument.presentationml.slide+xml"/>
  <Override PartName="/ppt/slides/slide474.xml" ContentType="application/vnd.openxmlformats-officedocument.presentationml.slide+xml"/>
  <Override PartName="/ppt/slides/slide197.xml" ContentType="application/vnd.openxmlformats-officedocument.presentationml.slide+xml"/>
  <Override PartName="/ppt/slides/slide475.xml" ContentType="application/vnd.openxmlformats-officedocument.presentationml.slide+xml"/>
  <Override PartName="/ppt/slides/slide198.xml" ContentType="application/vnd.openxmlformats-officedocument.presentationml.slide+xml"/>
  <Override PartName="/ppt/slides/slide476.xml" ContentType="application/vnd.openxmlformats-officedocument.presentationml.slide+xml"/>
  <Override PartName="/ppt/slides/slide199.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339.xml" ContentType="application/vnd.openxmlformats-officedocument.presentationml.slide+xml"/>
  <Override PartName="/ppt/slides/slide495.xml" ContentType="application/vnd.openxmlformats-officedocument.presentationml.slide+xml"/>
  <Override PartName="/ppt/slides/slide500.xml" ContentType="application/vnd.openxmlformats-officedocument.presentationml.slide+xml"/>
  <Override PartName="/ppt/slides/slide496.xml" ContentType="application/vnd.openxmlformats-officedocument.presentationml.slide+xml"/>
  <Override PartName="/ppt/slides/slide501.xml" ContentType="application/vnd.openxmlformats-officedocument.presentationml.slide+xml"/>
  <Override PartName="/ppt/slides/slide497.xml" ContentType="application/vnd.openxmlformats-officedocument.presentationml.slide+xml"/>
  <Override PartName="/ppt/slides/slide502.xml" ContentType="application/vnd.openxmlformats-officedocument.presentationml.slide+xml"/>
  <Override PartName="/ppt/slides/slide498.xml" ContentType="application/vnd.openxmlformats-officedocument.presentationml.slide+xml"/>
  <Override PartName="/ppt/slides/slide503.xml" ContentType="application/vnd.openxmlformats-officedocument.presentationml.slide+xml"/>
  <Override PartName="/ppt/slides/slide499.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9.xml" ContentType="application/vnd.openxmlformats-officedocument.presentationml.slide+xml"/>
  <Override PartName="/ppt/slides/slide349.xml" ContentType="application/vnd.openxmlformats-officedocument.presentationml.slide+xml"/>
  <Override PartName="/ppt/slides/slide510.xml" ContentType="application/vnd.openxmlformats-officedocument.presentationml.slide+xml"/>
  <Override PartName="/ppt/slides/slide442.xml" ContentType="application/vnd.openxmlformats-officedocument.presentationml.slide+xml"/>
  <Override PartName="/ppt/slides/slide164.xml" ContentType="application/vnd.openxmlformats-officedocument.presentationml.slide+xml"/>
  <Override PartName="/ppt/slides/slide511.xml" ContentType="application/vnd.openxmlformats-officedocument.presentationml.slide+xml"/>
  <Override PartName="/ppt/slides/slide443.xml" ContentType="application/vnd.openxmlformats-officedocument.presentationml.slide+xml"/>
  <Override PartName="/ppt/slides/slide165.xml" ContentType="application/vnd.openxmlformats-officedocument.presentationml.slide+xml"/>
  <Override PartName="/ppt/slides/slide512.xml" ContentType="application/vnd.openxmlformats-officedocument.presentationml.slide+xml"/>
  <Override PartName="/ppt/slides/slide444.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246.xml" ContentType="application/vnd.openxmlformats-officedocument.presentationml.slide+xml"/>
  <Override PartName="/ppt/slides/slide390.xml" ContentType="application/vnd.openxmlformats-officedocument.presentationml.slide+xml"/>
  <Override PartName="/ppt/slides/slide247.xml" ContentType="application/vnd.openxmlformats-officedocument.presentationml.slide+xml"/>
  <Override PartName="/ppt/slides/slide391.xml" ContentType="application/vnd.openxmlformats-officedocument.presentationml.slide+xml"/>
  <Override PartName="/ppt/slides/slide248.xml" ContentType="application/vnd.openxmlformats-officedocument.presentationml.slide+xml"/>
  <Override PartName="/ppt/slides/slide392.xml" ContentType="application/vnd.openxmlformats-officedocument.presentationml.slide+xml"/>
  <Override PartName="/ppt/slides/slide249.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122.xml" ContentType="application/vnd.openxmlformats-officedocument.presentationml.slide+xml"/>
  <Override PartName="/ppt/slides/slide400.xml" ContentType="application/vnd.openxmlformats-officedocument.presentationml.slide+xml"/>
  <Override PartName="/ppt/slides/slide666.xml" ContentType="application/vnd.openxmlformats-officedocument.presentationml.slide+xml"/>
  <Override PartName="/ppt/slides/slide123.xml" ContentType="application/vnd.openxmlformats-officedocument.presentationml.slide+xml"/>
  <Override PartName="/ppt/slides/slide401.xml" ContentType="application/vnd.openxmlformats-officedocument.presentationml.slide+xml"/>
  <Override PartName="/ppt/slides/slide667.xml" ContentType="application/vnd.openxmlformats-officedocument.presentationml.slide+xml"/>
  <Override PartName="/ppt/slides/slide124.xml" ContentType="application/vnd.openxmlformats-officedocument.presentationml.slide+xml"/>
  <Override PartName="/ppt/slides/slide402.xml" ContentType="application/vnd.openxmlformats-officedocument.presentationml.slide+xml"/>
  <Override PartName="/ppt/slides/slide668.xml" ContentType="application/vnd.openxmlformats-officedocument.presentationml.slide+xml"/>
  <Override PartName="/ppt/slides/slide125.xml" ContentType="application/vnd.openxmlformats-officedocument.presentationml.slide+xml"/>
  <Override PartName="/ppt/slides/slide403.xml" ContentType="application/vnd.openxmlformats-officedocument.presentationml.slide+xml"/>
  <Override PartName="/ppt/slides/slide669.xml" ContentType="application/vnd.openxmlformats-officedocument.presentationml.slide+xml"/>
  <Override PartName="/ppt/slides/slide126.xml" ContentType="application/vnd.openxmlformats-officedocument.presentationml.slide+xml"/>
  <Override PartName="/ppt/slides/slide404.xml" ContentType="application/vnd.openxmlformats-officedocument.presentationml.slide+xml"/>
  <Override PartName="/ppt/slides/slide127.xml" ContentType="application/vnd.openxmlformats-officedocument.presentationml.slide+xml"/>
  <Override PartName="/ppt/slides/slide405.xml" ContentType="application/vnd.openxmlformats-officedocument.presentationml.slide+xml"/>
  <Override PartName="/ppt/slides/slide132.xml" ContentType="application/vnd.openxmlformats-officedocument.presentationml.slide+xml"/>
  <Override PartName="/ppt/slides/slide410.xml" ContentType="application/vnd.openxmlformats-officedocument.presentationml.slide+xml"/>
  <Override PartName="/ppt/slides/slide676.xml" ContentType="application/vnd.openxmlformats-officedocument.presentationml.slide+xml"/>
  <Override PartName="/ppt/slides/slide133.xml" ContentType="application/vnd.openxmlformats-officedocument.presentationml.slide+xml"/>
  <Override PartName="/ppt/slides/slide411.xml" ContentType="application/vnd.openxmlformats-officedocument.presentationml.slide+xml"/>
  <Override PartName="/ppt/slides/slide677.xml" ContentType="application/vnd.openxmlformats-officedocument.presentationml.slide+xml"/>
  <Override PartName="/ppt/slides/slide134.xml" ContentType="application/vnd.openxmlformats-officedocument.presentationml.slide+xml"/>
  <Override PartName="/ppt/slides/slide412.xml" ContentType="application/vnd.openxmlformats-officedocument.presentationml.slide+xml"/>
  <Override PartName="/ppt/slides/slide678.xml" ContentType="application/vnd.openxmlformats-officedocument.presentationml.slide+xml"/>
  <Override PartName="/ppt/slides/slide135.xml" ContentType="application/vnd.openxmlformats-officedocument.presentationml.slide+xml"/>
  <Override PartName="/ppt/slides/slide413.xml" ContentType="application/vnd.openxmlformats-officedocument.presentationml.slide+xml"/>
  <Override PartName="/ppt/slides/slide679.xml" ContentType="application/vnd.openxmlformats-officedocument.presentationml.slide+xml"/>
  <Override PartName="/ppt/slides/slide136.xml" ContentType="application/vnd.openxmlformats-officedocument.presentationml.slide+xml"/>
  <Override PartName="/ppt/slides/slide414.xml" ContentType="application/vnd.openxmlformats-officedocument.presentationml.slide+xml"/>
  <Override PartName="/ppt/slides/slide137.xml" ContentType="application/vnd.openxmlformats-officedocument.presentationml.slide+xml"/>
  <Override PartName="/ppt/slides/slide415.xml" ContentType="application/vnd.openxmlformats-officedocument.presentationml.slide+xml"/>
  <Override PartName="/ppt/slides/slide138.xml" ContentType="application/vnd.openxmlformats-officedocument.presentationml.slide+xml"/>
  <Override PartName="/ppt/slides/slide416.xml" ContentType="application/vnd.openxmlformats-officedocument.presentationml.slide+xml"/>
  <Override PartName="/ppt/slides/slide139.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142.xml" ContentType="application/vnd.openxmlformats-officedocument.presentationml.slide+xml"/>
  <Override PartName="/ppt/slides/slide420.xml" ContentType="application/vnd.openxmlformats-officedocument.presentationml.slide+xml"/>
  <Override PartName="/ppt/slides/slide686.xml" ContentType="application/vnd.openxmlformats-officedocument.presentationml.slide+xml"/>
  <Override PartName="/ppt/slides/slide143.xml" ContentType="application/vnd.openxmlformats-officedocument.presentationml.slide+xml"/>
  <Override PartName="/ppt/slides/slide421.xml" ContentType="application/vnd.openxmlformats-officedocument.presentationml.slide+xml"/>
  <Override PartName="/ppt/slides/slide687.xml" ContentType="application/vnd.openxmlformats-officedocument.presentationml.slide+xml"/>
  <Override PartName="/ppt/slides/slide144.xml" ContentType="application/vnd.openxmlformats-officedocument.presentationml.slide+xml"/>
  <Override PartName="/ppt/slides/slide422.xml" ContentType="application/vnd.openxmlformats-officedocument.presentationml.slide+xml"/>
  <Override PartName="/ppt/slides/slide688.xml" ContentType="application/vnd.openxmlformats-officedocument.presentationml.slide+xml"/>
  <Override PartName="/ppt/slides/slide145.xml" ContentType="application/vnd.openxmlformats-officedocument.presentationml.slide+xml"/>
  <Override PartName="/ppt/slides/slide423.xml" ContentType="application/vnd.openxmlformats-officedocument.presentationml.slide+xml"/>
  <Override PartName="/ppt/slides/slide689.xml" ContentType="application/vnd.openxmlformats-officedocument.presentationml.slide+xml"/>
  <Override PartName="/ppt/slides/slide146.xml" ContentType="application/vnd.openxmlformats-officedocument.presentationml.slide+xml"/>
  <Override PartName="/ppt/slides/slide424.xml" ContentType="application/vnd.openxmlformats-officedocument.presentationml.slide+xml"/>
  <Override PartName="/ppt/slides/slide147.xml" ContentType="application/vnd.openxmlformats-officedocument.presentationml.slide+xml"/>
  <Override PartName="/ppt/slides/slide425.xml" ContentType="application/vnd.openxmlformats-officedocument.presentationml.slide+xml"/>
  <Override PartName="/ppt/slides/slide148.xml" ContentType="application/vnd.openxmlformats-officedocument.presentationml.slide+xml"/>
  <Override PartName="/ppt/slides/slide426.xml" ContentType="application/vnd.openxmlformats-officedocument.presentationml.slide+xml"/>
  <Override PartName="/ppt/slides/slide149.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152.xml" ContentType="application/vnd.openxmlformats-officedocument.presentationml.slide+xml"/>
  <Override PartName="/ppt/slides/slide430.xml" ContentType="application/vnd.openxmlformats-officedocument.presentationml.slide+xml"/>
  <Override PartName="/ppt/slides/slide696.xml" ContentType="application/vnd.openxmlformats-officedocument.presentationml.slide+xml"/>
  <Override PartName="/ppt/slides/slide153.xml" ContentType="application/vnd.openxmlformats-officedocument.presentationml.slide+xml"/>
  <Override PartName="/ppt/slides/slide431.xml" ContentType="application/vnd.openxmlformats-officedocument.presentationml.slide+xml"/>
  <Override PartName="/ppt/slides/slide697.xml" ContentType="application/vnd.openxmlformats-officedocument.presentationml.slide+xml"/>
  <Override PartName="/ppt/slides/slide154.xml" ContentType="application/vnd.openxmlformats-officedocument.presentationml.slide+xml"/>
  <Override PartName="/ppt/slides/slide432.xml" ContentType="application/vnd.openxmlformats-officedocument.presentationml.slide+xml"/>
  <Override PartName="/ppt/slides/slide698.xml" ContentType="application/vnd.openxmlformats-officedocument.presentationml.slide+xml"/>
  <Override PartName="/ppt/slides/slide155.xml" ContentType="application/vnd.openxmlformats-officedocument.presentationml.slide+xml"/>
  <Override PartName="/ppt/slides/slide433.xml" ContentType="application/vnd.openxmlformats-officedocument.presentationml.slide+xml"/>
  <Override PartName="/ppt/slides/slide699.xml" ContentType="application/vnd.openxmlformats-officedocument.presentationml.slide+xml"/>
  <Override PartName="/ppt/slides/slide156.xml" ContentType="application/vnd.openxmlformats-officedocument.presentationml.slide+xml"/>
  <Override PartName="/ppt/slides/slide434.xml" ContentType="application/vnd.openxmlformats-officedocument.presentationml.slide+xml"/>
  <Override PartName="/ppt/slides/slide157.xml" ContentType="application/vnd.openxmlformats-officedocument.presentationml.slide+xml"/>
  <Override PartName="/ppt/slides/slide435.xml" ContentType="application/vnd.openxmlformats-officedocument.presentationml.slide+xml"/>
  <Override PartName="/ppt/slides/slide158.xml" ContentType="application/vnd.openxmlformats-officedocument.presentationml.slide+xml"/>
  <Override PartName="/ppt/slides/slide436.xml" ContentType="application/vnd.openxmlformats-officedocument.presentationml.slide+xml"/>
  <Override PartName="/ppt/slides/slide159.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162.xml" ContentType="application/vnd.openxmlformats-officedocument.presentationml.slide+xml"/>
  <Override PartName="/ppt/slides/slide440.xml" ContentType="application/vnd.openxmlformats-officedocument.presentationml.slide+xml"/>
  <Override PartName="/ppt/slides/slide163.xml" ContentType="application/vnd.openxmlformats-officedocument.presentationml.slide+xml"/>
  <Override PartName="/ppt/slides/slide441.xml" ContentType="application/vnd.openxmlformats-officedocument.presentationml.slide+xml"/>
  <Override PartName="/ppt/slides/slide172.xml" ContentType="application/vnd.openxmlformats-officedocument.presentationml.slide+xml"/>
  <Override PartName="/ppt/slides/slide450.xml" ContentType="application/vnd.openxmlformats-officedocument.presentationml.slide+xml"/>
  <Override PartName="/ppt/slides/slide173.xml" ContentType="application/vnd.openxmlformats-officedocument.presentationml.slide+xml"/>
  <Override PartName="/ppt/slides/slide451.xml" ContentType="application/vnd.openxmlformats-officedocument.presentationml.slide+xml"/>
  <Override PartName="/ppt/slides/slide182.xml" ContentType="application/vnd.openxmlformats-officedocument.presentationml.slide+xml"/>
  <Override PartName="/ppt/slides/slide460.xml" ContentType="application/vnd.openxmlformats-officedocument.presentationml.slide+xml"/>
  <Override PartName="/ppt/slides/slide183.xml" ContentType="application/vnd.openxmlformats-officedocument.presentationml.slide+xml"/>
  <Override PartName="/ppt/slides/slide461.xml" ContentType="application/vnd.openxmlformats-officedocument.presentationml.slide+xml"/>
  <Override PartName="/ppt/slides/slide192.xml" ContentType="application/vnd.openxmlformats-officedocument.presentationml.slide+xml"/>
  <Override PartName="/ppt/slides/slide470.xml" ContentType="application/vnd.openxmlformats-officedocument.presentationml.slide+xml"/>
  <Override PartName="/ppt/slides/slide193.xml" ContentType="application/vnd.openxmlformats-officedocument.presentationml.slide+xml"/>
  <Override PartName="/ppt/slides/slide471.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128.xml" ContentType="application/vnd.openxmlformats-officedocument.presentationml.slide+xml"/>
  <Override PartName="/ppt/slides/slide406.xml" ContentType="application/vnd.openxmlformats-officedocument.presentationml.slide+xml"/>
  <Override PartName="/ppt/slides/slide550.xml" ContentType="application/vnd.openxmlformats-officedocument.presentationml.slide+xml"/>
  <Override PartName="/ppt/slides/slide615.xml" ContentType="application/vnd.openxmlformats-officedocument.presentationml.slide+xml"/>
  <Override PartName="/ppt/slides/slide129.xml" ContentType="application/vnd.openxmlformats-officedocument.presentationml.slide+xml"/>
  <Override PartName="/ppt/slides/slide407.xml" ContentType="application/vnd.openxmlformats-officedocument.presentationml.slide+xml"/>
  <Override PartName="/ppt/slides/slide551.xml" ContentType="application/vnd.openxmlformats-officedocument.presentationml.slide+xml"/>
  <Override PartName="/ppt/slides/slide616.xml" ContentType="application/vnd.openxmlformats-officedocument.presentationml.slide+xml"/>
  <Override PartName="/ppt/slides/slide408.xml" ContentType="application/vnd.openxmlformats-officedocument.presentationml.slide+xml"/>
  <Override PartName="/ppt/slides/slide552.xml" ContentType="application/vnd.openxmlformats-officedocument.presentationml.slide+xml"/>
  <Override PartName="/ppt/slides/slide617.xml" ContentType="application/vnd.openxmlformats-officedocument.presentationml.slide+xml"/>
  <Override PartName="/ppt/slides/slide409.xml" ContentType="application/vnd.openxmlformats-officedocument.presentationml.slide+xml"/>
  <Override PartName="/ppt/slides/slide553.xml" ContentType="application/vnd.openxmlformats-officedocument.presentationml.slide+xml"/>
  <Override PartName="/ppt/slides/slide618.xml" ContentType="application/vnd.openxmlformats-officedocument.presentationml.slide+xml"/>
  <Override PartName="/ppt/slides/slide554.xml" ContentType="application/vnd.openxmlformats-officedocument.presentationml.slide+xml"/>
  <Override PartName="/ppt/slides/slide619.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77.xml" ContentType="application/vnd.openxmlformats-officedocument.presentationml.slide+xml"/>
  <Override PartName="/ppt/slides/slide600.xml" ContentType="application/vnd.openxmlformats-officedocument.presentationml.slide+xml"/>
  <Override PartName="/ppt/slides/slide596.xml" ContentType="application/vnd.openxmlformats-officedocument.presentationml.slide+xml"/>
  <Override PartName="/ppt/slides/slide78.xml" ContentType="application/vnd.openxmlformats-officedocument.presentationml.slide+xml"/>
  <Override PartName="/ppt/slides/slide601.xml" ContentType="application/vnd.openxmlformats-officedocument.presentationml.slide+xml"/>
  <Override PartName="/ppt/slides/slide87.xml" ContentType="application/vnd.openxmlformats-officedocument.presentationml.slide+xml"/>
  <Override PartName="/ppt/slides/slide610.xml" ContentType="application/vnd.openxmlformats-officedocument.presentationml.slide+xml"/>
  <Override PartName="/ppt/slides/slide88.xml" ContentType="application/vnd.openxmlformats-officedocument.presentationml.slide+xml"/>
  <Override PartName="/ppt/slides/slide611.xml" ContentType="application/vnd.openxmlformats-officedocument.presentationml.slide+xml"/>
  <Override PartName="/ppt/slides/slide89.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97.xml" ContentType="application/vnd.openxmlformats-officedocument.presentationml.slide+xml"/>
  <Override PartName="/ppt/slides/slide620.xml" ContentType="application/vnd.openxmlformats-officedocument.presentationml.slide+xml"/>
  <Override PartName="/ppt/slides/slide98.xml" ContentType="application/vnd.openxmlformats-officedocument.presentationml.slide+xml"/>
  <Override PartName="/ppt/slides/slide621.xml" ContentType="application/vnd.openxmlformats-officedocument.presentationml.slide+xml"/>
  <Override PartName="/ppt/slides/slide99.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348.xml" ContentType="application/vnd.openxmlformats-officedocument.presentationml.slideLayout+xml"/>
  <Override PartName="/ppt/slideLayouts/slideLayout347.xml" ContentType="application/vnd.openxmlformats-officedocument.presentationml.slideLayout+xml"/>
  <Override PartName="/ppt/slideLayouts/slideLayout346.xml" ContentType="application/vnd.openxmlformats-officedocument.presentationml.slideLayout+xml"/>
  <Override PartName="/ppt/slideLayouts/slideLayout345.xml" ContentType="application/vnd.openxmlformats-officedocument.presentationml.slideLayout+xml"/>
  <Override PartName="/ppt/slideLayouts/slideLayout344.xml" ContentType="application/vnd.openxmlformats-officedocument.presentationml.slideLayout+xml"/>
  <Override PartName="/ppt/slideLayouts/slideLayout343.xml" ContentType="application/vnd.openxmlformats-officedocument.presentationml.slideLayout+xml"/>
  <Override PartName="/ppt/slideLayouts/slideLayout342.xml" ContentType="application/vnd.openxmlformats-officedocument.presentationml.slideLayout+xml"/>
  <Override PartName="/ppt/slideLayouts/slideLayout341.xml" ContentType="application/vnd.openxmlformats-officedocument.presentationml.slideLayout+xml"/>
  <Override PartName="/ppt/slideLayouts/slideLayout340.xml" ContentType="application/vnd.openxmlformats-officedocument.presentationml.slideLayout+xml"/>
  <Override PartName="/ppt/slideLayouts/slideLayout339.xml" ContentType="application/vnd.openxmlformats-officedocument.presentationml.slideLayout+xml"/>
  <Override PartName="/ppt/slideLayouts/_rels/slideLayout348.xml.rels" ContentType="application/vnd.openxmlformats-package.relationships+xml"/>
  <Override PartName="/ppt/slideLayouts/_rels/slideLayout347.xml.rels" ContentType="application/vnd.openxmlformats-package.relationships+xml"/>
  <Override PartName="/ppt/slideLayouts/_rels/slideLayout346.xml.rels" ContentType="application/vnd.openxmlformats-package.relationships+xml"/>
  <Override PartName="/ppt/slideLayouts/_rels/slideLayout345.xml.rels" ContentType="application/vnd.openxmlformats-package.relationships+xml"/>
  <Override PartName="/ppt/slideLayouts/_rels/slideLayout344.xml.rels" ContentType="application/vnd.openxmlformats-package.relationships+xml"/>
  <Override PartName="/ppt/slideLayouts/_rels/slideLayout343.xml.rels" ContentType="application/vnd.openxmlformats-package.relationships+xml"/>
  <Override PartName="/ppt/slideLayouts/_rels/slideLayout342.xml.rels" ContentType="application/vnd.openxmlformats-package.relationships+xml"/>
  <Override PartName="/ppt/slideLayouts/_rels/slideLayout339.xml.rels" ContentType="application/vnd.openxmlformats-package.relationships+xml"/>
  <Override PartName="/ppt/slideLayouts/_rels/slideLayout338.xml.rels" ContentType="application/vnd.openxmlformats-package.relationships+xml"/>
  <Override PartName="/ppt/slideLayouts/_rels/slideLayout337.xml.rels" ContentType="application/vnd.openxmlformats-package.relationships+xml"/>
  <Override PartName="/ppt/slideLayouts/_rels/slideLayout159.xml.rels" ContentType="application/vnd.openxmlformats-package.relationships+xml"/>
  <Override PartName="/ppt/slideLayouts/_rels/slideLayout341.xml.rels" ContentType="application/vnd.openxmlformats-package.relationships+xml"/>
  <Override PartName="/ppt/slideLayouts/_rels/slideLayout155.xml.rels" ContentType="application/vnd.openxmlformats-package.relationships+xml"/>
  <Override PartName="/ppt/slideLayouts/_rels/slideLayout218.xml.rels" ContentType="application/vnd.openxmlformats-package.relationships+xml"/>
  <Override PartName="/ppt/slideLayouts/_rels/slideLayout147.xml.rels" ContentType="application/vnd.openxmlformats-package.relationships+xml"/>
  <Override PartName="/ppt/slideLayouts/_rels/slideLayout162.xml.rels" ContentType="application/vnd.openxmlformats-package.relationships+xml"/>
  <Override PartName="/ppt/slideLayouts/_rels/slideLayout146.xml.rels" ContentType="application/vnd.openxmlformats-package.relationships+xml"/>
  <Override PartName="/ppt/slideLayouts/_rels/slideLayout161.xml.rels" ContentType="application/vnd.openxmlformats-package.relationships+xml"/>
  <Override PartName="/ppt/slideLayouts/_rels/slideLayout143.xml.rels" ContentType="application/vnd.openxmlformats-package.relationships+xml"/>
  <Override PartName="/ppt/slideLayouts/_rels/slideLayout128.xml.rels" ContentType="application/vnd.openxmlformats-package.relationships+xml"/>
  <Override PartName="/ppt/slideLayouts/_rels/slideLayout142.xml.rels" ContentType="application/vnd.openxmlformats-package.relationships+xml"/>
  <Override PartName="/ppt/slideLayouts/_rels/slideLayout127.xml.rels" ContentType="application/vnd.openxmlformats-package.relationships+xml"/>
  <Override PartName="/ppt/slideLayouts/_rels/slideLayout205.xml.rels" ContentType="application/vnd.openxmlformats-package.relationships+xml"/>
  <Override PartName="/ppt/slideLayouts/_rels/slideLayout299.xml.rels" ContentType="application/vnd.openxmlformats-package.relationships+xml"/>
  <Override PartName="/ppt/slideLayouts/_rels/slideLayout141.xml.rels" ContentType="application/vnd.openxmlformats-package.relationships+xml"/>
  <Override PartName="/ppt/slideLayouts/_rels/slideLayout126.xml.rels" ContentType="application/vnd.openxmlformats-package.relationships+xml"/>
  <Override PartName="/ppt/slideLayouts/_rels/slideLayout204.xml.rels" ContentType="application/vnd.openxmlformats-package.relationships+xml"/>
  <Override PartName="/ppt/slideLayouts/_rels/slideLayout298.xml.rels" ContentType="application/vnd.openxmlformats-package.relationships+xml"/>
  <Override PartName="/ppt/slideLayouts/_rels/slideLayout131.xml.rels" ContentType="application/vnd.openxmlformats-package.relationships+xml"/>
  <Override PartName="/ppt/slideLayouts/_rels/slideLayout130.xml.rels" ContentType="application/vnd.openxmlformats-package.relationships+xml"/>
  <Override PartName="/ppt/slideLayouts/_rels/slideLayout115.xml.rels" ContentType="application/vnd.openxmlformats-package.relationships+xml"/>
  <Override PartName="/ppt/slideLayouts/_rels/slideLayout287.xml.rels" ContentType="application/vnd.openxmlformats-package.relationships+xml"/>
  <Override PartName="/ppt/slideLayouts/_rels/slideLayout119.xml.rels" ContentType="application/vnd.openxmlformats-package.relationships+xml"/>
  <Override PartName="/ppt/slideLayouts/_rels/slideLayout134.xml.rels" ContentType="application/vnd.openxmlformats-package.relationships+xml"/>
  <Override PartName="/ppt/slideLayouts/_rels/slideLayout166.xml.rels" ContentType="application/vnd.openxmlformats-package.relationships+xml"/>
  <Override PartName="/ppt/slideLayouts/_rels/slideLayout7.xml.rels" ContentType="application/vnd.openxmlformats-package.relationships+xml"/>
  <Override PartName="/ppt/slideLayouts/_rels/slideLayout229.xml.rels" ContentType="application/vnd.openxmlformats-package.relationships+xml"/>
  <Override PartName="/ppt/slideLayouts/_rels/slideLayout244.xml.rels" ContentType="application/vnd.openxmlformats-package.relationships+xml"/>
  <Override PartName="/ppt/slideLayouts/_rels/slideLayout165.xml.rels" ContentType="application/vnd.openxmlformats-package.relationships+xml"/>
  <Override PartName="/ppt/slideLayouts/_rels/slideLayout180.xml.rels" ContentType="application/vnd.openxmlformats-package.relationships+xml"/>
  <Override PartName="/ppt/slideLayouts/_rels/slideLayout228.xml.rels" ContentType="application/vnd.openxmlformats-package.relationships+xml"/>
  <Override PartName="/ppt/slideLayouts/_rels/slideLayout243.xml.rels" ContentType="application/vnd.openxmlformats-package.relationships+xml"/>
  <Override PartName="/ppt/slideLayouts/_rels/slideLayout288.xml.rels" ContentType="application/vnd.openxmlformats-package.relationships+xml"/>
  <Override PartName="/ppt/slideLayouts/_rels/slideLayout158.xml.rels" ContentType="application/vnd.openxmlformats-package.relationships+xml"/>
  <Override PartName="/ppt/slideLayouts/_rels/slideLayout109.xml.rels" ContentType="application/vnd.openxmlformats-package.relationships+xml"/>
  <Override PartName="/ppt/slideLayouts/_rels/slideLayout157.xml.rels" ContentType="application/vnd.openxmlformats-package.relationships+xml"/>
  <Override PartName="/ppt/slideLayouts/_rels/slideLayout108.xml.rels" ContentType="application/vnd.openxmlformats-package.relationships+xml"/>
  <Override PartName="/ppt/slideLayouts/_rels/slideLayout123.xml.rels" ContentType="application/vnd.openxmlformats-package.relationships+xml"/>
  <Override PartName="/ppt/slideLayouts/_rels/slideLayout156.xml.rels" ContentType="application/vnd.openxmlformats-package.relationships+xml"/>
  <Override PartName="/ppt/slideLayouts/_rels/slideLayout107.xml.rels" ContentType="application/vnd.openxmlformats-package.relationships+xml"/>
  <Override PartName="/ppt/slideLayouts/_rels/slideLayout122.xml.rels" ContentType="application/vnd.openxmlformats-package.relationships+xml"/>
  <Override PartName="/ppt/slideLayouts/_rels/slideLayout294.xml.rels" ContentType="application/vnd.openxmlformats-package.relationships+xml"/>
  <Override PartName="/ppt/slideLayouts/_rels/slideLayout106.xml.rels" ContentType="application/vnd.openxmlformats-package.relationships+xml"/>
  <Override PartName="/ppt/slideLayouts/_rels/slideLayout121.xml.rels" ContentType="application/vnd.openxmlformats-package.relationships+xml"/>
  <Override PartName="/ppt/slideLayouts/_rels/slideLayout293.xml.rels" ContentType="application/vnd.openxmlformats-package.relationships+xml"/>
  <Override PartName="/ppt/slideLayouts/_rels/slideLayout340.xml.rels" ContentType="application/vnd.openxmlformats-package.relationships+xml"/>
  <Override PartName="/ppt/slideLayouts/_rels/slideLayout154.xml.rels" ContentType="application/vnd.openxmlformats-package.relationships+xml"/>
  <Override PartName="/ppt/slideLayouts/_rels/slideLayout139.xml.rels" ContentType="application/vnd.openxmlformats-package.relationships+xml"/>
  <Override PartName="/ppt/slideLayouts/_rels/slideLayout217.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53.xml.rels" ContentType="application/vnd.openxmlformats-package.relationships+xml"/>
  <Override PartName="/ppt/slideLayouts/_rels/slideLayout138.xml.rels" ContentType="application/vnd.openxmlformats-package.relationships+xml"/>
  <Override PartName="/ppt/slideLayouts/_rels/slideLayout216.xml.rels" ContentType="application/vnd.openxmlformats-package.relationships+xml"/>
  <Override PartName="/ppt/slideLayouts/_rels/slideLayout231.xml.rels" ContentType="application/vnd.openxmlformats-package.relationships+xml"/>
  <Override PartName="/ppt/slideLayouts/_rels/slideLayout104.xml.rels" ContentType="application/vnd.openxmlformats-package.relationships+xml"/>
  <Override PartName="/ppt/slideLayouts/_rels/slideLayout276.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150.xml.rels" ContentType="application/vnd.openxmlformats-package.relationships+xml"/>
  <Override PartName="/ppt/slideLayouts/_rels/slideLayout88.xml.rels" ContentType="application/vnd.openxmlformats-package.relationships+xml"/>
  <Override PartName="/ppt/slideLayouts/_rels/slideLayout140.xml.rels" ContentType="application/vnd.openxmlformats-package.relationships+xml"/>
  <Override PartName="/ppt/slideLayouts/_rels/slideLayout125.xml.rels" ContentType="application/vnd.openxmlformats-package.relationships+xml"/>
  <Override PartName="/ppt/slideLayouts/_rels/slideLayout203.xml.rels" ContentType="application/vnd.openxmlformats-package.relationships+xml"/>
  <Override PartName="/ppt/slideLayouts/_rels/slideLayout297.xml.rels" ContentType="application/vnd.openxmlformats-package.relationships+xml"/>
  <Override PartName="/ppt/slideLayouts/_rels/slideLayout82.xml.rels" ContentType="application/vnd.openxmlformats-package.relationships+xml"/>
  <Override PartName="/ppt/slideLayouts/_rels/slideLayout67.xml.rels" ContentType="application/vnd.openxmlformats-package.relationships+xml"/>
  <Override PartName="/ppt/slideLayouts/_rels/slideLayout79.xml.rels" ContentType="application/vnd.openxmlformats-package.relationships+xml"/>
  <Override PartName="/ppt/slideLayouts/_rels/slideLayout94.xml.rels" ContentType="application/vnd.openxmlformats-package.relationships+xml"/>
  <Override PartName="/ppt/slideLayouts/_rels/slideLayout85.xml.rels" ContentType="application/vnd.openxmlformats-package.relationships+xml"/>
  <Override PartName="/ppt/slideLayouts/_rels/slideLayout51.xml.rels" ContentType="application/vnd.openxmlformats-package.relationships+xml"/>
  <Override PartName="/ppt/slideLayouts/_rels/slideLayout84.xml.rels" ContentType="application/vnd.openxmlformats-package.relationships+xml"/>
  <Override PartName="/ppt/slideLayouts/_rels/slideLayout50.xml.rels" ContentType="application/vnd.openxmlformats-package.relationships+xml"/>
  <Override PartName="/ppt/slideLayouts/_rels/slideLayout120.xml.rels" ContentType="application/vnd.openxmlformats-package.relationships+xml"/>
  <Override PartName="/ppt/slideLayouts/_rels/slideLayout277.xml.rels" ContentType="application/vnd.openxmlformats-package.relationships+xml"/>
  <Override PartName="/ppt/slideLayouts/_rels/slideLayout292.xml.rels" ContentType="application/vnd.openxmlformats-package.relationships+xml"/>
  <Override PartName="/ppt/slideLayouts/_rels/slideLayout171.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66.xml.rels" ContentType="application/vnd.openxmlformats-package.relationships+xml"/>
  <Override PartName="/ppt/slideLayouts/_rels/slideLayout32.xml.rels" ContentType="application/vnd.openxmlformats-package.relationships+xml"/>
  <Override PartName="/ppt/slideLayouts/_rels/slideLayout17.xml.rels" ContentType="application/vnd.openxmlformats-package.relationships+xml"/>
  <Override PartName="/ppt/slideLayouts/_rels/slideLayout27.xml.rels" ContentType="application/vnd.openxmlformats-package.relationships+xml"/>
  <Override PartName="/ppt/slideLayouts/_rels/slideLayout42.xml.rels" ContentType="application/vnd.openxmlformats-package.relationships+xml"/>
  <Override PartName="/ppt/slideLayouts/_rels/slideLayout80.xml.rels" ContentType="application/vnd.openxmlformats-package.relationships+xml"/>
  <Override PartName="/ppt/slideLayouts/_rels/slideLayout65.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6.xml.rels" ContentType="application/vnd.openxmlformats-package.relationships+xml"/>
  <Override PartName="/ppt/slideLayouts/_rels/slideLayout29.xml.rels" ContentType="application/vnd.openxmlformats-package.relationships+xml"/>
  <Override PartName="/ppt/slideLayouts/_rels/slideLayout44.xml.rels" ContentType="application/vnd.openxmlformats-package.relationships+xml"/>
  <Override PartName="/ppt/slideLayouts/_rels/slideLayout78.xml.rels" ContentType="application/vnd.openxmlformats-package.relationships+xml"/>
  <Override PartName="/ppt/slideLayouts/_rels/slideLayout93.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28.xml.rels" ContentType="application/vnd.openxmlformats-package.relationships+xml"/>
  <Override PartName="/ppt/slideLayouts/_rels/slideLayout43.xml.rels" ContentType="application/vnd.openxmlformats-package.relationships+xml"/>
  <Override PartName="/ppt/slideLayouts/_rels/slideLayout92.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83.xml.rels" ContentType="application/vnd.openxmlformats-package.relationships+xml"/>
  <Override PartName="/ppt/slideLayouts/_rels/slideLayout225.xml.rels" ContentType="application/vnd.openxmlformats-package.relationships+xml"/>
  <Override PartName="/ppt/slideLayouts/_rels/slideLayout133.xml.rels" ContentType="application/vnd.openxmlformats-package.relationships+xml"/>
  <Override PartName="/ppt/slideLayouts/_rels/slideLayout47.xml.rels" ContentType="application/vnd.openxmlformats-package.relationships+xml"/>
  <Override PartName="/ppt/slideLayouts/_rels/slideLayout62.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09.xml.rels" ContentType="application/vnd.openxmlformats-package.relationships+xml"/>
  <Override PartName="/ppt/slideLayouts/_rels/slideLayout224.xml.rels" ContentType="application/vnd.openxmlformats-package.relationships+xml"/>
  <Override PartName="/ppt/slideLayouts/_rels/slideLayout132.xml.rels" ContentType="application/vnd.openxmlformats-package.relationships+xml"/>
  <Override PartName="/ppt/slideLayouts/_rels/slideLayout289.xml.rels" ContentType="application/vnd.openxmlformats-package.relationships+xml"/>
  <Override PartName="/ppt/slideLayouts/_rels/slideLayout46.xml.rels" ContentType="application/vnd.openxmlformats-package.relationships+xml"/>
  <Override PartName="/ppt/slideLayouts/_rels/slideLayout61.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63.xml.rels" ContentType="application/vnd.openxmlformats-package.relationships+xml"/>
  <Override PartName="/ppt/slideLayouts/_rels/slideLayout145.xml.rels" ContentType="application/vnd.openxmlformats-package.relationships+xml"/>
  <Override PartName="/ppt/slideLayouts/_rels/slideLayout160.xml.rels" ContentType="application/vnd.openxmlformats-package.relationships+xml"/>
  <Override PartName="/ppt/slideLayouts/_rels/slideLayout59.xml.rels" ContentType="application/vnd.openxmlformats-package.relationships+xml"/>
  <Override PartName="/ppt/slideLayouts/_rels/slideLayout74.xml.rels" ContentType="application/vnd.openxmlformats-package.relationships+xml"/>
  <Override PartName="/ppt/slideLayouts/_rels/slideLayout208.xml.rels" ContentType="application/vnd.openxmlformats-package.relationships+xml"/>
  <Override PartName="/ppt/slideLayouts/_rels/slideLayout223.xml.rels" ContentType="application/vnd.openxmlformats-package.relationships+xml"/>
  <Override PartName="/ppt/slideLayouts/_rels/slideLayout301.xml.rels" ContentType="application/vnd.openxmlformats-package.relationships+xml"/>
  <Override PartName="/ppt/slideLayouts/_rels/slideLayout60.xml.rels" ContentType="application/vnd.openxmlformats-package.relationships+xml"/>
  <Override PartName="/ppt/slideLayouts/_rels/slideLayout172.xml.rels" ContentType="application/vnd.openxmlformats-package.relationships+xml"/>
  <Override PartName="/ppt/slideLayouts/_rels/slideLayout11.xml.rels" ContentType="application/vnd.openxmlformats-package.relationships+xml"/>
  <Override PartName="/ppt/slideLayouts/_rels/slideLayout144.xml.rels" ContentType="application/vnd.openxmlformats-package.relationships+xml"/>
  <Override PartName="/ppt/slideLayouts/_rels/slideLayout58.xml.rels" ContentType="application/vnd.openxmlformats-package.relationships+xml"/>
  <Override PartName="/ppt/slideLayouts/_rels/slideLayout73.xml.rels" ContentType="application/vnd.openxmlformats-package.relationships+xml"/>
  <Override PartName="/ppt/slideLayouts/_rels/slideLayout168.xml.rels" ContentType="application/vnd.openxmlformats-package.relationships+xml"/>
  <Override PartName="/ppt/slideLayouts/_rels/slideLayout86.xml.rels" ContentType="application/vnd.openxmlformats-package.relationships+xml"/>
  <Override PartName="/ppt/slideLayouts/_rels/slideLayout270.xml.rels" ContentType="application/vnd.openxmlformats-package.relationships+xml"/>
  <Override PartName="/ppt/slideLayouts/_rels/slideLayout87.xml.rels" ContentType="application/vnd.openxmlformats-package.relationships+xml"/>
  <Override PartName="/ppt/slideLayouts/_rels/slideLayout271.xml.rels" ContentType="application/vnd.openxmlformats-package.relationships+xml"/>
  <Override PartName="/ppt/slideLayouts/_rels/slideLayout148.xml.rels" ContentType="application/vnd.openxmlformats-package.relationships+xml"/>
  <Override PartName="/ppt/slideLayouts/_rels/slideLayout334.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278.xml.rels" ContentType="application/vnd.openxmlformats-package.relationships+xml"/>
  <Override PartName="/ppt/slideLayouts/_rels/slideLayout100.xml.rels" ContentType="application/vnd.openxmlformats-package.relationships+xml"/>
  <Override PartName="/ppt/slideLayouts/_rels/slideLayout272.xml.rels" ContentType="application/vnd.openxmlformats-package.relationships+xml"/>
  <Override PartName="/ppt/slideLayouts/_rels/slideLayout149.xml.rels" ContentType="application/vnd.openxmlformats-package.relationships+xml"/>
  <Override PartName="/ppt/slideLayouts/_rels/slideLayout335.xml.rels" ContentType="application/vnd.openxmlformats-package.relationships+xml"/>
  <Override PartName="/ppt/slideLayouts/_rels/slideLayout91.xml.rels" ContentType="application/vnd.openxmlformats-package.relationships+xml"/>
  <Override PartName="/ppt/slideLayouts/_rels/slideLayout8.xml.rels" ContentType="application/vnd.openxmlformats-package.relationships+xml"/>
  <Override PartName="/ppt/slideLayouts/_rels/slideLayout167.xml.rels" ContentType="application/vnd.openxmlformats-package.relationships+xml"/>
  <Override PartName="/ppt/slideLayouts/_rels/slideLayout279.xml.rels" ContentType="application/vnd.openxmlformats-package.relationships+xml"/>
  <Override PartName="/ppt/slideLayouts/_rels/slideLayout101.xml.rels" ContentType="application/vnd.openxmlformats-package.relationships+xml"/>
  <Override PartName="/ppt/slideLayouts/_rels/slideLayout258.xml.rels" ContentType="application/vnd.openxmlformats-package.relationships+xml"/>
  <Override PartName="/ppt/slideLayouts/_rels/slideLayout273.xml.rels" ContentType="application/vnd.openxmlformats-package.relationships+xml"/>
  <Override PartName="/ppt/slideLayouts/_rels/slideLayout336.xml.rels" ContentType="application/vnd.openxmlformats-package.relationships+xml"/>
  <Override PartName="/ppt/slideLayouts/_rels/slideLayout151.xml.rels" ContentType="application/vnd.openxmlformats-package.relationships+xml"/>
  <Override PartName="/ppt/slideLayouts/_rels/slideLayout214.xml.rels" ContentType="application/vnd.openxmlformats-package.relationships+xml"/>
  <Override PartName="/ppt/slideLayouts/_rels/slideLayout102.xml.rels" ContentType="application/vnd.openxmlformats-package.relationships+xml"/>
  <Override PartName="/ppt/slideLayouts/_rels/slideLayout259.xml.rels" ContentType="application/vnd.openxmlformats-package.relationships+xml"/>
  <Override PartName="/ppt/slideLayouts/_rels/slideLayout274.xml.rels" ContentType="application/vnd.openxmlformats-package.relationships+xml"/>
  <Override PartName="/ppt/slideLayouts/_rels/slideLayout72.xml.rels" ContentType="application/vnd.openxmlformats-package.relationships+xml"/>
  <Override PartName="/ppt/slideLayouts/_rels/slideLayout152.xml.rels" ContentType="application/vnd.openxmlformats-package.relationships+xml"/>
  <Override PartName="/ppt/slideLayouts/_rels/slideLayout215.xml.rels" ContentType="application/vnd.openxmlformats-package.relationships+xml"/>
  <Override PartName="/ppt/slideLayouts/_rels/slideLayout230.xml.rels" ContentType="application/vnd.openxmlformats-package.relationships+xml"/>
  <Override PartName="/ppt/slideLayouts/_rels/slideLayout103.xml.rels" ContentType="application/vnd.openxmlformats-package.relationships+xml"/>
  <Override PartName="/ppt/slideLayouts/_rels/slideLayout275.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189.xml.rels" ContentType="application/vnd.openxmlformats-package.relationships+xml"/>
  <Override PartName="/ppt/slideLayouts/_rels/slideLayout267.xml.rels" ContentType="application/vnd.openxmlformats-package.relationships+xml"/>
  <Override PartName="/ppt/slideLayouts/_rels/slideLayout282.xml.rels" ContentType="application/vnd.openxmlformats-package.relationships+xml"/>
  <Override PartName="/ppt/slideLayouts/_rels/slideLayout69.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284.xml.rels" ContentType="application/vnd.openxmlformats-package.relationships+xml"/>
  <Override PartName="/ppt/slideLayouts/_rels/slideLayout113.xml.rels" ContentType="application/vnd.openxmlformats-package.relationships+xml"/>
  <Override PartName="/ppt/slideLayouts/_rels/slideLayout285.xml.rels" ContentType="application/vnd.openxmlformats-package.relationships+xml"/>
  <Override PartName="/ppt/slideLayouts/_rels/slideLayout55.xml.rels" ContentType="application/vnd.openxmlformats-package.relationships+xml"/>
  <Override PartName="/ppt/slideLayouts/_rels/slideLayout163.xml.rels" ContentType="application/vnd.openxmlformats-package.relationships+xml"/>
  <Override PartName="/ppt/slideLayouts/_rels/slideLayout226.xml.rels" ContentType="application/vnd.openxmlformats-package.relationships+xml"/>
  <Override PartName="/ppt/slideLayouts/_rels/slideLayout241.xml.rels" ContentType="application/vnd.openxmlformats-package.relationships+xml"/>
  <Override PartName="/ppt/slideLayouts/_rels/slideLayout114.xml.rels" ContentType="application/vnd.openxmlformats-package.relationships+xml"/>
  <Override PartName="/ppt/slideLayouts/_rels/slideLayout286.xml.rels" ContentType="application/vnd.openxmlformats-package.relationships+xml"/>
  <Override PartName="/ppt/slideLayouts/_rels/slideLayout56.xml.rels" ContentType="application/vnd.openxmlformats-package.relationships+xml"/>
  <Override PartName="/ppt/slideLayouts/_rels/slideLayout164.xml.rels" ContentType="application/vnd.openxmlformats-package.relationships+xml"/>
  <Override PartName="/ppt/slideLayouts/_rels/slideLayout227.xml.rels" ContentType="application/vnd.openxmlformats-package.relationships+xml"/>
  <Override PartName="/ppt/slideLayouts/_rels/slideLayout242.xml.rels" ContentType="application/vnd.openxmlformats-package.relationships+xml"/>
  <Override PartName="/ppt/slideLayouts/_rels/slideLayout57.xml.rels" ContentType="application/vnd.openxmlformats-package.relationships+xml"/>
  <Override PartName="/ppt/slideLayouts/_rels/slideLayout290.xml.rels" ContentType="application/vnd.openxmlformats-package.relationships+xml"/>
  <Override PartName="/ppt/slideLayouts/_rels/slideLayout173.xml.rels" ContentType="application/vnd.openxmlformats-package.relationships+xml"/>
  <Override PartName="/ppt/slideLayouts/_rels/slideLayout12.xml.rels" ContentType="application/vnd.openxmlformats-package.relationships+xml"/>
  <Override PartName="/ppt/slideLayouts/_rels/slideLayout174.xml.rels" ContentType="application/vnd.openxmlformats-package.relationships+xml"/>
  <Override PartName="/ppt/slideLayouts/_rels/slideLayout13.xml.rels" ContentType="application/vnd.openxmlformats-package.relationships+xml"/>
  <Override PartName="/ppt/slideLayouts/_rels/slideLayout206.xml.rels" ContentType="application/vnd.openxmlformats-package.relationships+xml"/>
  <Override PartName="/ppt/slideLayouts/_rels/slideLayout64.xml.rels" ContentType="application/vnd.openxmlformats-package.relationships+xml"/>
  <Override PartName="/ppt/slideLayouts/_rels/slideLayout18.xml.rels" ContentType="application/vnd.openxmlformats-package.relationships+xml"/>
  <Override PartName="/ppt/slideLayouts/_rels/slideLayout251.xml.rels" ContentType="application/vnd.openxmlformats-package.relationships+xml"/>
  <Override PartName="/ppt/slideLayouts/_rels/slideLayout19.xml.rels" ContentType="application/vnd.openxmlformats-package.relationships+xml"/>
  <Override PartName="/ppt/slideLayouts/_rels/slideLayout252.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68.xml.rels" ContentType="application/vnd.openxmlformats-package.relationships+xml"/>
  <Override PartName="/ppt/slideLayouts/_rels/slideLayout135.xml.rels" ContentType="application/vnd.openxmlformats-package.relationships+xml"/>
  <Override PartName="/ppt/slideLayouts/_rels/slideLayout321.xml.rels" ContentType="application/vnd.openxmlformats-package.relationships+xml"/>
  <Override PartName="/ppt/slideLayouts/_rels/slideLayout136.xml.rels" ContentType="application/vnd.openxmlformats-package.relationships+xml"/>
  <Override PartName="/ppt/slideLayouts/_rels/slideLayout322.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169.xml.rels" ContentType="application/vnd.openxmlformats-package.relationships+xml"/>
  <Override PartName="/ppt/slideLayouts/_rels/slideLayout23.xml.rels" ContentType="application/vnd.openxmlformats-package.relationships+xml"/>
  <Override PartName="/ppt/slideLayouts/_rels/slideLayout184.xml.rels" ContentType="application/vnd.openxmlformats-package.relationships+xml"/>
  <Override PartName="/ppt/slideLayouts/_rels/slideLayout170.xml.rels" ContentType="application/vnd.openxmlformats-package.relationships+xml"/>
  <Override PartName="/ppt/slideLayouts/_rels/slideLayout175.xml.rels" ContentType="application/vnd.openxmlformats-package.relationships+xml"/>
  <Override PartName="/ppt/slideLayouts/_rels/slideLayout190.xml.rels" ContentType="application/vnd.openxmlformats-package.relationships+xml"/>
  <Override PartName="/ppt/slideLayouts/_rels/slideLayout253.xml.rels" ContentType="application/vnd.openxmlformats-package.relationships+xml"/>
  <Override PartName="/ppt/slideLayouts/_rels/slideLayout176.xml.rels" ContentType="application/vnd.openxmlformats-package.relationships+xml"/>
  <Override PartName="/ppt/slideLayouts/_rels/slideLayout191.xml.rels" ContentType="application/vnd.openxmlformats-package.relationships+xml"/>
  <Override PartName="/ppt/slideLayouts/_rels/slideLayout239.xml.rels" ContentType="application/vnd.openxmlformats-package.relationships+xml"/>
  <Override PartName="/ppt/slideLayouts/_rels/slideLayout254.xml.rels" ContentType="application/vnd.openxmlformats-package.relationships+xml"/>
  <Override PartName="/ppt/slideLayouts/_rels/slideLayout177.xml.rels" ContentType="application/vnd.openxmlformats-package.relationships+xml"/>
  <Override PartName="/ppt/slideLayouts/_rels/slideLayout192.xml.rels" ContentType="application/vnd.openxmlformats-package.relationships+xml"/>
  <Override PartName="/ppt/slideLayouts/_rels/slideLayout255.xml.rels" ContentType="application/vnd.openxmlformats-package.relationships+xml"/>
  <Override PartName="/ppt/slideLayouts/_rels/slideLayout178.xml.rels" ContentType="application/vnd.openxmlformats-package.relationships+xml"/>
  <Override PartName="/ppt/slideLayouts/_rels/slideLayout193.xml.rels" ContentType="application/vnd.openxmlformats-package.relationships+xml"/>
  <Override PartName="/ppt/slideLayouts/_rels/slideLayout256.xml.rels" ContentType="application/vnd.openxmlformats-package.relationships+xml"/>
  <Override PartName="/ppt/slideLayouts/_rels/slideLayout179.xml.rels" ContentType="application/vnd.openxmlformats-package.relationships+xml"/>
  <Override PartName="/ppt/slideLayouts/_rels/slideLayout257.xml.rels" ContentType="application/vnd.openxmlformats-package.relationships+xml"/>
  <Override PartName="/ppt/slideLayouts/_rels/slideLayout20.xml.rels" ContentType="application/vnd.openxmlformats-package.relationships+xml"/>
  <Override PartName="/ppt/slideLayouts/_rels/slideLayout181.xml.rels" ContentType="application/vnd.openxmlformats-package.relationships+xml"/>
  <Override PartName="/ppt/slideLayouts/_rels/slideLayout21.xml.rels" ContentType="application/vnd.openxmlformats-package.relationships+xml"/>
  <Override PartName="/ppt/slideLayouts/_rels/slideLayout182.xml.rels" ContentType="application/vnd.openxmlformats-package.relationships+xml"/>
  <Override PartName="/ppt/slideLayouts/_rels/slideLayout22.xml.rels" ContentType="application/vnd.openxmlformats-package.relationships+xml"/>
  <Override PartName="/ppt/slideLayouts/_rels/slideLayout183.xml.rels" ContentType="application/vnd.openxmlformats-package.relationships+xml"/>
  <Override PartName="/ppt/slideLayouts/_rels/slideLayout1.xml.rels" ContentType="application/vnd.openxmlformats-package.relationships+xml"/>
  <Override PartName="/ppt/slideLayouts/_rels/slideLayout24.xml.rels" ContentType="application/vnd.openxmlformats-package.relationships+xml"/>
  <Override PartName="/ppt/slideLayouts/_rels/slideLayout185.xml.rels" ContentType="application/vnd.openxmlformats-package.relationships+xml"/>
  <Override PartName="/ppt/slideLayouts/_rels/slideLayout2.xml.rels" ContentType="application/vnd.openxmlformats-package.relationships+xml"/>
  <Override PartName="/ppt/slideLayouts/_rels/slideLayout25.xml.rels" ContentType="application/vnd.openxmlformats-package.relationships+xml"/>
  <Override PartName="/ppt/slideLayouts/_rels/slideLayout186.xml.rels" ContentType="application/vnd.openxmlformats-package.relationships+xml"/>
  <Override PartName="/ppt/slideLayouts/_rels/slideLayout3.xml.rels" ContentType="application/vnd.openxmlformats-package.relationships+xml"/>
  <Override PartName="/ppt/slideLayouts/_rels/slideLayout2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266.xml.rels" ContentType="application/vnd.openxmlformats-package.relationships+xml"/>
  <Override PartName="/ppt/slideLayouts/_rels/slideLayout281.xml.rels" ContentType="application/vnd.openxmlformats-package.relationships+xml"/>
  <Override PartName="/ppt/slideLayouts/_rels/slideLayout33.xml.rels" ContentType="application/vnd.openxmlformats-package.relationships+xml"/>
  <Override PartName="/ppt/slideLayouts/_rels/slideLayout194.xml.rels" ContentType="application/vnd.openxmlformats-package.relationships+xml"/>
  <Override PartName="/ppt/slideLayouts/_rels/slideLayout34.xml.rels" ContentType="application/vnd.openxmlformats-package.relationships+xml"/>
  <Override PartName="/ppt/slideLayouts/_rels/slideLayout195.xml.rels" ContentType="application/vnd.openxmlformats-package.relationships+xml"/>
  <Override PartName="/ppt/slideLayouts/_rels/slideLayout35.xml.rels" ContentType="application/vnd.openxmlformats-package.relationships+xml"/>
  <Override PartName="/ppt/slideLayouts/_rels/slideLayout196.xml.rels" ContentType="application/vnd.openxmlformats-package.relationships+xml"/>
  <Override PartName="/ppt/slideLayouts/_rels/slideLayout36.xml.rels" ContentType="application/vnd.openxmlformats-package.relationships+xml"/>
  <Override PartName="/ppt/slideLayouts/_rels/slideLayout197.xml.rels" ContentType="application/vnd.openxmlformats-package.relationships+xml"/>
  <Override PartName="/ppt/slideLayouts/_rels/slideLayout37.xml.rels" ContentType="application/vnd.openxmlformats-package.relationships+xml"/>
  <Override PartName="/ppt/slideLayouts/_rels/slideLayout198.xml.rels" ContentType="application/vnd.openxmlformats-package.relationships+xml"/>
  <Override PartName="/ppt/slideLayouts/_rels/slideLayout38.xml.rels" ContentType="application/vnd.openxmlformats-package.relationships+xml"/>
  <Override PartName="/ppt/slideLayouts/_rels/slideLayout199.xml.rels" ContentType="application/vnd.openxmlformats-package.relationships+xml"/>
  <Override PartName="/ppt/slideLayouts/_rels/slideLayout200.xml.rels" ContentType="application/vnd.openxmlformats-package.relationships+xml"/>
  <Override PartName="/ppt/slideLayouts/_rels/slideLayout9.xml.rels" ContentType="application/vnd.openxmlformats-package.relationships+xml"/>
  <Override PartName="/ppt/slideLayouts/_rels/slideLayout201.xml.rels" ContentType="application/vnd.openxmlformats-package.relationships+xml"/>
  <Override PartName="/ppt/slideLayouts/_rels/slideLayout295.xml.rels" ContentType="application/vnd.openxmlformats-package.relationships+xml"/>
  <Override PartName="/ppt/slideLayouts/_rels/slideLayout202.xml.rels" ContentType="application/vnd.openxmlformats-package.relationships+xml"/>
  <Override PartName="/ppt/slideLayouts/_rels/slideLayout296.xml.rels" ContentType="application/vnd.openxmlformats-package.relationships+xml"/>
  <Override PartName="/ppt/slideLayouts/_rels/slideLayout207.xml.rels" ContentType="application/vnd.openxmlformats-package.relationships+xml"/>
  <Override PartName="/ppt/slideLayouts/_rels/slideLayout222.xml.rels" ContentType="application/vnd.openxmlformats-package.relationships+xml"/>
  <Override PartName="/ppt/slideLayouts/_rels/slideLayout300.xml.rels" ContentType="application/vnd.openxmlformats-package.relationships+xml"/>
  <Override PartName="/ppt/slideLayouts/_rels/slideLayout210.xml.rels" ContentType="application/vnd.openxmlformats-package.relationships+xml"/>
  <Override PartName="/ppt/slideLayouts/_rels/slideLayout211.xml.rels" ContentType="application/vnd.openxmlformats-package.relationships+xml"/>
  <Override PartName="/ppt/slideLayouts/_rels/slideLayout70.xml.rels" ContentType="application/vnd.openxmlformats-package.relationships+xml"/>
  <Override PartName="/ppt/slideLayouts/_rels/slideLayout212.xml.rels" ContentType="application/vnd.openxmlformats-package.relationships+xml"/>
  <Override PartName="/ppt/slideLayouts/_rels/slideLayout71.xml.rels" ContentType="application/vnd.openxmlformats-package.relationships+xml"/>
  <Override PartName="/ppt/slideLayouts/_rels/slideLayout213.xml.rels" ContentType="application/vnd.openxmlformats-package.relationships+xml"/>
  <Override PartName="/ppt/slideLayouts/_rels/slideLayout77.xml.rels" ContentType="application/vnd.openxmlformats-package.relationships+xml"/>
  <Override PartName="/ppt/slideLayouts/_rels/slideLayout219.xml.rels" ContentType="application/vnd.openxmlformats-package.relationships+xml"/>
  <Override PartName="/ppt/slideLayouts/_rels/slideLayout220.xml.rels" ContentType="application/vnd.openxmlformats-package.relationships+xml"/>
  <Override PartName="/ppt/slideLayouts/_rels/slideLayout221.xml.rels" ContentType="application/vnd.openxmlformats-package.relationships+xml"/>
  <Override PartName="/ppt/slideLayouts/_rels/slideLayout232.xml.rels" ContentType="application/vnd.openxmlformats-package.relationships+xml"/>
  <Override PartName="/ppt/slideLayouts/_rels/slideLayout124.xml.rels" ContentType="application/vnd.openxmlformats-package.relationships+xml"/>
  <Override PartName="/ppt/slideLayouts/_rels/slideLayout310.xml.rels" ContentType="application/vnd.openxmlformats-package.relationships+xml"/>
  <Override PartName="/ppt/slideLayouts/_rels/slideLayout233.xml.rels" ContentType="application/vnd.openxmlformats-package.relationships+xml"/>
  <Override PartName="/ppt/slideLayouts/_rels/slideLayout311.xml.rels" ContentType="application/vnd.openxmlformats-package.relationships+xml"/>
  <Override PartName="/ppt/slideLayouts/_rels/slideLayout234.xml.rels" ContentType="application/vnd.openxmlformats-package.relationships+xml"/>
  <Override PartName="/ppt/slideLayouts/_rels/slideLayout312.xml.rels" ContentType="application/vnd.openxmlformats-package.relationships+xml"/>
  <Override PartName="/ppt/slideLayouts/_rels/slideLayout235.xml.rels" ContentType="application/vnd.openxmlformats-package.relationships+xml"/>
  <Override PartName="/ppt/slideLayouts/_rels/slideLayout250.xml.rels" ContentType="application/vnd.openxmlformats-package.relationships+xml"/>
  <Override PartName="/ppt/slideLayouts/_rels/slideLayout313.xml.rels" ContentType="application/vnd.openxmlformats-package.relationships+xml"/>
  <Override PartName="/ppt/slideLayouts/_rels/slideLayout236.xml.rels" ContentType="application/vnd.openxmlformats-package.relationships+xml"/>
  <Override PartName="/ppt/slideLayouts/_rels/slideLayout314.xml.rels" ContentType="application/vnd.openxmlformats-package.relationships+xml"/>
  <Override PartName="/ppt/slideLayouts/_rels/slideLayout237.xml.rels" ContentType="application/vnd.openxmlformats-package.relationships+xml"/>
  <Override PartName="/ppt/slideLayouts/_rels/slideLayout96.xml.rels" ContentType="application/vnd.openxmlformats-package.relationships+xml"/>
  <Override PartName="/ppt/slideLayouts/_rels/slideLayout238.xml.rels" ContentType="application/vnd.openxmlformats-package.relationships+xml"/>
  <Override PartName="/ppt/slideLayouts/_rels/slideLayout240.xml.rels" ContentType="application/vnd.openxmlformats-package.relationships+xml"/>
  <Override PartName="/ppt/slideLayouts/_rels/slideLayout245.xml.rels" ContentType="application/vnd.openxmlformats-package.relationships+xml"/>
  <Override PartName="/ppt/slideLayouts/_rels/slideLayout260.xml.rels" ContentType="application/vnd.openxmlformats-package.relationships+xml"/>
  <Override PartName="/ppt/slideLayouts/_rels/slideLayout137.xml.rels" ContentType="application/vnd.openxmlformats-package.relationships+xml"/>
  <Override PartName="/ppt/slideLayouts/_rels/slideLayout323.xml.rels" ContentType="application/vnd.openxmlformats-package.relationships+xml"/>
  <Override PartName="/ppt/slideLayouts/_rels/slideLayout246.xml.rels" ContentType="application/vnd.openxmlformats-package.relationships+xml"/>
  <Override PartName="/ppt/slideLayouts/_rels/slideLayout261.xml.rels" ContentType="application/vnd.openxmlformats-package.relationships+xml"/>
  <Override PartName="/ppt/slideLayouts/_rels/slideLayout309.xml.rels" ContentType="application/vnd.openxmlformats-package.relationships+xml"/>
  <Override PartName="/ppt/slideLayouts/_rels/slideLayout324.xml.rels" ContentType="application/vnd.openxmlformats-package.relationships+xml"/>
  <Override PartName="/ppt/slideLayouts/_rels/slideLayout247.xml.rels" ContentType="application/vnd.openxmlformats-package.relationships+xml"/>
  <Override PartName="/ppt/slideLayouts/_rels/slideLayout262.xml.rels" ContentType="application/vnd.openxmlformats-package.relationships+xml"/>
  <Override PartName="/ppt/slideLayouts/_rels/slideLayout325.xml.rels" ContentType="application/vnd.openxmlformats-package.relationships+xml"/>
  <Override PartName="/ppt/slideLayouts/_rels/slideLayout248.xml.rels" ContentType="application/vnd.openxmlformats-package.relationships+xml"/>
  <Override PartName="/ppt/slideLayouts/_rels/slideLayout263.xml.rels" ContentType="application/vnd.openxmlformats-package.relationships+xml"/>
  <Override PartName="/ppt/slideLayouts/_rels/slideLayout326.xml.rels" ContentType="application/vnd.openxmlformats-package.relationships+xml"/>
  <Override PartName="/ppt/slideLayouts/_rels/slideLayout249.xml.rels" ContentType="application/vnd.openxmlformats-package.relationships+xml"/>
  <Override PartName="/ppt/slideLayouts/_rels/slideLayout327.xml.rels" ContentType="application/vnd.openxmlformats-package.relationships+xml"/>
  <Override PartName="/ppt/slideLayouts/_rels/slideLayout264.xml.rels" ContentType="application/vnd.openxmlformats-package.relationships+xml"/>
  <Override PartName="/ppt/slideLayouts/_rels/slideLayout265.xml.rels" ContentType="application/vnd.openxmlformats-package.relationships+xml"/>
  <Override PartName="/ppt/slideLayouts/_rels/slideLayout280.xml.rels" ContentType="application/vnd.openxmlformats-package.relationships+xml"/>
  <Override PartName="/ppt/slideLayouts/_rels/slideLayout269.xml.rels" ContentType="application/vnd.openxmlformats-package.relationships+xml"/>
  <Override PartName="/ppt/slideLayouts/_rels/slideLayout283.xml.rels" ContentType="application/vnd.openxmlformats-package.relationships+xml"/>
  <Override PartName="/ppt/slideLayouts/_rels/slideLayout291.xml.rels" ContentType="application/vnd.openxmlformats-package.relationships+xml"/>
  <Override PartName="/ppt/slideLayouts/_rels/slideLayout116.xml.rels" ContentType="application/vnd.openxmlformats-package.relationships+xml"/>
  <Override PartName="/ppt/slideLayouts/_rels/slideLayout302.xml.rels" ContentType="application/vnd.openxmlformats-package.relationships+xml"/>
  <Override PartName="/ppt/slideLayouts/_rels/slideLayout117.xml.rels" ContentType="application/vnd.openxmlformats-package.relationships+xml"/>
  <Override PartName="/ppt/slideLayouts/_rels/slideLayout303.xml.rels" ContentType="application/vnd.openxmlformats-package.relationships+xml"/>
  <Override PartName="/ppt/slideLayouts/_rels/slideLayout118.xml.rels" ContentType="application/vnd.openxmlformats-package.relationships+xml"/>
  <Override PartName="/ppt/slideLayouts/_rels/slideLayout304.xml.rels" ContentType="application/vnd.openxmlformats-package.relationships+xml"/>
  <Override PartName="/ppt/slideLayouts/_rels/slideLayout305.xml.rels" ContentType="application/vnd.openxmlformats-package.relationships+xml"/>
  <Override PartName="/ppt/slideLayouts/_rels/slideLayout320.xml.rels" ContentType="application/vnd.openxmlformats-package.relationships+xml"/>
  <Override PartName="/ppt/slideLayouts/_rels/slideLayout306.xml.rels" ContentType="application/vnd.openxmlformats-package.relationships+xml"/>
  <Override PartName="/ppt/slideLayouts/_rels/slideLayout307.xml.rels" ContentType="application/vnd.openxmlformats-package.relationships+xml"/>
  <Override PartName="/ppt/slideLayouts/_rels/slideLayout308.xml.rels" ContentType="application/vnd.openxmlformats-package.relationships+xml"/>
  <Override PartName="/ppt/slideLayouts/_rels/slideLayout129.xml.rels" ContentType="application/vnd.openxmlformats-package.relationships+xml"/>
  <Override PartName="/ppt/slideLayouts/_rels/slideLayout315.xml.rels" ContentType="application/vnd.openxmlformats-package.relationships+xml"/>
  <Override PartName="/ppt/slideLayouts/_rels/slideLayout330.xml.rels" ContentType="application/vnd.openxmlformats-package.relationships+xml"/>
  <Override PartName="/ppt/slideLayouts/_rels/slideLayout316.xml.rels" ContentType="application/vnd.openxmlformats-package.relationships+xml"/>
  <Override PartName="/ppt/slideLayouts/_rels/slideLayout331.xml.rels" ContentType="application/vnd.openxmlformats-package.relationships+xml"/>
  <Override PartName="/ppt/slideLayouts/_rels/slideLayout317.xml.rels" ContentType="application/vnd.openxmlformats-package.relationships+xml"/>
  <Override PartName="/ppt/slideLayouts/_rels/slideLayout332.xml.rels" ContentType="application/vnd.openxmlformats-package.relationships+xml"/>
  <Override PartName="/ppt/slideLayouts/_rels/slideLayout318.xml.rels" ContentType="application/vnd.openxmlformats-package.relationships+xml"/>
  <Override PartName="/ppt/slideLayouts/_rels/slideLayout333.xml.rels" ContentType="application/vnd.openxmlformats-package.relationships+xml"/>
  <Override PartName="/ppt/slideLayouts/_rels/slideLayout319.xml.rels" ContentType="application/vnd.openxmlformats-package.relationships+xml"/>
  <Override PartName="/ppt/slideLayouts/_rels/slideLayout328.xml.rels" ContentType="application/vnd.openxmlformats-package.relationships+xml"/>
  <Override PartName="/ppt/slideLayouts/_rels/slideLayout329.xml.rels" ContentType="application/vnd.openxmlformats-package.relationships+xml"/>
  <Override PartName="/ppt/slideLayouts/slideLayout338.xml" ContentType="application/vnd.openxmlformats-officedocument.presentationml.slideLayout+xml"/>
  <Override PartName="/ppt/slideLayouts/slideLayout33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162.xml" ContentType="application/vnd.openxmlformats-officedocument.presentationml.slideLayout+xml"/>
  <Override PartName="/ppt/slideLayouts/slideLayout214.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93.xml" ContentType="application/vnd.openxmlformats-officedocument.presentationml.slideLayout+xml"/>
  <Override PartName="/ppt/slideLayouts/slideLayout106.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91.xml" ContentType="application/vnd.openxmlformats-officedocument.presentationml.slideLayout+xml"/>
  <Override PartName="/ppt/slideLayouts/slideLayout104.xml" ContentType="application/vnd.openxmlformats-officedocument.presentationml.slideLayout+xml"/>
  <Override PartName="/ppt/slideLayouts/slideLayout90.xml" ContentType="application/vnd.openxmlformats-officedocument.presentationml.slideLayout+xml"/>
  <Override PartName="/ppt/slideLayouts/slideLayout103.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132.xml" ContentType="application/vnd.openxmlformats-officedocument.presentationml.slideLayout+xml"/>
  <Override PartName="/ppt/slideLayouts/slideLayout42.xml" ContentType="application/vnd.openxmlformats-officedocument.presentationml.slideLayout+xml"/>
  <Override PartName="/ppt/slideLayouts/slideLayout149.xml" ContentType="application/vnd.openxmlformats-officedocument.presentationml.slideLayout+xml"/>
  <Override PartName="/ppt/slideLayouts/slideLayout157.xml" ContentType="application/vnd.openxmlformats-officedocument.presentationml.slideLayout+xml"/>
  <Override PartName="/ppt/slideLayouts/slideLayout50.xml" ContentType="application/vnd.openxmlformats-officedocument.presentationml.slideLayout+xml"/>
  <Override PartName="/ppt/slideLayouts/slideLayout67.xml" ContentType="application/vnd.openxmlformats-officedocument.presentationml.slideLayout+xml"/>
  <Override PartName="/ppt/slideLayouts/slideLayout131.xml" ContentType="application/vnd.openxmlformats-officedocument.presentationml.slideLayout+xml"/>
  <Override PartName="/ppt/slideLayouts/slideLayout142.xml" ContentType="application/vnd.openxmlformats-officedocument.presentationml.slideLayout+xml"/>
  <Override PartName="/ppt/slideLayouts/slideLayout207.xml" ContentType="application/vnd.openxmlformats-officedocument.presentationml.slideLayout+xml"/>
  <Override PartName="/ppt/slideLayouts/slideLayout41.xml" ContentType="application/vnd.openxmlformats-officedocument.presentationml.slideLayout+xml"/>
  <Override PartName="/ppt/slideLayouts/slideLayout148.xml" ContentType="application/vnd.openxmlformats-officedocument.presentationml.slideLayout+xml"/>
  <Override PartName="/ppt/slideLayouts/slideLayout156.xml" ContentType="application/vnd.openxmlformats-officedocument.presentationml.slideLayout+xml"/>
  <Override PartName="/ppt/slideLayouts/slideLayout66.xml" ContentType="application/vnd.openxmlformats-officedocument.presentationml.slideLayout+xml"/>
  <Override PartName="/ppt/slideLayouts/slideLayout130.xml" ContentType="application/vnd.openxmlformats-officedocument.presentationml.slideLayout+xml"/>
  <Override PartName="/ppt/slideLayouts/slideLayout141.xml" ContentType="application/vnd.openxmlformats-officedocument.presentationml.slideLayout+xml"/>
  <Override PartName="/ppt/slideLayouts/slideLayout206.xml" ContentType="application/vnd.openxmlformats-officedocument.presentationml.slideLayout+xml"/>
  <Override PartName="/ppt/slideLayouts/slideLayout40.xml" ContentType="application/vnd.openxmlformats-officedocument.presentationml.slideLayout+xml"/>
  <Override PartName="/ppt/slideLayouts/slideLayout147.xml" ContentType="application/vnd.openxmlformats-officedocument.presentationml.slideLayout+xml"/>
  <Override PartName="/ppt/slideLayouts/slideLayout155.xml" ContentType="application/vnd.openxmlformats-officedocument.presentationml.slideLayout+xml"/>
  <Override PartName="/ppt/slideLayouts/slideLayout179.xml" ContentType="application/vnd.openxmlformats-officedocument.presentationml.slideLayout+xml"/>
  <Override PartName="/ppt/slideLayouts/slideLayout65.xml" ContentType="application/vnd.openxmlformats-officedocument.presentationml.slideLayout+xml"/>
  <Override PartName="/ppt/slideLayouts/slideLayout178.xml" ContentType="application/vnd.openxmlformats-officedocument.presentationml.slideLayout+xml"/>
  <Override PartName="/ppt/slideLayouts/slideLayout64.xml" ContentType="application/vnd.openxmlformats-officedocument.presentationml.slideLayout+xml"/>
  <Override PartName="/ppt/slideLayouts/slideLayout217.xml" ContentType="application/vnd.openxmlformats-officedocument.presentationml.slideLayout+xml"/>
  <Override PartName="/ppt/slideLayouts/slideLayout152.xml" ContentType="application/vnd.openxmlformats-officedocument.presentationml.slideLayout+xml"/>
  <Override PartName="/ppt/slideLayouts/slideLayout176.xml" ContentType="application/vnd.openxmlformats-officedocument.presentationml.slideLayout+xml"/>
  <Override PartName="/ppt/slideLayouts/slideLayout228.xml" ContentType="application/vnd.openxmlformats-officedocument.presentationml.slideLayout+xml"/>
  <Override PartName="/ppt/slideLayouts/slideLayout62.xml" ContentType="application/vnd.openxmlformats-officedocument.presentationml.slideLayout+xml"/>
  <Override PartName="/ppt/slideLayouts/slideLayout218.xml" ContentType="application/vnd.openxmlformats-officedocument.presentationml.slideLayout+xml"/>
  <Override PartName="/ppt/slideLayouts/slideLayout153.xml" ContentType="application/vnd.openxmlformats-officedocument.presentationml.slideLayout+xml"/>
  <Override PartName="/ppt/slideLayouts/slideLayout177.xml" ContentType="application/vnd.openxmlformats-officedocument.presentationml.slideLayout+xml"/>
  <Override PartName="/ppt/slideLayouts/slideLayout229.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133.xml" ContentType="application/vnd.openxmlformats-officedocument.presentationml.slideLayout+xml"/>
  <Override PartName="/ppt/slideLayouts/slideLayout43.xml" ContentType="application/vnd.openxmlformats-officedocument.presentationml.slideLayout+xml"/>
  <Override PartName="/ppt/slideLayouts/slideLayout158.xml" ContentType="application/vnd.openxmlformats-officedocument.presentationml.slideLayout+xml"/>
  <Override PartName="/ppt/slideLayouts/slideLayout51.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134.xml" ContentType="application/vnd.openxmlformats-officedocument.presentationml.slideLayout+xml"/>
  <Override PartName="/ppt/slideLayouts/slideLayout44.xml" ContentType="application/vnd.openxmlformats-officedocument.presentationml.slideLayout+xml"/>
  <Override PartName="/ppt/slideLayouts/slideLayout330.xml" ContentType="application/vnd.openxmlformats-officedocument.presentationml.slideLayout+xml"/>
  <Override PartName="/ppt/slideLayouts/slideLayout159.xml" ContentType="application/vnd.openxmlformats-officedocument.presentationml.slideLayout+xml"/>
  <Override PartName="/ppt/slideLayouts/slideLayout52.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60.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127.xml" ContentType="application/vnd.openxmlformats-officedocument.presentationml.slideLayout+xml"/>
  <Override PartName="/ppt/slideLayouts/slideLayout135.xml" ContentType="application/vnd.openxmlformats-officedocument.presentationml.slideLayout+xml"/>
  <Override PartName="/ppt/slideLayouts/slideLayout45.xml" ContentType="application/vnd.openxmlformats-officedocument.presentationml.slideLayout+xml"/>
  <Override PartName="/ppt/slideLayouts/slideLayout331.xml" ContentType="application/vnd.openxmlformats-officedocument.presentationml.slideLayout+xml"/>
  <Override PartName="/ppt/slideLayouts/slideLayout126.xml" ContentType="application/vnd.openxmlformats-officedocument.presentationml.slideLayout+xml"/>
  <Override PartName="/ppt/slideLayouts/slideLayout36.xml" ContentType="application/vnd.openxmlformats-officedocument.presentationml.slideLayout+xml"/>
  <Override PartName="/ppt/slideLayouts/slideLayout322.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18.xml" ContentType="application/vnd.openxmlformats-officedocument.presentationml.slideLayout+xml"/>
  <Override PartName="/ppt/slideLayouts/slideLayout125.xml" ContentType="application/vnd.openxmlformats-officedocument.presentationml.slideLayout+xml"/>
  <Override PartName="/ppt/slideLayouts/slideLayout35.xml" ContentType="application/vnd.openxmlformats-officedocument.presentationml.slideLayout+xml"/>
  <Override PartName="/ppt/slideLayouts/slideLayout321.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117.xml" ContentType="application/vnd.openxmlformats-officedocument.presentationml.slideLayout+xml"/>
  <Override PartName="/ppt/slideLayouts/slideLayout124.xml" ContentType="application/vnd.openxmlformats-officedocument.presentationml.slideLayout+xml"/>
  <Override PartName="/ppt/slideLayouts/slideLayout34.xml" ContentType="application/vnd.openxmlformats-officedocument.presentationml.slideLayout+xml"/>
  <Override PartName="/ppt/slideLayouts/slideLayout320.xml" ContentType="application/vnd.openxmlformats-officedocument.presentationml.slideLayout+xml"/>
  <Override PartName="/ppt/slideLayouts/slideLayout59.xml" ContentType="application/vnd.openxmlformats-officedocument.presentationml.slideLayout+xml"/>
  <Override PartName="/ppt/slideLayouts/slideLayout123.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32.xml" ContentType="application/vnd.openxmlformats-officedocument.presentationml.slideLayout+xml"/>
  <Override PartName="/ppt/slideLayouts/slideLayout139.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31.xml" ContentType="application/vnd.openxmlformats-officedocument.presentationml.slideLayout+xml"/>
  <Override PartName="/ppt/slideLayouts/slideLayout138.xml" ContentType="application/vnd.openxmlformats-officedocument.presentationml.slideLayout+xml"/>
  <Override PartName="/ppt/slideLayouts/slideLayout146.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137.xml" ContentType="application/vnd.openxmlformats-officedocument.presentationml.slideLayout+xml"/>
  <Override PartName="/ppt/slideLayouts/slideLayout145.xml" ContentType="application/vnd.openxmlformats-officedocument.presentationml.slideLayout+xml"/>
  <Override PartName="/ppt/slideLayouts/slideLayout169.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315.xml" ContentType="application/vnd.openxmlformats-officedocument.presentationml.slideLayout+xml"/>
  <Override PartName="/ppt/slideLayouts/slideLayout314.xml" ContentType="application/vnd.openxmlformats-officedocument.presentationml.slideLayout+xml"/>
  <Override PartName="/ppt/slideLayouts/slideLayout313.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312.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311.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310.xml" ContentType="application/vnd.openxmlformats-officedocument.presentationml.slideLayout+xml"/>
  <Override PartName="/ppt/slideLayouts/slideLayout49.xml" ContentType="application/vnd.openxmlformats-officedocument.presentationml.slideLayout+xml"/>
  <Override PartName="/ppt/slideLayouts/slideLayout335.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334.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129.xml" ContentType="application/vnd.openxmlformats-officedocument.presentationml.slideLayout+xml"/>
  <Override PartName="/ppt/slideLayouts/slideLayout47.xml" ContentType="application/vnd.openxmlformats-officedocument.presentationml.slideLayout+xml"/>
  <Override PartName="/ppt/slideLayouts/slideLayout333.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128.xml" ContentType="application/vnd.openxmlformats-officedocument.presentationml.slideLayout+xml"/>
  <Override PartName="/ppt/slideLayouts/slideLayout136.xml" ContentType="application/vnd.openxmlformats-officedocument.presentationml.slideLayout+xml"/>
  <Override PartName="/ppt/slideLayouts/slideLayout46.xml" ContentType="application/vnd.openxmlformats-officedocument.presentationml.slideLayout+xml"/>
  <Override PartName="/ppt/slideLayouts/slideLayout332.xml" ContentType="application/vnd.openxmlformats-officedocument.presentationml.slideLayout+xml"/>
  <Override PartName="/ppt/slideLayouts/slideLayout6.xml" ContentType="application/vnd.openxmlformats-officedocument.presentationml.slideLayout+xml"/>
  <Override PartName="/ppt/slideLayouts/slideLayout305.xml" ContentType="application/vnd.openxmlformats-officedocument.presentationml.slideLayout+xml"/>
  <Override PartName="/ppt/slideLayouts/slideLayout5.xml" ContentType="application/vnd.openxmlformats-officedocument.presentationml.slideLayout+xml"/>
  <Override PartName="/ppt/slideLayouts/slideLayout304.xml" ContentType="application/vnd.openxmlformats-officedocument.presentationml.slideLayout+xml"/>
  <Override PartName="/ppt/slideLayouts/slideLayout4.xml" ContentType="application/vnd.openxmlformats-officedocument.presentationml.slideLayout+xml"/>
  <Override PartName="/ppt/slideLayouts/slideLayout303.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302.xml" ContentType="application/vnd.openxmlformats-officedocument.presentationml.slideLayout+xml"/>
  <Override PartName="/ppt/slideLayouts/slideLayout102.xml" ContentType="application/vnd.openxmlformats-officedocument.presentationml.slideLayout+xml"/>
  <Override PartName="/ppt/slideLayouts/slideLayout37.xml" ContentType="application/vnd.openxmlformats-officedocument.presentationml.slideLayout+xml"/>
  <Override PartName="/ppt/slideLayouts/slideLayout32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32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00.xml" ContentType="application/vnd.openxmlformats-officedocument.presentationml.slideLayout+xml"/>
  <Override PartName="/ppt/slideLayouts/slideLayout39.xml" ContentType="application/vnd.openxmlformats-officedocument.presentationml.slideLayout+xml"/>
  <Override PartName="/ppt/slideLayouts/slideLayout32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301.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208.xml" ContentType="application/vnd.openxmlformats-officedocument.presentationml.slideLayout+xml"/>
  <Override PartName="/ppt/slideLayouts/slideLayout143.xml" ContentType="application/vnd.openxmlformats-officedocument.presentationml.slideLayout+xml"/>
  <Override PartName="/ppt/slideLayouts/slideLayout167.xml" ContentType="application/vnd.openxmlformats-officedocument.presentationml.slideLayout+xml"/>
  <Override PartName="/ppt/slideLayouts/slideLayout154.xml" ContentType="application/vnd.openxmlformats-officedocument.presentationml.slideLayout+xml"/>
  <Override PartName="/ppt/slideLayouts/slideLayout219.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209.xml" ContentType="application/vnd.openxmlformats-officedocument.presentationml.slideLayout+xml"/>
  <Override PartName="/ppt/slideLayouts/slideLayout144.xml" ContentType="application/vnd.openxmlformats-officedocument.presentationml.slideLayout+xml"/>
  <Override PartName="/ppt/slideLayouts/slideLayout168.xml" ContentType="application/vnd.openxmlformats-officedocument.presentationml.slideLayout+xml"/>
  <Override PartName="/ppt/slideLayouts/slideLayout54.xml" ContentType="application/vnd.openxmlformats-officedocument.presentationml.slideLayout+xml"/>
  <Override PartName="/ppt/slideLayouts/slideLayout215.xml" ContentType="application/vnd.openxmlformats-officedocument.presentationml.slideLayout+xml"/>
  <Override PartName="/ppt/slideLayouts/slideLayout150.xml" ContentType="application/vnd.openxmlformats-officedocument.presentationml.slideLayout+xml"/>
  <Override PartName="/ppt/slideLayouts/slideLayout174.xml" ContentType="application/vnd.openxmlformats-officedocument.presentationml.slideLayout+xml"/>
  <Override PartName="/ppt/slideLayouts/slideLayout60.xml" ContentType="application/vnd.openxmlformats-officedocument.presentationml.slideLayout+xml"/>
  <Override PartName="/ppt/slideLayouts/slideLayout216.xml" ContentType="application/vnd.openxmlformats-officedocument.presentationml.slideLayout+xml"/>
  <Override PartName="/ppt/slideLayouts/slideLayout151.xml" ContentType="application/vnd.openxmlformats-officedocument.presentationml.slideLayout+xml"/>
  <Override PartName="/ppt/slideLayouts/slideLayout175.xml" ContentType="application/vnd.openxmlformats-officedocument.presentationml.slideLayout+xml"/>
  <Override PartName="/ppt/slideLayouts/slideLayout227.xml" ContentType="application/vnd.openxmlformats-officedocument.presentationml.slideLayout+xml"/>
  <Override PartName="/ppt/slideLayouts/slideLayout61.xml" ContentType="application/vnd.openxmlformats-officedocument.presentationml.slideLayout+xml"/>
  <Override PartName="/ppt/slideLayouts/slideLayout184.xml" ContentType="application/vnd.openxmlformats-officedocument.presentationml.slideLayout+xml"/>
  <Override PartName="/ppt/slideLayouts/slideLayout236.xml" ContentType="application/vnd.openxmlformats-officedocument.presentationml.slideLayout+xml"/>
  <Override PartName="/ppt/slideLayouts/slideLayout70.xml" ContentType="application/vnd.openxmlformats-officedocument.presentationml.slideLayout+xml"/>
  <Override PartName="/ppt/slideLayouts/slideLayout226.xml" ContentType="application/vnd.openxmlformats-officedocument.presentationml.slideLayout+xml"/>
  <Override PartName="/ppt/slideLayouts/slideLayout161.xml" ContentType="application/vnd.openxmlformats-officedocument.presentationml.slideLayout+xml"/>
  <Override PartName="/ppt/slideLayouts/slideLayout185.xml" ContentType="application/vnd.openxmlformats-officedocument.presentationml.slideLayout+xml"/>
  <Override PartName="/ppt/slideLayouts/slideLayout237.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170.xml" ContentType="application/vnd.openxmlformats-officedocument.presentationml.slideLayout+xml"/>
  <Override PartName="/ppt/slideLayouts/slideLayout222.xml" ContentType="application/vnd.openxmlformats-officedocument.presentationml.slideLayout+xml"/>
  <Override PartName="/ppt/slideLayouts/slideLayout171.xml" ContentType="application/vnd.openxmlformats-officedocument.presentationml.slideLayout+xml"/>
  <Override PartName="/ppt/slideLayouts/slideLayout223.xml" ContentType="application/vnd.openxmlformats-officedocument.presentationml.slideLayout+xml"/>
  <Override PartName="/ppt/slideLayouts/slideLayout172.xml" ContentType="application/vnd.openxmlformats-officedocument.presentationml.slideLayout+xml"/>
  <Override PartName="/ppt/slideLayouts/slideLayout224.xml" ContentType="application/vnd.openxmlformats-officedocument.presentationml.slideLayout+xml"/>
  <Override PartName="/ppt/slideLayouts/slideLayout173.xml" ContentType="application/vnd.openxmlformats-officedocument.presentationml.slideLayout+xml"/>
  <Override PartName="/ppt/slideLayouts/slideLayout160.xml" ContentType="application/vnd.openxmlformats-officedocument.presentationml.slideLayout+xml"/>
  <Override PartName="/ppt/slideLayouts/slideLayout225.xml" ContentType="application/vnd.openxmlformats-officedocument.presentationml.slideLayout+xml"/>
  <Override PartName="/ppt/slideLayouts/slideLayout17.xml" ContentType="application/vnd.openxmlformats-officedocument.presentationml.slideLayout+xml"/>
  <Override PartName="/ppt/slideLayouts/slideLayout180.xml" ContentType="application/vnd.openxmlformats-officedocument.presentationml.slideLayout+xml"/>
  <Override PartName="/ppt/slideLayouts/slideLayout232.xml" ContentType="application/vnd.openxmlformats-officedocument.presentationml.slideLayout+xml"/>
  <Override PartName="/ppt/slideLayouts/slideLayout18.xml" ContentType="application/vnd.openxmlformats-officedocument.presentationml.slideLayout+xml"/>
  <Override PartName="/ppt/slideLayouts/slideLayout181.xml" ContentType="application/vnd.openxmlformats-officedocument.presentationml.slideLayout+xml"/>
  <Override PartName="/ppt/slideLayouts/slideLayout233.xml" ContentType="application/vnd.openxmlformats-officedocument.presentationml.slideLayout+xml"/>
  <Override PartName="/ppt/slideLayouts/slideLayout19.xml" ContentType="application/vnd.openxmlformats-officedocument.presentationml.slideLayout+xml"/>
  <Override PartName="/ppt/slideLayouts/slideLayout182.xml" ContentType="application/vnd.openxmlformats-officedocument.presentationml.slideLayout+xml"/>
  <Override PartName="/ppt/slideLayouts/slideLayout234.xml" ContentType="application/vnd.openxmlformats-officedocument.presentationml.slideLayout+xml"/>
  <Override PartName="/ppt/slideLayouts/slideLayout183.xml" ContentType="application/vnd.openxmlformats-officedocument.presentationml.slideLayout+xml"/>
  <Override PartName="/ppt/slideLayouts/slideLayout235.xml" ContentType="application/vnd.openxmlformats-officedocument.presentationml.slideLayout+xml"/>
  <Override PartName="/ppt/slideLayouts/slideLayout186.xml" ContentType="application/vnd.openxmlformats-officedocument.presentationml.slideLayout+xml"/>
  <Override PartName="/ppt/slideLayouts/slideLayout238.xml" ContentType="application/vnd.openxmlformats-officedocument.presentationml.slideLayout+xml"/>
  <Override PartName="/ppt/slideLayouts/slideLayout187.xml" ContentType="application/vnd.openxmlformats-officedocument.presentationml.slideLayout+xml"/>
  <Override PartName="/ppt/slideLayouts/slideLayout239.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27.xml" ContentType="application/vnd.openxmlformats-officedocument.presentationml.slideLayout+xml"/>
  <Override PartName="/ppt/slideLayouts/slideLayout190.xml" ContentType="application/vnd.openxmlformats-officedocument.presentationml.slideLayout+xml"/>
  <Override PartName="/ppt/slideLayouts/slideLayout242.xml" ContentType="application/vnd.openxmlformats-officedocument.presentationml.slideLayout+xml"/>
  <Override PartName="/ppt/slideLayouts/slideLayout28.xml" ContentType="application/vnd.openxmlformats-officedocument.presentationml.slideLayout+xml"/>
  <Override PartName="/ppt/slideLayouts/slideLayout191.xml" ContentType="application/vnd.openxmlformats-officedocument.presentationml.slideLayout+xml"/>
  <Override PartName="/ppt/slideLayouts/slideLayout243.xml" ContentType="application/vnd.openxmlformats-officedocument.presentationml.slideLayout+xml"/>
  <Override PartName="/ppt/slideLayouts/slideLayout29.xml" ContentType="application/vnd.openxmlformats-officedocument.presentationml.slideLayout+xml"/>
  <Override PartName="/ppt/slideLayouts/slideLayout192.xml" ContentType="application/vnd.openxmlformats-officedocument.presentationml.slideLayout+xml"/>
  <Override PartName="/ppt/slideLayouts/slideLayout244.xml" ContentType="application/vnd.openxmlformats-officedocument.presentationml.slideLayout+xml"/>
  <Override PartName="/ppt/slideLayouts/slideLayout193.xml" ContentType="application/vnd.openxmlformats-officedocument.presentationml.slideLayout+xml"/>
  <Override PartName="/ppt/slideLayouts/slideLayout245.xml" ContentType="application/vnd.openxmlformats-officedocument.presentationml.slideLayout+xml"/>
  <Override PartName="/ppt/slideLayouts/slideLayout194.xml" ContentType="application/vnd.openxmlformats-officedocument.presentationml.slideLayout+xml"/>
  <Override PartName="/ppt/slideLayouts/slideLayout246.xml" ContentType="application/vnd.openxmlformats-officedocument.presentationml.slideLayout+xml"/>
  <Override PartName="/ppt/slideLayouts/slideLayout195.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00.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95.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slideLayouts/slideLayout296.xml" ContentType="application/vnd.openxmlformats-officedocument.presentationml.slideLayout+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slideLayouts/slideLayout297.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Layouts/slideLayout298.xml" ContentType="application/vnd.openxmlformats-officedocument.presentationml.slideLayout+xml"/>
  <Override PartName="/ppt/slideLayouts/slideLayout140.xml" ContentType="application/vnd.openxmlformats-officedocument.presentationml.slideLayout+xml"/>
  <Override PartName="/ppt/slideLayouts/slideLayout205.xml" ContentType="application/vnd.openxmlformats-officedocument.presentationml.slideLayout+xml"/>
  <Override PartName="/ppt/slideLayouts/slideLayout29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Lst>
  <p:notesMasterIdLst>
    <p:notesMasterId r:id="rId31"/>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310" r:id="rId86"/>
    <p:sldId id="311" r:id="rId87"/>
    <p:sldId id="312" r:id="rId88"/>
    <p:sldId id="313" r:id="rId89"/>
    <p:sldId id="314" r:id="rId90"/>
    <p:sldId id="315" r:id="rId91"/>
    <p:sldId id="316" r:id="rId92"/>
    <p:sldId id="317" r:id="rId93"/>
    <p:sldId id="318" r:id="rId94"/>
    <p:sldId id="319"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43" r:id="rId119"/>
    <p:sldId id="344" r:id="rId120"/>
    <p:sldId id="345" r:id="rId121"/>
    <p:sldId id="346" r:id="rId122"/>
    <p:sldId id="347" r:id="rId123"/>
    <p:sldId id="348" r:id="rId124"/>
    <p:sldId id="349" r:id="rId125"/>
    <p:sldId id="350" r:id="rId126"/>
    <p:sldId id="351" r:id="rId127"/>
    <p:sldId id="352" r:id="rId128"/>
    <p:sldId id="353" r:id="rId129"/>
    <p:sldId id="354" r:id="rId130"/>
    <p:sldId id="355" r:id="rId131"/>
    <p:sldId id="356" r:id="rId132"/>
    <p:sldId id="357" r:id="rId133"/>
    <p:sldId id="358" r:id="rId134"/>
    <p:sldId id="359" r:id="rId135"/>
    <p:sldId id="360" r:id="rId136"/>
    <p:sldId id="361" r:id="rId137"/>
    <p:sldId id="362" r:id="rId138"/>
    <p:sldId id="363" r:id="rId139"/>
    <p:sldId id="364" r:id="rId140"/>
    <p:sldId id="365" r:id="rId141"/>
    <p:sldId id="366" r:id="rId142"/>
    <p:sldId id="367" r:id="rId143"/>
    <p:sldId id="368" r:id="rId144"/>
    <p:sldId id="369" r:id="rId145"/>
    <p:sldId id="370" r:id="rId146"/>
    <p:sldId id="371" r:id="rId147"/>
    <p:sldId id="372" r:id="rId148"/>
    <p:sldId id="373" r:id="rId149"/>
    <p:sldId id="374" r:id="rId150"/>
    <p:sldId id="375" r:id="rId151"/>
    <p:sldId id="376" r:id="rId152"/>
    <p:sldId id="377" r:id="rId153"/>
    <p:sldId id="378" r:id="rId154"/>
    <p:sldId id="379" r:id="rId155"/>
    <p:sldId id="380" r:id="rId156"/>
    <p:sldId id="381" r:id="rId157"/>
    <p:sldId id="382" r:id="rId158"/>
    <p:sldId id="383" r:id="rId159"/>
    <p:sldId id="384" r:id="rId160"/>
    <p:sldId id="385" r:id="rId161"/>
    <p:sldId id="386" r:id="rId162"/>
    <p:sldId id="387" r:id="rId163"/>
    <p:sldId id="388" r:id="rId164"/>
    <p:sldId id="389" r:id="rId165"/>
    <p:sldId id="390" r:id="rId166"/>
    <p:sldId id="391" r:id="rId167"/>
    <p:sldId id="392" r:id="rId168"/>
    <p:sldId id="393" r:id="rId169"/>
    <p:sldId id="394" r:id="rId170"/>
    <p:sldId id="395" r:id="rId171"/>
    <p:sldId id="396" r:id="rId172"/>
    <p:sldId id="397" r:id="rId173"/>
    <p:sldId id="398" r:id="rId174"/>
    <p:sldId id="399" r:id="rId175"/>
    <p:sldId id="400" r:id="rId176"/>
    <p:sldId id="401" r:id="rId177"/>
    <p:sldId id="402" r:id="rId178"/>
    <p:sldId id="403" r:id="rId179"/>
    <p:sldId id="404" r:id="rId180"/>
    <p:sldId id="405" r:id="rId181"/>
    <p:sldId id="406" r:id="rId182"/>
    <p:sldId id="407" r:id="rId183"/>
    <p:sldId id="408" r:id="rId184"/>
    <p:sldId id="409" r:id="rId185"/>
    <p:sldId id="410" r:id="rId186"/>
    <p:sldId id="411" r:id="rId187"/>
    <p:sldId id="412" r:id="rId188"/>
    <p:sldId id="413" r:id="rId189"/>
    <p:sldId id="414" r:id="rId190"/>
    <p:sldId id="415" r:id="rId191"/>
    <p:sldId id="416" r:id="rId192"/>
    <p:sldId id="417" r:id="rId193"/>
    <p:sldId id="418" r:id="rId194"/>
    <p:sldId id="419" r:id="rId195"/>
    <p:sldId id="420" r:id="rId196"/>
    <p:sldId id="421" r:id="rId197"/>
    <p:sldId id="422" r:id="rId198"/>
    <p:sldId id="423" r:id="rId199"/>
    <p:sldId id="424" r:id="rId200"/>
    <p:sldId id="425" r:id="rId201"/>
    <p:sldId id="426" r:id="rId202"/>
    <p:sldId id="427" r:id="rId203"/>
    <p:sldId id="428" r:id="rId204"/>
    <p:sldId id="429" r:id="rId205"/>
    <p:sldId id="430" r:id="rId206"/>
    <p:sldId id="431" r:id="rId207"/>
    <p:sldId id="432" r:id="rId208"/>
    <p:sldId id="433" r:id="rId209"/>
    <p:sldId id="434" r:id="rId210"/>
    <p:sldId id="435" r:id="rId211"/>
    <p:sldId id="436" r:id="rId212"/>
    <p:sldId id="437" r:id="rId213"/>
    <p:sldId id="438" r:id="rId214"/>
    <p:sldId id="439" r:id="rId215"/>
    <p:sldId id="440" r:id="rId216"/>
    <p:sldId id="441" r:id="rId217"/>
    <p:sldId id="442" r:id="rId218"/>
    <p:sldId id="443" r:id="rId219"/>
    <p:sldId id="444" r:id="rId220"/>
    <p:sldId id="445" r:id="rId221"/>
    <p:sldId id="446" r:id="rId222"/>
    <p:sldId id="447" r:id="rId223"/>
    <p:sldId id="448" r:id="rId224"/>
    <p:sldId id="449" r:id="rId225"/>
    <p:sldId id="450" r:id="rId226"/>
    <p:sldId id="451" r:id="rId227"/>
    <p:sldId id="452" r:id="rId228"/>
    <p:sldId id="453" r:id="rId229"/>
    <p:sldId id="454" r:id="rId230"/>
    <p:sldId id="455" r:id="rId231"/>
    <p:sldId id="456" r:id="rId232"/>
    <p:sldId id="457" r:id="rId233"/>
    <p:sldId id="458" r:id="rId234"/>
    <p:sldId id="459" r:id="rId235"/>
    <p:sldId id="460" r:id="rId236"/>
    <p:sldId id="461" r:id="rId237"/>
    <p:sldId id="462" r:id="rId238"/>
    <p:sldId id="463" r:id="rId239"/>
    <p:sldId id="464" r:id="rId240"/>
    <p:sldId id="465" r:id="rId241"/>
    <p:sldId id="466" r:id="rId242"/>
    <p:sldId id="467" r:id="rId243"/>
    <p:sldId id="468" r:id="rId244"/>
    <p:sldId id="469" r:id="rId245"/>
    <p:sldId id="470" r:id="rId246"/>
    <p:sldId id="471" r:id="rId247"/>
    <p:sldId id="472" r:id="rId248"/>
    <p:sldId id="473" r:id="rId249"/>
    <p:sldId id="474" r:id="rId250"/>
    <p:sldId id="475" r:id="rId251"/>
    <p:sldId id="476" r:id="rId252"/>
    <p:sldId id="477" r:id="rId253"/>
    <p:sldId id="478" r:id="rId254"/>
    <p:sldId id="479" r:id="rId255"/>
    <p:sldId id="480" r:id="rId256"/>
    <p:sldId id="481" r:id="rId257"/>
    <p:sldId id="482" r:id="rId258"/>
    <p:sldId id="483" r:id="rId259"/>
    <p:sldId id="484" r:id="rId260"/>
    <p:sldId id="485" r:id="rId261"/>
    <p:sldId id="486" r:id="rId262"/>
    <p:sldId id="487" r:id="rId263"/>
    <p:sldId id="488" r:id="rId264"/>
    <p:sldId id="489" r:id="rId265"/>
    <p:sldId id="490" r:id="rId266"/>
    <p:sldId id="491" r:id="rId267"/>
    <p:sldId id="492" r:id="rId268"/>
    <p:sldId id="493" r:id="rId269"/>
    <p:sldId id="494" r:id="rId270"/>
    <p:sldId id="495" r:id="rId271"/>
    <p:sldId id="496" r:id="rId272"/>
    <p:sldId id="497" r:id="rId273"/>
    <p:sldId id="498" r:id="rId274"/>
    <p:sldId id="499" r:id="rId275"/>
    <p:sldId id="500" r:id="rId276"/>
    <p:sldId id="501" r:id="rId277"/>
    <p:sldId id="502" r:id="rId278"/>
    <p:sldId id="503" r:id="rId279"/>
    <p:sldId id="504" r:id="rId280"/>
    <p:sldId id="505" r:id="rId281"/>
    <p:sldId id="506" r:id="rId282"/>
    <p:sldId id="507" r:id="rId283"/>
    <p:sldId id="508" r:id="rId284"/>
    <p:sldId id="509" r:id="rId285"/>
    <p:sldId id="510" r:id="rId286"/>
    <p:sldId id="511" r:id="rId287"/>
    <p:sldId id="512" r:id="rId288"/>
    <p:sldId id="513" r:id="rId289"/>
    <p:sldId id="514" r:id="rId290"/>
    <p:sldId id="515" r:id="rId291"/>
    <p:sldId id="516" r:id="rId292"/>
    <p:sldId id="517" r:id="rId293"/>
    <p:sldId id="518" r:id="rId294"/>
    <p:sldId id="519" r:id="rId295"/>
    <p:sldId id="520" r:id="rId296"/>
    <p:sldId id="521" r:id="rId297"/>
    <p:sldId id="522" r:id="rId298"/>
    <p:sldId id="523" r:id="rId299"/>
    <p:sldId id="524" r:id="rId300"/>
    <p:sldId id="525" r:id="rId301"/>
    <p:sldId id="526" r:id="rId302"/>
    <p:sldId id="527" r:id="rId303"/>
    <p:sldId id="528" r:id="rId304"/>
    <p:sldId id="529" r:id="rId305"/>
    <p:sldId id="530" r:id="rId306"/>
    <p:sldId id="531" r:id="rId307"/>
    <p:sldId id="532" r:id="rId308"/>
    <p:sldId id="533" r:id="rId309"/>
    <p:sldId id="534" r:id="rId310"/>
    <p:sldId id="535" r:id="rId311"/>
    <p:sldId id="536" r:id="rId312"/>
    <p:sldId id="537" r:id="rId313"/>
    <p:sldId id="538" r:id="rId314"/>
    <p:sldId id="539" r:id="rId315"/>
    <p:sldId id="540" r:id="rId316"/>
    <p:sldId id="541" r:id="rId317"/>
    <p:sldId id="542" r:id="rId318"/>
    <p:sldId id="543" r:id="rId319"/>
    <p:sldId id="544" r:id="rId320"/>
    <p:sldId id="545" r:id="rId321"/>
    <p:sldId id="546" r:id="rId322"/>
    <p:sldId id="547" r:id="rId323"/>
    <p:sldId id="548" r:id="rId324"/>
    <p:sldId id="549" r:id="rId325"/>
    <p:sldId id="550" r:id="rId326"/>
    <p:sldId id="551" r:id="rId327"/>
    <p:sldId id="552" r:id="rId328"/>
    <p:sldId id="553" r:id="rId329"/>
    <p:sldId id="554" r:id="rId330"/>
    <p:sldId id="555" r:id="rId331"/>
    <p:sldId id="556" r:id="rId332"/>
    <p:sldId id="557" r:id="rId333"/>
    <p:sldId id="558" r:id="rId334"/>
    <p:sldId id="559" r:id="rId335"/>
    <p:sldId id="560" r:id="rId336"/>
    <p:sldId id="561" r:id="rId337"/>
    <p:sldId id="562" r:id="rId338"/>
    <p:sldId id="563" r:id="rId339"/>
    <p:sldId id="564" r:id="rId340"/>
    <p:sldId id="565" r:id="rId341"/>
    <p:sldId id="566" r:id="rId342"/>
    <p:sldId id="567" r:id="rId343"/>
    <p:sldId id="568" r:id="rId344"/>
    <p:sldId id="569" r:id="rId345"/>
    <p:sldId id="570" r:id="rId346"/>
    <p:sldId id="571" r:id="rId347"/>
    <p:sldId id="572" r:id="rId348"/>
    <p:sldId id="573" r:id="rId349"/>
    <p:sldId id="574" r:id="rId350"/>
    <p:sldId id="575" r:id="rId351"/>
    <p:sldId id="576" r:id="rId352"/>
    <p:sldId id="577" r:id="rId353"/>
    <p:sldId id="578" r:id="rId354"/>
    <p:sldId id="579" r:id="rId355"/>
    <p:sldId id="580" r:id="rId356"/>
    <p:sldId id="581" r:id="rId357"/>
    <p:sldId id="582" r:id="rId358"/>
    <p:sldId id="583" r:id="rId359"/>
    <p:sldId id="584" r:id="rId360"/>
    <p:sldId id="585" r:id="rId361"/>
    <p:sldId id="586" r:id="rId362"/>
    <p:sldId id="587" r:id="rId363"/>
    <p:sldId id="588" r:id="rId364"/>
    <p:sldId id="589" r:id="rId365"/>
    <p:sldId id="590" r:id="rId366"/>
    <p:sldId id="591" r:id="rId367"/>
    <p:sldId id="592" r:id="rId368"/>
    <p:sldId id="593" r:id="rId369"/>
    <p:sldId id="594" r:id="rId370"/>
    <p:sldId id="595" r:id="rId371"/>
    <p:sldId id="596" r:id="rId372"/>
    <p:sldId id="597" r:id="rId373"/>
    <p:sldId id="598" r:id="rId374"/>
    <p:sldId id="599" r:id="rId375"/>
    <p:sldId id="600" r:id="rId376"/>
    <p:sldId id="601" r:id="rId377"/>
    <p:sldId id="602" r:id="rId378"/>
    <p:sldId id="603" r:id="rId379"/>
    <p:sldId id="604" r:id="rId380"/>
    <p:sldId id="605" r:id="rId381"/>
    <p:sldId id="606" r:id="rId382"/>
    <p:sldId id="607" r:id="rId383"/>
    <p:sldId id="608" r:id="rId384"/>
    <p:sldId id="609" r:id="rId385"/>
    <p:sldId id="610" r:id="rId386"/>
    <p:sldId id="611" r:id="rId387"/>
    <p:sldId id="612" r:id="rId388"/>
    <p:sldId id="613" r:id="rId389"/>
    <p:sldId id="614" r:id="rId390"/>
    <p:sldId id="615" r:id="rId391"/>
    <p:sldId id="616" r:id="rId392"/>
    <p:sldId id="617" r:id="rId393"/>
    <p:sldId id="618" r:id="rId394"/>
    <p:sldId id="619" r:id="rId395"/>
    <p:sldId id="620" r:id="rId396"/>
    <p:sldId id="621" r:id="rId397"/>
    <p:sldId id="622" r:id="rId398"/>
    <p:sldId id="623" r:id="rId399"/>
    <p:sldId id="624" r:id="rId400"/>
    <p:sldId id="625" r:id="rId401"/>
    <p:sldId id="626" r:id="rId402"/>
    <p:sldId id="627" r:id="rId403"/>
    <p:sldId id="628" r:id="rId404"/>
    <p:sldId id="629" r:id="rId405"/>
    <p:sldId id="630" r:id="rId406"/>
    <p:sldId id="631" r:id="rId407"/>
    <p:sldId id="632" r:id="rId408"/>
    <p:sldId id="633" r:id="rId409"/>
    <p:sldId id="634" r:id="rId410"/>
    <p:sldId id="635" r:id="rId411"/>
    <p:sldId id="636" r:id="rId412"/>
    <p:sldId id="637" r:id="rId413"/>
    <p:sldId id="638" r:id="rId414"/>
    <p:sldId id="639" r:id="rId415"/>
    <p:sldId id="640" r:id="rId416"/>
    <p:sldId id="641" r:id="rId417"/>
    <p:sldId id="642" r:id="rId418"/>
    <p:sldId id="643" r:id="rId419"/>
    <p:sldId id="644" r:id="rId420"/>
    <p:sldId id="645" r:id="rId421"/>
    <p:sldId id="646" r:id="rId422"/>
    <p:sldId id="647" r:id="rId423"/>
    <p:sldId id="648" r:id="rId424"/>
    <p:sldId id="649" r:id="rId425"/>
    <p:sldId id="650" r:id="rId426"/>
    <p:sldId id="651" r:id="rId427"/>
    <p:sldId id="652" r:id="rId428"/>
    <p:sldId id="653" r:id="rId429"/>
    <p:sldId id="654" r:id="rId430"/>
    <p:sldId id="655" r:id="rId431"/>
    <p:sldId id="656" r:id="rId432"/>
    <p:sldId id="657" r:id="rId433"/>
    <p:sldId id="658" r:id="rId434"/>
    <p:sldId id="659" r:id="rId435"/>
    <p:sldId id="660" r:id="rId436"/>
    <p:sldId id="661" r:id="rId437"/>
    <p:sldId id="662" r:id="rId438"/>
    <p:sldId id="663" r:id="rId439"/>
    <p:sldId id="664" r:id="rId440"/>
    <p:sldId id="665" r:id="rId441"/>
    <p:sldId id="666" r:id="rId442"/>
    <p:sldId id="667" r:id="rId443"/>
    <p:sldId id="668" r:id="rId444"/>
    <p:sldId id="669" r:id="rId445"/>
    <p:sldId id="670" r:id="rId446"/>
    <p:sldId id="671" r:id="rId447"/>
    <p:sldId id="672" r:id="rId448"/>
    <p:sldId id="673" r:id="rId449"/>
    <p:sldId id="674" r:id="rId450"/>
    <p:sldId id="675" r:id="rId451"/>
    <p:sldId id="676" r:id="rId452"/>
    <p:sldId id="677" r:id="rId453"/>
    <p:sldId id="678" r:id="rId454"/>
    <p:sldId id="679" r:id="rId455"/>
    <p:sldId id="680" r:id="rId456"/>
    <p:sldId id="681" r:id="rId457"/>
    <p:sldId id="682" r:id="rId458"/>
    <p:sldId id="683" r:id="rId459"/>
    <p:sldId id="684" r:id="rId460"/>
    <p:sldId id="685" r:id="rId461"/>
    <p:sldId id="686" r:id="rId462"/>
    <p:sldId id="687" r:id="rId463"/>
    <p:sldId id="688" r:id="rId464"/>
    <p:sldId id="689" r:id="rId465"/>
    <p:sldId id="690" r:id="rId466"/>
    <p:sldId id="691" r:id="rId467"/>
    <p:sldId id="692" r:id="rId468"/>
    <p:sldId id="693" r:id="rId469"/>
    <p:sldId id="694" r:id="rId470"/>
    <p:sldId id="695" r:id="rId471"/>
    <p:sldId id="696" r:id="rId472"/>
    <p:sldId id="697" r:id="rId473"/>
    <p:sldId id="698" r:id="rId474"/>
    <p:sldId id="699" r:id="rId475"/>
    <p:sldId id="700" r:id="rId476"/>
    <p:sldId id="701" r:id="rId477"/>
    <p:sldId id="702" r:id="rId478"/>
    <p:sldId id="703" r:id="rId479"/>
    <p:sldId id="704" r:id="rId480"/>
    <p:sldId id="705" r:id="rId481"/>
    <p:sldId id="706" r:id="rId482"/>
    <p:sldId id="707" r:id="rId483"/>
    <p:sldId id="708" r:id="rId484"/>
    <p:sldId id="709" r:id="rId485"/>
    <p:sldId id="710" r:id="rId486"/>
    <p:sldId id="711" r:id="rId487"/>
    <p:sldId id="712" r:id="rId488"/>
    <p:sldId id="713" r:id="rId489"/>
    <p:sldId id="714" r:id="rId490"/>
    <p:sldId id="715" r:id="rId491"/>
    <p:sldId id="716" r:id="rId492"/>
    <p:sldId id="717" r:id="rId493"/>
    <p:sldId id="718" r:id="rId494"/>
    <p:sldId id="719" r:id="rId495"/>
    <p:sldId id="720" r:id="rId496"/>
    <p:sldId id="721" r:id="rId497"/>
    <p:sldId id="722" r:id="rId498"/>
    <p:sldId id="723" r:id="rId499"/>
    <p:sldId id="724" r:id="rId500"/>
    <p:sldId id="725" r:id="rId501"/>
    <p:sldId id="726" r:id="rId502"/>
    <p:sldId id="727" r:id="rId503"/>
    <p:sldId id="728" r:id="rId504"/>
    <p:sldId id="729" r:id="rId505"/>
    <p:sldId id="730" r:id="rId506"/>
    <p:sldId id="731" r:id="rId507"/>
    <p:sldId id="732" r:id="rId508"/>
    <p:sldId id="733" r:id="rId509"/>
    <p:sldId id="734" r:id="rId510"/>
    <p:sldId id="735" r:id="rId511"/>
    <p:sldId id="736" r:id="rId512"/>
    <p:sldId id="737" r:id="rId513"/>
    <p:sldId id="738" r:id="rId514"/>
    <p:sldId id="739" r:id="rId515"/>
    <p:sldId id="740" r:id="rId516"/>
    <p:sldId id="741" r:id="rId517"/>
    <p:sldId id="742" r:id="rId518"/>
    <p:sldId id="743" r:id="rId519"/>
    <p:sldId id="744" r:id="rId520"/>
    <p:sldId id="745" r:id="rId521"/>
    <p:sldId id="746" r:id="rId522"/>
    <p:sldId id="747" r:id="rId523"/>
    <p:sldId id="748" r:id="rId524"/>
    <p:sldId id="749" r:id="rId525"/>
    <p:sldId id="750" r:id="rId526"/>
    <p:sldId id="751" r:id="rId527"/>
    <p:sldId id="752" r:id="rId528"/>
    <p:sldId id="753" r:id="rId529"/>
    <p:sldId id="754" r:id="rId530"/>
    <p:sldId id="755" r:id="rId531"/>
    <p:sldId id="756" r:id="rId532"/>
    <p:sldId id="757" r:id="rId533"/>
    <p:sldId id="758" r:id="rId534"/>
    <p:sldId id="759" r:id="rId535"/>
    <p:sldId id="760" r:id="rId536"/>
    <p:sldId id="761" r:id="rId537"/>
    <p:sldId id="762" r:id="rId538"/>
    <p:sldId id="763" r:id="rId539"/>
    <p:sldId id="764" r:id="rId540"/>
    <p:sldId id="765" r:id="rId541"/>
    <p:sldId id="766" r:id="rId542"/>
    <p:sldId id="767" r:id="rId543"/>
    <p:sldId id="768" r:id="rId544"/>
    <p:sldId id="769" r:id="rId545"/>
    <p:sldId id="770" r:id="rId546"/>
    <p:sldId id="771" r:id="rId547"/>
    <p:sldId id="772" r:id="rId548"/>
    <p:sldId id="773" r:id="rId549"/>
    <p:sldId id="774" r:id="rId550"/>
    <p:sldId id="775" r:id="rId551"/>
    <p:sldId id="776" r:id="rId552"/>
    <p:sldId id="777" r:id="rId553"/>
    <p:sldId id="778" r:id="rId554"/>
    <p:sldId id="779" r:id="rId555"/>
    <p:sldId id="780" r:id="rId556"/>
    <p:sldId id="781" r:id="rId557"/>
    <p:sldId id="782" r:id="rId558"/>
    <p:sldId id="783" r:id="rId559"/>
    <p:sldId id="784" r:id="rId560"/>
    <p:sldId id="785" r:id="rId561"/>
    <p:sldId id="786" r:id="rId562"/>
    <p:sldId id="787" r:id="rId563"/>
    <p:sldId id="788" r:id="rId564"/>
    <p:sldId id="789" r:id="rId565"/>
    <p:sldId id="790" r:id="rId566"/>
    <p:sldId id="791" r:id="rId567"/>
    <p:sldId id="792" r:id="rId568"/>
    <p:sldId id="793" r:id="rId569"/>
    <p:sldId id="794" r:id="rId570"/>
    <p:sldId id="795" r:id="rId571"/>
    <p:sldId id="796" r:id="rId572"/>
    <p:sldId id="797" r:id="rId573"/>
    <p:sldId id="798" r:id="rId574"/>
    <p:sldId id="799" r:id="rId575"/>
    <p:sldId id="800" r:id="rId576"/>
    <p:sldId id="801" r:id="rId577"/>
    <p:sldId id="802" r:id="rId578"/>
    <p:sldId id="803" r:id="rId579"/>
    <p:sldId id="804" r:id="rId580"/>
    <p:sldId id="805" r:id="rId581"/>
    <p:sldId id="806" r:id="rId582"/>
    <p:sldId id="807" r:id="rId583"/>
    <p:sldId id="808" r:id="rId584"/>
    <p:sldId id="809" r:id="rId585"/>
    <p:sldId id="810" r:id="rId586"/>
    <p:sldId id="811" r:id="rId587"/>
    <p:sldId id="812" r:id="rId588"/>
    <p:sldId id="813" r:id="rId589"/>
    <p:sldId id="814" r:id="rId590"/>
    <p:sldId id="815" r:id="rId591"/>
    <p:sldId id="816" r:id="rId592"/>
    <p:sldId id="817" r:id="rId593"/>
    <p:sldId id="818" r:id="rId594"/>
    <p:sldId id="819" r:id="rId595"/>
    <p:sldId id="820" r:id="rId596"/>
    <p:sldId id="821" r:id="rId597"/>
    <p:sldId id="822" r:id="rId598"/>
    <p:sldId id="823" r:id="rId599"/>
    <p:sldId id="824" r:id="rId600"/>
    <p:sldId id="825" r:id="rId601"/>
    <p:sldId id="826" r:id="rId602"/>
    <p:sldId id="827" r:id="rId603"/>
    <p:sldId id="828" r:id="rId604"/>
    <p:sldId id="829" r:id="rId605"/>
    <p:sldId id="830" r:id="rId606"/>
    <p:sldId id="831" r:id="rId607"/>
    <p:sldId id="832" r:id="rId608"/>
    <p:sldId id="833" r:id="rId609"/>
    <p:sldId id="834" r:id="rId610"/>
    <p:sldId id="835" r:id="rId611"/>
    <p:sldId id="836" r:id="rId612"/>
    <p:sldId id="837" r:id="rId613"/>
    <p:sldId id="838" r:id="rId614"/>
    <p:sldId id="839" r:id="rId615"/>
    <p:sldId id="840" r:id="rId616"/>
    <p:sldId id="841" r:id="rId617"/>
    <p:sldId id="842" r:id="rId618"/>
    <p:sldId id="843" r:id="rId619"/>
    <p:sldId id="844" r:id="rId620"/>
    <p:sldId id="845" r:id="rId621"/>
    <p:sldId id="846" r:id="rId622"/>
    <p:sldId id="847" r:id="rId623"/>
    <p:sldId id="848" r:id="rId624"/>
    <p:sldId id="849" r:id="rId625"/>
    <p:sldId id="850" r:id="rId626"/>
    <p:sldId id="851" r:id="rId627"/>
    <p:sldId id="852" r:id="rId628"/>
    <p:sldId id="853" r:id="rId629"/>
    <p:sldId id="854" r:id="rId630"/>
    <p:sldId id="855" r:id="rId631"/>
    <p:sldId id="856" r:id="rId632"/>
    <p:sldId id="857" r:id="rId633"/>
    <p:sldId id="858" r:id="rId634"/>
    <p:sldId id="859" r:id="rId635"/>
    <p:sldId id="860" r:id="rId636"/>
    <p:sldId id="861" r:id="rId637"/>
    <p:sldId id="862" r:id="rId638"/>
    <p:sldId id="863" r:id="rId639"/>
    <p:sldId id="864" r:id="rId640"/>
    <p:sldId id="865" r:id="rId641"/>
    <p:sldId id="866" r:id="rId642"/>
    <p:sldId id="867" r:id="rId643"/>
    <p:sldId id="868" r:id="rId644"/>
    <p:sldId id="869" r:id="rId645"/>
    <p:sldId id="870" r:id="rId646"/>
    <p:sldId id="871" r:id="rId647"/>
    <p:sldId id="872" r:id="rId648"/>
    <p:sldId id="873" r:id="rId649"/>
    <p:sldId id="874" r:id="rId650"/>
    <p:sldId id="875" r:id="rId651"/>
    <p:sldId id="876" r:id="rId652"/>
    <p:sldId id="877" r:id="rId653"/>
    <p:sldId id="878" r:id="rId654"/>
    <p:sldId id="879" r:id="rId655"/>
    <p:sldId id="880" r:id="rId656"/>
    <p:sldId id="881" r:id="rId657"/>
    <p:sldId id="882" r:id="rId658"/>
    <p:sldId id="883" r:id="rId659"/>
    <p:sldId id="884" r:id="rId660"/>
    <p:sldId id="885" r:id="rId661"/>
    <p:sldId id="886" r:id="rId662"/>
    <p:sldId id="887" r:id="rId663"/>
    <p:sldId id="888" r:id="rId664"/>
    <p:sldId id="889" r:id="rId665"/>
    <p:sldId id="890" r:id="rId666"/>
    <p:sldId id="891" r:id="rId667"/>
    <p:sldId id="892" r:id="rId668"/>
    <p:sldId id="893" r:id="rId669"/>
    <p:sldId id="894" r:id="rId670"/>
    <p:sldId id="895" r:id="rId671"/>
    <p:sldId id="896" r:id="rId672"/>
    <p:sldId id="897" r:id="rId673"/>
    <p:sldId id="898" r:id="rId674"/>
    <p:sldId id="899" r:id="rId675"/>
    <p:sldId id="900" r:id="rId676"/>
    <p:sldId id="901" r:id="rId677"/>
    <p:sldId id="902" r:id="rId678"/>
    <p:sldId id="903" r:id="rId679"/>
    <p:sldId id="904" r:id="rId680"/>
    <p:sldId id="905" r:id="rId681"/>
    <p:sldId id="906" r:id="rId682"/>
    <p:sldId id="907" r:id="rId683"/>
    <p:sldId id="908" r:id="rId684"/>
    <p:sldId id="909" r:id="rId685"/>
    <p:sldId id="910" r:id="rId686"/>
    <p:sldId id="911" r:id="rId687"/>
    <p:sldId id="912" r:id="rId688"/>
    <p:sldId id="913" r:id="rId689"/>
    <p:sldId id="914" r:id="rId690"/>
    <p:sldId id="915" r:id="rId691"/>
    <p:sldId id="916" r:id="rId692"/>
    <p:sldId id="917" r:id="rId693"/>
    <p:sldId id="918" r:id="rId694"/>
    <p:sldId id="919" r:id="rId695"/>
    <p:sldId id="920" r:id="rId696"/>
    <p:sldId id="921" r:id="rId697"/>
    <p:sldId id="922" r:id="rId698"/>
    <p:sldId id="923" r:id="rId699"/>
    <p:sldId id="924" r:id="rId700"/>
    <p:sldId id="925" r:id="rId701"/>
    <p:sldId id="926" r:id="rId702"/>
    <p:sldId id="927" r:id="rId703"/>
    <p:sldId id="928" r:id="rId704"/>
    <p:sldId id="929" r:id="rId705"/>
    <p:sldId id="930" r:id="rId706"/>
    <p:sldId id="931" r:id="rId707"/>
    <p:sldId id="932" r:id="rId708"/>
    <p:sldId id="933" r:id="rId709"/>
    <p:sldId id="934" r:id="rId710"/>
    <p:sldId id="935" r:id="rId711"/>
    <p:sldId id="936" r:id="rId712"/>
    <p:sldId id="937" r:id="rId713"/>
    <p:sldId id="938" r:id="rId714"/>
    <p:sldId id="939" r:id="rId715"/>
    <p:sldId id="940" r:id="rId716"/>
    <p:sldId id="941" r:id="rId717"/>
    <p:sldId id="942" r:id="rId718"/>
    <p:sldId id="943" r:id="rId719"/>
    <p:sldId id="944" r:id="rId720"/>
    <p:sldId id="945" r:id="rId721"/>
    <p:sldId id="946" r:id="rId722"/>
    <p:sldId id="947" r:id="rId723"/>
    <p:sldId id="948" r:id="rId724"/>
    <p:sldId id="949" r:id="rId725"/>
    <p:sldId id="950" r:id="rId726"/>
    <p:sldId id="951" r:id="rId727"/>
    <p:sldId id="952" r:id="rId728"/>
    <p:sldId id="953" r:id="rId729"/>
    <p:sldId id="954" r:id="rId730"/>
    <p:sldId id="955" r:id="rId731"/>
    <p:sldId id="956" r:id="rId732"/>
    <p:sldId id="957" r:id="rId733"/>
    <p:sldId id="958" r:id="rId734"/>
    <p:sldId id="959" r:id="rId735"/>
    <p:sldId id="960" r:id="rId736"/>
    <p:sldId id="961" r:id="rId737"/>
    <p:sldId id="962" r:id="rId738"/>
    <p:sldId id="963" r:id="rId739"/>
    <p:sldId id="964" r:id="rId740"/>
    <p:sldId id="965" r:id="rId741"/>
    <p:sldId id="966" r:id="rId742"/>
    <p:sldId id="967" r:id="rId743"/>
    <p:sldId id="968" r:id="rId744"/>
    <p:sldId id="969" r:id="rId745"/>
    <p:sldId id="970" r:id="rId746"/>
    <p:sldId id="971" r:id="rId747"/>
    <p:sldId id="972" r:id="rId748"/>
    <p:sldId id="973" r:id="rId749"/>
    <p:sldId id="974" r:id="rId750"/>
    <p:sldId id="975" r:id="rId751"/>
    <p:sldId id="976" r:id="rId752"/>
    <p:sldId id="977" r:id="rId753"/>
    <p:sldId id="978" r:id="rId754"/>
    <p:sldId id="979" r:id="rId755"/>
    <p:sldId id="980" r:id="rId756"/>
    <p:sldId id="981" r:id="rId757"/>
    <p:sldId id="982" r:id="rId758"/>
    <p:sldId id="983" r:id="rId759"/>
    <p:sldId id="984" r:id="rId760"/>
    <p:sldId id="985" r:id="rId761"/>
    <p:sldId id="986" r:id="rId762"/>
    <p:sldId id="987" r:id="rId763"/>
    <p:sldId id="988" r:id="rId764"/>
    <p:sldId id="989" r:id="rId765"/>
    <p:sldId id="990" r:id="rId766"/>
    <p:sldId id="991" r:id="rId767"/>
    <p:sldId id="992" r:id="rId768"/>
    <p:sldId id="993" r:id="rId769"/>
    <p:sldId id="994" r:id="rId770"/>
    <p:sldId id="995" r:id="rId771"/>
    <p:sldId id="996" r:id="rId772"/>
    <p:sldId id="997" r:id="rId773"/>
    <p:sldId id="998" r:id="rId774"/>
    <p:sldId id="999" r:id="rId775"/>
    <p:sldId id="1000" r:id="rId776"/>
    <p:sldId id="1001" r:id="rId777"/>
    <p:sldId id="1002" r:id="rId778"/>
    <p:sldId id="1003" r:id="rId779"/>
    <p:sldId id="1004" r:id="rId780"/>
    <p:sldId id="1005" r:id="rId781"/>
    <p:sldId id="1006" r:id="rId782"/>
    <p:sldId id="1007" r:id="rId783"/>
    <p:sldId id="1008" r:id="rId784"/>
    <p:sldId id="1009" r:id="rId785"/>
    <p:sldId id="1010" r:id="rId786"/>
    <p:sldId id="1011" r:id="rId787"/>
    <p:sldId id="1012" r:id="rId788"/>
    <p:sldId id="1013" r:id="rId789"/>
    <p:sldId id="1014" r:id="rId790"/>
    <p:sldId id="1015" r:id="rId791"/>
    <p:sldId id="1016" r:id="rId792"/>
    <p:sldId id="1017" r:id="rId793"/>
    <p:sldId id="1018" r:id="rId794"/>
    <p:sldId id="1019" r:id="rId795"/>
    <p:sldId id="1020" r:id="rId796"/>
    <p:sldId id="1021" r:id="rId797"/>
    <p:sldId id="1022" r:id="rId798"/>
    <p:sldId id="1023" r:id="rId799"/>
    <p:sldId id="1024" r:id="rId800"/>
    <p:sldId id="1025" r:id="rId801"/>
    <p:sldId id="1026" r:id="rId802"/>
    <p:sldId id="1027" r:id="rId803"/>
    <p:sldId id="1028" r:id="rId804"/>
    <p:sldId id="1029" r:id="rId805"/>
    <p:sldId id="1030" r:id="rId806"/>
    <p:sldId id="1031" r:id="rId807"/>
    <p:sldId id="1032" r:id="rId808"/>
    <p:sldId id="1033" r:id="rId809"/>
    <p:sldId id="1034" r:id="rId810"/>
    <p:sldId id="1035" r:id="rId811"/>
    <p:sldId id="1036" r:id="rId812"/>
    <p:sldId id="1037" r:id="rId813"/>
    <p:sldId id="1038" r:id="rId814"/>
    <p:sldId id="1039" r:id="rId815"/>
    <p:sldId id="1040" r:id="rId816"/>
    <p:sldId id="1041" r:id="rId817"/>
    <p:sldId id="1042" r:id="rId818"/>
    <p:sldId id="1043" r:id="rId819"/>
    <p:sldId id="1044" r:id="rId820"/>
    <p:sldId id="1045" r:id="rId821"/>
    <p:sldId id="1046" r:id="rId822"/>
    <p:sldId id="1047" r:id="rId823"/>
    <p:sldId id="1048" r:id="rId824"/>
    <p:sldId id="1049" r:id="rId825"/>
    <p:sldId id="1050" r:id="rId826"/>
    <p:sldId id="1051" r:id="rId827"/>
    <p:sldId id="1052" r:id="rId828"/>
    <p:sldId id="1053" r:id="rId829"/>
    <p:sldId id="1054" r:id="rId830"/>
    <p:sldId id="1055" r:id="rId831"/>
    <p:sldId id="1056" r:id="rId832"/>
    <p:sldId id="1057" r:id="rId833"/>
    <p:sldId id="1058" r:id="rId834"/>
    <p:sldId id="1059" r:id="rId835"/>
    <p:sldId id="1060" r:id="rId836"/>
    <p:sldId id="1061" r:id="rId837"/>
    <p:sldId id="1062" r:id="rId838"/>
    <p:sldId id="1063" r:id="rId839"/>
    <p:sldId id="1064" r:id="rId840"/>
    <p:sldId id="1065" r:id="rId841"/>
    <p:sldId id="1066" r:id="rId842"/>
    <p:sldId id="1067" r:id="rId843"/>
    <p:sldId id="1068" r:id="rId844"/>
    <p:sldId id="1069" r:id="rId845"/>
    <p:sldId id="1070" r:id="rId846"/>
    <p:sldId id="1071" r:id="rId847"/>
    <p:sldId id="1072" r:id="rId848"/>
    <p:sldId id="1073" r:id="rId849"/>
    <p:sldId id="1074" r:id="rId850"/>
    <p:sldId id="1075" r:id="rId851"/>
  </p:sldIdLst>
  <p:sldSz cx="9144000" cy="6858000"/>
  <p:notesSz cx="6985000" cy="92837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notesMaster" Target="notesMasters/notesMaster1.xml"/><Relationship Id="rId32" Type="http://schemas.openxmlformats.org/officeDocument/2006/relationships/slide" Target="slides/slide1.xml"/><Relationship Id="rId33" Type="http://schemas.openxmlformats.org/officeDocument/2006/relationships/slide" Target="slides/slide2.xml"/><Relationship Id="rId34" Type="http://schemas.openxmlformats.org/officeDocument/2006/relationships/slide" Target="slides/slide3.xml"/><Relationship Id="rId35" Type="http://schemas.openxmlformats.org/officeDocument/2006/relationships/slide" Target="slides/slide4.xml"/><Relationship Id="rId36" Type="http://schemas.openxmlformats.org/officeDocument/2006/relationships/slide" Target="slides/slide5.xml"/><Relationship Id="rId37" Type="http://schemas.openxmlformats.org/officeDocument/2006/relationships/slide" Target="slides/slide6.xml"/><Relationship Id="rId38" Type="http://schemas.openxmlformats.org/officeDocument/2006/relationships/slide" Target="slides/slide7.xml"/><Relationship Id="rId39" Type="http://schemas.openxmlformats.org/officeDocument/2006/relationships/slide" Target="slides/slide8.xml"/><Relationship Id="rId40" Type="http://schemas.openxmlformats.org/officeDocument/2006/relationships/slide" Target="slides/slide9.xml"/><Relationship Id="rId41" Type="http://schemas.openxmlformats.org/officeDocument/2006/relationships/slide" Target="slides/slide10.xml"/><Relationship Id="rId42" Type="http://schemas.openxmlformats.org/officeDocument/2006/relationships/slide" Target="slides/slide11.xml"/><Relationship Id="rId43" Type="http://schemas.openxmlformats.org/officeDocument/2006/relationships/slide" Target="slides/slide12.xml"/><Relationship Id="rId44" Type="http://schemas.openxmlformats.org/officeDocument/2006/relationships/slide" Target="slides/slide13.xml"/><Relationship Id="rId45" Type="http://schemas.openxmlformats.org/officeDocument/2006/relationships/slide" Target="slides/slide14.xml"/><Relationship Id="rId46" Type="http://schemas.openxmlformats.org/officeDocument/2006/relationships/slide" Target="slides/slide15.xml"/><Relationship Id="rId47" Type="http://schemas.openxmlformats.org/officeDocument/2006/relationships/slide" Target="slides/slide16.xml"/><Relationship Id="rId48" Type="http://schemas.openxmlformats.org/officeDocument/2006/relationships/slide" Target="slides/slide17.xml"/><Relationship Id="rId49" Type="http://schemas.openxmlformats.org/officeDocument/2006/relationships/slide" Target="slides/slide18.xml"/><Relationship Id="rId50" Type="http://schemas.openxmlformats.org/officeDocument/2006/relationships/slide" Target="slides/slide19.xml"/><Relationship Id="rId51" Type="http://schemas.openxmlformats.org/officeDocument/2006/relationships/slide" Target="slides/slide20.xml"/><Relationship Id="rId52" Type="http://schemas.openxmlformats.org/officeDocument/2006/relationships/slide" Target="slides/slide21.xml"/><Relationship Id="rId53" Type="http://schemas.openxmlformats.org/officeDocument/2006/relationships/slide" Target="slides/slide22.xml"/><Relationship Id="rId54" Type="http://schemas.openxmlformats.org/officeDocument/2006/relationships/slide" Target="slides/slide23.xml"/><Relationship Id="rId55" Type="http://schemas.openxmlformats.org/officeDocument/2006/relationships/slide" Target="slides/slide24.xml"/><Relationship Id="rId56" Type="http://schemas.openxmlformats.org/officeDocument/2006/relationships/slide" Target="slides/slide25.xml"/><Relationship Id="rId57" Type="http://schemas.openxmlformats.org/officeDocument/2006/relationships/slide" Target="slides/slide26.xml"/><Relationship Id="rId58" Type="http://schemas.openxmlformats.org/officeDocument/2006/relationships/slide" Target="slides/slide27.xml"/><Relationship Id="rId59" Type="http://schemas.openxmlformats.org/officeDocument/2006/relationships/slide" Target="slides/slide28.xml"/><Relationship Id="rId60" Type="http://schemas.openxmlformats.org/officeDocument/2006/relationships/slide" Target="slides/slide29.xml"/><Relationship Id="rId61" Type="http://schemas.openxmlformats.org/officeDocument/2006/relationships/slide" Target="slides/slide30.xml"/><Relationship Id="rId62" Type="http://schemas.openxmlformats.org/officeDocument/2006/relationships/slide" Target="slides/slide31.xml"/><Relationship Id="rId63" Type="http://schemas.openxmlformats.org/officeDocument/2006/relationships/slide" Target="slides/slide32.xml"/><Relationship Id="rId64" Type="http://schemas.openxmlformats.org/officeDocument/2006/relationships/slide" Target="slides/slide33.xml"/><Relationship Id="rId65" Type="http://schemas.openxmlformats.org/officeDocument/2006/relationships/slide" Target="slides/slide34.xml"/><Relationship Id="rId66" Type="http://schemas.openxmlformats.org/officeDocument/2006/relationships/slide" Target="slides/slide35.xml"/><Relationship Id="rId67" Type="http://schemas.openxmlformats.org/officeDocument/2006/relationships/slide" Target="slides/slide36.xml"/><Relationship Id="rId68" Type="http://schemas.openxmlformats.org/officeDocument/2006/relationships/slide" Target="slides/slide37.xml"/><Relationship Id="rId69" Type="http://schemas.openxmlformats.org/officeDocument/2006/relationships/slide" Target="slides/slide38.xml"/><Relationship Id="rId70" Type="http://schemas.openxmlformats.org/officeDocument/2006/relationships/slide" Target="slides/slide39.xml"/><Relationship Id="rId71" Type="http://schemas.openxmlformats.org/officeDocument/2006/relationships/slide" Target="slides/slide40.xml"/><Relationship Id="rId72" Type="http://schemas.openxmlformats.org/officeDocument/2006/relationships/slide" Target="slides/slide41.xml"/><Relationship Id="rId73" Type="http://schemas.openxmlformats.org/officeDocument/2006/relationships/slide" Target="slides/slide42.xml"/><Relationship Id="rId74" Type="http://schemas.openxmlformats.org/officeDocument/2006/relationships/slide" Target="slides/slide43.xml"/><Relationship Id="rId75" Type="http://schemas.openxmlformats.org/officeDocument/2006/relationships/slide" Target="slides/slide44.xml"/><Relationship Id="rId76" Type="http://schemas.openxmlformats.org/officeDocument/2006/relationships/slide" Target="slides/slide45.xml"/><Relationship Id="rId77" Type="http://schemas.openxmlformats.org/officeDocument/2006/relationships/slide" Target="slides/slide46.xml"/><Relationship Id="rId78" Type="http://schemas.openxmlformats.org/officeDocument/2006/relationships/slide" Target="slides/slide47.xml"/><Relationship Id="rId79" Type="http://schemas.openxmlformats.org/officeDocument/2006/relationships/slide" Target="slides/slide48.xml"/><Relationship Id="rId80" Type="http://schemas.openxmlformats.org/officeDocument/2006/relationships/slide" Target="slides/slide49.xml"/><Relationship Id="rId81" Type="http://schemas.openxmlformats.org/officeDocument/2006/relationships/slide" Target="slides/slide50.xml"/><Relationship Id="rId82" Type="http://schemas.openxmlformats.org/officeDocument/2006/relationships/slide" Target="slides/slide51.xml"/><Relationship Id="rId83" Type="http://schemas.openxmlformats.org/officeDocument/2006/relationships/slide" Target="slides/slide52.xml"/><Relationship Id="rId84" Type="http://schemas.openxmlformats.org/officeDocument/2006/relationships/slide" Target="slides/slide53.xml"/><Relationship Id="rId85" Type="http://schemas.openxmlformats.org/officeDocument/2006/relationships/slide" Target="slides/slide54.xml"/><Relationship Id="rId86" Type="http://schemas.openxmlformats.org/officeDocument/2006/relationships/slide" Target="slides/slide55.xml"/><Relationship Id="rId87" Type="http://schemas.openxmlformats.org/officeDocument/2006/relationships/slide" Target="slides/slide56.xml"/><Relationship Id="rId88" Type="http://schemas.openxmlformats.org/officeDocument/2006/relationships/slide" Target="slides/slide57.xml"/><Relationship Id="rId89" Type="http://schemas.openxmlformats.org/officeDocument/2006/relationships/slide" Target="slides/slide58.xml"/><Relationship Id="rId90" Type="http://schemas.openxmlformats.org/officeDocument/2006/relationships/slide" Target="slides/slide59.xml"/><Relationship Id="rId91" Type="http://schemas.openxmlformats.org/officeDocument/2006/relationships/slide" Target="slides/slide60.xml"/><Relationship Id="rId92" Type="http://schemas.openxmlformats.org/officeDocument/2006/relationships/slide" Target="slides/slide61.xml"/><Relationship Id="rId93" Type="http://schemas.openxmlformats.org/officeDocument/2006/relationships/slide" Target="slides/slide62.xml"/><Relationship Id="rId94" Type="http://schemas.openxmlformats.org/officeDocument/2006/relationships/slide" Target="slides/slide63.xml"/><Relationship Id="rId95" Type="http://schemas.openxmlformats.org/officeDocument/2006/relationships/slide" Target="slides/slide64.xml"/><Relationship Id="rId96" Type="http://schemas.openxmlformats.org/officeDocument/2006/relationships/slide" Target="slides/slide65.xml"/><Relationship Id="rId97" Type="http://schemas.openxmlformats.org/officeDocument/2006/relationships/slide" Target="slides/slide66.xml"/><Relationship Id="rId98" Type="http://schemas.openxmlformats.org/officeDocument/2006/relationships/slide" Target="slides/slide67.xml"/><Relationship Id="rId99" Type="http://schemas.openxmlformats.org/officeDocument/2006/relationships/slide" Target="slides/slide68.xml"/><Relationship Id="rId100" Type="http://schemas.openxmlformats.org/officeDocument/2006/relationships/slide" Target="slides/slide69.xml"/><Relationship Id="rId101" Type="http://schemas.openxmlformats.org/officeDocument/2006/relationships/slide" Target="slides/slide70.xml"/><Relationship Id="rId102" Type="http://schemas.openxmlformats.org/officeDocument/2006/relationships/slide" Target="slides/slide71.xml"/><Relationship Id="rId103" Type="http://schemas.openxmlformats.org/officeDocument/2006/relationships/slide" Target="slides/slide72.xml"/><Relationship Id="rId104" Type="http://schemas.openxmlformats.org/officeDocument/2006/relationships/slide" Target="slides/slide73.xml"/><Relationship Id="rId105" Type="http://schemas.openxmlformats.org/officeDocument/2006/relationships/slide" Target="slides/slide74.xml"/><Relationship Id="rId106" Type="http://schemas.openxmlformats.org/officeDocument/2006/relationships/slide" Target="slides/slide75.xml"/><Relationship Id="rId107" Type="http://schemas.openxmlformats.org/officeDocument/2006/relationships/slide" Target="slides/slide76.xml"/><Relationship Id="rId108" Type="http://schemas.openxmlformats.org/officeDocument/2006/relationships/slide" Target="slides/slide77.xml"/><Relationship Id="rId109" Type="http://schemas.openxmlformats.org/officeDocument/2006/relationships/slide" Target="slides/slide78.xml"/><Relationship Id="rId110" Type="http://schemas.openxmlformats.org/officeDocument/2006/relationships/slide" Target="slides/slide79.xml"/><Relationship Id="rId111" Type="http://schemas.openxmlformats.org/officeDocument/2006/relationships/slide" Target="slides/slide80.xml"/><Relationship Id="rId112" Type="http://schemas.openxmlformats.org/officeDocument/2006/relationships/slide" Target="slides/slide81.xml"/><Relationship Id="rId113" Type="http://schemas.openxmlformats.org/officeDocument/2006/relationships/slide" Target="slides/slide82.xml"/><Relationship Id="rId114" Type="http://schemas.openxmlformats.org/officeDocument/2006/relationships/slide" Target="slides/slide83.xml"/><Relationship Id="rId115" Type="http://schemas.openxmlformats.org/officeDocument/2006/relationships/slide" Target="slides/slide84.xml"/><Relationship Id="rId116" Type="http://schemas.openxmlformats.org/officeDocument/2006/relationships/slide" Target="slides/slide85.xml"/><Relationship Id="rId117" Type="http://schemas.openxmlformats.org/officeDocument/2006/relationships/slide" Target="slides/slide86.xml"/><Relationship Id="rId118" Type="http://schemas.openxmlformats.org/officeDocument/2006/relationships/slide" Target="slides/slide87.xml"/><Relationship Id="rId119" Type="http://schemas.openxmlformats.org/officeDocument/2006/relationships/slide" Target="slides/slide88.xml"/><Relationship Id="rId120" Type="http://schemas.openxmlformats.org/officeDocument/2006/relationships/slide" Target="slides/slide89.xml"/><Relationship Id="rId121" Type="http://schemas.openxmlformats.org/officeDocument/2006/relationships/slide" Target="slides/slide90.xml"/><Relationship Id="rId122" Type="http://schemas.openxmlformats.org/officeDocument/2006/relationships/slide" Target="slides/slide91.xml"/><Relationship Id="rId123" Type="http://schemas.openxmlformats.org/officeDocument/2006/relationships/slide" Target="slides/slide92.xml"/><Relationship Id="rId124" Type="http://schemas.openxmlformats.org/officeDocument/2006/relationships/slide" Target="slides/slide93.xml"/><Relationship Id="rId125" Type="http://schemas.openxmlformats.org/officeDocument/2006/relationships/slide" Target="slides/slide94.xml"/><Relationship Id="rId126" Type="http://schemas.openxmlformats.org/officeDocument/2006/relationships/slide" Target="slides/slide95.xml"/><Relationship Id="rId127" Type="http://schemas.openxmlformats.org/officeDocument/2006/relationships/slide" Target="slides/slide96.xml"/><Relationship Id="rId128" Type="http://schemas.openxmlformats.org/officeDocument/2006/relationships/slide" Target="slides/slide97.xml"/><Relationship Id="rId129" Type="http://schemas.openxmlformats.org/officeDocument/2006/relationships/slide" Target="slides/slide98.xml"/><Relationship Id="rId130" Type="http://schemas.openxmlformats.org/officeDocument/2006/relationships/slide" Target="slides/slide99.xml"/><Relationship Id="rId131" Type="http://schemas.openxmlformats.org/officeDocument/2006/relationships/slide" Target="slides/slide100.xml"/><Relationship Id="rId132" Type="http://schemas.openxmlformats.org/officeDocument/2006/relationships/slide" Target="slides/slide101.xml"/><Relationship Id="rId133" Type="http://schemas.openxmlformats.org/officeDocument/2006/relationships/slide" Target="slides/slide102.xml"/><Relationship Id="rId134" Type="http://schemas.openxmlformats.org/officeDocument/2006/relationships/slide" Target="slides/slide103.xml"/><Relationship Id="rId135" Type="http://schemas.openxmlformats.org/officeDocument/2006/relationships/slide" Target="slides/slide104.xml"/><Relationship Id="rId136" Type="http://schemas.openxmlformats.org/officeDocument/2006/relationships/slide" Target="slides/slide105.xml"/><Relationship Id="rId137" Type="http://schemas.openxmlformats.org/officeDocument/2006/relationships/slide" Target="slides/slide106.xml"/><Relationship Id="rId138" Type="http://schemas.openxmlformats.org/officeDocument/2006/relationships/slide" Target="slides/slide107.xml"/><Relationship Id="rId139" Type="http://schemas.openxmlformats.org/officeDocument/2006/relationships/slide" Target="slides/slide108.xml"/><Relationship Id="rId140" Type="http://schemas.openxmlformats.org/officeDocument/2006/relationships/slide" Target="slides/slide109.xml"/><Relationship Id="rId141" Type="http://schemas.openxmlformats.org/officeDocument/2006/relationships/slide" Target="slides/slide110.xml"/><Relationship Id="rId142" Type="http://schemas.openxmlformats.org/officeDocument/2006/relationships/slide" Target="slides/slide111.xml"/><Relationship Id="rId143" Type="http://schemas.openxmlformats.org/officeDocument/2006/relationships/slide" Target="slides/slide112.xml"/><Relationship Id="rId144" Type="http://schemas.openxmlformats.org/officeDocument/2006/relationships/slide" Target="slides/slide113.xml"/><Relationship Id="rId145" Type="http://schemas.openxmlformats.org/officeDocument/2006/relationships/slide" Target="slides/slide114.xml"/><Relationship Id="rId146" Type="http://schemas.openxmlformats.org/officeDocument/2006/relationships/slide" Target="slides/slide115.xml"/><Relationship Id="rId147" Type="http://schemas.openxmlformats.org/officeDocument/2006/relationships/slide" Target="slides/slide116.xml"/><Relationship Id="rId148" Type="http://schemas.openxmlformats.org/officeDocument/2006/relationships/slide" Target="slides/slide117.xml"/><Relationship Id="rId149" Type="http://schemas.openxmlformats.org/officeDocument/2006/relationships/slide" Target="slides/slide118.xml"/><Relationship Id="rId150" Type="http://schemas.openxmlformats.org/officeDocument/2006/relationships/slide" Target="slides/slide119.xml"/><Relationship Id="rId151" Type="http://schemas.openxmlformats.org/officeDocument/2006/relationships/slide" Target="slides/slide120.xml"/><Relationship Id="rId152" Type="http://schemas.openxmlformats.org/officeDocument/2006/relationships/slide" Target="slides/slide121.xml"/><Relationship Id="rId153" Type="http://schemas.openxmlformats.org/officeDocument/2006/relationships/slide" Target="slides/slide122.xml"/><Relationship Id="rId154" Type="http://schemas.openxmlformats.org/officeDocument/2006/relationships/slide" Target="slides/slide123.xml"/><Relationship Id="rId155" Type="http://schemas.openxmlformats.org/officeDocument/2006/relationships/slide" Target="slides/slide124.xml"/><Relationship Id="rId156" Type="http://schemas.openxmlformats.org/officeDocument/2006/relationships/slide" Target="slides/slide125.xml"/><Relationship Id="rId157" Type="http://schemas.openxmlformats.org/officeDocument/2006/relationships/slide" Target="slides/slide126.xml"/><Relationship Id="rId158" Type="http://schemas.openxmlformats.org/officeDocument/2006/relationships/slide" Target="slides/slide127.xml"/><Relationship Id="rId159" Type="http://schemas.openxmlformats.org/officeDocument/2006/relationships/slide" Target="slides/slide128.xml"/><Relationship Id="rId160" Type="http://schemas.openxmlformats.org/officeDocument/2006/relationships/slide" Target="slides/slide129.xml"/><Relationship Id="rId161" Type="http://schemas.openxmlformats.org/officeDocument/2006/relationships/slide" Target="slides/slide130.xml"/><Relationship Id="rId162" Type="http://schemas.openxmlformats.org/officeDocument/2006/relationships/slide" Target="slides/slide131.xml"/><Relationship Id="rId163" Type="http://schemas.openxmlformats.org/officeDocument/2006/relationships/slide" Target="slides/slide132.xml"/><Relationship Id="rId164" Type="http://schemas.openxmlformats.org/officeDocument/2006/relationships/slide" Target="slides/slide133.xml"/><Relationship Id="rId165" Type="http://schemas.openxmlformats.org/officeDocument/2006/relationships/slide" Target="slides/slide134.xml"/><Relationship Id="rId166" Type="http://schemas.openxmlformats.org/officeDocument/2006/relationships/slide" Target="slides/slide135.xml"/><Relationship Id="rId167" Type="http://schemas.openxmlformats.org/officeDocument/2006/relationships/slide" Target="slides/slide136.xml"/><Relationship Id="rId168" Type="http://schemas.openxmlformats.org/officeDocument/2006/relationships/slide" Target="slides/slide137.xml"/><Relationship Id="rId169" Type="http://schemas.openxmlformats.org/officeDocument/2006/relationships/slide" Target="slides/slide138.xml"/><Relationship Id="rId170" Type="http://schemas.openxmlformats.org/officeDocument/2006/relationships/slide" Target="slides/slide139.xml"/><Relationship Id="rId171" Type="http://schemas.openxmlformats.org/officeDocument/2006/relationships/slide" Target="slides/slide140.xml"/><Relationship Id="rId172" Type="http://schemas.openxmlformats.org/officeDocument/2006/relationships/slide" Target="slides/slide141.xml"/><Relationship Id="rId173" Type="http://schemas.openxmlformats.org/officeDocument/2006/relationships/slide" Target="slides/slide142.xml"/><Relationship Id="rId174" Type="http://schemas.openxmlformats.org/officeDocument/2006/relationships/slide" Target="slides/slide143.xml"/><Relationship Id="rId175" Type="http://schemas.openxmlformats.org/officeDocument/2006/relationships/slide" Target="slides/slide144.xml"/><Relationship Id="rId176" Type="http://schemas.openxmlformats.org/officeDocument/2006/relationships/slide" Target="slides/slide145.xml"/><Relationship Id="rId177" Type="http://schemas.openxmlformats.org/officeDocument/2006/relationships/slide" Target="slides/slide146.xml"/><Relationship Id="rId178" Type="http://schemas.openxmlformats.org/officeDocument/2006/relationships/slide" Target="slides/slide147.xml"/><Relationship Id="rId179" Type="http://schemas.openxmlformats.org/officeDocument/2006/relationships/slide" Target="slides/slide148.xml"/><Relationship Id="rId180" Type="http://schemas.openxmlformats.org/officeDocument/2006/relationships/slide" Target="slides/slide149.xml"/><Relationship Id="rId181" Type="http://schemas.openxmlformats.org/officeDocument/2006/relationships/slide" Target="slides/slide150.xml"/><Relationship Id="rId182" Type="http://schemas.openxmlformats.org/officeDocument/2006/relationships/slide" Target="slides/slide151.xml"/><Relationship Id="rId183" Type="http://schemas.openxmlformats.org/officeDocument/2006/relationships/slide" Target="slides/slide152.xml"/><Relationship Id="rId184" Type="http://schemas.openxmlformats.org/officeDocument/2006/relationships/slide" Target="slides/slide153.xml"/><Relationship Id="rId185" Type="http://schemas.openxmlformats.org/officeDocument/2006/relationships/slide" Target="slides/slide154.xml"/><Relationship Id="rId186" Type="http://schemas.openxmlformats.org/officeDocument/2006/relationships/slide" Target="slides/slide155.xml"/><Relationship Id="rId187" Type="http://schemas.openxmlformats.org/officeDocument/2006/relationships/slide" Target="slides/slide156.xml"/><Relationship Id="rId188" Type="http://schemas.openxmlformats.org/officeDocument/2006/relationships/slide" Target="slides/slide157.xml"/><Relationship Id="rId189" Type="http://schemas.openxmlformats.org/officeDocument/2006/relationships/slide" Target="slides/slide158.xml"/><Relationship Id="rId190" Type="http://schemas.openxmlformats.org/officeDocument/2006/relationships/slide" Target="slides/slide159.xml"/><Relationship Id="rId191" Type="http://schemas.openxmlformats.org/officeDocument/2006/relationships/slide" Target="slides/slide160.xml"/><Relationship Id="rId192" Type="http://schemas.openxmlformats.org/officeDocument/2006/relationships/slide" Target="slides/slide161.xml"/><Relationship Id="rId193" Type="http://schemas.openxmlformats.org/officeDocument/2006/relationships/slide" Target="slides/slide162.xml"/><Relationship Id="rId194" Type="http://schemas.openxmlformats.org/officeDocument/2006/relationships/slide" Target="slides/slide163.xml"/><Relationship Id="rId195" Type="http://schemas.openxmlformats.org/officeDocument/2006/relationships/slide" Target="slides/slide164.xml"/><Relationship Id="rId196" Type="http://schemas.openxmlformats.org/officeDocument/2006/relationships/slide" Target="slides/slide165.xml"/><Relationship Id="rId197" Type="http://schemas.openxmlformats.org/officeDocument/2006/relationships/slide" Target="slides/slide166.xml"/><Relationship Id="rId198" Type="http://schemas.openxmlformats.org/officeDocument/2006/relationships/slide" Target="slides/slide167.xml"/><Relationship Id="rId199" Type="http://schemas.openxmlformats.org/officeDocument/2006/relationships/slide" Target="slides/slide168.xml"/><Relationship Id="rId200" Type="http://schemas.openxmlformats.org/officeDocument/2006/relationships/slide" Target="slides/slide169.xml"/><Relationship Id="rId201" Type="http://schemas.openxmlformats.org/officeDocument/2006/relationships/slide" Target="slides/slide170.xml"/><Relationship Id="rId202" Type="http://schemas.openxmlformats.org/officeDocument/2006/relationships/slide" Target="slides/slide171.xml"/><Relationship Id="rId203" Type="http://schemas.openxmlformats.org/officeDocument/2006/relationships/slide" Target="slides/slide172.xml"/><Relationship Id="rId204" Type="http://schemas.openxmlformats.org/officeDocument/2006/relationships/slide" Target="slides/slide173.xml"/><Relationship Id="rId205" Type="http://schemas.openxmlformats.org/officeDocument/2006/relationships/slide" Target="slides/slide174.xml"/><Relationship Id="rId206" Type="http://schemas.openxmlformats.org/officeDocument/2006/relationships/slide" Target="slides/slide175.xml"/><Relationship Id="rId207" Type="http://schemas.openxmlformats.org/officeDocument/2006/relationships/slide" Target="slides/slide176.xml"/><Relationship Id="rId208" Type="http://schemas.openxmlformats.org/officeDocument/2006/relationships/slide" Target="slides/slide177.xml"/><Relationship Id="rId209" Type="http://schemas.openxmlformats.org/officeDocument/2006/relationships/slide" Target="slides/slide178.xml"/><Relationship Id="rId210" Type="http://schemas.openxmlformats.org/officeDocument/2006/relationships/slide" Target="slides/slide179.xml"/><Relationship Id="rId211" Type="http://schemas.openxmlformats.org/officeDocument/2006/relationships/slide" Target="slides/slide180.xml"/><Relationship Id="rId212" Type="http://schemas.openxmlformats.org/officeDocument/2006/relationships/slide" Target="slides/slide181.xml"/><Relationship Id="rId213" Type="http://schemas.openxmlformats.org/officeDocument/2006/relationships/slide" Target="slides/slide182.xml"/><Relationship Id="rId214" Type="http://schemas.openxmlformats.org/officeDocument/2006/relationships/slide" Target="slides/slide183.xml"/><Relationship Id="rId215" Type="http://schemas.openxmlformats.org/officeDocument/2006/relationships/slide" Target="slides/slide184.xml"/><Relationship Id="rId216" Type="http://schemas.openxmlformats.org/officeDocument/2006/relationships/slide" Target="slides/slide185.xml"/><Relationship Id="rId217" Type="http://schemas.openxmlformats.org/officeDocument/2006/relationships/slide" Target="slides/slide186.xml"/><Relationship Id="rId218" Type="http://schemas.openxmlformats.org/officeDocument/2006/relationships/slide" Target="slides/slide187.xml"/><Relationship Id="rId219" Type="http://schemas.openxmlformats.org/officeDocument/2006/relationships/slide" Target="slides/slide188.xml"/><Relationship Id="rId220" Type="http://schemas.openxmlformats.org/officeDocument/2006/relationships/slide" Target="slides/slide189.xml"/><Relationship Id="rId221" Type="http://schemas.openxmlformats.org/officeDocument/2006/relationships/slide" Target="slides/slide190.xml"/><Relationship Id="rId222" Type="http://schemas.openxmlformats.org/officeDocument/2006/relationships/slide" Target="slides/slide191.xml"/><Relationship Id="rId223" Type="http://schemas.openxmlformats.org/officeDocument/2006/relationships/slide" Target="slides/slide192.xml"/><Relationship Id="rId224" Type="http://schemas.openxmlformats.org/officeDocument/2006/relationships/slide" Target="slides/slide193.xml"/><Relationship Id="rId225" Type="http://schemas.openxmlformats.org/officeDocument/2006/relationships/slide" Target="slides/slide194.xml"/><Relationship Id="rId226" Type="http://schemas.openxmlformats.org/officeDocument/2006/relationships/slide" Target="slides/slide195.xml"/><Relationship Id="rId227" Type="http://schemas.openxmlformats.org/officeDocument/2006/relationships/slide" Target="slides/slide196.xml"/><Relationship Id="rId228" Type="http://schemas.openxmlformats.org/officeDocument/2006/relationships/slide" Target="slides/slide197.xml"/><Relationship Id="rId229" Type="http://schemas.openxmlformats.org/officeDocument/2006/relationships/slide" Target="slides/slide198.xml"/><Relationship Id="rId230" Type="http://schemas.openxmlformats.org/officeDocument/2006/relationships/slide" Target="slides/slide199.xml"/><Relationship Id="rId231" Type="http://schemas.openxmlformats.org/officeDocument/2006/relationships/slide" Target="slides/slide200.xml"/><Relationship Id="rId232" Type="http://schemas.openxmlformats.org/officeDocument/2006/relationships/slide" Target="slides/slide201.xml"/><Relationship Id="rId233" Type="http://schemas.openxmlformats.org/officeDocument/2006/relationships/slide" Target="slides/slide202.xml"/><Relationship Id="rId234" Type="http://schemas.openxmlformats.org/officeDocument/2006/relationships/slide" Target="slides/slide203.xml"/><Relationship Id="rId235" Type="http://schemas.openxmlformats.org/officeDocument/2006/relationships/slide" Target="slides/slide204.xml"/><Relationship Id="rId236" Type="http://schemas.openxmlformats.org/officeDocument/2006/relationships/slide" Target="slides/slide205.xml"/><Relationship Id="rId237" Type="http://schemas.openxmlformats.org/officeDocument/2006/relationships/slide" Target="slides/slide206.xml"/><Relationship Id="rId238" Type="http://schemas.openxmlformats.org/officeDocument/2006/relationships/slide" Target="slides/slide207.xml"/><Relationship Id="rId239" Type="http://schemas.openxmlformats.org/officeDocument/2006/relationships/slide" Target="slides/slide208.xml"/><Relationship Id="rId240" Type="http://schemas.openxmlformats.org/officeDocument/2006/relationships/slide" Target="slides/slide209.xml"/><Relationship Id="rId241" Type="http://schemas.openxmlformats.org/officeDocument/2006/relationships/slide" Target="slides/slide210.xml"/><Relationship Id="rId242" Type="http://schemas.openxmlformats.org/officeDocument/2006/relationships/slide" Target="slides/slide211.xml"/><Relationship Id="rId243" Type="http://schemas.openxmlformats.org/officeDocument/2006/relationships/slide" Target="slides/slide212.xml"/><Relationship Id="rId244" Type="http://schemas.openxmlformats.org/officeDocument/2006/relationships/slide" Target="slides/slide213.xml"/><Relationship Id="rId245" Type="http://schemas.openxmlformats.org/officeDocument/2006/relationships/slide" Target="slides/slide214.xml"/><Relationship Id="rId246" Type="http://schemas.openxmlformats.org/officeDocument/2006/relationships/slide" Target="slides/slide215.xml"/><Relationship Id="rId247" Type="http://schemas.openxmlformats.org/officeDocument/2006/relationships/slide" Target="slides/slide216.xml"/><Relationship Id="rId248" Type="http://schemas.openxmlformats.org/officeDocument/2006/relationships/slide" Target="slides/slide217.xml"/><Relationship Id="rId249" Type="http://schemas.openxmlformats.org/officeDocument/2006/relationships/slide" Target="slides/slide218.xml"/><Relationship Id="rId250" Type="http://schemas.openxmlformats.org/officeDocument/2006/relationships/slide" Target="slides/slide219.xml"/><Relationship Id="rId251" Type="http://schemas.openxmlformats.org/officeDocument/2006/relationships/slide" Target="slides/slide220.xml"/><Relationship Id="rId252" Type="http://schemas.openxmlformats.org/officeDocument/2006/relationships/slide" Target="slides/slide221.xml"/><Relationship Id="rId253" Type="http://schemas.openxmlformats.org/officeDocument/2006/relationships/slide" Target="slides/slide222.xml"/><Relationship Id="rId254" Type="http://schemas.openxmlformats.org/officeDocument/2006/relationships/slide" Target="slides/slide223.xml"/><Relationship Id="rId255" Type="http://schemas.openxmlformats.org/officeDocument/2006/relationships/slide" Target="slides/slide224.xml"/><Relationship Id="rId256" Type="http://schemas.openxmlformats.org/officeDocument/2006/relationships/slide" Target="slides/slide225.xml"/><Relationship Id="rId257" Type="http://schemas.openxmlformats.org/officeDocument/2006/relationships/slide" Target="slides/slide226.xml"/><Relationship Id="rId258" Type="http://schemas.openxmlformats.org/officeDocument/2006/relationships/slide" Target="slides/slide227.xml"/><Relationship Id="rId259" Type="http://schemas.openxmlformats.org/officeDocument/2006/relationships/slide" Target="slides/slide228.xml"/><Relationship Id="rId260" Type="http://schemas.openxmlformats.org/officeDocument/2006/relationships/slide" Target="slides/slide229.xml"/><Relationship Id="rId261" Type="http://schemas.openxmlformats.org/officeDocument/2006/relationships/slide" Target="slides/slide230.xml"/><Relationship Id="rId262" Type="http://schemas.openxmlformats.org/officeDocument/2006/relationships/slide" Target="slides/slide231.xml"/><Relationship Id="rId263" Type="http://schemas.openxmlformats.org/officeDocument/2006/relationships/slide" Target="slides/slide232.xml"/><Relationship Id="rId264" Type="http://schemas.openxmlformats.org/officeDocument/2006/relationships/slide" Target="slides/slide233.xml"/><Relationship Id="rId265" Type="http://schemas.openxmlformats.org/officeDocument/2006/relationships/slide" Target="slides/slide234.xml"/><Relationship Id="rId266" Type="http://schemas.openxmlformats.org/officeDocument/2006/relationships/slide" Target="slides/slide235.xml"/><Relationship Id="rId267" Type="http://schemas.openxmlformats.org/officeDocument/2006/relationships/slide" Target="slides/slide236.xml"/><Relationship Id="rId268" Type="http://schemas.openxmlformats.org/officeDocument/2006/relationships/slide" Target="slides/slide237.xml"/><Relationship Id="rId269" Type="http://schemas.openxmlformats.org/officeDocument/2006/relationships/slide" Target="slides/slide238.xml"/><Relationship Id="rId270" Type="http://schemas.openxmlformats.org/officeDocument/2006/relationships/slide" Target="slides/slide239.xml"/><Relationship Id="rId271" Type="http://schemas.openxmlformats.org/officeDocument/2006/relationships/slide" Target="slides/slide240.xml"/><Relationship Id="rId272" Type="http://schemas.openxmlformats.org/officeDocument/2006/relationships/slide" Target="slides/slide241.xml"/><Relationship Id="rId273" Type="http://schemas.openxmlformats.org/officeDocument/2006/relationships/slide" Target="slides/slide242.xml"/><Relationship Id="rId274" Type="http://schemas.openxmlformats.org/officeDocument/2006/relationships/slide" Target="slides/slide243.xml"/><Relationship Id="rId275" Type="http://schemas.openxmlformats.org/officeDocument/2006/relationships/slide" Target="slides/slide244.xml"/><Relationship Id="rId276" Type="http://schemas.openxmlformats.org/officeDocument/2006/relationships/slide" Target="slides/slide245.xml"/><Relationship Id="rId277" Type="http://schemas.openxmlformats.org/officeDocument/2006/relationships/slide" Target="slides/slide246.xml"/><Relationship Id="rId278" Type="http://schemas.openxmlformats.org/officeDocument/2006/relationships/slide" Target="slides/slide247.xml"/><Relationship Id="rId279" Type="http://schemas.openxmlformats.org/officeDocument/2006/relationships/slide" Target="slides/slide248.xml"/><Relationship Id="rId280" Type="http://schemas.openxmlformats.org/officeDocument/2006/relationships/slide" Target="slides/slide249.xml"/><Relationship Id="rId281" Type="http://schemas.openxmlformats.org/officeDocument/2006/relationships/slide" Target="slides/slide250.xml"/><Relationship Id="rId282" Type="http://schemas.openxmlformats.org/officeDocument/2006/relationships/slide" Target="slides/slide251.xml"/><Relationship Id="rId283" Type="http://schemas.openxmlformats.org/officeDocument/2006/relationships/slide" Target="slides/slide252.xml"/><Relationship Id="rId284" Type="http://schemas.openxmlformats.org/officeDocument/2006/relationships/slide" Target="slides/slide253.xml"/><Relationship Id="rId285" Type="http://schemas.openxmlformats.org/officeDocument/2006/relationships/slide" Target="slides/slide254.xml"/><Relationship Id="rId286" Type="http://schemas.openxmlformats.org/officeDocument/2006/relationships/slide" Target="slides/slide255.xml"/><Relationship Id="rId287" Type="http://schemas.openxmlformats.org/officeDocument/2006/relationships/slide" Target="slides/slide256.xml"/><Relationship Id="rId288" Type="http://schemas.openxmlformats.org/officeDocument/2006/relationships/slide" Target="slides/slide257.xml"/><Relationship Id="rId289" Type="http://schemas.openxmlformats.org/officeDocument/2006/relationships/slide" Target="slides/slide258.xml"/><Relationship Id="rId290" Type="http://schemas.openxmlformats.org/officeDocument/2006/relationships/slide" Target="slides/slide259.xml"/><Relationship Id="rId291" Type="http://schemas.openxmlformats.org/officeDocument/2006/relationships/slide" Target="slides/slide260.xml"/><Relationship Id="rId292" Type="http://schemas.openxmlformats.org/officeDocument/2006/relationships/slide" Target="slides/slide261.xml"/><Relationship Id="rId293" Type="http://schemas.openxmlformats.org/officeDocument/2006/relationships/slide" Target="slides/slide262.xml"/><Relationship Id="rId294" Type="http://schemas.openxmlformats.org/officeDocument/2006/relationships/slide" Target="slides/slide263.xml"/><Relationship Id="rId295" Type="http://schemas.openxmlformats.org/officeDocument/2006/relationships/slide" Target="slides/slide264.xml"/><Relationship Id="rId296" Type="http://schemas.openxmlformats.org/officeDocument/2006/relationships/slide" Target="slides/slide265.xml"/><Relationship Id="rId297" Type="http://schemas.openxmlformats.org/officeDocument/2006/relationships/slide" Target="slides/slide266.xml"/><Relationship Id="rId298" Type="http://schemas.openxmlformats.org/officeDocument/2006/relationships/slide" Target="slides/slide267.xml"/><Relationship Id="rId299" Type="http://schemas.openxmlformats.org/officeDocument/2006/relationships/slide" Target="slides/slide268.xml"/><Relationship Id="rId300" Type="http://schemas.openxmlformats.org/officeDocument/2006/relationships/slide" Target="slides/slide269.xml"/><Relationship Id="rId301" Type="http://schemas.openxmlformats.org/officeDocument/2006/relationships/slide" Target="slides/slide270.xml"/><Relationship Id="rId302" Type="http://schemas.openxmlformats.org/officeDocument/2006/relationships/slide" Target="slides/slide271.xml"/><Relationship Id="rId303" Type="http://schemas.openxmlformats.org/officeDocument/2006/relationships/slide" Target="slides/slide272.xml"/><Relationship Id="rId304" Type="http://schemas.openxmlformats.org/officeDocument/2006/relationships/slide" Target="slides/slide273.xml"/><Relationship Id="rId305" Type="http://schemas.openxmlformats.org/officeDocument/2006/relationships/slide" Target="slides/slide274.xml"/><Relationship Id="rId306" Type="http://schemas.openxmlformats.org/officeDocument/2006/relationships/slide" Target="slides/slide275.xml"/><Relationship Id="rId307" Type="http://schemas.openxmlformats.org/officeDocument/2006/relationships/slide" Target="slides/slide276.xml"/><Relationship Id="rId308" Type="http://schemas.openxmlformats.org/officeDocument/2006/relationships/slide" Target="slides/slide277.xml"/><Relationship Id="rId309" Type="http://schemas.openxmlformats.org/officeDocument/2006/relationships/slide" Target="slides/slide278.xml"/><Relationship Id="rId310" Type="http://schemas.openxmlformats.org/officeDocument/2006/relationships/slide" Target="slides/slide279.xml"/><Relationship Id="rId311" Type="http://schemas.openxmlformats.org/officeDocument/2006/relationships/slide" Target="slides/slide280.xml"/><Relationship Id="rId312" Type="http://schemas.openxmlformats.org/officeDocument/2006/relationships/slide" Target="slides/slide281.xml"/><Relationship Id="rId313" Type="http://schemas.openxmlformats.org/officeDocument/2006/relationships/slide" Target="slides/slide282.xml"/><Relationship Id="rId314" Type="http://schemas.openxmlformats.org/officeDocument/2006/relationships/slide" Target="slides/slide283.xml"/><Relationship Id="rId315" Type="http://schemas.openxmlformats.org/officeDocument/2006/relationships/slide" Target="slides/slide284.xml"/><Relationship Id="rId316" Type="http://schemas.openxmlformats.org/officeDocument/2006/relationships/slide" Target="slides/slide285.xml"/><Relationship Id="rId317" Type="http://schemas.openxmlformats.org/officeDocument/2006/relationships/slide" Target="slides/slide286.xml"/><Relationship Id="rId318" Type="http://schemas.openxmlformats.org/officeDocument/2006/relationships/slide" Target="slides/slide287.xml"/><Relationship Id="rId319" Type="http://schemas.openxmlformats.org/officeDocument/2006/relationships/slide" Target="slides/slide288.xml"/><Relationship Id="rId320" Type="http://schemas.openxmlformats.org/officeDocument/2006/relationships/slide" Target="slides/slide289.xml"/><Relationship Id="rId321" Type="http://schemas.openxmlformats.org/officeDocument/2006/relationships/slide" Target="slides/slide290.xml"/><Relationship Id="rId322" Type="http://schemas.openxmlformats.org/officeDocument/2006/relationships/slide" Target="slides/slide291.xml"/><Relationship Id="rId323" Type="http://schemas.openxmlformats.org/officeDocument/2006/relationships/slide" Target="slides/slide292.xml"/><Relationship Id="rId324" Type="http://schemas.openxmlformats.org/officeDocument/2006/relationships/slide" Target="slides/slide293.xml"/><Relationship Id="rId325" Type="http://schemas.openxmlformats.org/officeDocument/2006/relationships/slide" Target="slides/slide294.xml"/><Relationship Id="rId326" Type="http://schemas.openxmlformats.org/officeDocument/2006/relationships/slide" Target="slides/slide295.xml"/><Relationship Id="rId327" Type="http://schemas.openxmlformats.org/officeDocument/2006/relationships/slide" Target="slides/slide296.xml"/><Relationship Id="rId328" Type="http://schemas.openxmlformats.org/officeDocument/2006/relationships/slide" Target="slides/slide297.xml"/><Relationship Id="rId329" Type="http://schemas.openxmlformats.org/officeDocument/2006/relationships/slide" Target="slides/slide298.xml"/><Relationship Id="rId330" Type="http://schemas.openxmlformats.org/officeDocument/2006/relationships/slide" Target="slides/slide299.xml"/><Relationship Id="rId331" Type="http://schemas.openxmlformats.org/officeDocument/2006/relationships/slide" Target="slides/slide300.xml"/><Relationship Id="rId332" Type="http://schemas.openxmlformats.org/officeDocument/2006/relationships/slide" Target="slides/slide301.xml"/><Relationship Id="rId333" Type="http://schemas.openxmlformats.org/officeDocument/2006/relationships/slide" Target="slides/slide302.xml"/><Relationship Id="rId334" Type="http://schemas.openxmlformats.org/officeDocument/2006/relationships/slide" Target="slides/slide303.xml"/><Relationship Id="rId335" Type="http://schemas.openxmlformats.org/officeDocument/2006/relationships/slide" Target="slides/slide304.xml"/><Relationship Id="rId336" Type="http://schemas.openxmlformats.org/officeDocument/2006/relationships/slide" Target="slides/slide305.xml"/><Relationship Id="rId337" Type="http://schemas.openxmlformats.org/officeDocument/2006/relationships/slide" Target="slides/slide306.xml"/><Relationship Id="rId338" Type="http://schemas.openxmlformats.org/officeDocument/2006/relationships/slide" Target="slides/slide307.xml"/><Relationship Id="rId339" Type="http://schemas.openxmlformats.org/officeDocument/2006/relationships/slide" Target="slides/slide308.xml"/><Relationship Id="rId340" Type="http://schemas.openxmlformats.org/officeDocument/2006/relationships/slide" Target="slides/slide309.xml"/><Relationship Id="rId341" Type="http://schemas.openxmlformats.org/officeDocument/2006/relationships/slide" Target="slides/slide310.xml"/><Relationship Id="rId342" Type="http://schemas.openxmlformats.org/officeDocument/2006/relationships/slide" Target="slides/slide311.xml"/><Relationship Id="rId343" Type="http://schemas.openxmlformats.org/officeDocument/2006/relationships/slide" Target="slides/slide312.xml"/><Relationship Id="rId344" Type="http://schemas.openxmlformats.org/officeDocument/2006/relationships/slide" Target="slides/slide313.xml"/><Relationship Id="rId345" Type="http://schemas.openxmlformats.org/officeDocument/2006/relationships/slide" Target="slides/slide314.xml"/><Relationship Id="rId346" Type="http://schemas.openxmlformats.org/officeDocument/2006/relationships/slide" Target="slides/slide315.xml"/><Relationship Id="rId347" Type="http://schemas.openxmlformats.org/officeDocument/2006/relationships/slide" Target="slides/slide316.xml"/><Relationship Id="rId348" Type="http://schemas.openxmlformats.org/officeDocument/2006/relationships/slide" Target="slides/slide317.xml"/><Relationship Id="rId349" Type="http://schemas.openxmlformats.org/officeDocument/2006/relationships/slide" Target="slides/slide318.xml"/><Relationship Id="rId350" Type="http://schemas.openxmlformats.org/officeDocument/2006/relationships/slide" Target="slides/slide319.xml"/><Relationship Id="rId351" Type="http://schemas.openxmlformats.org/officeDocument/2006/relationships/slide" Target="slides/slide320.xml"/><Relationship Id="rId352" Type="http://schemas.openxmlformats.org/officeDocument/2006/relationships/slide" Target="slides/slide321.xml"/><Relationship Id="rId353" Type="http://schemas.openxmlformats.org/officeDocument/2006/relationships/slide" Target="slides/slide322.xml"/><Relationship Id="rId354" Type="http://schemas.openxmlformats.org/officeDocument/2006/relationships/slide" Target="slides/slide323.xml"/><Relationship Id="rId355" Type="http://schemas.openxmlformats.org/officeDocument/2006/relationships/slide" Target="slides/slide324.xml"/><Relationship Id="rId356" Type="http://schemas.openxmlformats.org/officeDocument/2006/relationships/slide" Target="slides/slide325.xml"/><Relationship Id="rId357" Type="http://schemas.openxmlformats.org/officeDocument/2006/relationships/slide" Target="slides/slide326.xml"/><Relationship Id="rId358" Type="http://schemas.openxmlformats.org/officeDocument/2006/relationships/slide" Target="slides/slide327.xml"/><Relationship Id="rId359" Type="http://schemas.openxmlformats.org/officeDocument/2006/relationships/slide" Target="slides/slide328.xml"/><Relationship Id="rId360" Type="http://schemas.openxmlformats.org/officeDocument/2006/relationships/slide" Target="slides/slide329.xml"/><Relationship Id="rId361" Type="http://schemas.openxmlformats.org/officeDocument/2006/relationships/slide" Target="slides/slide330.xml"/><Relationship Id="rId362" Type="http://schemas.openxmlformats.org/officeDocument/2006/relationships/slide" Target="slides/slide331.xml"/><Relationship Id="rId363" Type="http://schemas.openxmlformats.org/officeDocument/2006/relationships/slide" Target="slides/slide332.xml"/><Relationship Id="rId364" Type="http://schemas.openxmlformats.org/officeDocument/2006/relationships/slide" Target="slides/slide333.xml"/><Relationship Id="rId365" Type="http://schemas.openxmlformats.org/officeDocument/2006/relationships/slide" Target="slides/slide334.xml"/><Relationship Id="rId366" Type="http://schemas.openxmlformats.org/officeDocument/2006/relationships/slide" Target="slides/slide335.xml"/><Relationship Id="rId367" Type="http://schemas.openxmlformats.org/officeDocument/2006/relationships/slide" Target="slides/slide336.xml"/><Relationship Id="rId368" Type="http://schemas.openxmlformats.org/officeDocument/2006/relationships/slide" Target="slides/slide337.xml"/><Relationship Id="rId369" Type="http://schemas.openxmlformats.org/officeDocument/2006/relationships/slide" Target="slides/slide338.xml"/><Relationship Id="rId370" Type="http://schemas.openxmlformats.org/officeDocument/2006/relationships/slide" Target="slides/slide339.xml"/><Relationship Id="rId371" Type="http://schemas.openxmlformats.org/officeDocument/2006/relationships/slide" Target="slides/slide340.xml"/><Relationship Id="rId372" Type="http://schemas.openxmlformats.org/officeDocument/2006/relationships/slide" Target="slides/slide341.xml"/><Relationship Id="rId373" Type="http://schemas.openxmlformats.org/officeDocument/2006/relationships/slide" Target="slides/slide342.xml"/><Relationship Id="rId374" Type="http://schemas.openxmlformats.org/officeDocument/2006/relationships/slide" Target="slides/slide343.xml"/><Relationship Id="rId375" Type="http://schemas.openxmlformats.org/officeDocument/2006/relationships/slide" Target="slides/slide344.xml"/><Relationship Id="rId376" Type="http://schemas.openxmlformats.org/officeDocument/2006/relationships/slide" Target="slides/slide345.xml"/><Relationship Id="rId377" Type="http://schemas.openxmlformats.org/officeDocument/2006/relationships/slide" Target="slides/slide346.xml"/><Relationship Id="rId378" Type="http://schemas.openxmlformats.org/officeDocument/2006/relationships/slide" Target="slides/slide347.xml"/><Relationship Id="rId379" Type="http://schemas.openxmlformats.org/officeDocument/2006/relationships/slide" Target="slides/slide348.xml"/><Relationship Id="rId380" Type="http://schemas.openxmlformats.org/officeDocument/2006/relationships/slide" Target="slides/slide349.xml"/><Relationship Id="rId381" Type="http://schemas.openxmlformats.org/officeDocument/2006/relationships/slide" Target="slides/slide350.xml"/><Relationship Id="rId382" Type="http://schemas.openxmlformats.org/officeDocument/2006/relationships/slide" Target="slides/slide351.xml"/><Relationship Id="rId383" Type="http://schemas.openxmlformats.org/officeDocument/2006/relationships/slide" Target="slides/slide352.xml"/><Relationship Id="rId384" Type="http://schemas.openxmlformats.org/officeDocument/2006/relationships/slide" Target="slides/slide353.xml"/><Relationship Id="rId385" Type="http://schemas.openxmlformats.org/officeDocument/2006/relationships/slide" Target="slides/slide354.xml"/><Relationship Id="rId386" Type="http://schemas.openxmlformats.org/officeDocument/2006/relationships/slide" Target="slides/slide355.xml"/><Relationship Id="rId387" Type="http://schemas.openxmlformats.org/officeDocument/2006/relationships/slide" Target="slides/slide356.xml"/><Relationship Id="rId388" Type="http://schemas.openxmlformats.org/officeDocument/2006/relationships/slide" Target="slides/slide357.xml"/><Relationship Id="rId389" Type="http://schemas.openxmlformats.org/officeDocument/2006/relationships/slide" Target="slides/slide358.xml"/><Relationship Id="rId390" Type="http://schemas.openxmlformats.org/officeDocument/2006/relationships/slide" Target="slides/slide359.xml"/><Relationship Id="rId391" Type="http://schemas.openxmlformats.org/officeDocument/2006/relationships/slide" Target="slides/slide360.xml"/><Relationship Id="rId392" Type="http://schemas.openxmlformats.org/officeDocument/2006/relationships/slide" Target="slides/slide361.xml"/><Relationship Id="rId393" Type="http://schemas.openxmlformats.org/officeDocument/2006/relationships/slide" Target="slides/slide362.xml"/><Relationship Id="rId394" Type="http://schemas.openxmlformats.org/officeDocument/2006/relationships/slide" Target="slides/slide363.xml"/><Relationship Id="rId395" Type="http://schemas.openxmlformats.org/officeDocument/2006/relationships/slide" Target="slides/slide364.xml"/><Relationship Id="rId396" Type="http://schemas.openxmlformats.org/officeDocument/2006/relationships/slide" Target="slides/slide365.xml"/><Relationship Id="rId397" Type="http://schemas.openxmlformats.org/officeDocument/2006/relationships/slide" Target="slides/slide366.xml"/><Relationship Id="rId398" Type="http://schemas.openxmlformats.org/officeDocument/2006/relationships/slide" Target="slides/slide367.xml"/><Relationship Id="rId399" Type="http://schemas.openxmlformats.org/officeDocument/2006/relationships/slide" Target="slides/slide368.xml"/><Relationship Id="rId400" Type="http://schemas.openxmlformats.org/officeDocument/2006/relationships/slide" Target="slides/slide369.xml"/><Relationship Id="rId401" Type="http://schemas.openxmlformats.org/officeDocument/2006/relationships/slide" Target="slides/slide370.xml"/><Relationship Id="rId402" Type="http://schemas.openxmlformats.org/officeDocument/2006/relationships/slide" Target="slides/slide371.xml"/><Relationship Id="rId403" Type="http://schemas.openxmlformats.org/officeDocument/2006/relationships/slide" Target="slides/slide372.xml"/><Relationship Id="rId404" Type="http://schemas.openxmlformats.org/officeDocument/2006/relationships/slide" Target="slides/slide373.xml"/><Relationship Id="rId405" Type="http://schemas.openxmlformats.org/officeDocument/2006/relationships/slide" Target="slides/slide374.xml"/><Relationship Id="rId406" Type="http://schemas.openxmlformats.org/officeDocument/2006/relationships/slide" Target="slides/slide375.xml"/><Relationship Id="rId407" Type="http://schemas.openxmlformats.org/officeDocument/2006/relationships/slide" Target="slides/slide376.xml"/><Relationship Id="rId408" Type="http://schemas.openxmlformats.org/officeDocument/2006/relationships/slide" Target="slides/slide377.xml"/><Relationship Id="rId409" Type="http://schemas.openxmlformats.org/officeDocument/2006/relationships/slide" Target="slides/slide378.xml"/><Relationship Id="rId410" Type="http://schemas.openxmlformats.org/officeDocument/2006/relationships/slide" Target="slides/slide379.xml"/><Relationship Id="rId411" Type="http://schemas.openxmlformats.org/officeDocument/2006/relationships/slide" Target="slides/slide380.xml"/><Relationship Id="rId412" Type="http://schemas.openxmlformats.org/officeDocument/2006/relationships/slide" Target="slides/slide381.xml"/><Relationship Id="rId413" Type="http://schemas.openxmlformats.org/officeDocument/2006/relationships/slide" Target="slides/slide382.xml"/><Relationship Id="rId414" Type="http://schemas.openxmlformats.org/officeDocument/2006/relationships/slide" Target="slides/slide383.xml"/><Relationship Id="rId415" Type="http://schemas.openxmlformats.org/officeDocument/2006/relationships/slide" Target="slides/slide384.xml"/><Relationship Id="rId416" Type="http://schemas.openxmlformats.org/officeDocument/2006/relationships/slide" Target="slides/slide385.xml"/><Relationship Id="rId417" Type="http://schemas.openxmlformats.org/officeDocument/2006/relationships/slide" Target="slides/slide386.xml"/><Relationship Id="rId418" Type="http://schemas.openxmlformats.org/officeDocument/2006/relationships/slide" Target="slides/slide387.xml"/><Relationship Id="rId419" Type="http://schemas.openxmlformats.org/officeDocument/2006/relationships/slide" Target="slides/slide388.xml"/><Relationship Id="rId420" Type="http://schemas.openxmlformats.org/officeDocument/2006/relationships/slide" Target="slides/slide389.xml"/><Relationship Id="rId421" Type="http://schemas.openxmlformats.org/officeDocument/2006/relationships/slide" Target="slides/slide390.xml"/><Relationship Id="rId422" Type="http://schemas.openxmlformats.org/officeDocument/2006/relationships/slide" Target="slides/slide391.xml"/><Relationship Id="rId423" Type="http://schemas.openxmlformats.org/officeDocument/2006/relationships/slide" Target="slides/slide392.xml"/><Relationship Id="rId424" Type="http://schemas.openxmlformats.org/officeDocument/2006/relationships/slide" Target="slides/slide393.xml"/><Relationship Id="rId425" Type="http://schemas.openxmlformats.org/officeDocument/2006/relationships/slide" Target="slides/slide394.xml"/><Relationship Id="rId426" Type="http://schemas.openxmlformats.org/officeDocument/2006/relationships/slide" Target="slides/slide395.xml"/><Relationship Id="rId427" Type="http://schemas.openxmlformats.org/officeDocument/2006/relationships/slide" Target="slides/slide396.xml"/><Relationship Id="rId428" Type="http://schemas.openxmlformats.org/officeDocument/2006/relationships/slide" Target="slides/slide397.xml"/><Relationship Id="rId429" Type="http://schemas.openxmlformats.org/officeDocument/2006/relationships/slide" Target="slides/slide398.xml"/><Relationship Id="rId430" Type="http://schemas.openxmlformats.org/officeDocument/2006/relationships/slide" Target="slides/slide399.xml"/><Relationship Id="rId431" Type="http://schemas.openxmlformats.org/officeDocument/2006/relationships/slide" Target="slides/slide400.xml"/><Relationship Id="rId432" Type="http://schemas.openxmlformats.org/officeDocument/2006/relationships/slide" Target="slides/slide401.xml"/><Relationship Id="rId433" Type="http://schemas.openxmlformats.org/officeDocument/2006/relationships/slide" Target="slides/slide402.xml"/><Relationship Id="rId434" Type="http://schemas.openxmlformats.org/officeDocument/2006/relationships/slide" Target="slides/slide403.xml"/><Relationship Id="rId435" Type="http://schemas.openxmlformats.org/officeDocument/2006/relationships/slide" Target="slides/slide404.xml"/><Relationship Id="rId436" Type="http://schemas.openxmlformats.org/officeDocument/2006/relationships/slide" Target="slides/slide405.xml"/><Relationship Id="rId437" Type="http://schemas.openxmlformats.org/officeDocument/2006/relationships/slide" Target="slides/slide406.xml"/><Relationship Id="rId438" Type="http://schemas.openxmlformats.org/officeDocument/2006/relationships/slide" Target="slides/slide407.xml"/><Relationship Id="rId439" Type="http://schemas.openxmlformats.org/officeDocument/2006/relationships/slide" Target="slides/slide408.xml"/><Relationship Id="rId440" Type="http://schemas.openxmlformats.org/officeDocument/2006/relationships/slide" Target="slides/slide409.xml"/><Relationship Id="rId441" Type="http://schemas.openxmlformats.org/officeDocument/2006/relationships/slide" Target="slides/slide410.xml"/><Relationship Id="rId442" Type="http://schemas.openxmlformats.org/officeDocument/2006/relationships/slide" Target="slides/slide411.xml"/><Relationship Id="rId443" Type="http://schemas.openxmlformats.org/officeDocument/2006/relationships/slide" Target="slides/slide412.xml"/><Relationship Id="rId444" Type="http://schemas.openxmlformats.org/officeDocument/2006/relationships/slide" Target="slides/slide413.xml"/><Relationship Id="rId445" Type="http://schemas.openxmlformats.org/officeDocument/2006/relationships/slide" Target="slides/slide414.xml"/><Relationship Id="rId446" Type="http://schemas.openxmlformats.org/officeDocument/2006/relationships/slide" Target="slides/slide415.xml"/><Relationship Id="rId447" Type="http://schemas.openxmlformats.org/officeDocument/2006/relationships/slide" Target="slides/slide416.xml"/><Relationship Id="rId448" Type="http://schemas.openxmlformats.org/officeDocument/2006/relationships/slide" Target="slides/slide417.xml"/><Relationship Id="rId449" Type="http://schemas.openxmlformats.org/officeDocument/2006/relationships/slide" Target="slides/slide418.xml"/><Relationship Id="rId450" Type="http://schemas.openxmlformats.org/officeDocument/2006/relationships/slide" Target="slides/slide419.xml"/><Relationship Id="rId451" Type="http://schemas.openxmlformats.org/officeDocument/2006/relationships/slide" Target="slides/slide420.xml"/><Relationship Id="rId452" Type="http://schemas.openxmlformats.org/officeDocument/2006/relationships/slide" Target="slides/slide421.xml"/><Relationship Id="rId453" Type="http://schemas.openxmlformats.org/officeDocument/2006/relationships/slide" Target="slides/slide422.xml"/><Relationship Id="rId454" Type="http://schemas.openxmlformats.org/officeDocument/2006/relationships/slide" Target="slides/slide423.xml"/><Relationship Id="rId455" Type="http://schemas.openxmlformats.org/officeDocument/2006/relationships/slide" Target="slides/slide424.xml"/><Relationship Id="rId456" Type="http://schemas.openxmlformats.org/officeDocument/2006/relationships/slide" Target="slides/slide425.xml"/><Relationship Id="rId457" Type="http://schemas.openxmlformats.org/officeDocument/2006/relationships/slide" Target="slides/slide426.xml"/><Relationship Id="rId458" Type="http://schemas.openxmlformats.org/officeDocument/2006/relationships/slide" Target="slides/slide427.xml"/><Relationship Id="rId459" Type="http://schemas.openxmlformats.org/officeDocument/2006/relationships/slide" Target="slides/slide428.xml"/><Relationship Id="rId460" Type="http://schemas.openxmlformats.org/officeDocument/2006/relationships/slide" Target="slides/slide429.xml"/><Relationship Id="rId461" Type="http://schemas.openxmlformats.org/officeDocument/2006/relationships/slide" Target="slides/slide430.xml"/><Relationship Id="rId462" Type="http://schemas.openxmlformats.org/officeDocument/2006/relationships/slide" Target="slides/slide431.xml"/><Relationship Id="rId463" Type="http://schemas.openxmlformats.org/officeDocument/2006/relationships/slide" Target="slides/slide432.xml"/><Relationship Id="rId464" Type="http://schemas.openxmlformats.org/officeDocument/2006/relationships/slide" Target="slides/slide433.xml"/><Relationship Id="rId465" Type="http://schemas.openxmlformats.org/officeDocument/2006/relationships/slide" Target="slides/slide434.xml"/><Relationship Id="rId466" Type="http://schemas.openxmlformats.org/officeDocument/2006/relationships/slide" Target="slides/slide435.xml"/><Relationship Id="rId467" Type="http://schemas.openxmlformats.org/officeDocument/2006/relationships/slide" Target="slides/slide436.xml"/><Relationship Id="rId468" Type="http://schemas.openxmlformats.org/officeDocument/2006/relationships/slide" Target="slides/slide437.xml"/><Relationship Id="rId469" Type="http://schemas.openxmlformats.org/officeDocument/2006/relationships/slide" Target="slides/slide438.xml"/><Relationship Id="rId470" Type="http://schemas.openxmlformats.org/officeDocument/2006/relationships/slide" Target="slides/slide439.xml"/><Relationship Id="rId471" Type="http://schemas.openxmlformats.org/officeDocument/2006/relationships/slide" Target="slides/slide440.xml"/><Relationship Id="rId472" Type="http://schemas.openxmlformats.org/officeDocument/2006/relationships/slide" Target="slides/slide441.xml"/><Relationship Id="rId473" Type="http://schemas.openxmlformats.org/officeDocument/2006/relationships/slide" Target="slides/slide442.xml"/><Relationship Id="rId474" Type="http://schemas.openxmlformats.org/officeDocument/2006/relationships/slide" Target="slides/slide443.xml"/><Relationship Id="rId475" Type="http://schemas.openxmlformats.org/officeDocument/2006/relationships/slide" Target="slides/slide444.xml"/><Relationship Id="rId476" Type="http://schemas.openxmlformats.org/officeDocument/2006/relationships/slide" Target="slides/slide445.xml"/><Relationship Id="rId477" Type="http://schemas.openxmlformats.org/officeDocument/2006/relationships/slide" Target="slides/slide446.xml"/><Relationship Id="rId478" Type="http://schemas.openxmlformats.org/officeDocument/2006/relationships/slide" Target="slides/slide447.xml"/><Relationship Id="rId479" Type="http://schemas.openxmlformats.org/officeDocument/2006/relationships/slide" Target="slides/slide448.xml"/><Relationship Id="rId480" Type="http://schemas.openxmlformats.org/officeDocument/2006/relationships/slide" Target="slides/slide449.xml"/><Relationship Id="rId481" Type="http://schemas.openxmlformats.org/officeDocument/2006/relationships/slide" Target="slides/slide450.xml"/><Relationship Id="rId482" Type="http://schemas.openxmlformats.org/officeDocument/2006/relationships/slide" Target="slides/slide451.xml"/><Relationship Id="rId483" Type="http://schemas.openxmlformats.org/officeDocument/2006/relationships/slide" Target="slides/slide452.xml"/><Relationship Id="rId484" Type="http://schemas.openxmlformats.org/officeDocument/2006/relationships/slide" Target="slides/slide453.xml"/><Relationship Id="rId485" Type="http://schemas.openxmlformats.org/officeDocument/2006/relationships/slide" Target="slides/slide454.xml"/><Relationship Id="rId486" Type="http://schemas.openxmlformats.org/officeDocument/2006/relationships/slide" Target="slides/slide455.xml"/><Relationship Id="rId487" Type="http://schemas.openxmlformats.org/officeDocument/2006/relationships/slide" Target="slides/slide456.xml"/><Relationship Id="rId488" Type="http://schemas.openxmlformats.org/officeDocument/2006/relationships/slide" Target="slides/slide457.xml"/><Relationship Id="rId489" Type="http://schemas.openxmlformats.org/officeDocument/2006/relationships/slide" Target="slides/slide458.xml"/><Relationship Id="rId490" Type="http://schemas.openxmlformats.org/officeDocument/2006/relationships/slide" Target="slides/slide459.xml"/><Relationship Id="rId491" Type="http://schemas.openxmlformats.org/officeDocument/2006/relationships/slide" Target="slides/slide460.xml"/><Relationship Id="rId492" Type="http://schemas.openxmlformats.org/officeDocument/2006/relationships/slide" Target="slides/slide461.xml"/><Relationship Id="rId493" Type="http://schemas.openxmlformats.org/officeDocument/2006/relationships/slide" Target="slides/slide462.xml"/><Relationship Id="rId494" Type="http://schemas.openxmlformats.org/officeDocument/2006/relationships/slide" Target="slides/slide463.xml"/><Relationship Id="rId495" Type="http://schemas.openxmlformats.org/officeDocument/2006/relationships/slide" Target="slides/slide464.xml"/><Relationship Id="rId496" Type="http://schemas.openxmlformats.org/officeDocument/2006/relationships/slide" Target="slides/slide465.xml"/><Relationship Id="rId497" Type="http://schemas.openxmlformats.org/officeDocument/2006/relationships/slide" Target="slides/slide466.xml"/><Relationship Id="rId498" Type="http://schemas.openxmlformats.org/officeDocument/2006/relationships/slide" Target="slides/slide467.xml"/><Relationship Id="rId499" Type="http://schemas.openxmlformats.org/officeDocument/2006/relationships/slide" Target="slides/slide468.xml"/><Relationship Id="rId500" Type="http://schemas.openxmlformats.org/officeDocument/2006/relationships/slide" Target="slides/slide469.xml"/><Relationship Id="rId501" Type="http://schemas.openxmlformats.org/officeDocument/2006/relationships/slide" Target="slides/slide470.xml"/><Relationship Id="rId502" Type="http://schemas.openxmlformats.org/officeDocument/2006/relationships/slide" Target="slides/slide471.xml"/><Relationship Id="rId503" Type="http://schemas.openxmlformats.org/officeDocument/2006/relationships/slide" Target="slides/slide472.xml"/><Relationship Id="rId504" Type="http://schemas.openxmlformats.org/officeDocument/2006/relationships/slide" Target="slides/slide473.xml"/><Relationship Id="rId505" Type="http://schemas.openxmlformats.org/officeDocument/2006/relationships/slide" Target="slides/slide474.xml"/><Relationship Id="rId506" Type="http://schemas.openxmlformats.org/officeDocument/2006/relationships/slide" Target="slides/slide475.xml"/><Relationship Id="rId507" Type="http://schemas.openxmlformats.org/officeDocument/2006/relationships/slide" Target="slides/slide476.xml"/><Relationship Id="rId508" Type="http://schemas.openxmlformats.org/officeDocument/2006/relationships/slide" Target="slides/slide477.xml"/><Relationship Id="rId509" Type="http://schemas.openxmlformats.org/officeDocument/2006/relationships/slide" Target="slides/slide478.xml"/><Relationship Id="rId510" Type="http://schemas.openxmlformats.org/officeDocument/2006/relationships/slide" Target="slides/slide479.xml"/><Relationship Id="rId511" Type="http://schemas.openxmlformats.org/officeDocument/2006/relationships/slide" Target="slides/slide480.xml"/><Relationship Id="rId512" Type="http://schemas.openxmlformats.org/officeDocument/2006/relationships/slide" Target="slides/slide481.xml"/><Relationship Id="rId513" Type="http://schemas.openxmlformats.org/officeDocument/2006/relationships/slide" Target="slides/slide482.xml"/><Relationship Id="rId514" Type="http://schemas.openxmlformats.org/officeDocument/2006/relationships/slide" Target="slides/slide483.xml"/><Relationship Id="rId515" Type="http://schemas.openxmlformats.org/officeDocument/2006/relationships/slide" Target="slides/slide484.xml"/><Relationship Id="rId516" Type="http://schemas.openxmlformats.org/officeDocument/2006/relationships/slide" Target="slides/slide485.xml"/><Relationship Id="rId517" Type="http://schemas.openxmlformats.org/officeDocument/2006/relationships/slide" Target="slides/slide486.xml"/><Relationship Id="rId518" Type="http://schemas.openxmlformats.org/officeDocument/2006/relationships/slide" Target="slides/slide487.xml"/><Relationship Id="rId519" Type="http://schemas.openxmlformats.org/officeDocument/2006/relationships/slide" Target="slides/slide488.xml"/><Relationship Id="rId520" Type="http://schemas.openxmlformats.org/officeDocument/2006/relationships/slide" Target="slides/slide489.xml"/><Relationship Id="rId521" Type="http://schemas.openxmlformats.org/officeDocument/2006/relationships/slide" Target="slides/slide490.xml"/><Relationship Id="rId522" Type="http://schemas.openxmlformats.org/officeDocument/2006/relationships/slide" Target="slides/slide491.xml"/><Relationship Id="rId523" Type="http://schemas.openxmlformats.org/officeDocument/2006/relationships/slide" Target="slides/slide492.xml"/><Relationship Id="rId524" Type="http://schemas.openxmlformats.org/officeDocument/2006/relationships/slide" Target="slides/slide493.xml"/><Relationship Id="rId525" Type="http://schemas.openxmlformats.org/officeDocument/2006/relationships/slide" Target="slides/slide494.xml"/><Relationship Id="rId526" Type="http://schemas.openxmlformats.org/officeDocument/2006/relationships/slide" Target="slides/slide495.xml"/><Relationship Id="rId527" Type="http://schemas.openxmlformats.org/officeDocument/2006/relationships/slide" Target="slides/slide496.xml"/><Relationship Id="rId528" Type="http://schemas.openxmlformats.org/officeDocument/2006/relationships/slide" Target="slides/slide497.xml"/><Relationship Id="rId529" Type="http://schemas.openxmlformats.org/officeDocument/2006/relationships/slide" Target="slides/slide498.xml"/><Relationship Id="rId530" Type="http://schemas.openxmlformats.org/officeDocument/2006/relationships/slide" Target="slides/slide499.xml"/><Relationship Id="rId531" Type="http://schemas.openxmlformats.org/officeDocument/2006/relationships/slide" Target="slides/slide500.xml"/><Relationship Id="rId532" Type="http://schemas.openxmlformats.org/officeDocument/2006/relationships/slide" Target="slides/slide501.xml"/><Relationship Id="rId533" Type="http://schemas.openxmlformats.org/officeDocument/2006/relationships/slide" Target="slides/slide502.xml"/><Relationship Id="rId534" Type="http://schemas.openxmlformats.org/officeDocument/2006/relationships/slide" Target="slides/slide503.xml"/><Relationship Id="rId535" Type="http://schemas.openxmlformats.org/officeDocument/2006/relationships/slide" Target="slides/slide504.xml"/><Relationship Id="rId536" Type="http://schemas.openxmlformats.org/officeDocument/2006/relationships/slide" Target="slides/slide505.xml"/><Relationship Id="rId537" Type="http://schemas.openxmlformats.org/officeDocument/2006/relationships/slide" Target="slides/slide506.xml"/><Relationship Id="rId538" Type="http://schemas.openxmlformats.org/officeDocument/2006/relationships/slide" Target="slides/slide507.xml"/><Relationship Id="rId539" Type="http://schemas.openxmlformats.org/officeDocument/2006/relationships/slide" Target="slides/slide508.xml"/><Relationship Id="rId540" Type="http://schemas.openxmlformats.org/officeDocument/2006/relationships/slide" Target="slides/slide509.xml"/><Relationship Id="rId541" Type="http://schemas.openxmlformats.org/officeDocument/2006/relationships/slide" Target="slides/slide510.xml"/><Relationship Id="rId542" Type="http://schemas.openxmlformats.org/officeDocument/2006/relationships/slide" Target="slides/slide511.xml"/><Relationship Id="rId543" Type="http://schemas.openxmlformats.org/officeDocument/2006/relationships/slide" Target="slides/slide512.xml"/><Relationship Id="rId544" Type="http://schemas.openxmlformats.org/officeDocument/2006/relationships/slide" Target="slides/slide513.xml"/><Relationship Id="rId545" Type="http://schemas.openxmlformats.org/officeDocument/2006/relationships/slide" Target="slides/slide514.xml"/><Relationship Id="rId546" Type="http://schemas.openxmlformats.org/officeDocument/2006/relationships/slide" Target="slides/slide515.xml"/><Relationship Id="rId547" Type="http://schemas.openxmlformats.org/officeDocument/2006/relationships/slide" Target="slides/slide516.xml"/><Relationship Id="rId548" Type="http://schemas.openxmlformats.org/officeDocument/2006/relationships/slide" Target="slides/slide517.xml"/><Relationship Id="rId549" Type="http://schemas.openxmlformats.org/officeDocument/2006/relationships/slide" Target="slides/slide518.xml"/><Relationship Id="rId550" Type="http://schemas.openxmlformats.org/officeDocument/2006/relationships/slide" Target="slides/slide519.xml"/><Relationship Id="rId551" Type="http://schemas.openxmlformats.org/officeDocument/2006/relationships/slide" Target="slides/slide520.xml"/><Relationship Id="rId552" Type="http://schemas.openxmlformats.org/officeDocument/2006/relationships/slide" Target="slides/slide521.xml"/><Relationship Id="rId553" Type="http://schemas.openxmlformats.org/officeDocument/2006/relationships/slide" Target="slides/slide522.xml"/><Relationship Id="rId554" Type="http://schemas.openxmlformats.org/officeDocument/2006/relationships/slide" Target="slides/slide523.xml"/><Relationship Id="rId555" Type="http://schemas.openxmlformats.org/officeDocument/2006/relationships/slide" Target="slides/slide524.xml"/><Relationship Id="rId556" Type="http://schemas.openxmlformats.org/officeDocument/2006/relationships/slide" Target="slides/slide525.xml"/><Relationship Id="rId557" Type="http://schemas.openxmlformats.org/officeDocument/2006/relationships/slide" Target="slides/slide526.xml"/><Relationship Id="rId558" Type="http://schemas.openxmlformats.org/officeDocument/2006/relationships/slide" Target="slides/slide527.xml"/><Relationship Id="rId559" Type="http://schemas.openxmlformats.org/officeDocument/2006/relationships/slide" Target="slides/slide528.xml"/><Relationship Id="rId560" Type="http://schemas.openxmlformats.org/officeDocument/2006/relationships/slide" Target="slides/slide529.xml"/><Relationship Id="rId561" Type="http://schemas.openxmlformats.org/officeDocument/2006/relationships/slide" Target="slides/slide530.xml"/><Relationship Id="rId562" Type="http://schemas.openxmlformats.org/officeDocument/2006/relationships/slide" Target="slides/slide531.xml"/><Relationship Id="rId563" Type="http://schemas.openxmlformats.org/officeDocument/2006/relationships/slide" Target="slides/slide532.xml"/><Relationship Id="rId564" Type="http://schemas.openxmlformats.org/officeDocument/2006/relationships/slide" Target="slides/slide533.xml"/><Relationship Id="rId565" Type="http://schemas.openxmlformats.org/officeDocument/2006/relationships/slide" Target="slides/slide534.xml"/><Relationship Id="rId566" Type="http://schemas.openxmlformats.org/officeDocument/2006/relationships/slide" Target="slides/slide535.xml"/><Relationship Id="rId567" Type="http://schemas.openxmlformats.org/officeDocument/2006/relationships/slide" Target="slides/slide536.xml"/><Relationship Id="rId568" Type="http://schemas.openxmlformats.org/officeDocument/2006/relationships/slide" Target="slides/slide537.xml"/><Relationship Id="rId569" Type="http://schemas.openxmlformats.org/officeDocument/2006/relationships/slide" Target="slides/slide538.xml"/><Relationship Id="rId570" Type="http://schemas.openxmlformats.org/officeDocument/2006/relationships/slide" Target="slides/slide539.xml"/><Relationship Id="rId571" Type="http://schemas.openxmlformats.org/officeDocument/2006/relationships/slide" Target="slides/slide540.xml"/><Relationship Id="rId572" Type="http://schemas.openxmlformats.org/officeDocument/2006/relationships/slide" Target="slides/slide541.xml"/><Relationship Id="rId573" Type="http://schemas.openxmlformats.org/officeDocument/2006/relationships/slide" Target="slides/slide542.xml"/><Relationship Id="rId574" Type="http://schemas.openxmlformats.org/officeDocument/2006/relationships/slide" Target="slides/slide543.xml"/><Relationship Id="rId575" Type="http://schemas.openxmlformats.org/officeDocument/2006/relationships/slide" Target="slides/slide544.xml"/><Relationship Id="rId576" Type="http://schemas.openxmlformats.org/officeDocument/2006/relationships/slide" Target="slides/slide545.xml"/><Relationship Id="rId577" Type="http://schemas.openxmlformats.org/officeDocument/2006/relationships/slide" Target="slides/slide546.xml"/><Relationship Id="rId578" Type="http://schemas.openxmlformats.org/officeDocument/2006/relationships/slide" Target="slides/slide547.xml"/><Relationship Id="rId579" Type="http://schemas.openxmlformats.org/officeDocument/2006/relationships/slide" Target="slides/slide548.xml"/><Relationship Id="rId580" Type="http://schemas.openxmlformats.org/officeDocument/2006/relationships/slide" Target="slides/slide549.xml"/><Relationship Id="rId581" Type="http://schemas.openxmlformats.org/officeDocument/2006/relationships/slide" Target="slides/slide550.xml"/><Relationship Id="rId582" Type="http://schemas.openxmlformats.org/officeDocument/2006/relationships/slide" Target="slides/slide551.xml"/><Relationship Id="rId583" Type="http://schemas.openxmlformats.org/officeDocument/2006/relationships/slide" Target="slides/slide552.xml"/><Relationship Id="rId584" Type="http://schemas.openxmlformats.org/officeDocument/2006/relationships/slide" Target="slides/slide553.xml"/><Relationship Id="rId585" Type="http://schemas.openxmlformats.org/officeDocument/2006/relationships/slide" Target="slides/slide554.xml"/><Relationship Id="rId586" Type="http://schemas.openxmlformats.org/officeDocument/2006/relationships/slide" Target="slides/slide555.xml"/><Relationship Id="rId587" Type="http://schemas.openxmlformats.org/officeDocument/2006/relationships/slide" Target="slides/slide556.xml"/><Relationship Id="rId588" Type="http://schemas.openxmlformats.org/officeDocument/2006/relationships/slide" Target="slides/slide557.xml"/><Relationship Id="rId589" Type="http://schemas.openxmlformats.org/officeDocument/2006/relationships/slide" Target="slides/slide558.xml"/><Relationship Id="rId590" Type="http://schemas.openxmlformats.org/officeDocument/2006/relationships/slide" Target="slides/slide559.xml"/><Relationship Id="rId591" Type="http://schemas.openxmlformats.org/officeDocument/2006/relationships/slide" Target="slides/slide560.xml"/><Relationship Id="rId592" Type="http://schemas.openxmlformats.org/officeDocument/2006/relationships/slide" Target="slides/slide561.xml"/><Relationship Id="rId593" Type="http://schemas.openxmlformats.org/officeDocument/2006/relationships/slide" Target="slides/slide562.xml"/><Relationship Id="rId594" Type="http://schemas.openxmlformats.org/officeDocument/2006/relationships/slide" Target="slides/slide563.xml"/><Relationship Id="rId595" Type="http://schemas.openxmlformats.org/officeDocument/2006/relationships/slide" Target="slides/slide564.xml"/><Relationship Id="rId596" Type="http://schemas.openxmlformats.org/officeDocument/2006/relationships/slide" Target="slides/slide565.xml"/><Relationship Id="rId597" Type="http://schemas.openxmlformats.org/officeDocument/2006/relationships/slide" Target="slides/slide566.xml"/><Relationship Id="rId598" Type="http://schemas.openxmlformats.org/officeDocument/2006/relationships/slide" Target="slides/slide567.xml"/><Relationship Id="rId599" Type="http://schemas.openxmlformats.org/officeDocument/2006/relationships/slide" Target="slides/slide568.xml"/><Relationship Id="rId600" Type="http://schemas.openxmlformats.org/officeDocument/2006/relationships/slide" Target="slides/slide569.xml"/><Relationship Id="rId601" Type="http://schemas.openxmlformats.org/officeDocument/2006/relationships/slide" Target="slides/slide570.xml"/><Relationship Id="rId602" Type="http://schemas.openxmlformats.org/officeDocument/2006/relationships/slide" Target="slides/slide571.xml"/><Relationship Id="rId603" Type="http://schemas.openxmlformats.org/officeDocument/2006/relationships/slide" Target="slides/slide572.xml"/><Relationship Id="rId604" Type="http://schemas.openxmlformats.org/officeDocument/2006/relationships/slide" Target="slides/slide573.xml"/><Relationship Id="rId605" Type="http://schemas.openxmlformats.org/officeDocument/2006/relationships/slide" Target="slides/slide574.xml"/><Relationship Id="rId606" Type="http://schemas.openxmlformats.org/officeDocument/2006/relationships/slide" Target="slides/slide575.xml"/><Relationship Id="rId607" Type="http://schemas.openxmlformats.org/officeDocument/2006/relationships/slide" Target="slides/slide576.xml"/><Relationship Id="rId608" Type="http://schemas.openxmlformats.org/officeDocument/2006/relationships/slide" Target="slides/slide577.xml"/><Relationship Id="rId609" Type="http://schemas.openxmlformats.org/officeDocument/2006/relationships/slide" Target="slides/slide578.xml"/><Relationship Id="rId610" Type="http://schemas.openxmlformats.org/officeDocument/2006/relationships/slide" Target="slides/slide579.xml"/><Relationship Id="rId611" Type="http://schemas.openxmlformats.org/officeDocument/2006/relationships/slide" Target="slides/slide580.xml"/><Relationship Id="rId612" Type="http://schemas.openxmlformats.org/officeDocument/2006/relationships/slide" Target="slides/slide581.xml"/><Relationship Id="rId613" Type="http://schemas.openxmlformats.org/officeDocument/2006/relationships/slide" Target="slides/slide582.xml"/><Relationship Id="rId614" Type="http://schemas.openxmlformats.org/officeDocument/2006/relationships/slide" Target="slides/slide583.xml"/><Relationship Id="rId615" Type="http://schemas.openxmlformats.org/officeDocument/2006/relationships/slide" Target="slides/slide584.xml"/><Relationship Id="rId616" Type="http://schemas.openxmlformats.org/officeDocument/2006/relationships/slide" Target="slides/slide585.xml"/><Relationship Id="rId617" Type="http://schemas.openxmlformats.org/officeDocument/2006/relationships/slide" Target="slides/slide586.xml"/><Relationship Id="rId618" Type="http://schemas.openxmlformats.org/officeDocument/2006/relationships/slide" Target="slides/slide587.xml"/><Relationship Id="rId619" Type="http://schemas.openxmlformats.org/officeDocument/2006/relationships/slide" Target="slides/slide588.xml"/><Relationship Id="rId620" Type="http://schemas.openxmlformats.org/officeDocument/2006/relationships/slide" Target="slides/slide589.xml"/><Relationship Id="rId621" Type="http://schemas.openxmlformats.org/officeDocument/2006/relationships/slide" Target="slides/slide590.xml"/><Relationship Id="rId622" Type="http://schemas.openxmlformats.org/officeDocument/2006/relationships/slide" Target="slides/slide591.xml"/><Relationship Id="rId623" Type="http://schemas.openxmlformats.org/officeDocument/2006/relationships/slide" Target="slides/slide592.xml"/><Relationship Id="rId624" Type="http://schemas.openxmlformats.org/officeDocument/2006/relationships/slide" Target="slides/slide593.xml"/><Relationship Id="rId625" Type="http://schemas.openxmlformats.org/officeDocument/2006/relationships/slide" Target="slides/slide594.xml"/><Relationship Id="rId626" Type="http://schemas.openxmlformats.org/officeDocument/2006/relationships/slide" Target="slides/slide595.xml"/><Relationship Id="rId627" Type="http://schemas.openxmlformats.org/officeDocument/2006/relationships/slide" Target="slides/slide596.xml"/><Relationship Id="rId628" Type="http://schemas.openxmlformats.org/officeDocument/2006/relationships/slide" Target="slides/slide597.xml"/><Relationship Id="rId629" Type="http://schemas.openxmlformats.org/officeDocument/2006/relationships/slide" Target="slides/slide598.xml"/><Relationship Id="rId630" Type="http://schemas.openxmlformats.org/officeDocument/2006/relationships/slide" Target="slides/slide599.xml"/><Relationship Id="rId631" Type="http://schemas.openxmlformats.org/officeDocument/2006/relationships/slide" Target="slides/slide600.xml"/><Relationship Id="rId632" Type="http://schemas.openxmlformats.org/officeDocument/2006/relationships/slide" Target="slides/slide601.xml"/><Relationship Id="rId633" Type="http://schemas.openxmlformats.org/officeDocument/2006/relationships/slide" Target="slides/slide602.xml"/><Relationship Id="rId634" Type="http://schemas.openxmlformats.org/officeDocument/2006/relationships/slide" Target="slides/slide603.xml"/><Relationship Id="rId635" Type="http://schemas.openxmlformats.org/officeDocument/2006/relationships/slide" Target="slides/slide604.xml"/><Relationship Id="rId636" Type="http://schemas.openxmlformats.org/officeDocument/2006/relationships/slide" Target="slides/slide605.xml"/><Relationship Id="rId637" Type="http://schemas.openxmlformats.org/officeDocument/2006/relationships/slide" Target="slides/slide606.xml"/><Relationship Id="rId638" Type="http://schemas.openxmlformats.org/officeDocument/2006/relationships/slide" Target="slides/slide607.xml"/><Relationship Id="rId639" Type="http://schemas.openxmlformats.org/officeDocument/2006/relationships/slide" Target="slides/slide608.xml"/><Relationship Id="rId640" Type="http://schemas.openxmlformats.org/officeDocument/2006/relationships/slide" Target="slides/slide609.xml"/><Relationship Id="rId641" Type="http://schemas.openxmlformats.org/officeDocument/2006/relationships/slide" Target="slides/slide610.xml"/><Relationship Id="rId642" Type="http://schemas.openxmlformats.org/officeDocument/2006/relationships/slide" Target="slides/slide611.xml"/><Relationship Id="rId643" Type="http://schemas.openxmlformats.org/officeDocument/2006/relationships/slide" Target="slides/slide612.xml"/><Relationship Id="rId644" Type="http://schemas.openxmlformats.org/officeDocument/2006/relationships/slide" Target="slides/slide613.xml"/><Relationship Id="rId645" Type="http://schemas.openxmlformats.org/officeDocument/2006/relationships/slide" Target="slides/slide614.xml"/><Relationship Id="rId646" Type="http://schemas.openxmlformats.org/officeDocument/2006/relationships/slide" Target="slides/slide615.xml"/><Relationship Id="rId647" Type="http://schemas.openxmlformats.org/officeDocument/2006/relationships/slide" Target="slides/slide616.xml"/><Relationship Id="rId648" Type="http://schemas.openxmlformats.org/officeDocument/2006/relationships/slide" Target="slides/slide617.xml"/><Relationship Id="rId649" Type="http://schemas.openxmlformats.org/officeDocument/2006/relationships/slide" Target="slides/slide618.xml"/><Relationship Id="rId650" Type="http://schemas.openxmlformats.org/officeDocument/2006/relationships/slide" Target="slides/slide619.xml"/><Relationship Id="rId651" Type="http://schemas.openxmlformats.org/officeDocument/2006/relationships/slide" Target="slides/slide620.xml"/><Relationship Id="rId652" Type="http://schemas.openxmlformats.org/officeDocument/2006/relationships/slide" Target="slides/slide621.xml"/><Relationship Id="rId653" Type="http://schemas.openxmlformats.org/officeDocument/2006/relationships/slide" Target="slides/slide622.xml"/><Relationship Id="rId654" Type="http://schemas.openxmlformats.org/officeDocument/2006/relationships/slide" Target="slides/slide623.xml"/><Relationship Id="rId655" Type="http://schemas.openxmlformats.org/officeDocument/2006/relationships/slide" Target="slides/slide624.xml"/><Relationship Id="rId656" Type="http://schemas.openxmlformats.org/officeDocument/2006/relationships/slide" Target="slides/slide625.xml"/><Relationship Id="rId657" Type="http://schemas.openxmlformats.org/officeDocument/2006/relationships/slide" Target="slides/slide626.xml"/><Relationship Id="rId658" Type="http://schemas.openxmlformats.org/officeDocument/2006/relationships/slide" Target="slides/slide627.xml"/><Relationship Id="rId659" Type="http://schemas.openxmlformats.org/officeDocument/2006/relationships/slide" Target="slides/slide628.xml"/><Relationship Id="rId660" Type="http://schemas.openxmlformats.org/officeDocument/2006/relationships/slide" Target="slides/slide629.xml"/><Relationship Id="rId661" Type="http://schemas.openxmlformats.org/officeDocument/2006/relationships/slide" Target="slides/slide630.xml"/><Relationship Id="rId662" Type="http://schemas.openxmlformats.org/officeDocument/2006/relationships/slide" Target="slides/slide631.xml"/><Relationship Id="rId663" Type="http://schemas.openxmlformats.org/officeDocument/2006/relationships/slide" Target="slides/slide632.xml"/><Relationship Id="rId664" Type="http://schemas.openxmlformats.org/officeDocument/2006/relationships/slide" Target="slides/slide633.xml"/><Relationship Id="rId665" Type="http://schemas.openxmlformats.org/officeDocument/2006/relationships/slide" Target="slides/slide634.xml"/><Relationship Id="rId666" Type="http://schemas.openxmlformats.org/officeDocument/2006/relationships/slide" Target="slides/slide635.xml"/><Relationship Id="rId667" Type="http://schemas.openxmlformats.org/officeDocument/2006/relationships/slide" Target="slides/slide636.xml"/><Relationship Id="rId668" Type="http://schemas.openxmlformats.org/officeDocument/2006/relationships/slide" Target="slides/slide637.xml"/><Relationship Id="rId669" Type="http://schemas.openxmlformats.org/officeDocument/2006/relationships/slide" Target="slides/slide638.xml"/><Relationship Id="rId670" Type="http://schemas.openxmlformats.org/officeDocument/2006/relationships/slide" Target="slides/slide639.xml"/><Relationship Id="rId671" Type="http://schemas.openxmlformats.org/officeDocument/2006/relationships/slide" Target="slides/slide640.xml"/><Relationship Id="rId672" Type="http://schemas.openxmlformats.org/officeDocument/2006/relationships/slide" Target="slides/slide641.xml"/><Relationship Id="rId673" Type="http://schemas.openxmlformats.org/officeDocument/2006/relationships/slide" Target="slides/slide642.xml"/><Relationship Id="rId674" Type="http://schemas.openxmlformats.org/officeDocument/2006/relationships/slide" Target="slides/slide643.xml"/><Relationship Id="rId675" Type="http://schemas.openxmlformats.org/officeDocument/2006/relationships/slide" Target="slides/slide644.xml"/><Relationship Id="rId676" Type="http://schemas.openxmlformats.org/officeDocument/2006/relationships/slide" Target="slides/slide645.xml"/><Relationship Id="rId677" Type="http://schemas.openxmlformats.org/officeDocument/2006/relationships/slide" Target="slides/slide646.xml"/><Relationship Id="rId678" Type="http://schemas.openxmlformats.org/officeDocument/2006/relationships/slide" Target="slides/slide647.xml"/><Relationship Id="rId679" Type="http://schemas.openxmlformats.org/officeDocument/2006/relationships/slide" Target="slides/slide648.xml"/><Relationship Id="rId680" Type="http://schemas.openxmlformats.org/officeDocument/2006/relationships/slide" Target="slides/slide649.xml"/><Relationship Id="rId681" Type="http://schemas.openxmlformats.org/officeDocument/2006/relationships/slide" Target="slides/slide650.xml"/><Relationship Id="rId682" Type="http://schemas.openxmlformats.org/officeDocument/2006/relationships/slide" Target="slides/slide651.xml"/><Relationship Id="rId683" Type="http://schemas.openxmlformats.org/officeDocument/2006/relationships/slide" Target="slides/slide652.xml"/><Relationship Id="rId684" Type="http://schemas.openxmlformats.org/officeDocument/2006/relationships/slide" Target="slides/slide653.xml"/><Relationship Id="rId685" Type="http://schemas.openxmlformats.org/officeDocument/2006/relationships/slide" Target="slides/slide654.xml"/><Relationship Id="rId686" Type="http://schemas.openxmlformats.org/officeDocument/2006/relationships/slide" Target="slides/slide655.xml"/><Relationship Id="rId687" Type="http://schemas.openxmlformats.org/officeDocument/2006/relationships/slide" Target="slides/slide656.xml"/><Relationship Id="rId688" Type="http://schemas.openxmlformats.org/officeDocument/2006/relationships/slide" Target="slides/slide657.xml"/><Relationship Id="rId689" Type="http://schemas.openxmlformats.org/officeDocument/2006/relationships/slide" Target="slides/slide658.xml"/><Relationship Id="rId690" Type="http://schemas.openxmlformats.org/officeDocument/2006/relationships/slide" Target="slides/slide659.xml"/><Relationship Id="rId691" Type="http://schemas.openxmlformats.org/officeDocument/2006/relationships/slide" Target="slides/slide660.xml"/><Relationship Id="rId692" Type="http://schemas.openxmlformats.org/officeDocument/2006/relationships/slide" Target="slides/slide661.xml"/><Relationship Id="rId693" Type="http://schemas.openxmlformats.org/officeDocument/2006/relationships/slide" Target="slides/slide662.xml"/><Relationship Id="rId694" Type="http://schemas.openxmlformats.org/officeDocument/2006/relationships/slide" Target="slides/slide663.xml"/><Relationship Id="rId695" Type="http://schemas.openxmlformats.org/officeDocument/2006/relationships/slide" Target="slides/slide664.xml"/><Relationship Id="rId696" Type="http://schemas.openxmlformats.org/officeDocument/2006/relationships/slide" Target="slides/slide665.xml"/><Relationship Id="rId697" Type="http://schemas.openxmlformats.org/officeDocument/2006/relationships/slide" Target="slides/slide666.xml"/><Relationship Id="rId698" Type="http://schemas.openxmlformats.org/officeDocument/2006/relationships/slide" Target="slides/slide667.xml"/><Relationship Id="rId699" Type="http://schemas.openxmlformats.org/officeDocument/2006/relationships/slide" Target="slides/slide668.xml"/><Relationship Id="rId700" Type="http://schemas.openxmlformats.org/officeDocument/2006/relationships/slide" Target="slides/slide669.xml"/><Relationship Id="rId701" Type="http://schemas.openxmlformats.org/officeDocument/2006/relationships/slide" Target="slides/slide670.xml"/><Relationship Id="rId702" Type="http://schemas.openxmlformats.org/officeDocument/2006/relationships/slide" Target="slides/slide671.xml"/><Relationship Id="rId703" Type="http://schemas.openxmlformats.org/officeDocument/2006/relationships/slide" Target="slides/slide672.xml"/><Relationship Id="rId704" Type="http://schemas.openxmlformats.org/officeDocument/2006/relationships/slide" Target="slides/slide673.xml"/><Relationship Id="rId705" Type="http://schemas.openxmlformats.org/officeDocument/2006/relationships/slide" Target="slides/slide674.xml"/><Relationship Id="rId706" Type="http://schemas.openxmlformats.org/officeDocument/2006/relationships/slide" Target="slides/slide675.xml"/><Relationship Id="rId707" Type="http://schemas.openxmlformats.org/officeDocument/2006/relationships/slide" Target="slides/slide676.xml"/><Relationship Id="rId708" Type="http://schemas.openxmlformats.org/officeDocument/2006/relationships/slide" Target="slides/slide677.xml"/><Relationship Id="rId709" Type="http://schemas.openxmlformats.org/officeDocument/2006/relationships/slide" Target="slides/slide678.xml"/><Relationship Id="rId710" Type="http://schemas.openxmlformats.org/officeDocument/2006/relationships/slide" Target="slides/slide679.xml"/><Relationship Id="rId711" Type="http://schemas.openxmlformats.org/officeDocument/2006/relationships/slide" Target="slides/slide680.xml"/><Relationship Id="rId712" Type="http://schemas.openxmlformats.org/officeDocument/2006/relationships/slide" Target="slides/slide681.xml"/><Relationship Id="rId713" Type="http://schemas.openxmlformats.org/officeDocument/2006/relationships/slide" Target="slides/slide682.xml"/><Relationship Id="rId714" Type="http://schemas.openxmlformats.org/officeDocument/2006/relationships/slide" Target="slides/slide683.xml"/><Relationship Id="rId715" Type="http://schemas.openxmlformats.org/officeDocument/2006/relationships/slide" Target="slides/slide684.xml"/><Relationship Id="rId716" Type="http://schemas.openxmlformats.org/officeDocument/2006/relationships/slide" Target="slides/slide685.xml"/><Relationship Id="rId717" Type="http://schemas.openxmlformats.org/officeDocument/2006/relationships/slide" Target="slides/slide686.xml"/><Relationship Id="rId718" Type="http://schemas.openxmlformats.org/officeDocument/2006/relationships/slide" Target="slides/slide687.xml"/><Relationship Id="rId719" Type="http://schemas.openxmlformats.org/officeDocument/2006/relationships/slide" Target="slides/slide688.xml"/><Relationship Id="rId720" Type="http://schemas.openxmlformats.org/officeDocument/2006/relationships/slide" Target="slides/slide689.xml"/><Relationship Id="rId721" Type="http://schemas.openxmlformats.org/officeDocument/2006/relationships/slide" Target="slides/slide690.xml"/><Relationship Id="rId722" Type="http://schemas.openxmlformats.org/officeDocument/2006/relationships/slide" Target="slides/slide691.xml"/><Relationship Id="rId723" Type="http://schemas.openxmlformats.org/officeDocument/2006/relationships/slide" Target="slides/slide692.xml"/><Relationship Id="rId724" Type="http://schemas.openxmlformats.org/officeDocument/2006/relationships/slide" Target="slides/slide693.xml"/><Relationship Id="rId725" Type="http://schemas.openxmlformats.org/officeDocument/2006/relationships/slide" Target="slides/slide694.xml"/><Relationship Id="rId726" Type="http://schemas.openxmlformats.org/officeDocument/2006/relationships/slide" Target="slides/slide695.xml"/><Relationship Id="rId727" Type="http://schemas.openxmlformats.org/officeDocument/2006/relationships/slide" Target="slides/slide696.xml"/><Relationship Id="rId728" Type="http://schemas.openxmlformats.org/officeDocument/2006/relationships/slide" Target="slides/slide697.xml"/><Relationship Id="rId729" Type="http://schemas.openxmlformats.org/officeDocument/2006/relationships/slide" Target="slides/slide698.xml"/><Relationship Id="rId730" Type="http://schemas.openxmlformats.org/officeDocument/2006/relationships/slide" Target="slides/slide699.xml"/><Relationship Id="rId731" Type="http://schemas.openxmlformats.org/officeDocument/2006/relationships/slide" Target="slides/slide700.xml"/><Relationship Id="rId732" Type="http://schemas.openxmlformats.org/officeDocument/2006/relationships/slide" Target="slides/slide701.xml"/><Relationship Id="rId733" Type="http://schemas.openxmlformats.org/officeDocument/2006/relationships/slide" Target="slides/slide702.xml"/><Relationship Id="rId734" Type="http://schemas.openxmlformats.org/officeDocument/2006/relationships/slide" Target="slides/slide703.xml"/><Relationship Id="rId735" Type="http://schemas.openxmlformats.org/officeDocument/2006/relationships/slide" Target="slides/slide704.xml"/><Relationship Id="rId736" Type="http://schemas.openxmlformats.org/officeDocument/2006/relationships/slide" Target="slides/slide705.xml"/><Relationship Id="rId737" Type="http://schemas.openxmlformats.org/officeDocument/2006/relationships/slide" Target="slides/slide706.xml"/><Relationship Id="rId738" Type="http://schemas.openxmlformats.org/officeDocument/2006/relationships/slide" Target="slides/slide707.xml"/><Relationship Id="rId739" Type="http://schemas.openxmlformats.org/officeDocument/2006/relationships/slide" Target="slides/slide708.xml"/><Relationship Id="rId740" Type="http://schemas.openxmlformats.org/officeDocument/2006/relationships/slide" Target="slides/slide709.xml"/><Relationship Id="rId741" Type="http://schemas.openxmlformats.org/officeDocument/2006/relationships/slide" Target="slides/slide710.xml"/><Relationship Id="rId742" Type="http://schemas.openxmlformats.org/officeDocument/2006/relationships/slide" Target="slides/slide711.xml"/><Relationship Id="rId743" Type="http://schemas.openxmlformats.org/officeDocument/2006/relationships/slide" Target="slides/slide712.xml"/><Relationship Id="rId744" Type="http://schemas.openxmlformats.org/officeDocument/2006/relationships/slide" Target="slides/slide713.xml"/><Relationship Id="rId745" Type="http://schemas.openxmlformats.org/officeDocument/2006/relationships/slide" Target="slides/slide714.xml"/><Relationship Id="rId746" Type="http://schemas.openxmlformats.org/officeDocument/2006/relationships/slide" Target="slides/slide715.xml"/><Relationship Id="rId747" Type="http://schemas.openxmlformats.org/officeDocument/2006/relationships/slide" Target="slides/slide716.xml"/><Relationship Id="rId748" Type="http://schemas.openxmlformats.org/officeDocument/2006/relationships/slide" Target="slides/slide717.xml"/><Relationship Id="rId749" Type="http://schemas.openxmlformats.org/officeDocument/2006/relationships/slide" Target="slides/slide718.xml"/><Relationship Id="rId750" Type="http://schemas.openxmlformats.org/officeDocument/2006/relationships/slide" Target="slides/slide719.xml"/><Relationship Id="rId751" Type="http://schemas.openxmlformats.org/officeDocument/2006/relationships/slide" Target="slides/slide720.xml"/><Relationship Id="rId752" Type="http://schemas.openxmlformats.org/officeDocument/2006/relationships/slide" Target="slides/slide721.xml"/><Relationship Id="rId753" Type="http://schemas.openxmlformats.org/officeDocument/2006/relationships/slide" Target="slides/slide722.xml"/><Relationship Id="rId754" Type="http://schemas.openxmlformats.org/officeDocument/2006/relationships/slide" Target="slides/slide723.xml"/><Relationship Id="rId755" Type="http://schemas.openxmlformats.org/officeDocument/2006/relationships/slide" Target="slides/slide724.xml"/><Relationship Id="rId756" Type="http://schemas.openxmlformats.org/officeDocument/2006/relationships/slide" Target="slides/slide725.xml"/><Relationship Id="rId757" Type="http://schemas.openxmlformats.org/officeDocument/2006/relationships/slide" Target="slides/slide726.xml"/><Relationship Id="rId758" Type="http://schemas.openxmlformats.org/officeDocument/2006/relationships/slide" Target="slides/slide727.xml"/><Relationship Id="rId759" Type="http://schemas.openxmlformats.org/officeDocument/2006/relationships/slide" Target="slides/slide728.xml"/><Relationship Id="rId760" Type="http://schemas.openxmlformats.org/officeDocument/2006/relationships/slide" Target="slides/slide729.xml"/><Relationship Id="rId761" Type="http://schemas.openxmlformats.org/officeDocument/2006/relationships/slide" Target="slides/slide730.xml"/><Relationship Id="rId762" Type="http://schemas.openxmlformats.org/officeDocument/2006/relationships/slide" Target="slides/slide731.xml"/><Relationship Id="rId763" Type="http://schemas.openxmlformats.org/officeDocument/2006/relationships/slide" Target="slides/slide732.xml"/><Relationship Id="rId764" Type="http://schemas.openxmlformats.org/officeDocument/2006/relationships/slide" Target="slides/slide733.xml"/><Relationship Id="rId765" Type="http://schemas.openxmlformats.org/officeDocument/2006/relationships/slide" Target="slides/slide734.xml"/><Relationship Id="rId766" Type="http://schemas.openxmlformats.org/officeDocument/2006/relationships/slide" Target="slides/slide735.xml"/><Relationship Id="rId767" Type="http://schemas.openxmlformats.org/officeDocument/2006/relationships/slide" Target="slides/slide736.xml"/><Relationship Id="rId768" Type="http://schemas.openxmlformats.org/officeDocument/2006/relationships/slide" Target="slides/slide737.xml"/><Relationship Id="rId769" Type="http://schemas.openxmlformats.org/officeDocument/2006/relationships/slide" Target="slides/slide738.xml"/><Relationship Id="rId770" Type="http://schemas.openxmlformats.org/officeDocument/2006/relationships/slide" Target="slides/slide739.xml"/><Relationship Id="rId771" Type="http://schemas.openxmlformats.org/officeDocument/2006/relationships/slide" Target="slides/slide740.xml"/><Relationship Id="rId772" Type="http://schemas.openxmlformats.org/officeDocument/2006/relationships/slide" Target="slides/slide741.xml"/><Relationship Id="rId773" Type="http://schemas.openxmlformats.org/officeDocument/2006/relationships/slide" Target="slides/slide742.xml"/><Relationship Id="rId774" Type="http://schemas.openxmlformats.org/officeDocument/2006/relationships/slide" Target="slides/slide743.xml"/><Relationship Id="rId775" Type="http://schemas.openxmlformats.org/officeDocument/2006/relationships/slide" Target="slides/slide744.xml"/><Relationship Id="rId776" Type="http://schemas.openxmlformats.org/officeDocument/2006/relationships/slide" Target="slides/slide745.xml"/><Relationship Id="rId777" Type="http://schemas.openxmlformats.org/officeDocument/2006/relationships/slide" Target="slides/slide746.xml"/><Relationship Id="rId778" Type="http://schemas.openxmlformats.org/officeDocument/2006/relationships/slide" Target="slides/slide747.xml"/><Relationship Id="rId779" Type="http://schemas.openxmlformats.org/officeDocument/2006/relationships/slide" Target="slides/slide748.xml"/><Relationship Id="rId780" Type="http://schemas.openxmlformats.org/officeDocument/2006/relationships/slide" Target="slides/slide749.xml"/><Relationship Id="rId781" Type="http://schemas.openxmlformats.org/officeDocument/2006/relationships/slide" Target="slides/slide750.xml"/><Relationship Id="rId782" Type="http://schemas.openxmlformats.org/officeDocument/2006/relationships/slide" Target="slides/slide751.xml"/><Relationship Id="rId783" Type="http://schemas.openxmlformats.org/officeDocument/2006/relationships/slide" Target="slides/slide752.xml"/><Relationship Id="rId784" Type="http://schemas.openxmlformats.org/officeDocument/2006/relationships/slide" Target="slides/slide753.xml"/><Relationship Id="rId785" Type="http://schemas.openxmlformats.org/officeDocument/2006/relationships/slide" Target="slides/slide754.xml"/><Relationship Id="rId786" Type="http://schemas.openxmlformats.org/officeDocument/2006/relationships/slide" Target="slides/slide755.xml"/><Relationship Id="rId787" Type="http://schemas.openxmlformats.org/officeDocument/2006/relationships/slide" Target="slides/slide756.xml"/><Relationship Id="rId788" Type="http://schemas.openxmlformats.org/officeDocument/2006/relationships/slide" Target="slides/slide757.xml"/><Relationship Id="rId789" Type="http://schemas.openxmlformats.org/officeDocument/2006/relationships/slide" Target="slides/slide758.xml"/><Relationship Id="rId790" Type="http://schemas.openxmlformats.org/officeDocument/2006/relationships/slide" Target="slides/slide759.xml"/><Relationship Id="rId791" Type="http://schemas.openxmlformats.org/officeDocument/2006/relationships/slide" Target="slides/slide760.xml"/><Relationship Id="rId792" Type="http://schemas.openxmlformats.org/officeDocument/2006/relationships/slide" Target="slides/slide761.xml"/><Relationship Id="rId793" Type="http://schemas.openxmlformats.org/officeDocument/2006/relationships/slide" Target="slides/slide762.xml"/><Relationship Id="rId794" Type="http://schemas.openxmlformats.org/officeDocument/2006/relationships/slide" Target="slides/slide763.xml"/><Relationship Id="rId795" Type="http://schemas.openxmlformats.org/officeDocument/2006/relationships/slide" Target="slides/slide764.xml"/><Relationship Id="rId796" Type="http://schemas.openxmlformats.org/officeDocument/2006/relationships/slide" Target="slides/slide765.xml"/><Relationship Id="rId797" Type="http://schemas.openxmlformats.org/officeDocument/2006/relationships/slide" Target="slides/slide766.xml"/><Relationship Id="rId798" Type="http://schemas.openxmlformats.org/officeDocument/2006/relationships/slide" Target="slides/slide767.xml"/><Relationship Id="rId799" Type="http://schemas.openxmlformats.org/officeDocument/2006/relationships/slide" Target="slides/slide768.xml"/><Relationship Id="rId800" Type="http://schemas.openxmlformats.org/officeDocument/2006/relationships/slide" Target="slides/slide769.xml"/><Relationship Id="rId801" Type="http://schemas.openxmlformats.org/officeDocument/2006/relationships/slide" Target="slides/slide770.xml"/><Relationship Id="rId802" Type="http://schemas.openxmlformats.org/officeDocument/2006/relationships/slide" Target="slides/slide771.xml"/><Relationship Id="rId803" Type="http://schemas.openxmlformats.org/officeDocument/2006/relationships/slide" Target="slides/slide772.xml"/><Relationship Id="rId804" Type="http://schemas.openxmlformats.org/officeDocument/2006/relationships/slide" Target="slides/slide773.xml"/><Relationship Id="rId805" Type="http://schemas.openxmlformats.org/officeDocument/2006/relationships/slide" Target="slides/slide774.xml"/><Relationship Id="rId806" Type="http://schemas.openxmlformats.org/officeDocument/2006/relationships/slide" Target="slides/slide775.xml"/><Relationship Id="rId807" Type="http://schemas.openxmlformats.org/officeDocument/2006/relationships/slide" Target="slides/slide776.xml"/><Relationship Id="rId808" Type="http://schemas.openxmlformats.org/officeDocument/2006/relationships/slide" Target="slides/slide777.xml"/><Relationship Id="rId809" Type="http://schemas.openxmlformats.org/officeDocument/2006/relationships/slide" Target="slides/slide778.xml"/><Relationship Id="rId810" Type="http://schemas.openxmlformats.org/officeDocument/2006/relationships/slide" Target="slides/slide779.xml"/><Relationship Id="rId811" Type="http://schemas.openxmlformats.org/officeDocument/2006/relationships/slide" Target="slides/slide780.xml"/><Relationship Id="rId812" Type="http://schemas.openxmlformats.org/officeDocument/2006/relationships/slide" Target="slides/slide781.xml"/><Relationship Id="rId813" Type="http://schemas.openxmlformats.org/officeDocument/2006/relationships/slide" Target="slides/slide782.xml"/><Relationship Id="rId814" Type="http://schemas.openxmlformats.org/officeDocument/2006/relationships/slide" Target="slides/slide783.xml"/><Relationship Id="rId815" Type="http://schemas.openxmlformats.org/officeDocument/2006/relationships/slide" Target="slides/slide784.xml"/><Relationship Id="rId816" Type="http://schemas.openxmlformats.org/officeDocument/2006/relationships/slide" Target="slides/slide785.xml"/><Relationship Id="rId817" Type="http://schemas.openxmlformats.org/officeDocument/2006/relationships/slide" Target="slides/slide786.xml"/><Relationship Id="rId818" Type="http://schemas.openxmlformats.org/officeDocument/2006/relationships/slide" Target="slides/slide787.xml"/><Relationship Id="rId819" Type="http://schemas.openxmlformats.org/officeDocument/2006/relationships/slide" Target="slides/slide788.xml"/><Relationship Id="rId820" Type="http://schemas.openxmlformats.org/officeDocument/2006/relationships/slide" Target="slides/slide789.xml"/><Relationship Id="rId821" Type="http://schemas.openxmlformats.org/officeDocument/2006/relationships/slide" Target="slides/slide790.xml"/><Relationship Id="rId822" Type="http://schemas.openxmlformats.org/officeDocument/2006/relationships/slide" Target="slides/slide791.xml"/><Relationship Id="rId823" Type="http://schemas.openxmlformats.org/officeDocument/2006/relationships/slide" Target="slides/slide792.xml"/><Relationship Id="rId824" Type="http://schemas.openxmlformats.org/officeDocument/2006/relationships/slide" Target="slides/slide793.xml"/><Relationship Id="rId825" Type="http://schemas.openxmlformats.org/officeDocument/2006/relationships/slide" Target="slides/slide794.xml"/><Relationship Id="rId826" Type="http://schemas.openxmlformats.org/officeDocument/2006/relationships/slide" Target="slides/slide795.xml"/><Relationship Id="rId827" Type="http://schemas.openxmlformats.org/officeDocument/2006/relationships/slide" Target="slides/slide796.xml"/><Relationship Id="rId828" Type="http://schemas.openxmlformats.org/officeDocument/2006/relationships/slide" Target="slides/slide797.xml"/><Relationship Id="rId829" Type="http://schemas.openxmlformats.org/officeDocument/2006/relationships/slide" Target="slides/slide798.xml"/><Relationship Id="rId830" Type="http://schemas.openxmlformats.org/officeDocument/2006/relationships/slide" Target="slides/slide799.xml"/><Relationship Id="rId831" Type="http://schemas.openxmlformats.org/officeDocument/2006/relationships/slide" Target="slides/slide800.xml"/><Relationship Id="rId832" Type="http://schemas.openxmlformats.org/officeDocument/2006/relationships/slide" Target="slides/slide801.xml"/><Relationship Id="rId833" Type="http://schemas.openxmlformats.org/officeDocument/2006/relationships/slide" Target="slides/slide802.xml"/><Relationship Id="rId834" Type="http://schemas.openxmlformats.org/officeDocument/2006/relationships/slide" Target="slides/slide803.xml"/><Relationship Id="rId835" Type="http://schemas.openxmlformats.org/officeDocument/2006/relationships/slide" Target="slides/slide804.xml"/><Relationship Id="rId836" Type="http://schemas.openxmlformats.org/officeDocument/2006/relationships/slide" Target="slides/slide805.xml"/><Relationship Id="rId837" Type="http://schemas.openxmlformats.org/officeDocument/2006/relationships/slide" Target="slides/slide806.xml"/><Relationship Id="rId838" Type="http://schemas.openxmlformats.org/officeDocument/2006/relationships/slide" Target="slides/slide807.xml"/><Relationship Id="rId839" Type="http://schemas.openxmlformats.org/officeDocument/2006/relationships/slide" Target="slides/slide808.xml"/><Relationship Id="rId840" Type="http://schemas.openxmlformats.org/officeDocument/2006/relationships/slide" Target="slides/slide809.xml"/><Relationship Id="rId841" Type="http://schemas.openxmlformats.org/officeDocument/2006/relationships/slide" Target="slides/slide810.xml"/><Relationship Id="rId842" Type="http://schemas.openxmlformats.org/officeDocument/2006/relationships/slide" Target="slides/slide811.xml"/><Relationship Id="rId843" Type="http://schemas.openxmlformats.org/officeDocument/2006/relationships/slide" Target="slides/slide812.xml"/><Relationship Id="rId844" Type="http://schemas.openxmlformats.org/officeDocument/2006/relationships/slide" Target="slides/slide813.xml"/><Relationship Id="rId845" Type="http://schemas.openxmlformats.org/officeDocument/2006/relationships/slide" Target="slides/slide814.xml"/><Relationship Id="rId846" Type="http://schemas.openxmlformats.org/officeDocument/2006/relationships/slide" Target="slides/slide815.xml"/><Relationship Id="rId847" Type="http://schemas.openxmlformats.org/officeDocument/2006/relationships/slide" Target="slides/slide816.xml"/><Relationship Id="rId848" Type="http://schemas.openxmlformats.org/officeDocument/2006/relationships/slide" Target="slides/slide817.xml"/><Relationship Id="rId849" Type="http://schemas.openxmlformats.org/officeDocument/2006/relationships/slide" Target="slides/slide818.xml"/><Relationship Id="rId850" Type="http://schemas.openxmlformats.org/officeDocument/2006/relationships/slide" Target="slides/slide819.xml"/><Relationship Id="rId851" Type="http://schemas.openxmlformats.org/officeDocument/2006/relationships/slide" Target="slides/slide820.xml"/>
</Relationships>
</file>

<file path=ppt/charts/chart19.xml><?xml version="1.0" encoding="utf-8"?>
<c:chartSpace xmlns:c="http://schemas.openxmlformats.org/drawingml/2006/chart" xmlns:a="http://schemas.openxmlformats.org/drawingml/2006/main" xmlns:r="http://schemas.openxmlformats.org/officeDocument/2006/relationships">
  <c:lang val="en-US"/>
  <c:roundedCorners val="0"/>
  <c:chart>
    <c:plotArea>
      <c:scatterChart>
        <c:scatterStyle val="lineMarker"/>
        <c:varyColors val="0"/>
        <c:ser>
          <c:idx val="0"/>
          <c:order val="0"/>
          <c:tx>
            <c:strRef>
              <c:f>label 0</c:f>
              <c:strCache>
                <c:ptCount val="1"/>
                <c:pt idx="0">
                  <c:v>Illiteracy-Prcnt</c:v>
                </c:pt>
              </c:strCache>
            </c:strRef>
          </c:tx>
          <c:spPr>
            <a:solidFill>
              <a:srgbClr val="99ccff"/>
            </a:solidFill>
            <a:ln w="28440">
              <a:noFill/>
            </a:ln>
          </c:spPr>
          <c:marker>
            <c:symbol val="square"/>
            <c:size val="5"/>
            <c:spPr>
              <a:solidFill>
                <a:srgbClr val="99ccff"/>
              </a:solidFill>
            </c:spPr>
          </c:marker>
          <c:dLbls>
            <c:numFmt formatCode="General" sourceLinked="1"/>
            <c:dLblPos val="r"/>
            <c:showLegendKey val="0"/>
            <c:showVal val="0"/>
            <c:showCatName val="0"/>
            <c:showSerName val="0"/>
            <c:showPercent val="0"/>
            <c:showLeaderLines val="0"/>
          </c:dLbls>
          <c:xVal>
            <c:numRef>
              <c:f>1</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xVal>
          <c:yVal>
            <c:numRef>
              <c:f>0</c:f>
              <c:numCache>
                <c:formatCode>General</c:formatCode>
                <c:ptCount val="35"/>
                <c:pt idx="0">
                  <c:v>14.49</c:v>
                </c:pt>
                <c:pt idx="1">
                  <c:v>3.11</c:v>
                </c:pt>
                <c:pt idx="2">
                  <c:v>7.8</c:v>
                </c:pt>
                <c:pt idx="3">
                  <c:v>10.38</c:v>
                </c:pt>
                <c:pt idx="4">
                  <c:v/>
                </c:pt>
                <c:pt idx="5">
                  <c:v>17.77</c:v>
                </c:pt>
                <c:pt idx="6">
                  <c:v>4.02</c:v>
                </c:pt>
                <c:pt idx="7">
                  <c:v>5.61</c:v>
                </c:pt>
                <c:pt idx="8">
                  <c:v>14.58</c:v>
                </c:pt>
                <c:pt idx="9">
                  <c:v>8.65</c:v>
                </c:pt>
                <c:pt idx="10">
                  <c:v>4.83</c:v>
                </c:pt>
                <c:pt idx="11">
                  <c:v>4.16</c:v>
                </c:pt>
                <c:pt idx="12">
                  <c:v>7.36</c:v>
                </c:pt>
                <c:pt idx="13">
                  <c:v>6.5</c:v>
                </c:pt>
                <c:pt idx="14">
                  <c:v>7.69</c:v>
                </c:pt>
                <c:pt idx="15">
                  <c:v>5.87</c:v>
                </c:pt>
                <c:pt idx="16">
                  <c:v>8.14</c:v>
                </c:pt>
                <c:pt idx="17">
                  <c:v>8.05</c:v>
                </c:pt>
                <c:pt idx="18">
                  <c:v>6.49</c:v>
                </c:pt>
                <c:pt idx="19">
                  <c:v>4.44</c:v>
                </c:pt>
                <c:pt idx="20">
                  <c:v>3.48</c:v>
                </c:pt>
                <c:pt idx="21">
                  <c:v>8.7</c:v>
                </c:pt>
                <c:pt idx="22">
                  <c:v>10.09</c:v>
                </c:pt>
                <c:pt idx="23">
                  <c:v>16.68</c:v>
                </c:pt>
                <c:pt idx="24">
                  <c:v>8.19</c:v>
                </c:pt>
                <c:pt idx="25">
                  <c:v>7.96</c:v>
                </c:pt>
                <c:pt idx="26">
                  <c:v>3.97</c:v>
                </c:pt>
                <c:pt idx="27">
                  <c:v>4.42</c:v>
                </c:pt>
                <c:pt idx="28">
                  <c:v>10.24</c:v>
                </c:pt>
                <c:pt idx="29">
                  <c:v>3.9</c:v>
                </c:pt>
                <c:pt idx="30">
                  <c:v>3.52</c:v>
                </c:pt>
                <c:pt idx="31">
                  <c:v>37.77</c:v>
                </c:pt>
                <c:pt idx="32">
                  <c:v>4.64</c:v>
                </c:pt>
                <c:pt idx="33">
                  <c:v>13.29</c:v>
                </c:pt>
                <c:pt idx="34">
                  <c:v>9.36000000000001</c:v>
                </c:pt>
              </c:numCache>
            </c:numRef>
          </c:yVal>
          <c:smooth val="0"/>
        </c:ser>
        <c:axId val="94522730"/>
        <c:axId val="64048699"/>
      </c:scatterChart>
      <c:valAx>
        <c:axId val="94522730"/>
        <c:scaling>
          <c:orientation val="minMax"/>
        </c:scaling>
        <c:delete val="0"/>
        <c:axPos val="b"/>
        <c:majorGridlines>
          <c:spPr>
            <a:ln w="12600">
              <a:solidFill>
                <a:srgbClr val="777777"/>
              </a:solidFill>
              <a:round/>
            </a:ln>
          </c:spPr>
        </c:majorGridlines>
        <c:minorGridlines>
          <c:spPr>
            <a:ln w="12600">
              <a:solidFill>
                <a:srgbClr val="a0a0a0"/>
              </a:solidFill>
              <a:round/>
            </a:ln>
          </c:spPr>
        </c:minorGridlines>
        <c:title>
          <c:tx>
            <c:rich>
              <a:bodyPr rot="0"/>
              <a:lstStyle/>
              <a:p>
                <a:pPr>
                  <a:defRPr b="1" sz="1000" spc="-1" strike="noStrike">
                    <a:solidFill>
                      <a:srgbClr val="000000"/>
                    </a:solidFill>
                    <a:latin typeface="Times New Roman"/>
                  </a:defRPr>
                </a:pPr>
                <a:r>
                  <a:rPr b="1" sz="1000" spc="-1" strike="noStrike">
                    <a:solidFill>
                      <a:srgbClr val="000000"/>
                    </a:solidFill>
                    <a:latin typeface="Times New Roman"/>
                  </a:rPr>
                  <a:t>% Population Urban</a:t>
                </a:r>
              </a:p>
            </c:rich>
          </c:tx>
          <c:overlay val="0"/>
        </c:title>
        <c:numFmt formatCode="General" sourceLinked="0"/>
        <c:majorTickMark val="out"/>
        <c:minorTickMark val="none"/>
        <c:tickLblPos val="nextTo"/>
        <c:spPr>
          <a:ln w="12600">
            <a:solidFill>
              <a:srgbClr val="777777"/>
            </a:solidFill>
            <a:round/>
          </a:ln>
        </c:spPr>
        <c:txPr>
          <a:bodyPr/>
          <a:lstStyle/>
          <a:p>
            <a:pPr>
              <a:defRPr b="0" sz="1000" spc="-1" strike="noStrike">
                <a:solidFill>
                  <a:srgbClr val="000000"/>
                </a:solidFill>
                <a:latin typeface="Times New Roman"/>
              </a:defRPr>
            </a:pPr>
          </a:p>
        </c:txPr>
        <c:crossAx val="64048699"/>
        <c:crosses val="autoZero"/>
        <c:crossBetween val="midCat"/>
      </c:valAx>
      <c:valAx>
        <c:axId val="64048699"/>
        <c:scaling>
          <c:orientation val="minMax"/>
        </c:scaling>
        <c:delete val="0"/>
        <c:axPos val="l"/>
        <c:majorGridlines>
          <c:spPr>
            <a:ln w="12600">
              <a:solidFill>
                <a:srgbClr val="777777"/>
              </a:solidFill>
              <a:round/>
            </a:ln>
          </c:spPr>
        </c:majorGridlines>
        <c:minorGridlines>
          <c:spPr>
            <a:ln w="12600">
              <a:solidFill>
                <a:srgbClr val="a0a0a0"/>
              </a:solidFill>
              <a:round/>
            </a:ln>
          </c:spPr>
        </c:minorGridlines>
        <c:title>
          <c:tx>
            <c:rich>
              <a:bodyPr rot="-5400000"/>
              <a:lstStyle/>
              <a:p>
                <a:pPr>
                  <a:defRPr b="1" sz="1000" spc="-1" strike="noStrike">
                    <a:solidFill>
                      <a:srgbClr val="000000"/>
                    </a:solidFill>
                    <a:latin typeface="Times New Roman"/>
                  </a:defRPr>
                </a:pPr>
                <a:r>
                  <a:rPr b="1" sz="1000" spc="-1" strike="noStrike">
                    <a:solidFill>
                      <a:srgbClr val="000000"/>
                    </a:solidFill>
                    <a:latin typeface="Times New Roman"/>
                  </a:rPr>
                  <a:t>Illiteracy</a:t>
                </a:r>
              </a:p>
            </c:rich>
          </c:tx>
          <c:overlay val="0"/>
        </c:title>
        <c:numFmt formatCode="General" sourceLinked="0"/>
        <c:majorTickMark val="out"/>
        <c:minorTickMark val="none"/>
        <c:tickLblPos val="nextTo"/>
        <c:spPr>
          <a:ln w="12600">
            <a:solidFill>
              <a:srgbClr val="777777"/>
            </a:solidFill>
            <a:round/>
          </a:ln>
        </c:spPr>
        <c:txPr>
          <a:bodyPr/>
          <a:lstStyle/>
          <a:p>
            <a:pPr>
              <a:defRPr b="0" sz="1000" spc="-1" strike="noStrike">
                <a:solidFill>
                  <a:srgbClr val="000000"/>
                </a:solidFill>
                <a:latin typeface="Times New Roman"/>
              </a:defRPr>
            </a:pPr>
          </a:p>
        </c:txPr>
        <c:crossAx val="94522730"/>
        <c:crosses val="autoZero"/>
        <c:crossBetween val="midCat"/>
      </c:valAx>
      <c:spPr>
        <a:solidFill>
          <a:srgbClr val="ffffff"/>
        </a:solidFill>
        <a:ln>
          <a:noFill/>
        </a:ln>
      </c:spPr>
    </c:plotArea>
    <c:plotVisOnly val="1"/>
    <c:dispBlanksAs val="gap"/>
  </c:chart>
  <c:spPr>
    <a:noFill/>
    <a:ln>
      <a:noFill/>
    </a:ln>
  </c:spPr>
</c:chartSpace>
</file>

<file path=ppt/charts/chart20.xml><?xml version="1.0" encoding="utf-8"?>
<c:chartSpace xmlns:c="http://schemas.openxmlformats.org/drawingml/2006/chart" xmlns:a="http://schemas.openxmlformats.org/drawingml/2006/main" xmlns:r="http://schemas.openxmlformats.org/officeDocument/2006/relationships">
  <c:lang val="en-US"/>
  <c:roundedCorners val="0"/>
  <c:chart>
    <c:plotArea>
      <c:scatterChart>
        <c:scatterStyle val="lineMarker"/>
        <c:varyColors val="0"/>
        <c:ser>
          <c:idx val="0"/>
          <c:order val="0"/>
          <c:tx>
            <c:strRef>
              <c:f>label 0</c:f>
              <c:strCache>
                <c:ptCount val="1"/>
                <c:pt idx="0">
                  <c:v>Illiteracy-Prcnt</c:v>
                </c:pt>
              </c:strCache>
            </c:strRef>
          </c:tx>
          <c:spPr>
            <a:solidFill>
              <a:srgbClr val="99ccff"/>
            </a:solidFill>
            <a:ln w="28440">
              <a:noFill/>
            </a:ln>
          </c:spPr>
          <c:marker>
            <c:symbol val="square"/>
            <c:size val="5"/>
            <c:spPr>
              <a:solidFill>
                <a:srgbClr val="99ccff"/>
              </a:solidFill>
            </c:spPr>
          </c:marker>
          <c:dLbls>
            <c:numFmt formatCode="General" sourceLinked="1"/>
            <c:dLblPos val="r"/>
            <c:showLegendKey val="0"/>
            <c:showVal val="0"/>
            <c:showCatName val="0"/>
            <c:showSerName val="0"/>
            <c:showPercent val="0"/>
            <c:showLeaderLines val="0"/>
          </c:dLbls>
          <c:trendline>
            <c:spPr>
              <a:ln w="12600">
                <a:solidFill>
                  <a:srgbClr val="000000"/>
                </a:solidFill>
                <a:round/>
              </a:ln>
            </c:spPr>
            <c:trendlineType val="linear"/>
            <c:forward val="0"/>
            <c:backward val="0"/>
            <c:dispRSqr val="0"/>
            <c:dispEq val="0"/>
          </c:trendline>
          <c:xVal>
            <c:numRef>
              <c:f>1</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xVal>
          <c:yVal>
            <c:numRef>
              <c:f>0</c:f>
              <c:numCache>
                <c:formatCode>General</c:formatCode>
                <c:ptCount val="35"/>
                <c:pt idx="0">
                  <c:v>14.49</c:v>
                </c:pt>
                <c:pt idx="1">
                  <c:v>3.11</c:v>
                </c:pt>
                <c:pt idx="2">
                  <c:v>7.8</c:v>
                </c:pt>
                <c:pt idx="3">
                  <c:v>10.38</c:v>
                </c:pt>
                <c:pt idx="4">
                  <c:v/>
                </c:pt>
                <c:pt idx="5">
                  <c:v>17.77</c:v>
                </c:pt>
                <c:pt idx="6">
                  <c:v>4.02</c:v>
                </c:pt>
                <c:pt idx="7">
                  <c:v>5.61</c:v>
                </c:pt>
                <c:pt idx="8">
                  <c:v>14.58</c:v>
                </c:pt>
                <c:pt idx="9">
                  <c:v>8.65</c:v>
                </c:pt>
                <c:pt idx="10">
                  <c:v>4.83</c:v>
                </c:pt>
                <c:pt idx="11">
                  <c:v>4.16</c:v>
                </c:pt>
                <c:pt idx="12">
                  <c:v>7.36</c:v>
                </c:pt>
                <c:pt idx="13">
                  <c:v>6.5</c:v>
                </c:pt>
                <c:pt idx="14">
                  <c:v>7.69</c:v>
                </c:pt>
                <c:pt idx="15">
                  <c:v>5.87</c:v>
                </c:pt>
                <c:pt idx="16">
                  <c:v>8.14</c:v>
                </c:pt>
                <c:pt idx="17">
                  <c:v>8.05</c:v>
                </c:pt>
                <c:pt idx="18">
                  <c:v>6.49</c:v>
                </c:pt>
                <c:pt idx="19">
                  <c:v>4.44</c:v>
                </c:pt>
                <c:pt idx="20">
                  <c:v>3.48</c:v>
                </c:pt>
                <c:pt idx="21">
                  <c:v>8.7</c:v>
                </c:pt>
                <c:pt idx="22">
                  <c:v>10.09</c:v>
                </c:pt>
                <c:pt idx="23">
                  <c:v>16.68</c:v>
                </c:pt>
                <c:pt idx="24">
                  <c:v>8.19</c:v>
                </c:pt>
                <c:pt idx="25">
                  <c:v>7.96</c:v>
                </c:pt>
                <c:pt idx="26">
                  <c:v>3.97</c:v>
                </c:pt>
                <c:pt idx="27">
                  <c:v>4.42</c:v>
                </c:pt>
                <c:pt idx="28">
                  <c:v>10.24</c:v>
                </c:pt>
                <c:pt idx="29">
                  <c:v>3.9</c:v>
                </c:pt>
                <c:pt idx="30">
                  <c:v>3.52</c:v>
                </c:pt>
                <c:pt idx="31">
                  <c:v>37.77</c:v>
                </c:pt>
                <c:pt idx="32">
                  <c:v>4.64</c:v>
                </c:pt>
                <c:pt idx="33">
                  <c:v>13.29</c:v>
                </c:pt>
                <c:pt idx="34">
                  <c:v>9.36000000000001</c:v>
                </c:pt>
              </c:numCache>
            </c:numRef>
          </c:yVal>
          <c:smooth val="0"/>
        </c:ser>
        <c:axId val="42298842"/>
        <c:axId val="72578158"/>
      </c:scatterChart>
      <c:valAx>
        <c:axId val="42298842"/>
        <c:scaling>
          <c:orientation val="minMax"/>
        </c:scaling>
        <c:delete val="0"/>
        <c:axPos val="b"/>
        <c:majorGridlines>
          <c:spPr>
            <a:ln w="12600">
              <a:solidFill>
                <a:srgbClr val="777777"/>
              </a:solidFill>
              <a:round/>
            </a:ln>
          </c:spPr>
        </c:majorGridlines>
        <c:minorGridlines>
          <c:spPr>
            <a:ln w="12600">
              <a:solidFill>
                <a:srgbClr val="a0a0a0"/>
              </a:solidFill>
              <a:round/>
            </a:ln>
          </c:spPr>
        </c:minorGridlines>
        <c:title>
          <c:tx>
            <c:rich>
              <a:bodyPr rot="0"/>
              <a:lstStyle/>
              <a:p>
                <a:pPr>
                  <a:defRPr b="1" sz="1000" spc="-1" strike="noStrike">
                    <a:solidFill>
                      <a:srgbClr val="000000"/>
                    </a:solidFill>
                    <a:latin typeface="Times New Roman"/>
                  </a:defRPr>
                </a:pPr>
                <a:r>
                  <a:rPr b="1" sz="1000" spc="-1" strike="noStrike">
                    <a:solidFill>
                      <a:srgbClr val="000000"/>
                    </a:solidFill>
                    <a:latin typeface="Times New Roman"/>
                  </a:rPr>
                  <a:t>Price</a:t>
                </a:r>
              </a:p>
            </c:rich>
          </c:tx>
          <c:overlay val="0"/>
        </c:title>
        <c:numFmt formatCode="General" sourceLinked="0"/>
        <c:majorTickMark val="out"/>
        <c:minorTickMark val="none"/>
        <c:tickLblPos val="nextTo"/>
        <c:spPr>
          <a:ln w="12600">
            <a:solidFill>
              <a:srgbClr val="777777"/>
            </a:solidFill>
            <a:round/>
          </a:ln>
        </c:spPr>
        <c:txPr>
          <a:bodyPr/>
          <a:lstStyle/>
          <a:p>
            <a:pPr>
              <a:defRPr b="0" sz="1000" spc="-1" strike="noStrike">
                <a:solidFill>
                  <a:srgbClr val="000000"/>
                </a:solidFill>
                <a:latin typeface="Times New Roman"/>
              </a:defRPr>
            </a:pPr>
          </a:p>
        </c:txPr>
        <c:crossAx val="72578158"/>
        <c:crosses val="autoZero"/>
        <c:crossBetween val="midCat"/>
      </c:valAx>
      <c:valAx>
        <c:axId val="72578158"/>
        <c:scaling>
          <c:orientation val="minMax"/>
        </c:scaling>
        <c:delete val="0"/>
        <c:axPos val="l"/>
        <c:majorGridlines>
          <c:spPr>
            <a:ln w="12600">
              <a:solidFill>
                <a:srgbClr val="777777"/>
              </a:solidFill>
              <a:round/>
            </a:ln>
          </c:spPr>
        </c:majorGridlines>
        <c:minorGridlines>
          <c:spPr>
            <a:ln w="12600">
              <a:solidFill>
                <a:srgbClr val="a0a0a0"/>
              </a:solidFill>
              <a:round/>
            </a:ln>
          </c:spPr>
        </c:minorGridlines>
        <c:title>
          <c:tx>
            <c:rich>
              <a:bodyPr rot="-5400000"/>
              <a:lstStyle/>
              <a:p>
                <a:pPr>
                  <a:defRPr b="1" sz="1000" spc="-1" strike="noStrike">
                    <a:solidFill>
                      <a:srgbClr val="000000"/>
                    </a:solidFill>
                    <a:latin typeface="Times New Roman"/>
                  </a:defRPr>
                </a:pPr>
                <a:r>
                  <a:rPr b="1" sz="1000" spc="-1" strike="noStrike">
                    <a:solidFill>
                      <a:srgbClr val="000000"/>
                    </a:solidFill>
                    <a:latin typeface="Times New Roman"/>
                  </a:rPr>
                  <a:t>Quantity
</a:t>
                </a:r>
              </a:p>
            </c:rich>
          </c:tx>
          <c:overlay val="0"/>
        </c:title>
        <c:numFmt formatCode="General" sourceLinked="0"/>
        <c:majorTickMark val="out"/>
        <c:minorTickMark val="none"/>
        <c:tickLblPos val="nextTo"/>
        <c:spPr>
          <a:ln w="12600">
            <a:solidFill>
              <a:srgbClr val="777777"/>
            </a:solidFill>
            <a:round/>
          </a:ln>
        </c:spPr>
        <c:txPr>
          <a:bodyPr/>
          <a:lstStyle/>
          <a:p>
            <a:pPr>
              <a:defRPr b="0" sz="1000" spc="-1" strike="noStrike">
                <a:solidFill>
                  <a:srgbClr val="000000"/>
                </a:solidFill>
                <a:latin typeface="Times New Roman"/>
              </a:defRPr>
            </a:pPr>
          </a:p>
        </c:txPr>
        <c:crossAx val="42298842"/>
        <c:crosses val="autoZero"/>
        <c:crossBetween val="midCat"/>
      </c:valAx>
      <c:spPr>
        <a:solidFill>
          <a:srgbClr val="ffffff"/>
        </a:solidFill>
        <a:ln>
          <a:noFill/>
        </a:ln>
      </c:spPr>
    </c:plotArea>
    <c:plotVisOnly val="1"/>
    <c:dispBlanksAs val="gap"/>
  </c:chart>
  <c:spPr>
    <a:noFill/>
    <a:ln>
      <a:noFill/>
    </a:ln>
  </c:spPr>
</c:chartSpace>
</file>

<file path=ppt/charts/chart21.xml><?xml version="1.0" encoding="utf-8"?>
<c:chartSpace xmlns:c="http://schemas.openxmlformats.org/drawingml/2006/chart" xmlns:a="http://schemas.openxmlformats.org/drawingml/2006/main" xmlns:r="http://schemas.openxmlformats.org/officeDocument/2006/relationships">
  <c:lang val="en-US"/>
  <c:roundedCorners val="0"/>
  <c:chart>
    <c:title>
      <c:tx>
        <c:rich>
          <a:bodyPr rot="0"/>
          <a:lstStyle/>
          <a:p>
            <a:pPr>
              <a:defRPr b="1" sz="2800" spc="-1" strike="noStrike">
                <a:solidFill>
                  <a:srgbClr val="000000"/>
                </a:solidFill>
                <a:latin typeface="Times New Roman"/>
              </a:defRPr>
            </a:pPr>
            <a:r>
              <a:rPr b="1" sz="2800" spc="-1" strike="noStrike">
                <a:solidFill>
                  <a:srgbClr val="000000"/>
                </a:solidFill>
                <a:latin typeface="Times New Roman"/>
              </a:rPr>
              <a:t>Ice Cream sales related to Drownings</a:t>
            </a:r>
          </a:p>
        </c:rich>
      </c:tx>
      <c:layout>
        <c:manualLayout>
          <c:xMode val="edge"/>
          <c:yMode val="edge"/>
          <c:x val="0.102677165354331"/>
          <c:y val="0.0011491317671093"/>
        </c:manualLayout>
      </c:layout>
      <c:overlay val="0"/>
    </c:title>
    <c:autoTitleDeleted val="0"/>
    <c:plotArea>
      <c:layout>
        <c:manualLayout>
          <c:layoutTarget val="inner"/>
          <c:xMode val="edge"/>
          <c:yMode val="edge"/>
          <c:x val="0.116535433070866"/>
          <c:y val="0.302732379979571"/>
          <c:w val="0.809763779527559"/>
          <c:h val="0.56996935648621"/>
        </c:manualLayout>
      </c:layout>
      <c:scatterChart>
        <c:scatterStyle val="lineMarker"/>
        <c:varyColors val="0"/>
        <c:ser>
          <c:idx val="0"/>
          <c:order val="0"/>
          <c:tx>
            <c:strRef>
              <c:f>label 0</c:f>
              <c:strCache>
                <c:ptCount val="1"/>
                <c:pt idx="0">
                  <c:v>Income_PC_rural</c:v>
                </c:pt>
              </c:strCache>
            </c:strRef>
          </c:tx>
          <c:spPr>
            <a:solidFill>
              <a:srgbClr val="99ccff"/>
            </a:solidFill>
            <a:ln w="28440">
              <a:noFill/>
            </a:ln>
          </c:spPr>
          <c:marker>
            <c:symbol val="square"/>
            <c:size val="5"/>
            <c:spPr>
              <a:solidFill>
                <a:srgbClr val="99ccff"/>
              </a:solidFill>
            </c:spPr>
          </c:marker>
          <c:dLbls>
            <c:numFmt formatCode="General" sourceLinked="1"/>
            <c:dLblPos val="r"/>
            <c:showLegendKey val="0"/>
            <c:showVal val="0"/>
            <c:showCatName val="0"/>
            <c:showSerName val="0"/>
            <c:showPercent val="0"/>
            <c:showLeaderLines val="0"/>
          </c:dLbls>
          <c:xVal>
            <c:numRef>
              <c:f>1</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xVal>
          <c:yVal>
            <c:numRef>
              <c:f>0</c:f>
              <c:numCache>
                <c:formatCode>General</c:formatCode>
                <c:ptCount val="35"/>
                <c:pt idx="0">
                  <c:v>4504</c:v>
                </c:pt>
                <c:pt idx="1">
                  <c:v>11986</c:v>
                </c:pt>
                <c:pt idx="2">
                  <c:v>4621</c:v>
                </c:pt>
                <c:pt idx="3">
                  <c:v>6880</c:v>
                </c:pt>
                <c:pt idx="4">
                  <c:v/>
                </c:pt>
                <c:pt idx="5">
                  <c:v>2980</c:v>
                </c:pt>
                <c:pt idx="6">
                  <c:v>6906</c:v>
                </c:pt>
                <c:pt idx="7">
                  <c:v>3980</c:v>
                </c:pt>
                <c:pt idx="8">
                  <c:v>3005</c:v>
                </c:pt>
                <c:pt idx="9">
                  <c:v>4744</c:v>
                </c:pt>
                <c:pt idx="10">
                  <c:v>5150</c:v>
                </c:pt>
                <c:pt idx="11">
                  <c:v>5207</c:v>
                </c:pt>
                <c:pt idx="12">
                  <c:v>4807</c:v>
                </c:pt>
                <c:pt idx="13">
                  <c:v/>
                </c:pt>
                <c:pt idx="14">
                  <c:v>5035</c:v>
                </c:pt>
                <c:pt idx="15">
                  <c:v>4910</c:v>
                </c:pt>
                <c:pt idx="16">
                  <c:v>4938</c:v>
                </c:pt>
                <c:pt idx="17">
                  <c:v>8004</c:v>
                </c:pt>
                <c:pt idx="18">
                  <c:v>5075</c:v>
                </c:pt>
                <c:pt idx="19">
                  <c:v>5450</c:v>
                </c:pt>
                <c:pt idx="20">
                  <c:v>6000</c:v>
                </c:pt>
                <c:pt idx="21">
                  <c:v/>
                </c:pt>
                <c:pt idx="22">
                  <c:v>4048</c:v>
                </c:pt>
                <c:pt idx="23">
                  <c:v>3346</c:v>
                </c:pt>
                <c:pt idx="24">
                  <c:v>3438</c:v>
                </c:pt>
                <c:pt idx="25">
                  <c:v>6119</c:v>
                </c:pt>
                <c:pt idx="26">
                  <c:v>12324</c:v>
                </c:pt>
                <c:pt idx="27">
                  <c:v>4244</c:v>
                </c:pt>
                <c:pt idx="28">
                  <c:v>4462</c:v>
                </c:pt>
                <c:pt idx="29">
                  <c:v/>
                </c:pt>
                <c:pt idx="30">
                  <c:v>10675</c:v>
                </c:pt>
                <c:pt idx="31">
                  <c:v>3532</c:v>
                </c:pt>
                <c:pt idx="32">
                  <c:v>4005</c:v>
                </c:pt>
                <c:pt idx="33">
                  <c:v>3369</c:v>
                </c:pt>
                <c:pt idx="34">
                  <c:v>10008</c:v>
                </c:pt>
              </c:numCache>
            </c:numRef>
          </c:yVal>
          <c:smooth val="0"/>
        </c:ser>
        <c:axId val="75579606"/>
        <c:axId val="94422238"/>
      </c:scatterChart>
      <c:valAx>
        <c:axId val="75579606"/>
        <c:scaling>
          <c:orientation val="minMax"/>
        </c:scaling>
        <c:delete val="0"/>
        <c:axPos val="b"/>
        <c:numFmt formatCode="General" sourceLinked="0"/>
        <c:majorTickMark val="out"/>
        <c:minorTickMark val="none"/>
        <c:tickLblPos val="nextTo"/>
        <c:spPr>
          <a:ln w="12600">
            <a:solidFill>
              <a:srgbClr val="777777"/>
            </a:solidFill>
            <a:round/>
          </a:ln>
        </c:spPr>
        <c:txPr>
          <a:bodyPr/>
          <a:lstStyle/>
          <a:p>
            <a:pPr>
              <a:defRPr b="0" sz="1000" spc="-1" strike="noStrike">
                <a:solidFill>
                  <a:srgbClr val="000000"/>
                </a:solidFill>
                <a:latin typeface="Times New Roman"/>
              </a:defRPr>
            </a:pPr>
          </a:p>
        </c:txPr>
        <c:crossAx val="94422238"/>
        <c:crosses val="autoZero"/>
        <c:crossBetween val="midCat"/>
      </c:valAx>
      <c:valAx>
        <c:axId val="94422238"/>
        <c:scaling>
          <c:orientation val="minMax"/>
        </c:scaling>
        <c:delete val="0"/>
        <c:axPos val="l"/>
        <c:majorGridlines>
          <c:spPr>
            <a:ln w="12600">
              <a:solidFill>
                <a:srgbClr val="777777"/>
              </a:solidFill>
              <a:round/>
            </a:ln>
          </c:spPr>
        </c:majorGridlines>
        <c:numFmt formatCode="General" sourceLinked="0"/>
        <c:majorTickMark val="out"/>
        <c:minorTickMark val="none"/>
        <c:tickLblPos val="nextTo"/>
        <c:spPr>
          <a:ln w="12600">
            <a:solidFill>
              <a:srgbClr val="777777"/>
            </a:solidFill>
            <a:round/>
          </a:ln>
        </c:spPr>
        <c:txPr>
          <a:bodyPr/>
          <a:lstStyle/>
          <a:p>
            <a:pPr>
              <a:defRPr b="0" sz="1000" spc="-1" strike="noStrike">
                <a:solidFill>
                  <a:srgbClr val="000000"/>
                </a:solidFill>
                <a:latin typeface="Times New Roman"/>
              </a:defRPr>
            </a:pPr>
          </a:p>
        </c:txPr>
        <c:crossAx val="75579606"/>
        <c:crosses val="autoZero"/>
        <c:crossBetween val="midCat"/>
      </c:valAx>
      <c:spPr>
        <a:solidFill>
          <a:srgbClr val="ffffff"/>
        </a:solidFill>
        <a:ln>
          <a:noFill/>
        </a:ln>
      </c:spPr>
    </c:plotArea>
    <c:plotVisOnly val="1"/>
    <c:dispBlanksAs val="gap"/>
  </c:chart>
  <c:spPr>
    <a:noFill/>
    <a:ln>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3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sldImg"/>
          </p:nvPr>
        </p:nvSpPr>
        <p:spPr>
          <a:xfrm>
            <a:off x="533520" y="764280"/>
            <a:ext cx="6704640" cy="3771360"/>
          </a:xfrm>
          <a:prstGeom prst="rect">
            <a:avLst/>
          </a:prstGeom>
        </p:spPr>
        <p:txBody>
          <a:bodyPr lIns="0" rIns="0" tIns="0" bIns="0" anchor="ctr"/>
          <a:p>
            <a:r>
              <a:rPr b="0" lang="en-US" sz="2400" spc="-1" strike="noStrike">
                <a:solidFill>
                  <a:srgbClr val="3366ff"/>
                </a:solidFill>
                <a:latin typeface="Tahoma"/>
              </a:rPr>
              <a:t>Click to move the slide</a:t>
            </a:r>
            <a:endParaRPr b="0" lang="en-US" sz="2400" spc="-1" strike="noStrike">
              <a:solidFill>
                <a:srgbClr val="3366ff"/>
              </a:solidFill>
              <a:latin typeface="Tahoma"/>
            </a:endParaRPr>
          </a:p>
        </p:txBody>
      </p:sp>
      <p:sp>
        <p:nvSpPr>
          <p:cNvPr id="1271"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272"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1273"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1274"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1275" name="PlaceHolder 6"/>
          <p:cNvSpPr>
            <a:spLocks noGrp="1"/>
          </p:cNvSpPr>
          <p:nvPr>
            <p:ph type="sldNum"/>
          </p:nvPr>
        </p:nvSpPr>
        <p:spPr>
          <a:xfrm>
            <a:off x="4399200" y="9555480"/>
            <a:ext cx="3372840" cy="502560"/>
          </a:xfrm>
          <a:prstGeom prst="rect">
            <a:avLst/>
          </a:prstGeom>
        </p:spPr>
        <p:txBody>
          <a:bodyPr lIns="0" rIns="0" tIns="0" bIns="0" anchor="b"/>
          <a:p>
            <a:pPr algn="r"/>
            <a:fld id="{56B8DF7B-CF0A-457F-8130-9D7BA3FD64AC}"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1" Type="http://schemas.openxmlformats.org/officeDocument/2006/relationships/slide" Target="../slides/slide190.xml"/><Relationship Id="rId2" Type="http://schemas.openxmlformats.org/officeDocument/2006/relationships/notesMaster" Target="../notesMasters/notesMaster1.xml"/>
</Relationships>
</file>

<file path=ppt/notesSlides/_rels/notesSlide199.xml.rels><?xml version="1.0" encoding="UTF-8"?>
<Relationships xmlns="http://schemas.openxmlformats.org/package/2006/relationships"><Relationship Id="rId1" Type="http://schemas.openxmlformats.org/officeDocument/2006/relationships/slide" Target="../slides/slide199.xml"/><Relationship Id="rId2" Type="http://schemas.openxmlformats.org/officeDocument/2006/relationships/notesMaster" Target="../notesMasters/notesMaster1.xml"/>
</Relationships>
</file>

<file path=ppt/notesSlides/_rels/notesSlide200.xml.rels><?xml version="1.0" encoding="UTF-8"?>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
</Relationships>
</file>

<file path=ppt/notesSlides/_rels/notesSlide202.xml.rels><?xml version="1.0" encoding="UTF-8"?>
<Relationships xmlns="http://schemas.openxmlformats.org/package/2006/relationships"><Relationship Id="rId1" Type="http://schemas.openxmlformats.org/officeDocument/2006/relationships/slide" Target="../slides/slide202.xml"/><Relationship Id="rId2" Type="http://schemas.openxmlformats.org/officeDocument/2006/relationships/notesMaster" Target="../notesMasters/notesMaster1.xml"/>
</Relationships>
</file>

<file path=ppt/notesSlides/_rels/notesSlide203.xml.rels><?xml version="1.0" encoding="UTF-8"?>
<Relationships xmlns="http://schemas.openxmlformats.org/package/2006/relationships"><Relationship Id="rId1" Type="http://schemas.openxmlformats.org/officeDocument/2006/relationships/slide" Target="../slides/slide203.xml"/><Relationship Id="rId2" Type="http://schemas.openxmlformats.org/officeDocument/2006/relationships/notesMaster" Target="../notesMasters/notesMaster1.xml"/>
</Relationships>
</file>

<file path=ppt/notesSlides/_rels/notesSlide204.xml.rels><?xml version="1.0" encoding="UTF-8"?>
<Relationships xmlns="http://schemas.openxmlformats.org/package/2006/relationships"><Relationship Id="rId1" Type="http://schemas.openxmlformats.org/officeDocument/2006/relationships/slide" Target="../slides/slide204.xml"/><Relationship Id="rId2" Type="http://schemas.openxmlformats.org/officeDocument/2006/relationships/notesMaster" Target="../notesMasters/notesMaster1.xml"/>
</Relationships>
</file>

<file path=ppt/notesSlides/_rels/notesSlide205.xml.rels><?xml version="1.0" encoding="UTF-8"?>
<Relationships xmlns="http://schemas.openxmlformats.org/package/2006/relationships"><Relationship Id="rId1" Type="http://schemas.openxmlformats.org/officeDocument/2006/relationships/slide" Target="../slides/slide205.xml"/><Relationship Id="rId2" Type="http://schemas.openxmlformats.org/officeDocument/2006/relationships/notesMaster" Target="../notesMasters/notesMaster1.xml"/>
</Relationships>
</file>

<file path=ppt/notesSlides/_rels/notesSlide208.xml.rels><?xml version="1.0" encoding="UTF-8"?>
<Relationships xmlns="http://schemas.openxmlformats.org/package/2006/relationships"><Relationship Id="rId1" Type="http://schemas.openxmlformats.org/officeDocument/2006/relationships/slide" Target="../slides/slide208.xml"/><Relationship Id="rId2" Type="http://schemas.openxmlformats.org/officeDocument/2006/relationships/notesMaster" Target="../notesMasters/notesMaster1.xml"/>
</Relationships>
</file>

<file path=ppt/notesSlides/_rels/notesSlide209.xml.rels><?xml version="1.0" encoding="UTF-8"?>
<Relationships xmlns="http://schemas.openxmlformats.org/package/2006/relationships"><Relationship Id="rId1" Type="http://schemas.openxmlformats.org/officeDocument/2006/relationships/slide" Target="../slides/slide20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11.xml.rels><?xml version="1.0" encoding="UTF-8"?>
<Relationships xmlns="http://schemas.openxmlformats.org/package/2006/relationships"><Relationship Id="rId1" Type="http://schemas.openxmlformats.org/officeDocument/2006/relationships/slide" Target="../slides/slide211.xml"/><Relationship Id="rId2" Type="http://schemas.openxmlformats.org/officeDocument/2006/relationships/notesMaster" Target="../notesMasters/notesMaster1.xml"/>
</Relationships>
</file>

<file path=ppt/notesSlides/_rels/notesSlide212.xml.rels><?xml version="1.0" encoding="UTF-8"?>
<Relationships xmlns="http://schemas.openxmlformats.org/package/2006/relationships"><Relationship Id="rId1" Type="http://schemas.openxmlformats.org/officeDocument/2006/relationships/slide" Target="../slides/slide212.xml"/><Relationship Id="rId2" Type="http://schemas.openxmlformats.org/officeDocument/2006/relationships/notesMaster" Target="../notesMasters/notesMaster1.xml"/>
</Relationships>
</file>

<file path=ppt/notesSlides/_rels/notesSlide214.xml.rels><?xml version="1.0" encoding="UTF-8"?>
<Relationships xmlns="http://schemas.openxmlformats.org/package/2006/relationships"><Relationship Id="rId1" Type="http://schemas.openxmlformats.org/officeDocument/2006/relationships/slide" Target="../slides/slide214.xml"/><Relationship Id="rId2" Type="http://schemas.openxmlformats.org/officeDocument/2006/relationships/notesMaster" Target="../notesMasters/notesMaster1.xml"/>
</Relationships>
</file>

<file path=ppt/notesSlides/_rels/notesSlide216.xml.rels><?xml version="1.0" encoding="UTF-8"?>
<Relationships xmlns="http://schemas.openxmlformats.org/package/2006/relationships"><Relationship Id="rId1" Type="http://schemas.openxmlformats.org/officeDocument/2006/relationships/slide" Target="../slides/slide216.xml"/><Relationship Id="rId2" Type="http://schemas.openxmlformats.org/officeDocument/2006/relationships/notesMaster" Target="../notesMasters/notesMaster1.xml"/>
</Relationships>
</file>

<file path=ppt/notesSlides/_rels/notesSlide217.xml.rels><?xml version="1.0" encoding="UTF-8"?>
<Relationships xmlns="http://schemas.openxmlformats.org/package/2006/relationships"><Relationship Id="rId1" Type="http://schemas.openxmlformats.org/officeDocument/2006/relationships/slide" Target="../slides/slide217.xml"/><Relationship Id="rId2" Type="http://schemas.openxmlformats.org/officeDocument/2006/relationships/notesMaster" Target="../notesMasters/notesMaster1.xml"/>
</Relationships>
</file>

<file path=ppt/notesSlides/_rels/notesSlide218.xml.rels><?xml version="1.0" encoding="UTF-8"?>
<Relationships xmlns="http://schemas.openxmlformats.org/package/2006/relationships"><Relationship Id="rId1" Type="http://schemas.openxmlformats.org/officeDocument/2006/relationships/slide" Target="../slides/slide218.xml"/><Relationship Id="rId2" Type="http://schemas.openxmlformats.org/officeDocument/2006/relationships/notesMaster" Target="../notesMasters/notesMaster1.xml"/>
</Relationships>
</file>

<file path=ppt/notesSlides/_rels/notesSlide219.xml.rels><?xml version="1.0" encoding="UTF-8"?>
<Relationships xmlns="http://schemas.openxmlformats.org/package/2006/relationships"><Relationship Id="rId1" Type="http://schemas.openxmlformats.org/officeDocument/2006/relationships/slide" Target="../slides/slide219.xml"/><Relationship Id="rId2" Type="http://schemas.openxmlformats.org/officeDocument/2006/relationships/notesMaster" Target="../notesMasters/notesMaster1.xml"/>
</Relationships>
</file>

<file path=ppt/notesSlides/_rels/notesSlide221.xml.rels><?xml version="1.0" encoding="UTF-8"?>
<Relationships xmlns="http://schemas.openxmlformats.org/package/2006/relationships"><Relationship Id="rId1" Type="http://schemas.openxmlformats.org/officeDocument/2006/relationships/slide" Target="../slides/slide221.xml"/><Relationship Id="rId2" Type="http://schemas.openxmlformats.org/officeDocument/2006/relationships/notesMaster" Target="../notesMasters/notesMaster1.xml"/>
</Relationships>
</file>

<file path=ppt/notesSlides/_rels/notesSlide222.xml.rels><?xml version="1.0" encoding="UTF-8"?>
<Relationships xmlns="http://schemas.openxmlformats.org/package/2006/relationships"><Relationship Id="rId1" Type="http://schemas.openxmlformats.org/officeDocument/2006/relationships/slide" Target="../slides/slide222.xml"/><Relationship Id="rId2" Type="http://schemas.openxmlformats.org/officeDocument/2006/relationships/notesMaster" Target="../notesMasters/notesMaster1.xml"/>
</Relationships>
</file>

<file path=ppt/notesSlides/_rels/notesSlide223.xml.rels><?xml version="1.0" encoding="UTF-8"?>
<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
</Relationships>
</file>

<file path=ppt/notesSlides/_rels/notesSlide225.xml.rels><?xml version="1.0" encoding="UTF-8"?>
<Relationships xmlns="http://schemas.openxmlformats.org/package/2006/relationships"><Relationship Id="rId1" Type="http://schemas.openxmlformats.org/officeDocument/2006/relationships/slide" Target="../slides/slide225.xml"/><Relationship Id="rId2" Type="http://schemas.openxmlformats.org/officeDocument/2006/relationships/notesMaster" Target="../notesMasters/notesMaster1.xml"/>
</Relationships>
</file>

<file path=ppt/notesSlides/_rels/notesSlide227.xml.rels><?xml version="1.0" encoding="UTF-8"?>
<Relationships xmlns="http://schemas.openxmlformats.org/package/2006/relationships"><Relationship Id="rId1" Type="http://schemas.openxmlformats.org/officeDocument/2006/relationships/slide" Target="../slides/slide227.xml"/><Relationship Id="rId2" Type="http://schemas.openxmlformats.org/officeDocument/2006/relationships/notesMaster" Target="../notesMasters/notesMaster1.xml"/>
</Relationships>
</file>

<file path=ppt/notesSlides/_rels/notesSlide228.xml.rels><?xml version="1.0" encoding="UTF-8"?>
<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
</Relationships>
</file>

<file path=ppt/notesSlides/_rels/notesSlide230.xml.rels><?xml version="1.0" encoding="UTF-8"?>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
</Relationships>
</file>

<file path=ppt/notesSlides/_rels/notesSlide231.xml.rels><?xml version="1.0" encoding="UTF-8"?>
<Relationships xmlns="http://schemas.openxmlformats.org/package/2006/relationships"><Relationship Id="rId1" Type="http://schemas.openxmlformats.org/officeDocument/2006/relationships/slide" Target="../slides/slide231.xml"/><Relationship Id="rId2" Type="http://schemas.openxmlformats.org/officeDocument/2006/relationships/notesMaster" Target="../notesMasters/notesMaster1.xml"/>
</Relationships>
</file>

<file path=ppt/notesSlides/_rels/notesSlide232.xml.rels><?xml version="1.0" encoding="UTF-8"?>
<Relationships xmlns="http://schemas.openxmlformats.org/package/2006/relationships"><Relationship Id="rId1" Type="http://schemas.openxmlformats.org/officeDocument/2006/relationships/slide" Target="../slides/slide232.xml"/><Relationship Id="rId2" Type="http://schemas.openxmlformats.org/officeDocument/2006/relationships/notesMaster" Target="../notesMasters/notesMaster1.xml"/>
</Relationships>
</file>

<file path=ppt/notesSlides/_rels/notesSlide233.xml.rels><?xml version="1.0" encoding="UTF-8"?>
<Relationships xmlns="http://schemas.openxmlformats.org/package/2006/relationships"><Relationship Id="rId1" Type="http://schemas.openxmlformats.org/officeDocument/2006/relationships/slide" Target="../slides/slide233.xml"/><Relationship Id="rId2" Type="http://schemas.openxmlformats.org/officeDocument/2006/relationships/notesMaster" Target="../notesMasters/notesMaster1.xml"/>
</Relationships>
</file>

<file path=ppt/notesSlides/_rels/notesSlide234.xml.rels><?xml version="1.0" encoding="UTF-8"?>
<Relationships xmlns="http://schemas.openxmlformats.org/package/2006/relationships"><Relationship Id="rId1" Type="http://schemas.openxmlformats.org/officeDocument/2006/relationships/slide" Target="../slides/slide234.xml"/><Relationship Id="rId2" Type="http://schemas.openxmlformats.org/officeDocument/2006/relationships/notesMaster" Target="../notesMasters/notesMaster1.xml"/>
</Relationships>
</file>

<file path=ppt/notesSlides/_rels/notesSlide236.xml.rels><?xml version="1.0" encoding="UTF-8"?>
<Relationships xmlns="http://schemas.openxmlformats.org/package/2006/relationships"><Relationship Id="rId1" Type="http://schemas.openxmlformats.org/officeDocument/2006/relationships/slide" Target="../slides/slide236.xml"/><Relationship Id="rId2" Type="http://schemas.openxmlformats.org/officeDocument/2006/relationships/notesMaster" Target="../notesMasters/notesMaster1.xml"/>
</Relationships>
</file>

<file path=ppt/notesSlides/_rels/notesSlide237.xml.rels><?xml version="1.0" encoding="UTF-8"?>
<Relationships xmlns="http://schemas.openxmlformats.org/package/2006/relationships"><Relationship Id="rId1" Type="http://schemas.openxmlformats.org/officeDocument/2006/relationships/slide" Target="../slides/slide237.xml"/><Relationship Id="rId2" Type="http://schemas.openxmlformats.org/officeDocument/2006/relationships/notesMaster" Target="../notesMasters/notesMaster1.xml"/>
</Relationships>
</file>

<file path=ppt/notesSlides/_rels/notesSlide238.xml.rels><?xml version="1.0" encoding="UTF-8"?>
<Relationships xmlns="http://schemas.openxmlformats.org/package/2006/relationships"><Relationship Id="rId1" Type="http://schemas.openxmlformats.org/officeDocument/2006/relationships/slide" Target="../slides/slide238.xml"/><Relationship Id="rId2" Type="http://schemas.openxmlformats.org/officeDocument/2006/relationships/notesMaster" Target="../notesMasters/notesMaster1.xml"/>
</Relationships>
</file>

<file path=ppt/notesSlides/_rels/notesSlide239.xml.rels><?xml version="1.0" encoding="UTF-8"?>
<Relationships xmlns="http://schemas.openxmlformats.org/package/2006/relationships"><Relationship Id="rId1" Type="http://schemas.openxmlformats.org/officeDocument/2006/relationships/slide" Target="../slides/slide239.xml"/><Relationship Id="rId2" Type="http://schemas.openxmlformats.org/officeDocument/2006/relationships/notesMaster" Target="../notesMasters/notesMaster1.xml"/>
</Relationships>
</file>

<file path=ppt/notesSlides/_rels/notesSlide240.xml.rels><?xml version="1.0" encoding="UTF-8"?>
<Relationships xmlns="http://schemas.openxmlformats.org/package/2006/relationships"><Relationship Id="rId1" Type="http://schemas.openxmlformats.org/officeDocument/2006/relationships/slide" Target="../slides/slide240.xml"/><Relationship Id="rId2" Type="http://schemas.openxmlformats.org/officeDocument/2006/relationships/notesMaster" Target="../notesMasters/notesMaster1.xml"/>
</Relationships>
</file>

<file path=ppt/notesSlides/_rels/notesSlide241.xml.rels><?xml version="1.0" encoding="UTF-8"?>
<Relationships xmlns="http://schemas.openxmlformats.org/package/2006/relationships"><Relationship Id="rId1" Type="http://schemas.openxmlformats.org/officeDocument/2006/relationships/slide" Target="../slides/slide241.xml"/><Relationship Id="rId2" Type="http://schemas.openxmlformats.org/officeDocument/2006/relationships/notesMaster" Target="../notesMasters/notesMaster1.xml"/>
</Relationships>
</file>

<file path=ppt/notesSlides/_rels/notesSlide242.xml.rels><?xml version="1.0" encoding="UTF-8"?>
<Relationships xmlns="http://schemas.openxmlformats.org/package/2006/relationships"><Relationship Id="rId1" Type="http://schemas.openxmlformats.org/officeDocument/2006/relationships/slide" Target="../slides/slide242.xml"/><Relationship Id="rId2" Type="http://schemas.openxmlformats.org/officeDocument/2006/relationships/notesMaster" Target="../notesMasters/notesMaster1.xml"/>
</Relationships>
</file>

<file path=ppt/notesSlides/_rels/notesSlide243.xml.rels><?xml version="1.0" encoding="UTF-8"?>
<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
</Relationships>
</file>

<file path=ppt/notesSlides/_rels/notesSlide244.xml.rels><?xml version="1.0" encoding="UTF-8"?>
<Relationships xmlns="http://schemas.openxmlformats.org/package/2006/relationships"><Relationship Id="rId1" Type="http://schemas.openxmlformats.org/officeDocument/2006/relationships/slide" Target="../slides/slide244.xml"/><Relationship Id="rId2" Type="http://schemas.openxmlformats.org/officeDocument/2006/relationships/notesMaster" Target="../notesMasters/notesMaster1.xml"/>
</Relationships>
</file>

<file path=ppt/notesSlides/_rels/notesSlide245.xml.rels><?xml version="1.0" encoding="UTF-8"?>
<Relationships xmlns="http://schemas.openxmlformats.org/package/2006/relationships"><Relationship Id="rId1" Type="http://schemas.openxmlformats.org/officeDocument/2006/relationships/slide" Target="../slides/slide245.xml"/><Relationship Id="rId2" Type="http://schemas.openxmlformats.org/officeDocument/2006/relationships/notesMaster" Target="../notesMasters/notesMaster1.xml"/>
</Relationships>
</file>

<file path=ppt/notesSlides/_rels/notesSlide246.xml.rels><?xml version="1.0" encoding="UTF-8"?>
<Relationships xmlns="http://schemas.openxmlformats.org/package/2006/relationships"><Relationship Id="rId1" Type="http://schemas.openxmlformats.org/officeDocument/2006/relationships/slide" Target="../slides/slide246.xml"/><Relationship Id="rId2" Type="http://schemas.openxmlformats.org/officeDocument/2006/relationships/notesMaster" Target="../notesMasters/notesMaster1.xml"/>
</Relationships>
</file>

<file path=ppt/notesSlides/_rels/notesSlide247.xml.rels><?xml version="1.0" encoding="UTF-8"?>
<Relationships xmlns="http://schemas.openxmlformats.org/package/2006/relationships"><Relationship Id="rId1" Type="http://schemas.openxmlformats.org/officeDocument/2006/relationships/slide" Target="../slides/slide247.xml"/><Relationship Id="rId2" Type="http://schemas.openxmlformats.org/officeDocument/2006/relationships/notesMaster" Target="../notesMasters/notesMaster1.xml"/>
</Relationships>
</file>

<file path=ppt/notesSlides/_rels/notesSlide248.xml.rels><?xml version="1.0" encoding="UTF-8"?>
<Relationships xmlns="http://schemas.openxmlformats.org/package/2006/relationships"><Relationship Id="rId1" Type="http://schemas.openxmlformats.org/officeDocument/2006/relationships/slide" Target="../slides/slide248.xml"/><Relationship Id="rId2" Type="http://schemas.openxmlformats.org/officeDocument/2006/relationships/notesMaster" Target="../notesMasters/notesMaster1.xml"/>
</Relationships>
</file>

<file path=ppt/notesSlides/_rels/notesSlide249.xml.rels><?xml version="1.0" encoding="UTF-8"?>
<Relationships xmlns="http://schemas.openxmlformats.org/package/2006/relationships"><Relationship Id="rId1" Type="http://schemas.openxmlformats.org/officeDocument/2006/relationships/slide" Target="../slides/slide249.xml"/><Relationship Id="rId2" Type="http://schemas.openxmlformats.org/officeDocument/2006/relationships/notesMaster" Target="../notesMasters/notesMaster1.xml"/>
</Relationships>
</file>

<file path=ppt/notesSlides/_rels/notesSlide250.xml.rels><?xml version="1.0" encoding="UTF-8"?>
<Relationships xmlns="http://schemas.openxmlformats.org/package/2006/relationships"><Relationship Id="rId1" Type="http://schemas.openxmlformats.org/officeDocument/2006/relationships/slide" Target="../slides/slide250.xml"/><Relationship Id="rId2" Type="http://schemas.openxmlformats.org/officeDocument/2006/relationships/notesMaster" Target="../notesMasters/notesMaster1.xml"/>
</Relationships>
</file>

<file path=ppt/notesSlides/_rels/notesSlide252.xml.rels><?xml version="1.0" encoding="UTF-8"?>
<Relationships xmlns="http://schemas.openxmlformats.org/package/2006/relationships"><Relationship Id="rId1" Type="http://schemas.openxmlformats.org/officeDocument/2006/relationships/slide" Target="../slides/slide252.xml"/><Relationship Id="rId2" Type="http://schemas.openxmlformats.org/officeDocument/2006/relationships/notesMaster" Target="../notesMasters/notesMaster1.xml"/>
</Relationships>
</file>

<file path=ppt/notesSlides/_rels/notesSlide253.xml.rels><?xml version="1.0" encoding="UTF-8"?>
<Relationships xmlns="http://schemas.openxmlformats.org/package/2006/relationships"><Relationship Id="rId1" Type="http://schemas.openxmlformats.org/officeDocument/2006/relationships/slide" Target="../slides/slide253.xml"/><Relationship Id="rId2" Type="http://schemas.openxmlformats.org/officeDocument/2006/relationships/notesMaster" Target="../notesMasters/notesMaster1.xml"/>
</Relationships>
</file>

<file path=ppt/notesSlides/_rels/notesSlide254.xml.rels><?xml version="1.0" encoding="UTF-8"?>
<Relationships xmlns="http://schemas.openxmlformats.org/package/2006/relationships"><Relationship Id="rId1" Type="http://schemas.openxmlformats.org/officeDocument/2006/relationships/slide" Target="../slides/slide254.xml"/><Relationship Id="rId2" Type="http://schemas.openxmlformats.org/officeDocument/2006/relationships/notesMaster" Target="../notesMasters/notesMaster1.xml"/>
</Relationships>
</file>

<file path=ppt/notesSlides/_rels/notesSlide255.xml.rels><?xml version="1.0" encoding="UTF-8"?>
<Relationships xmlns="http://schemas.openxmlformats.org/package/2006/relationships"><Relationship Id="rId1" Type="http://schemas.openxmlformats.org/officeDocument/2006/relationships/slide" Target="../slides/slide255.xml"/><Relationship Id="rId2" Type="http://schemas.openxmlformats.org/officeDocument/2006/relationships/notesMaster" Target="../notesMasters/notesMaster1.xml"/>
</Relationships>
</file>

<file path=ppt/notesSlides/_rels/notesSlide256.xml.rels><?xml version="1.0" encoding="UTF-8"?>
<Relationships xmlns="http://schemas.openxmlformats.org/package/2006/relationships"><Relationship Id="rId1" Type="http://schemas.openxmlformats.org/officeDocument/2006/relationships/slide" Target="../slides/slide256.xml"/><Relationship Id="rId2" Type="http://schemas.openxmlformats.org/officeDocument/2006/relationships/notesMaster" Target="../notesMasters/notesMaster1.xml"/>
</Relationships>
</file>

<file path=ppt/notesSlides/_rels/notesSlide257.xml.rels><?xml version="1.0" encoding="UTF-8"?>
<Relationships xmlns="http://schemas.openxmlformats.org/package/2006/relationships"><Relationship Id="rId1" Type="http://schemas.openxmlformats.org/officeDocument/2006/relationships/slide" Target="../slides/slide257.xml"/><Relationship Id="rId2" Type="http://schemas.openxmlformats.org/officeDocument/2006/relationships/notesMaster" Target="../notesMasters/notesMaster1.xml"/>
</Relationships>
</file>

<file path=ppt/notesSlides/_rels/notesSlide258.xml.rels><?xml version="1.0" encoding="UTF-8"?>
<Relationships xmlns="http://schemas.openxmlformats.org/package/2006/relationships"><Relationship Id="rId1" Type="http://schemas.openxmlformats.org/officeDocument/2006/relationships/slide" Target="../slides/slide258.xml"/><Relationship Id="rId2" Type="http://schemas.openxmlformats.org/officeDocument/2006/relationships/notesMaster" Target="../notesMasters/notesMaster1.xml"/>
</Relationships>
</file>

<file path=ppt/notesSlides/_rels/notesSlide259.xml.rels><?xml version="1.0" encoding="UTF-8"?>
<Relationships xmlns="http://schemas.openxmlformats.org/package/2006/relationships"><Relationship Id="rId1" Type="http://schemas.openxmlformats.org/officeDocument/2006/relationships/slide" Target="../slides/slide259.xml"/><Relationship Id="rId2" Type="http://schemas.openxmlformats.org/officeDocument/2006/relationships/notesMaster" Target="../notesMasters/notesMaster1.xml"/>
</Relationships>
</file>

<file path=ppt/notesSlides/_rels/notesSlide270.xml.rels><?xml version="1.0" encoding="UTF-8"?>
<Relationships xmlns="http://schemas.openxmlformats.org/package/2006/relationships"><Relationship Id="rId1" Type="http://schemas.openxmlformats.org/officeDocument/2006/relationships/slide" Target="../slides/slide270.xml"/><Relationship Id="rId2" Type="http://schemas.openxmlformats.org/officeDocument/2006/relationships/notesMaster" Target="../notesMasters/notesMaster1.xml"/>
</Relationships>
</file>

<file path=ppt/notesSlides/_rels/notesSlide272.xml.rels><?xml version="1.0" encoding="UTF-8"?>
<Relationships xmlns="http://schemas.openxmlformats.org/package/2006/relationships"><Relationship Id="rId1" Type="http://schemas.openxmlformats.org/officeDocument/2006/relationships/slide" Target="../slides/slide272.xml"/><Relationship Id="rId2" Type="http://schemas.openxmlformats.org/officeDocument/2006/relationships/notesMaster" Target="../notesMasters/notesMaster1.xml"/>
</Relationships>
</file>

<file path=ppt/notesSlides/_rels/notesSlide276.xml.rels><?xml version="1.0" encoding="UTF-8"?>
<Relationships xmlns="http://schemas.openxmlformats.org/package/2006/relationships"><Relationship Id="rId1" Type="http://schemas.openxmlformats.org/officeDocument/2006/relationships/slide" Target="../slides/slide276.xml"/><Relationship Id="rId2" Type="http://schemas.openxmlformats.org/officeDocument/2006/relationships/notesMaster" Target="../notesMasters/notesMaster1.xml"/>
</Relationships>
</file>

<file path=ppt/notesSlides/_rels/notesSlide286.xml.rels><?xml version="1.0" encoding="UTF-8"?>
<Relationships xmlns="http://schemas.openxmlformats.org/package/2006/relationships"><Relationship Id="rId1" Type="http://schemas.openxmlformats.org/officeDocument/2006/relationships/slide" Target="../slides/slide286.xml"/><Relationship Id="rId2" Type="http://schemas.openxmlformats.org/officeDocument/2006/relationships/notesMaster" Target="../notesMasters/notesMaster1.xml"/>
</Relationships>
</file>

<file path=ppt/notesSlides/_rels/notesSlide287.xml.rels><?xml version="1.0" encoding="UTF-8"?>
<Relationships xmlns="http://schemas.openxmlformats.org/package/2006/relationships"><Relationship Id="rId1" Type="http://schemas.openxmlformats.org/officeDocument/2006/relationships/slide" Target="../slides/slide287.xml"/><Relationship Id="rId2" Type="http://schemas.openxmlformats.org/officeDocument/2006/relationships/notesMaster" Target="../notesMasters/notesMaster1.xml"/>
</Relationships>
</file>

<file path=ppt/notesSlides/_rels/notesSlide288.xml.rels><?xml version="1.0" encoding="UTF-8"?>
<Relationships xmlns="http://schemas.openxmlformats.org/package/2006/relationships"><Relationship Id="rId1" Type="http://schemas.openxmlformats.org/officeDocument/2006/relationships/slide" Target="../slides/slide288.xml"/><Relationship Id="rId2" Type="http://schemas.openxmlformats.org/officeDocument/2006/relationships/notesMaster" Target="../notesMasters/notesMaster1.xml"/>
</Relationships>
</file>

<file path=ppt/notesSlides/_rels/notesSlide289.xml.rels><?xml version="1.0" encoding="UTF-8"?>
<Relationships xmlns="http://schemas.openxmlformats.org/package/2006/relationships"><Relationship Id="rId1" Type="http://schemas.openxmlformats.org/officeDocument/2006/relationships/slide" Target="../slides/slide289.xml"/><Relationship Id="rId2" Type="http://schemas.openxmlformats.org/officeDocument/2006/relationships/notesMaster" Target="../notesMasters/notesMaster1.xml"/>
</Relationships>
</file>

<file path=ppt/notesSlides/_rels/notesSlide290.xml.rels><?xml version="1.0" encoding="UTF-8"?>
<Relationships xmlns="http://schemas.openxmlformats.org/package/2006/relationships"><Relationship Id="rId1" Type="http://schemas.openxmlformats.org/officeDocument/2006/relationships/slide" Target="../slides/slide290.xml"/><Relationship Id="rId2" Type="http://schemas.openxmlformats.org/officeDocument/2006/relationships/notesMaster" Target="../notesMasters/notesMaster1.xml"/>
</Relationships>
</file>

<file path=ppt/notesSlides/_rels/notesSlide291.xml.rels><?xml version="1.0" encoding="UTF-8"?>
<Relationships xmlns="http://schemas.openxmlformats.org/package/2006/relationships"><Relationship Id="rId1" Type="http://schemas.openxmlformats.org/officeDocument/2006/relationships/slide" Target="../slides/slide291.xml"/><Relationship Id="rId2" Type="http://schemas.openxmlformats.org/officeDocument/2006/relationships/notesMaster" Target="../notesMasters/notesMaster1.xml"/>
</Relationships>
</file>

<file path=ppt/notesSlides/_rels/notesSlide292.xml.rels><?xml version="1.0" encoding="UTF-8"?>
<Relationships xmlns="http://schemas.openxmlformats.org/package/2006/relationships"><Relationship Id="rId1" Type="http://schemas.openxmlformats.org/officeDocument/2006/relationships/slide" Target="../slides/slide292.xml"/><Relationship Id="rId2" Type="http://schemas.openxmlformats.org/officeDocument/2006/relationships/notesMaster" Target="../notesMasters/notesMaster1.xml"/>
</Relationships>
</file>

<file path=ppt/notesSlides/_rels/notesSlide294.xml.rels><?xml version="1.0" encoding="UTF-8"?>
<Relationships xmlns="http://schemas.openxmlformats.org/package/2006/relationships"><Relationship Id="rId1" Type="http://schemas.openxmlformats.org/officeDocument/2006/relationships/slide" Target="../slides/slide294.xml"/><Relationship Id="rId2" Type="http://schemas.openxmlformats.org/officeDocument/2006/relationships/notesMaster" Target="../notesMasters/notesMaster1.xml"/>
</Relationships>
</file>

<file path=ppt/notesSlides/_rels/notesSlide299.xml.rels><?xml version="1.0" encoding="UTF-8"?>
<Relationships xmlns="http://schemas.openxmlformats.org/package/2006/relationships"><Relationship Id="rId1" Type="http://schemas.openxmlformats.org/officeDocument/2006/relationships/slide" Target="../slides/slide299.xml"/><Relationship Id="rId2" Type="http://schemas.openxmlformats.org/officeDocument/2006/relationships/notesMaster" Target="../notesMasters/notesMaster1.xml"/>
</Relationships>
</file>

<file path=ppt/notesSlides/_rels/notesSlide300.xml.rels><?xml version="1.0" encoding="UTF-8"?>
<Relationships xmlns="http://schemas.openxmlformats.org/package/2006/relationships"><Relationship Id="rId1" Type="http://schemas.openxmlformats.org/officeDocument/2006/relationships/slide" Target="../slides/slide300.xml"/><Relationship Id="rId2" Type="http://schemas.openxmlformats.org/officeDocument/2006/relationships/notesMaster" Target="../notesMasters/notesMaster1.xml"/>
</Relationships>
</file>

<file path=ppt/notesSlides/_rels/notesSlide301.xml.rels><?xml version="1.0" encoding="UTF-8"?>
<Relationships xmlns="http://schemas.openxmlformats.org/package/2006/relationships"><Relationship Id="rId1" Type="http://schemas.openxmlformats.org/officeDocument/2006/relationships/slide" Target="../slides/slide301.xml"/><Relationship Id="rId2" Type="http://schemas.openxmlformats.org/officeDocument/2006/relationships/notesMaster" Target="../notesMasters/notesMaster1.xml"/>
</Relationships>
</file>

<file path=ppt/notesSlides/_rels/notesSlide302.xml.rels><?xml version="1.0" encoding="UTF-8"?>
<Relationships xmlns="http://schemas.openxmlformats.org/package/2006/relationships"><Relationship Id="rId1" Type="http://schemas.openxmlformats.org/officeDocument/2006/relationships/slide" Target="../slides/slide302.xml"/><Relationship Id="rId2" Type="http://schemas.openxmlformats.org/officeDocument/2006/relationships/notesMaster" Target="../notesMasters/notesMaster1.xml"/>
</Relationships>
</file>

<file path=ppt/notesSlides/_rels/notesSlide303.xml.rels><?xml version="1.0" encoding="UTF-8"?>
<Relationships xmlns="http://schemas.openxmlformats.org/package/2006/relationships"><Relationship Id="rId1" Type="http://schemas.openxmlformats.org/officeDocument/2006/relationships/slide" Target="../slides/slide303.xml"/><Relationship Id="rId2" Type="http://schemas.openxmlformats.org/officeDocument/2006/relationships/notesMaster" Target="../notesMasters/notesMaster1.xml"/>
</Relationships>
</file>

<file path=ppt/notesSlides/_rels/notesSlide305.xml.rels><?xml version="1.0" encoding="UTF-8"?>
<Relationships xmlns="http://schemas.openxmlformats.org/package/2006/relationships"><Relationship Id="rId1" Type="http://schemas.openxmlformats.org/officeDocument/2006/relationships/slide" Target="../slides/slide305.xml"/><Relationship Id="rId2" Type="http://schemas.openxmlformats.org/officeDocument/2006/relationships/notesMaster" Target="../notesMasters/notesMaster1.xml"/>
</Relationships>
</file>

<file path=ppt/notesSlides/_rels/notesSlide306.xml.rels><?xml version="1.0" encoding="UTF-8"?>
<Relationships xmlns="http://schemas.openxmlformats.org/package/2006/relationships"><Relationship Id="rId1" Type="http://schemas.openxmlformats.org/officeDocument/2006/relationships/slide" Target="../slides/slide306.xml"/><Relationship Id="rId2" Type="http://schemas.openxmlformats.org/officeDocument/2006/relationships/notesMaster" Target="../notesMasters/notesMaster1.xml"/>
</Relationships>
</file>

<file path=ppt/notesSlides/_rels/notesSlide307.xml.rels><?xml version="1.0" encoding="UTF-8"?>
<Relationships xmlns="http://schemas.openxmlformats.org/package/2006/relationships"><Relationship Id="rId1" Type="http://schemas.openxmlformats.org/officeDocument/2006/relationships/slide" Target="../slides/slide307.xml"/><Relationship Id="rId2" Type="http://schemas.openxmlformats.org/officeDocument/2006/relationships/notesMaster" Target="../notesMasters/notesMaster1.xml"/>
</Relationships>
</file>

<file path=ppt/notesSlides/_rels/notesSlide314.xml.rels><?xml version="1.0" encoding="UTF-8"?>
<Relationships xmlns="http://schemas.openxmlformats.org/package/2006/relationships"><Relationship Id="rId1" Type="http://schemas.openxmlformats.org/officeDocument/2006/relationships/slide" Target="../slides/slide314.xml"/><Relationship Id="rId2" Type="http://schemas.openxmlformats.org/officeDocument/2006/relationships/notesMaster" Target="../notesMasters/notesMaster1.xml"/>
</Relationships>
</file>

<file path=ppt/notesSlides/_rels/notesSlide317.xml.rels><?xml version="1.0" encoding="UTF-8"?>
<Relationships xmlns="http://schemas.openxmlformats.org/package/2006/relationships"><Relationship Id="rId1" Type="http://schemas.openxmlformats.org/officeDocument/2006/relationships/slide" Target="../slides/slide317.xml"/><Relationship Id="rId2" Type="http://schemas.openxmlformats.org/officeDocument/2006/relationships/notesMaster" Target="../notesMasters/notesMaster1.xml"/>
</Relationships>
</file>

<file path=ppt/notesSlides/_rels/notesSlide318.xml.rels><?xml version="1.0" encoding="UTF-8"?>
<Relationships xmlns="http://schemas.openxmlformats.org/package/2006/relationships"><Relationship Id="rId1" Type="http://schemas.openxmlformats.org/officeDocument/2006/relationships/slide" Target="../slides/slide318.xml"/><Relationship Id="rId2" Type="http://schemas.openxmlformats.org/officeDocument/2006/relationships/notesMaster" Target="../notesMasters/notesMaster1.xml"/>
</Relationships>
</file>

<file path=ppt/notesSlides/_rels/notesSlide319.xml.rels><?xml version="1.0" encoding="UTF-8"?>
<Relationships xmlns="http://schemas.openxmlformats.org/package/2006/relationships"><Relationship Id="rId1" Type="http://schemas.openxmlformats.org/officeDocument/2006/relationships/slide" Target="../slides/slide319.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20.xml.rels><?xml version="1.0" encoding="UTF-8"?>
<Relationships xmlns="http://schemas.openxmlformats.org/package/2006/relationships"><Relationship Id="rId1" Type="http://schemas.openxmlformats.org/officeDocument/2006/relationships/slide" Target="../slides/slide320.xml"/><Relationship Id="rId2" Type="http://schemas.openxmlformats.org/officeDocument/2006/relationships/notesMaster" Target="../notesMasters/notesMaster1.xml"/>
</Relationships>
</file>

<file path=ppt/notesSlides/_rels/notesSlide321.xml.rels><?xml version="1.0" encoding="UTF-8"?>
<Relationships xmlns="http://schemas.openxmlformats.org/package/2006/relationships"><Relationship Id="rId1" Type="http://schemas.openxmlformats.org/officeDocument/2006/relationships/slide" Target="../slides/slide321.xml"/><Relationship Id="rId2" Type="http://schemas.openxmlformats.org/officeDocument/2006/relationships/notesMaster" Target="../notesMasters/notesMaster1.xml"/>
</Relationships>
</file>

<file path=ppt/notesSlides/_rels/notesSlide322.xml.rels><?xml version="1.0" encoding="UTF-8"?>
<Relationships xmlns="http://schemas.openxmlformats.org/package/2006/relationships"><Relationship Id="rId1" Type="http://schemas.openxmlformats.org/officeDocument/2006/relationships/slide" Target="../slides/slide322.xml"/><Relationship Id="rId2" Type="http://schemas.openxmlformats.org/officeDocument/2006/relationships/notesMaster" Target="../notesMasters/notesMaster1.xml"/>
</Relationships>
</file>

<file path=ppt/notesSlides/_rels/notesSlide323.xml.rels><?xml version="1.0" encoding="UTF-8"?>
<Relationships xmlns="http://schemas.openxmlformats.org/package/2006/relationships"><Relationship Id="rId1" Type="http://schemas.openxmlformats.org/officeDocument/2006/relationships/slide" Target="../slides/slide323.xml"/><Relationship Id="rId2" Type="http://schemas.openxmlformats.org/officeDocument/2006/relationships/notesMaster" Target="../notesMasters/notesMaster1.xml"/>
</Relationships>
</file>

<file path=ppt/notesSlides/_rels/notesSlide324.xml.rels><?xml version="1.0" encoding="UTF-8"?>
<Relationships xmlns="http://schemas.openxmlformats.org/package/2006/relationships"><Relationship Id="rId1" Type="http://schemas.openxmlformats.org/officeDocument/2006/relationships/slide" Target="../slides/slide324.xml"/><Relationship Id="rId2" Type="http://schemas.openxmlformats.org/officeDocument/2006/relationships/notesMaster" Target="../notesMasters/notesMaster1.xml"/>
</Relationships>
</file>

<file path=ppt/notesSlides/_rels/notesSlide325.xml.rels><?xml version="1.0" encoding="UTF-8"?>
<Relationships xmlns="http://schemas.openxmlformats.org/package/2006/relationships"><Relationship Id="rId1" Type="http://schemas.openxmlformats.org/officeDocument/2006/relationships/slide" Target="../slides/slide325.xml"/><Relationship Id="rId2" Type="http://schemas.openxmlformats.org/officeDocument/2006/relationships/notesMaster" Target="../notesMasters/notesMaster1.xml"/>
</Relationships>
</file>

<file path=ppt/notesSlides/_rels/notesSlide326.xml.rels><?xml version="1.0" encoding="UTF-8"?>
<Relationships xmlns="http://schemas.openxmlformats.org/package/2006/relationships"><Relationship Id="rId1" Type="http://schemas.openxmlformats.org/officeDocument/2006/relationships/slide" Target="../slides/slide326.xml"/><Relationship Id="rId2" Type="http://schemas.openxmlformats.org/officeDocument/2006/relationships/notesMaster" Target="../notesMasters/notesMaster1.xml"/>
</Relationships>
</file>

<file path=ppt/notesSlides/_rels/notesSlide327.xml.rels><?xml version="1.0" encoding="UTF-8"?>
<Relationships xmlns="http://schemas.openxmlformats.org/package/2006/relationships"><Relationship Id="rId1" Type="http://schemas.openxmlformats.org/officeDocument/2006/relationships/slide" Target="../slides/slide327.xml"/><Relationship Id="rId2" Type="http://schemas.openxmlformats.org/officeDocument/2006/relationships/notesMaster" Target="../notesMasters/notesMaster1.xml"/>
</Relationships>
</file>

<file path=ppt/notesSlides/_rels/notesSlide328.xml.rels><?xml version="1.0" encoding="UTF-8"?>
<Relationships xmlns="http://schemas.openxmlformats.org/package/2006/relationships"><Relationship Id="rId1" Type="http://schemas.openxmlformats.org/officeDocument/2006/relationships/slide" Target="../slides/slide328.xml"/><Relationship Id="rId2" Type="http://schemas.openxmlformats.org/officeDocument/2006/relationships/notesMaster" Target="../notesMasters/notesMaster1.xml"/>
</Relationships>
</file>

<file path=ppt/notesSlides/_rels/notesSlide329.xml.rels><?xml version="1.0" encoding="UTF-8"?>
<Relationships xmlns="http://schemas.openxmlformats.org/package/2006/relationships"><Relationship Id="rId1" Type="http://schemas.openxmlformats.org/officeDocument/2006/relationships/slide" Target="../slides/slide329.xml"/><Relationship Id="rId2" Type="http://schemas.openxmlformats.org/officeDocument/2006/relationships/notesMaster" Target="../notesMasters/notesMaster1.xml"/>
</Relationships>
</file>

<file path=ppt/notesSlides/_rels/notesSlide330.xml.rels><?xml version="1.0" encoding="UTF-8"?>
<Relationships xmlns="http://schemas.openxmlformats.org/package/2006/relationships"><Relationship Id="rId1" Type="http://schemas.openxmlformats.org/officeDocument/2006/relationships/slide" Target="../slides/slide330.xml"/><Relationship Id="rId2" Type="http://schemas.openxmlformats.org/officeDocument/2006/relationships/notesMaster" Target="../notesMasters/notesMaster1.xml"/>
</Relationships>
</file>

<file path=ppt/notesSlides/_rels/notesSlide331.xml.rels><?xml version="1.0" encoding="UTF-8"?>
<Relationships xmlns="http://schemas.openxmlformats.org/package/2006/relationships"><Relationship Id="rId1" Type="http://schemas.openxmlformats.org/officeDocument/2006/relationships/slide" Target="../slides/slide331.xml"/><Relationship Id="rId2" Type="http://schemas.openxmlformats.org/officeDocument/2006/relationships/notesMaster" Target="../notesMasters/notesMaster1.xml"/>
</Relationships>
</file>

<file path=ppt/notesSlides/_rels/notesSlide332.xml.rels><?xml version="1.0" encoding="UTF-8"?>
<Relationships xmlns="http://schemas.openxmlformats.org/package/2006/relationships"><Relationship Id="rId1" Type="http://schemas.openxmlformats.org/officeDocument/2006/relationships/slide" Target="../slides/slide332.xml"/><Relationship Id="rId2" Type="http://schemas.openxmlformats.org/officeDocument/2006/relationships/notesMaster" Target="../notesMasters/notesMaster1.xml"/>
</Relationships>
</file>

<file path=ppt/notesSlides/_rels/notesSlide333.xml.rels><?xml version="1.0" encoding="UTF-8"?>
<Relationships xmlns="http://schemas.openxmlformats.org/package/2006/relationships"><Relationship Id="rId1" Type="http://schemas.openxmlformats.org/officeDocument/2006/relationships/slide" Target="../slides/slide333.xml"/><Relationship Id="rId2" Type="http://schemas.openxmlformats.org/officeDocument/2006/relationships/notesMaster" Target="../notesMasters/notesMaster1.xml"/>
</Relationships>
</file>

<file path=ppt/notesSlides/_rels/notesSlide334.xml.rels><?xml version="1.0" encoding="UTF-8"?>
<Relationships xmlns="http://schemas.openxmlformats.org/package/2006/relationships"><Relationship Id="rId1" Type="http://schemas.openxmlformats.org/officeDocument/2006/relationships/slide" Target="../slides/slide334.xml"/><Relationship Id="rId2" Type="http://schemas.openxmlformats.org/officeDocument/2006/relationships/notesMaster" Target="../notesMasters/notesMaster1.xml"/>
</Relationships>
</file>

<file path=ppt/notesSlides/_rels/notesSlide335.xml.rels><?xml version="1.0" encoding="UTF-8"?>
<Relationships xmlns="http://schemas.openxmlformats.org/package/2006/relationships"><Relationship Id="rId1" Type="http://schemas.openxmlformats.org/officeDocument/2006/relationships/slide" Target="../slides/slide335.xml"/><Relationship Id="rId2" Type="http://schemas.openxmlformats.org/officeDocument/2006/relationships/notesMaster" Target="../notesMasters/notesMaster1.xml"/>
</Relationships>
</file>

<file path=ppt/notesSlides/_rels/notesSlide337.xml.rels><?xml version="1.0" encoding="UTF-8"?>
<Relationships xmlns="http://schemas.openxmlformats.org/package/2006/relationships"><Relationship Id="rId1" Type="http://schemas.openxmlformats.org/officeDocument/2006/relationships/slide" Target="../slides/slide337.xml"/><Relationship Id="rId2" Type="http://schemas.openxmlformats.org/officeDocument/2006/relationships/notesMaster" Target="../notesMasters/notesMaster1.xml"/>
</Relationships>
</file>

<file path=ppt/notesSlides/_rels/notesSlide338.xml.rels><?xml version="1.0" encoding="UTF-8"?>
<Relationships xmlns="http://schemas.openxmlformats.org/package/2006/relationships"><Relationship Id="rId1" Type="http://schemas.openxmlformats.org/officeDocument/2006/relationships/slide" Target="../slides/slide338.xml"/><Relationship Id="rId2" Type="http://schemas.openxmlformats.org/officeDocument/2006/relationships/notesMaster" Target="../notesMasters/notesMaster1.xml"/>
</Relationships>
</file>

<file path=ppt/notesSlides/_rels/notesSlide342.xml.rels><?xml version="1.0" encoding="UTF-8"?>
<Relationships xmlns="http://schemas.openxmlformats.org/package/2006/relationships"><Relationship Id="rId1" Type="http://schemas.openxmlformats.org/officeDocument/2006/relationships/slide" Target="../slides/slide342.xml"/><Relationship Id="rId2" Type="http://schemas.openxmlformats.org/officeDocument/2006/relationships/notesMaster" Target="../notesMasters/notesMaster1.xml"/>
</Relationships>
</file>

<file path=ppt/notesSlides/_rels/notesSlide343.xml.rels><?xml version="1.0" encoding="UTF-8"?>
<Relationships xmlns="http://schemas.openxmlformats.org/package/2006/relationships"><Relationship Id="rId1" Type="http://schemas.openxmlformats.org/officeDocument/2006/relationships/slide" Target="../slides/slide343.xml"/><Relationship Id="rId2" Type="http://schemas.openxmlformats.org/officeDocument/2006/relationships/notesMaster" Target="../notesMasters/notesMaster1.xml"/>
</Relationships>
</file>

<file path=ppt/notesSlides/_rels/notesSlide344.xml.rels><?xml version="1.0" encoding="UTF-8"?>
<Relationships xmlns="http://schemas.openxmlformats.org/package/2006/relationships"><Relationship Id="rId1" Type="http://schemas.openxmlformats.org/officeDocument/2006/relationships/slide" Target="../slides/slide344.xml"/><Relationship Id="rId2" Type="http://schemas.openxmlformats.org/officeDocument/2006/relationships/notesMaster" Target="../notesMasters/notesMaster1.xml"/>
</Relationships>
</file>

<file path=ppt/notesSlides/_rels/notesSlide348.xml.rels><?xml version="1.0" encoding="UTF-8"?>
<Relationships xmlns="http://schemas.openxmlformats.org/package/2006/relationships"><Relationship Id="rId1" Type="http://schemas.openxmlformats.org/officeDocument/2006/relationships/slide" Target="../slides/slide348.xml"/><Relationship Id="rId2" Type="http://schemas.openxmlformats.org/officeDocument/2006/relationships/notesMaster" Target="../notesMasters/notesMaster1.xml"/>
</Relationships>
</file>

<file path=ppt/notesSlides/_rels/notesSlide355.xml.rels><?xml version="1.0" encoding="UTF-8"?>
<Relationships xmlns="http://schemas.openxmlformats.org/package/2006/relationships"><Relationship Id="rId1" Type="http://schemas.openxmlformats.org/officeDocument/2006/relationships/slide" Target="../slides/slide355.xml"/><Relationship Id="rId2" Type="http://schemas.openxmlformats.org/officeDocument/2006/relationships/notesMaster" Target="../notesMasters/notesMaster1.xml"/>
</Relationships>
</file>

<file path=ppt/notesSlides/_rels/notesSlide356.xml.rels><?xml version="1.0" encoding="UTF-8"?>
<Relationships xmlns="http://schemas.openxmlformats.org/package/2006/relationships"><Relationship Id="rId1" Type="http://schemas.openxmlformats.org/officeDocument/2006/relationships/slide" Target="../slides/slide356.xml"/><Relationship Id="rId2" Type="http://schemas.openxmlformats.org/officeDocument/2006/relationships/notesMaster" Target="../notesMasters/notesMaster1.xml"/>
</Relationships>
</file>

<file path=ppt/notesSlides/_rels/notesSlide357.xml.rels><?xml version="1.0" encoding="UTF-8"?>
<Relationships xmlns="http://schemas.openxmlformats.org/package/2006/relationships"><Relationship Id="rId1" Type="http://schemas.openxmlformats.org/officeDocument/2006/relationships/slide" Target="../slides/slide357.xml"/><Relationship Id="rId2" Type="http://schemas.openxmlformats.org/officeDocument/2006/relationships/notesMaster" Target="../notesMasters/notesMaster1.xml"/>
</Relationships>
</file>

<file path=ppt/notesSlides/_rels/notesSlide358.xml.rels><?xml version="1.0" encoding="UTF-8"?>
<Relationships xmlns="http://schemas.openxmlformats.org/package/2006/relationships"><Relationship Id="rId1" Type="http://schemas.openxmlformats.org/officeDocument/2006/relationships/slide" Target="../slides/slide358.xml"/><Relationship Id="rId2" Type="http://schemas.openxmlformats.org/officeDocument/2006/relationships/notesMaster" Target="../notesMasters/notesMaster1.xml"/>
</Relationships>
</file>

<file path=ppt/notesSlides/_rels/notesSlide359.xml.rels><?xml version="1.0" encoding="UTF-8"?>
<Relationships xmlns="http://schemas.openxmlformats.org/package/2006/relationships"><Relationship Id="rId1" Type="http://schemas.openxmlformats.org/officeDocument/2006/relationships/slide" Target="../slides/slide359.xml"/><Relationship Id="rId2" Type="http://schemas.openxmlformats.org/officeDocument/2006/relationships/notesMaster" Target="../notesMasters/notesMaster1.xml"/>
</Relationships>
</file>

<file path=ppt/notesSlides/_rels/notesSlide360.xml.rels><?xml version="1.0" encoding="UTF-8"?>
<Relationships xmlns="http://schemas.openxmlformats.org/package/2006/relationships"><Relationship Id="rId1" Type="http://schemas.openxmlformats.org/officeDocument/2006/relationships/slide" Target="../slides/slide360.xml"/><Relationship Id="rId2" Type="http://schemas.openxmlformats.org/officeDocument/2006/relationships/notesMaster" Target="../notesMasters/notesMaster1.xml"/>
</Relationships>
</file>

<file path=ppt/notesSlides/_rels/notesSlide361.xml.rels><?xml version="1.0" encoding="UTF-8"?>
<Relationships xmlns="http://schemas.openxmlformats.org/package/2006/relationships"><Relationship Id="rId1" Type="http://schemas.openxmlformats.org/officeDocument/2006/relationships/slide" Target="../slides/slide361.xml"/><Relationship Id="rId2" Type="http://schemas.openxmlformats.org/officeDocument/2006/relationships/notesMaster" Target="../notesMasters/notesMaster1.xml"/>
</Relationships>
</file>

<file path=ppt/notesSlides/_rels/notesSlide362.xml.rels><?xml version="1.0" encoding="UTF-8"?>
<Relationships xmlns="http://schemas.openxmlformats.org/package/2006/relationships"><Relationship Id="rId1" Type="http://schemas.openxmlformats.org/officeDocument/2006/relationships/slide" Target="../slides/slide362.xml"/><Relationship Id="rId2" Type="http://schemas.openxmlformats.org/officeDocument/2006/relationships/notesMaster" Target="../notesMasters/notesMaster1.xml"/>
</Relationships>
</file>

<file path=ppt/notesSlides/_rels/notesSlide363.xml.rels><?xml version="1.0" encoding="UTF-8"?>
<Relationships xmlns="http://schemas.openxmlformats.org/package/2006/relationships"><Relationship Id="rId1" Type="http://schemas.openxmlformats.org/officeDocument/2006/relationships/slide" Target="../slides/slide363.xml"/><Relationship Id="rId2" Type="http://schemas.openxmlformats.org/officeDocument/2006/relationships/notesMaster" Target="../notesMasters/notesMaster1.xml"/>
</Relationships>
</file>

<file path=ppt/notesSlides/_rels/notesSlide364.xml.rels><?xml version="1.0" encoding="UTF-8"?>
<Relationships xmlns="http://schemas.openxmlformats.org/package/2006/relationships"><Relationship Id="rId1" Type="http://schemas.openxmlformats.org/officeDocument/2006/relationships/slide" Target="../slides/slide364.xml"/><Relationship Id="rId2" Type="http://schemas.openxmlformats.org/officeDocument/2006/relationships/notesMaster" Target="../notesMasters/notesMaster1.xml"/>
</Relationships>
</file>

<file path=ppt/notesSlides/_rels/notesSlide365.xml.rels><?xml version="1.0" encoding="UTF-8"?>
<Relationships xmlns="http://schemas.openxmlformats.org/package/2006/relationships"><Relationship Id="rId1" Type="http://schemas.openxmlformats.org/officeDocument/2006/relationships/slide" Target="../slides/slide365.xml"/><Relationship Id="rId2" Type="http://schemas.openxmlformats.org/officeDocument/2006/relationships/notesMaster" Target="../notesMasters/notesMaster1.xml"/>
</Relationships>
</file>

<file path=ppt/notesSlides/_rels/notesSlide366.xml.rels><?xml version="1.0" encoding="UTF-8"?>
<Relationships xmlns="http://schemas.openxmlformats.org/package/2006/relationships"><Relationship Id="rId1" Type="http://schemas.openxmlformats.org/officeDocument/2006/relationships/slide" Target="../slides/slide366.xml"/><Relationship Id="rId2" Type="http://schemas.openxmlformats.org/officeDocument/2006/relationships/notesMaster" Target="../notesMasters/notesMaster1.xml"/>
</Relationships>
</file>

<file path=ppt/notesSlides/_rels/notesSlide367.xml.rels><?xml version="1.0" encoding="UTF-8"?>
<Relationships xmlns="http://schemas.openxmlformats.org/package/2006/relationships"><Relationship Id="rId1" Type="http://schemas.openxmlformats.org/officeDocument/2006/relationships/slide" Target="../slides/slide367.xml"/><Relationship Id="rId2" Type="http://schemas.openxmlformats.org/officeDocument/2006/relationships/notesMaster" Target="../notesMasters/notesMaster1.xml"/>
</Relationships>
</file>

<file path=ppt/notesSlides/_rels/notesSlide368.xml.rels><?xml version="1.0" encoding="UTF-8"?>
<Relationships xmlns="http://schemas.openxmlformats.org/package/2006/relationships"><Relationship Id="rId1" Type="http://schemas.openxmlformats.org/officeDocument/2006/relationships/slide" Target="../slides/slide368.xml"/><Relationship Id="rId2" Type="http://schemas.openxmlformats.org/officeDocument/2006/relationships/notesMaster" Target="../notesMasters/notesMaster1.xml"/>
</Relationships>
</file>

<file path=ppt/notesSlides/_rels/notesSlide369.xml.rels><?xml version="1.0" encoding="UTF-8"?>
<Relationships xmlns="http://schemas.openxmlformats.org/package/2006/relationships"><Relationship Id="rId1" Type="http://schemas.openxmlformats.org/officeDocument/2006/relationships/slide" Target="../slides/slide369.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70.xml.rels><?xml version="1.0" encoding="UTF-8"?>
<Relationships xmlns="http://schemas.openxmlformats.org/package/2006/relationships"><Relationship Id="rId1" Type="http://schemas.openxmlformats.org/officeDocument/2006/relationships/slide" Target="../slides/slide370.xml"/><Relationship Id="rId2" Type="http://schemas.openxmlformats.org/officeDocument/2006/relationships/notesMaster" Target="../notesMasters/notesMaster1.xml"/>
</Relationships>
</file>

<file path=ppt/notesSlides/_rels/notesSlide371.xml.rels><?xml version="1.0" encoding="UTF-8"?>
<Relationships xmlns="http://schemas.openxmlformats.org/package/2006/relationships"><Relationship Id="rId1" Type="http://schemas.openxmlformats.org/officeDocument/2006/relationships/slide" Target="../slides/slide371.xml"/><Relationship Id="rId2" Type="http://schemas.openxmlformats.org/officeDocument/2006/relationships/notesMaster" Target="../notesMasters/notesMaster1.xml"/>
</Relationships>
</file>

<file path=ppt/notesSlides/_rels/notesSlide372.xml.rels><?xml version="1.0" encoding="UTF-8"?>
<Relationships xmlns="http://schemas.openxmlformats.org/package/2006/relationships"><Relationship Id="rId1" Type="http://schemas.openxmlformats.org/officeDocument/2006/relationships/slide" Target="../slides/slide372.xml"/><Relationship Id="rId2" Type="http://schemas.openxmlformats.org/officeDocument/2006/relationships/notesMaster" Target="../notesMasters/notesMaster1.xml"/>
</Relationships>
</file>

<file path=ppt/notesSlides/_rels/notesSlide373.xml.rels><?xml version="1.0" encoding="UTF-8"?>
<Relationships xmlns="http://schemas.openxmlformats.org/package/2006/relationships"><Relationship Id="rId1" Type="http://schemas.openxmlformats.org/officeDocument/2006/relationships/slide" Target="../slides/slide373.xml"/><Relationship Id="rId2" Type="http://schemas.openxmlformats.org/officeDocument/2006/relationships/notesMaster" Target="../notesMasters/notesMaster1.xml"/>
</Relationships>
</file>

<file path=ppt/notesSlides/_rels/notesSlide374.xml.rels><?xml version="1.0" encoding="UTF-8"?>
<Relationships xmlns="http://schemas.openxmlformats.org/package/2006/relationships"><Relationship Id="rId1" Type="http://schemas.openxmlformats.org/officeDocument/2006/relationships/slide" Target="../slides/slide374.xml"/><Relationship Id="rId2" Type="http://schemas.openxmlformats.org/officeDocument/2006/relationships/notesMaster" Target="../notesMasters/notesMaster1.xml"/>
</Relationships>
</file>

<file path=ppt/notesSlides/_rels/notesSlide375.xml.rels><?xml version="1.0" encoding="UTF-8"?>
<Relationships xmlns="http://schemas.openxmlformats.org/package/2006/relationships"><Relationship Id="rId1" Type="http://schemas.openxmlformats.org/officeDocument/2006/relationships/slide" Target="../slides/slide375.xml"/><Relationship Id="rId2" Type="http://schemas.openxmlformats.org/officeDocument/2006/relationships/notesMaster" Target="../notesMasters/notesMaster1.xml"/>
</Relationships>
</file>

<file path=ppt/notesSlides/_rels/notesSlide376.xml.rels><?xml version="1.0" encoding="UTF-8"?>
<Relationships xmlns="http://schemas.openxmlformats.org/package/2006/relationships"><Relationship Id="rId1" Type="http://schemas.openxmlformats.org/officeDocument/2006/relationships/slide" Target="../slides/slide376.xml"/><Relationship Id="rId2" Type="http://schemas.openxmlformats.org/officeDocument/2006/relationships/notesMaster" Target="../notesMasters/notesMaster1.xml"/>
</Relationships>
</file>

<file path=ppt/notesSlides/_rels/notesSlide377.xml.rels><?xml version="1.0" encoding="UTF-8"?>
<Relationships xmlns="http://schemas.openxmlformats.org/package/2006/relationships"><Relationship Id="rId1" Type="http://schemas.openxmlformats.org/officeDocument/2006/relationships/slide" Target="../slides/slide377.xml"/><Relationship Id="rId2" Type="http://schemas.openxmlformats.org/officeDocument/2006/relationships/notesMaster" Target="../notesMasters/notesMaster1.xml"/>
</Relationships>
</file>

<file path=ppt/notesSlides/_rels/notesSlide378.xml.rels><?xml version="1.0" encoding="UTF-8"?>
<Relationships xmlns="http://schemas.openxmlformats.org/package/2006/relationships"><Relationship Id="rId1" Type="http://schemas.openxmlformats.org/officeDocument/2006/relationships/slide" Target="../slides/slide378.xml"/><Relationship Id="rId2" Type="http://schemas.openxmlformats.org/officeDocument/2006/relationships/notesMaster" Target="../notesMasters/notesMaster1.xml"/>
</Relationships>
</file>

<file path=ppt/notesSlides/_rels/notesSlide379.xml.rels><?xml version="1.0" encoding="UTF-8"?>
<Relationships xmlns="http://schemas.openxmlformats.org/package/2006/relationships"><Relationship Id="rId1" Type="http://schemas.openxmlformats.org/officeDocument/2006/relationships/slide" Target="../slides/slide379.xml"/><Relationship Id="rId2" Type="http://schemas.openxmlformats.org/officeDocument/2006/relationships/notesMaster" Target="../notesMasters/notesMaster1.xml"/>
</Relationships>
</file>

<file path=ppt/notesSlides/_rels/notesSlide380.xml.rels><?xml version="1.0" encoding="UTF-8"?>
<Relationships xmlns="http://schemas.openxmlformats.org/package/2006/relationships"><Relationship Id="rId1" Type="http://schemas.openxmlformats.org/officeDocument/2006/relationships/slide" Target="../slides/slide380.xml"/><Relationship Id="rId2" Type="http://schemas.openxmlformats.org/officeDocument/2006/relationships/notesMaster" Target="../notesMasters/notesMaster1.xml"/>
</Relationships>
</file>

<file path=ppt/notesSlides/_rels/notesSlide381.xml.rels><?xml version="1.0" encoding="UTF-8"?>
<Relationships xmlns="http://schemas.openxmlformats.org/package/2006/relationships"><Relationship Id="rId1" Type="http://schemas.openxmlformats.org/officeDocument/2006/relationships/slide" Target="../slides/slide381.xml"/><Relationship Id="rId2" Type="http://schemas.openxmlformats.org/officeDocument/2006/relationships/notesMaster" Target="../notesMasters/notesMaster1.xml"/>
</Relationships>
</file>

<file path=ppt/notesSlides/_rels/notesSlide382.xml.rels><?xml version="1.0" encoding="UTF-8"?>
<Relationships xmlns="http://schemas.openxmlformats.org/package/2006/relationships"><Relationship Id="rId1" Type="http://schemas.openxmlformats.org/officeDocument/2006/relationships/slide" Target="../slides/slide382.xml"/><Relationship Id="rId2" Type="http://schemas.openxmlformats.org/officeDocument/2006/relationships/notesMaster" Target="../notesMasters/notesMaster1.xml"/>
</Relationships>
</file>

<file path=ppt/notesSlides/_rels/notesSlide389.xml.rels><?xml version="1.0" encoding="UTF-8"?>
<Relationships xmlns="http://schemas.openxmlformats.org/package/2006/relationships"><Relationship Id="rId1" Type="http://schemas.openxmlformats.org/officeDocument/2006/relationships/slide" Target="../slides/slide38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8.xml.rels><?xml version="1.0" encoding="UTF-8"?>
<Relationships xmlns="http://schemas.openxmlformats.org/package/2006/relationships"><Relationship Id="rId1" Type="http://schemas.openxmlformats.org/officeDocument/2006/relationships/slide" Target="../slides/slide418.xml"/><Relationship Id="rId2" Type="http://schemas.openxmlformats.org/officeDocument/2006/relationships/notesMaster" Target="../notesMasters/notesMaster1.xml"/>
</Relationships>
</file>

<file path=ppt/notesSlides/_rels/notesSlide422.xml.rels><?xml version="1.0" encoding="UTF-8"?>
<Relationships xmlns="http://schemas.openxmlformats.org/package/2006/relationships"><Relationship Id="rId1" Type="http://schemas.openxmlformats.org/officeDocument/2006/relationships/slide" Target="../slides/slide422.xml"/><Relationship Id="rId2" Type="http://schemas.openxmlformats.org/officeDocument/2006/relationships/notesMaster" Target="../notesMasters/notesMaster1.xml"/>
</Relationships>
</file>

<file path=ppt/notesSlides/_rels/notesSlide432.xml.rels><?xml version="1.0" encoding="UTF-8"?>
<Relationships xmlns="http://schemas.openxmlformats.org/package/2006/relationships"><Relationship Id="rId1" Type="http://schemas.openxmlformats.org/officeDocument/2006/relationships/slide" Target="../slides/slide432.xml"/><Relationship Id="rId2" Type="http://schemas.openxmlformats.org/officeDocument/2006/relationships/notesMaster" Target="../notesMasters/notesMaster1.xml"/>
</Relationships>
</file>

<file path=ppt/notesSlides/_rels/notesSlide436.xml.rels><?xml version="1.0" encoding="UTF-8"?>
<Relationships xmlns="http://schemas.openxmlformats.org/package/2006/relationships"><Relationship Id="rId1" Type="http://schemas.openxmlformats.org/officeDocument/2006/relationships/slide" Target="../slides/slide436.xml"/><Relationship Id="rId2" Type="http://schemas.openxmlformats.org/officeDocument/2006/relationships/notesMaster" Target="../notesMasters/notesMaster1.xml"/>
</Relationships>
</file>

<file path=ppt/notesSlides/_rels/notesSlide443.xml.rels><?xml version="1.0" encoding="UTF-8"?>
<Relationships xmlns="http://schemas.openxmlformats.org/package/2006/relationships"><Relationship Id="rId1" Type="http://schemas.openxmlformats.org/officeDocument/2006/relationships/slide" Target="../slides/slide443.xml"/><Relationship Id="rId2" Type="http://schemas.openxmlformats.org/officeDocument/2006/relationships/notesMaster" Target="../notesMasters/notesMaster1.xml"/>
</Relationships>
</file>

<file path=ppt/notesSlides/_rels/notesSlide449.xml.rels><?xml version="1.0" encoding="UTF-8"?>
<Relationships xmlns="http://schemas.openxmlformats.org/package/2006/relationships"><Relationship Id="rId1" Type="http://schemas.openxmlformats.org/officeDocument/2006/relationships/slide" Target="../slides/slide449.xml"/><Relationship Id="rId2" Type="http://schemas.openxmlformats.org/officeDocument/2006/relationships/notesMaster" Target="../notesMasters/notesMaster1.xml"/>
</Relationships>
</file>

<file path=ppt/notesSlides/_rels/notesSlide451.xml.rels><?xml version="1.0" encoding="UTF-8"?>
<Relationships xmlns="http://schemas.openxmlformats.org/package/2006/relationships"><Relationship Id="rId1" Type="http://schemas.openxmlformats.org/officeDocument/2006/relationships/slide" Target="../slides/slide451.xml"/><Relationship Id="rId2" Type="http://schemas.openxmlformats.org/officeDocument/2006/relationships/notesMaster" Target="../notesMasters/notesMaster1.xml"/>
</Relationships>
</file>

<file path=ppt/notesSlides/_rels/notesSlide455.xml.rels><?xml version="1.0" encoding="UTF-8"?>
<Relationships xmlns="http://schemas.openxmlformats.org/package/2006/relationships"><Relationship Id="rId1" Type="http://schemas.openxmlformats.org/officeDocument/2006/relationships/slide" Target="../slides/slide455.xml"/><Relationship Id="rId2" Type="http://schemas.openxmlformats.org/officeDocument/2006/relationships/notesMaster" Target="../notesMasters/notesMaster1.xml"/>
</Relationships>
</file>

<file path=ppt/notesSlides/_rels/notesSlide456.xml.rels><?xml version="1.0" encoding="UTF-8"?>
<Relationships xmlns="http://schemas.openxmlformats.org/package/2006/relationships"><Relationship Id="rId1" Type="http://schemas.openxmlformats.org/officeDocument/2006/relationships/slide" Target="../slides/slide456.xml"/><Relationship Id="rId2" Type="http://schemas.openxmlformats.org/officeDocument/2006/relationships/notesMaster" Target="../notesMasters/notesMaster1.xml"/>
</Relationships>
</file>

<file path=ppt/notesSlides/_rels/notesSlide459.xml.rels><?xml version="1.0" encoding="UTF-8"?>
<Relationships xmlns="http://schemas.openxmlformats.org/package/2006/relationships"><Relationship Id="rId1" Type="http://schemas.openxmlformats.org/officeDocument/2006/relationships/slide" Target="../slides/slide459.xml"/><Relationship Id="rId2" Type="http://schemas.openxmlformats.org/officeDocument/2006/relationships/notesMaster" Target="../notesMasters/notesMaster1.xml"/>
</Relationships>
</file>

<file path=ppt/notesSlides/_rels/notesSlide460.xml.rels><?xml version="1.0" encoding="UTF-8"?>
<Relationships xmlns="http://schemas.openxmlformats.org/package/2006/relationships"><Relationship Id="rId1" Type="http://schemas.openxmlformats.org/officeDocument/2006/relationships/slide" Target="../slides/slide460.xml"/><Relationship Id="rId2" Type="http://schemas.openxmlformats.org/officeDocument/2006/relationships/notesMaster" Target="../notesMasters/notesMaster1.xml"/>
</Relationships>
</file>

<file path=ppt/notesSlides/_rels/notesSlide462.xml.rels><?xml version="1.0" encoding="UTF-8"?>
<Relationships xmlns="http://schemas.openxmlformats.org/package/2006/relationships"><Relationship Id="rId1" Type="http://schemas.openxmlformats.org/officeDocument/2006/relationships/slide" Target="../slides/slide462.xml"/><Relationship Id="rId2" Type="http://schemas.openxmlformats.org/officeDocument/2006/relationships/notesMaster" Target="../notesMasters/notesMaster1.xml"/>
</Relationships>
</file>

<file path=ppt/notesSlides/_rels/notesSlide463.xml.rels><?xml version="1.0" encoding="UTF-8"?>
<Relationships xmlns="http://schemas.openxmlformats.org/package/2006/relationships"><Relationship Id="rId1" Type="http://schemas.openxmlformats.org/officeDocument/2006/relationships/slide" Target="../slides/slide463.xml"/><Relationship Id="rId2" Type="http://schemas.openxmlformats.org/officeDocument/2006/relationships/notesMaster" Target="../notesMasters/notesMaster1.xml"/>
</Relationships>
</file>

<file path=ppt/notesSlides/_rels/notesSlide464.xml.rels><?xml version="1.0" encoding="UTF-8"?>
<Relationships xmlns="http://schemas.openxmlformats.org/package/2006/relationships"><Relationship Id="rId1" Type="http://schemas.openxmlformats.org/officeDocument/2006/relationships/slide" Target="../slides/slide464.xml"/><Relationship Id="rId2" Type="http://schemas.openxmlformats.org/officeDocument/2006/relationships/notesMaster" Target="../notesMasters/notesMaster1.xml"/>
</Relationships>
</file>

<file path=ppt/notesSlides/_rels/notesSlide465.xml.rels><?xml version="1.0" encoding="UTF-8"?>
<Relationships xmlns="http://schemas.openxmlformats.org/package/2006/relationships"><Relationship Id="rId1" Type="http://schemas.openxmlformats.org/officeDocument/2006/relationships/slide" Target="../slides/slide465.xml"/><Relationship Id="rId2" Type="http://schemas.openxmlformats.org/officeDocument/2006/relationships/notesMaster" Target="../notesMasters/notesMaster1.xml"/>
</Relationships>
</file>

<file path=ppt/notesSlides/_rels/notesSlide466.xml.rels><?xml version="1.0" encoding="UTF-8"?>
<Relationships xmlns="http://schemas.openxmlformats.org/package/2006/relationships"><Relationship Id="rId1" Type="http://schemas.openxmlformats.org/officeDocument/2006/relationships/slide" Target="../slides/slide466.xml"/><Relationship Id="rId2" Type="http://schemas.openxmlformats.org/officeDocument/2006/relationships/notesMaster" Target="../notesMasters/notesMaster1.xml"/>
</Relationships>
</file>

<file path=ppt/notesSlides/_rels/notesSlide467.xml.rels><?xml version="1.0" encoding="UTF-8"?>
<Relationships xmlns="http://schemas.openxmlformats.org/package/2006/relationships"><Relationship Id="rId1" Type="http://schemas.openxmlformats.org/officeDocument/2006/relationships/slide" Target="../slides/slide467.xml"/><Relationship Id="rId2" Type="http://schemas.openxmlformats.org/officeDocument/2006/relationships/notesMaster" Target="../notesMasters/notesMaster1.xml"/>
</Relationships>
</file>

<file path=ppt/notesSlides/_rels/notesSlide468.xml.rels><?xml version="1.0" encoding="UTF-8"?>
<Relationships xmlns="http://schemas.openxmlformats.org/package/2006/relationships"><Relationship Id="rId1" Type="http://schemas.openxmlformats.org/officeDocument/2006/relationships/slide" Target="../slides/slide468.xml"/><Relationship Id="rId2" Type="http://schemas.openxmlformats.org/officeDocument/2006/relationships/notesMaster" Target="../notesMasters/notesMaster1.xml"/>
</Relationships>
</file>

<file path=ppt/notesSlides/_rels/notesSlide469.xml.rels><?xml version="1.0" encoding="UTF-8"?>
<Relationships xmlns="http://schemas.openxmlformats.org/package/2006/relationships"><Relationship Id="rId1" Type="http://schemas.openxmlformats.org/officeDocument/2006/relationships/slide" Target="../slides/slide469.xml"/><Relationship Id="rId2" Type="http://schemas.openxmlformats.org/officeDocument/2006/relationships/notesMaster" Target="../notesMasters/notesMaster1.xml"/>
</Relationships>
</file>

<file path=ppt/notesSlides/_rels/notesSlide470.xml.rels><?xml version="1.0" encoding="UTF-8"?>
<Relationships xmlns="http://schemas.openxmlformats.org/package/2006/relationships"><Relationship Id="rId1" Type="http://schemas.openxmlformats.org/officeDocument/2006/relationships/slide" Target="../slides/slide470.xml"/><Relationship Id="rId2" Type="http://schemas.openxmlformats.org/officeDocument/2006/relationships/notesMaster" Target="../notesMasters/notesMaster1.xml"/>
</Relationships>
</file>

<file path=ppt/notesSlides/_rels/notesSlide471.xml.rels><?xml version="1.0" encoding="UTF-8"?>
<Relationships xmlns="http://schemas.openxmlformats.org/package/2006/relationships"><Relationship Id="rId1" Type="http://schemas.openxmlformats.org/officeDocument/2006/relationships/slide" Target="../slides/slide471.xml"/><Relationship Id="rId2" Type="http://schemas.openxmlformats.org/officeDocument/2006/relationships/notesMaster" Target="../notesMasters/notesMaster1.xml"/>
</Relationships>
</file>

<file path=ppt/notesSlides/_rels/notesSlide472.xml.rels><?xml version="1.0" encoding="UTF-8"?>
<Relationships xmlns="http://schemas.openxmlformats.org/package/2006/relationships"><Relationship Id="rId1" Type="http://schemas.openxmlformats.org/officeDocument/2006/relationships/slide" Target="../slides/slide472.xml"/><Relationship Id="rId2" Type="http://schemas.openxmlformats.org/officeDocument/2006/relationships/notesMaster" Target="../notesMasters/notesMaster1.xml"/>
</Relationships>
</file>

<file path=ppt/notesSlides/_rels/notesSlide473.xml.rels><?xml version="1.0" encoding="UTF-8"?>
<Relationships xmlns="http://schemas.openxmlformats.org/package/2006/relationships"><Relationship Id="rId1" Type="http://schemas.openxmlformats.org/officeDocument/2006/relationships/slide" Target="../slides/slide473.xml"/><Relationship Id="rId2" Type="http://schemas.openxmlformats.org/officeDocument/2006/relationships/notesMaster" Target="../notesMasters/notesMaster1.xml"/>
</Relationships>
</file>

<file path=ppt/notesSlides/_rels/notesSlide474.xml.rels><?xml version="1.0" encoding="UTF-8"?>
<Relationships xmlns="http://schemas.openxmlformats.org/package/2006/relationships"><Relationship Id="rId1" Type="http://schemas.openxmlformats.org/officeDocument/2006/relationships/slide" Target="../slides/slide474.xml"/><Relationship Id="rId2" Type="http://schemas.openxmlformats.org/officeDocument/2006/relationships/notesMaster" Target="../notesMasters/notesMaster1.xml"/>
</Relationships>
</file>

<file path=ppt/notesSlides/_rels/notesSlide475.xml.rels><?xml version="1.0" encoding="UTF-8"?>
<Relationships xmlns="http://schemas.openxmlformats.org/package/2006/relationships"><Relationship Id="rId1" Type="http://schemas.openxmlformats.org/officeDocument/2006/relationships/slide" Target="../slides/slide475.xml"/><Relationship Id="rId2" Type="http://schemas.openxmlformats.org/officeDocument/2006/relationships/notesMaster" Target="../notesMasters/notesMaster1.xml"/>
</Relationships>
</file>

<file path=ppt/notesSlides/_rels/notesSlide476.xml.rels><?xml version="1.0" encoding="UTF-8"?>
<Relationships xmlns="http://schemas.openxmlformats.org/package/2006/relationships"><Relationship Id="rId1" Type="http://schemas.openxmlformats.org/officeDocument/2006/relationships/slide" Target="../slides/slide476.xml"/><Relationship Id="rId2" Type="http://schemas.openxmlformats.org/officeDocument/2006/relationships/notesMaster" Target="../notesMasters/notesMaster1.xml"/>
</Relationships>
</file>

<file path=ppt/notesSlides/_rels/notesSlide477.xml.rels><?xml version="1.0" encoding="UTF-8"?>
<Relationships xmlns="http://schemas.openxmlformats.org/package/2006/relationships"><Relationship Id="rId1" Type="http://schemas.openxmlformats.org/officeDocument/2006/relationships/slide" Target="../slides/slide477.xml"/><Relationship Id="rId2" Type="http://schemas.openxmlformats.org/officeDocument/2006/relationships/notesMaster" Target="../notesMasters/notesMaster1.xml"/>
</Relationships>
</file>

<file path=ppt/notesSlides/_rels/notesSlide478.xml.rels><?xml version="1.0" encoding="UTF-8"?>
<Relationships xmlns="http://schemas.openxmlformats.org/package/2006/relationships"><Relationship Id="rId1" Type="http://schemas.openxmlformats.org/officeDocument/2006/relationships/slide" Target="../slides/slide478.xml"/><Relationship Id="rId2" Type="http://schemas.openxmlformats.org/officeDocument/2006/relationships/notesMaster" Target="../notesMasters/notesMaster1.xml"/>
</Relationships>
</file>

<file path=ppt/notesSlides/_rels/notesSlide481.xml.rels><?xml version="1.0" encoding="UTF-8"?>
<Relationships xmlns="http://schemas.openxmlformats.org/package/2006/relationships"><Relationship Id="rId1" Type="http://schemas.openxmlformats.org/officeDocument/2006/relationships/slide" Target="../slides/slide481.xml"/><Relationship Id="rId2" Type="http://schemas.openxmlformats.org/officeDocument/2006/relationships/notesMaster" Target="../notesMasters/notesMaster1.xml"/>
</Relationships>
</file>

<file path=ppt/notesSlides/_rels/notesSlide483.xml.rels><?xml version="1.0" encoding="UTF-8"?>
<Relationships xmlns="http://schemas.openxmlformats.org/package/2006/relationships"><Relationship Id="rId1" Type="http://schemas.openxmlformats.org/officeDocument/2006/relationships/slide" Target="../slides/slide483.xml"/><Relationship Id="rId2" Type="http://schemas.openxmlformats.org/officeDocument/2006/relationships/notesMaster" Target="../notesMasters/notesMaster1.xml"/>
</Relationships>
</file>

<file path=ppt/notesSlides/_rels/notesSlide484.xml.rels><?xml version="1.0" encoding="UTF-8"?>
<Relationships xmlns="http://schemas.openxmlformats.org/package/2006/relationships"><Relationship Id="rId1" Type="http://schemas.openxmlformats.org/officeDocument/2006/relationships/slide" Target="../slides/slide484.xml"/><Relationship Id="rId2" Type="http://schemas.openxmlformats.org/officeDocument/2006/relationships/notesMaster" Target="../notesMasters/notesMaster1.xml"/>
</Relationships>
</file>

<file path=ppt/notesSlides/_rels/notesSlide485.xml.rels><?xml version="1.0" encoding="UTF-8"?>
<Relationships xmlns="http://schemas.openxmlformats.org/package/2006/relationships"><Relationship Id="rId1" Type="http://schemas.openxmlformats.org/officeDocument/2006/relationships/slide" Target="../slides/slide485.xml"/><Relationship Id="rId2" Type="http://schemas.openxmlformats.org/officeDocument/2006/relationships/notesMaster" Target="../notesMasters/notesMaster1.xml"/>
</Relationships>
</file>

<file path=ppt/notesSlides/_rels/notesSlide486.xml.rels><?xml version="1.0" encoding="UTF-8"?>
<Relationships xmlns="http://schemas.openxmlformats.org/package/2006/relationships"><Relationship Id="rId1" Type="http://schemas.openxmlformats.org/officeDocument/2006/relationships/slide" Target="../slides/slide486.xml"/><Relationship Id="rId2" Type="http://schemas.openxmlformats.org/officeDocument/2006/relationships/notesMaster" Target="../notesMasters/notesMaster1.xml"/>
</Relationships>
</file>

<file path=ppt/notesSlides/_rels/notesSlide487.xml.rels><?xml version="1.0" encoding="UTF-8"?>
<Relationships xmlns="http://schemas.openxmlformats.org/package/2006/relationships"><Relationship Id="rId1" Type="http://schemas.openxmlformats.org/officeDocument/2006/relationships/slide" Target="../slides/slide487.xml"/><Relationship Id="rId2" Type="http://schemas.openxmlformats.org/officeDocument/2006/relationships/notesMaster" Target="../notesMasters/notesMaster1.xml"/>
</Relationships>
</file>

<file path=ppt/notesSlides/_rels/notesSlide488.xml.rels><?xml version="1.0" encoding="UTF-8"?>
<Relationships xmlns="http://schemas.openxmlformats.org/package/2006/relationships"><Relationship Id="rId1" Type="http://schemas.openxmlformats.org/officeDocument/2006/relationships/slide" Target="../slides/slide488.xml"/><Relationship Id="rId2" Type="http://schemas.openxmlformats.org/officeDocument/2006/relationships/notesMaster" Target="../notesMasters/notesMaster1.xml"/>
</Relationships>
</file>

<file path=ppt/notesSlides/_rels/notesSlide489.xml.rels><?xml version="1.0" encoding="UTF-8"?>
<Relationships xmlns="http://schemas.openxmlformats.org/package/2006/relationships"><Relationship Id="rId1" Type="http://schemas.openxmlformats.org/officeDocument/2006/relationships/slide" Target="../slides/slide489.xml"/><Relationship Id="rId2" Type="http://schemas.openxmlformats.org/officeDocument/2006/relationships/notesMaster" Target="../notesMasters/notesMaster1.xml"/>
</Relationships>
</file>

<file path=ppt/notesSlides/_rels/notesSlide490.xml.rels><?xml version="1.0" encoding="UTF-8"?>
<Relationships xmlns="http://schemas.openxmlformats.org/package/2006/relationships"><Relationship Id="rId1" Type="http://schemas.openxmlformats.org/officeDocument/2006/relationships/slide" Target="../slides/slide490.xml"/><Relationship Id="rId2" Type="http://schemas.openxmlformats.org/officeDocument/2006/relationships/notesMaster" Target="../notesMasters/notesMaster1.xml"/>
</Relationships>
</file>

<file path=ppt/notesSlides/_rels/notesSlide491.xml.rels><?xml version="1.0" encoding="UTF-8"?>
<Relationships xmlns="http://schemas.openxmlformats.org/package/2006/relationships"><Relationship Id="rId1" Type="http://schemas.openxmlformats.org/officeDocument/2006/relationships/slide" Target="../slides/slide491.xml"/><Relationship Id="rId2" Type="http://schemas.openxmlformats.org/officeDocument/2006/relationships/notesMaster" Target="../notesMasters/notesMaster1.xml"/>
</Relationships>
</file>

<file path=ppt/notesSlides/_rels/notesSlide492.xml.rels><?xml version="1.0" encoding="UTF-8"?>
<Relationships xmlns="http://schemas.openxmlformats.org/package/2006/relationships"><Relationship Id="rId1" Type="http://schemas.openxmlformats.org/officeDocument/2006/relationships/slide" Target="../slides/slide492.xml"/><Relationship Id="rId2" Type="http://schemas.openxmlformats.org/officeDocument/2006/relationships/notesMaster" Target="../notesMasters/notesMaster1.xml"/>
</Relationships>
</file>

<file path=ppt/notesSlides/_rels/notesSlide493.xml.rels><?xml version="1.0" encoding="UTF-8"?>
<Relationships xmlns="http://schemas.openxmlformats.org/package/2006/relationships"><Relationship Id="rId1" Type="http://schemas.openxmlformats.org/officeDocument/2006/relationships/slide" Target="../slides/slide493.xml"/><Relationship Id="rId2" Type="http://schemas.openxmlformats.org/officeDocument/2006/relationships/notesMaster" Target="../notesMasters/notesMaster1.xml"/>
</Relationships>
</file>

<file path=ppt/notesSlides/_rels/notesSlide494.xml.rels><?xml version="1.0" encoding="UTF-8"?>
<Relationships xmlns="http://schemas.openxmlformats.org/package/2006/relationships"><Relationship Id="rId1" Type="http://schemas.openxmlformats.org/officeDocument/2006/relationships/slide" Target="../slides/slide494.xml"/><Relationship Id="rId2" Type="http://schemas.openxmlformats.org/officeDocument/2006/relationships/notesMaster" Target="../notesMasters/notesMaster1.xml"/>
</Relationships>
</file>

<file path=ppt/notesSlides/_rels/notesSlide498.xml.rels><?xml version="1.0" encoding="UTF-8"?>
<Relationships xmlns="http://schemas.openxmlformats.org/package/2006/relationships"><Relationship Id="rId1" Type="http://schemas.openxmlformats.org/officeDocument/2006/relationships/slide" Target="../slides/slide498.xml"/><Relationship Id="rId2" Type="http://schemas.openxmlformats.org/officeDocument/2006/relationships/notesMaster" Target="../notesMasters/notesMaster1.xml"/>
</Relationships>
</file>

<file path=ppt/notesSlides/_rels/notesSlide501.xml.rels><?xml version="1.0" encoding="UTF-8"?>
<Relationships xmlns="http://schemas.openxmlformats.org/package/2006/relationships"><Relationship Id="rId1" Type="http://schemas.openxmlformats.org/officeDocument/2006/relationships/slide" Target="../slides/slide501.xml"/><Relationship Id="rId2" Type="http://schemas.openxmlformats.org/officeDocument/2006/relationships/notesMaster" Target="../notesMasters/notesMaster1.xml"/>
</Relationships>
</file>

<file path=ppt/notesSlides/_rels/notesSlide509.xml.rels><?xml version="1.0" encoding="UTF-8"?>
<Relationships xmlns="http://schemas.openxmlformats.org/package/2006/relationships"><Relationship Id="rId1" Type="http://schemas.openxmlformats.org/officeDocument/2006/relationships/slide" Target="../slides/slide509.xml"/><Relationship Id="rId2" Type="http://schemas.openxmlformats.org/officeDocument/2006/relationships/notesMaster" Target="../notesMasters/notesMaster1.xml"/>
</Relationships>
</file>

<file path=ppt/notesSlides/_rels/notesSlide511.xml.rels><?xml version="1.0" encoding="UTF-8"?>
<Relationships xmlns="http://schemas.openxmlformats.org/package/2006/relationships"><Relationship Id="rId1" Type="http://schemas.openxmlformats.org/officeDocument/2006/relationships/slide" Target="../slides/slide511.xml"/><Relationship Id="rId2" Type="http://schemas.openxmlformats.org/officeDocument/2006/relationships/notesMaster" Target="../notesMasters/notesMaster1.xml"/>
</Relationships>
</file>

<file path=ppt/notesSlides/_rels/notesSlide513.xml.rels><?xml version="1.0" encoding="UTF-8"?>
<Relationships xmlns="http://schemas.openxmlformats.org/package/2006/relationships"><Relationship Id="rId1" Type="http://schemas.openxmlformats.org/officeDocument/2006/relationships/slide" Target="../slides/slide513.xml"/><Relationship Id="rId2" Type="http://schemas.openxmlformats.org/officeDocument/2006/relationships/notesMaster" Target="../notesMasters/notesMaster1.xml"/>
</Relationships>
</file>

<file path=ppt/notesSlides/_rels/notesSlide514.xml.rels><?xml version="1.0" encoding="UTF-8"?>
<Relationships xmlns="http://schemas.openxmlformats.org/package/2006/relationships"><Relationship Id="rId1" Type="http://schemas.openxmlformats.org/officeDocument/2006/relationships/slide" Target="../slides/slide514.xml"/><Relationship Id="rId2" Type="http://schemas.openxmlformats.org/officeDocument/2006/relationships/notesMaster" Target="../notesMasters/notesMaster1.xml"/>
</Relationships>
</file>

<file path=ppt/notesSlides/_rels/notesSlide515.xml.rels><?xml version="1.0" encoding="UTF-8"?>
<Relationships xmlns="http://schemas.openxmlformats.org/package/2006/relationships"><Relationship Id="rId1" Type="http://schemas.openxmlformats.org/officeDocument/2006/relationships/slide" Target="../slides/slide515.xml"/><Relationship Id="rId2" Type="http://schemas.openxmlformats.org/officeDocument/2006/relationships/notesMaster" Target="../notesMasters/notesMaster1.xml"/>
</Relationships>
</file>

<file path=ppt/notesSlides/_rels/notesSlide516.xml.rels><?xml version="1.0" encoding="UTF-8"?>
<Relationships xmlns="http://schemas.openxmlformats.org/package/2006/relationships"><Relationship Id="rId1" Type="http://schemas.openxmlformats.org/officeDocument/2006/relationships/slide" Target="../slides/slide516.xml"/><Relationship Id="rId2" Type="http://schemas.openxmlformats.org/officeDocument/2006/relationships/notesMaster" Target="../notesMasters/notesMaster1.xml"/>
</Relationships>
</file>

<file path=ppt/notesSlides/_rels/notesSlide517.xml.rels><?xml version="1.0" encoding="UTF-8"?>
<Relationships xmlns="http://schemas.openxmlformats.org/package/2006/relationships"><Relationship Id="rId1" Type="http://schemas.openxmlformats.org/officeDocument/2006/relationships/slide" Target="../slides/slide517.xml"/><Relationship Id="rId2" Type="http://schemas.openxmlformats.org/officeDocument/2006/relationships/notesMaster" Target="../notesMasters/notesMaster1.xml"/>
</Relationships>
</file>

<file path=ppt/notesSlides/_rels/notesSlide518.xml.rels><?xml version="1.0" encoding="UTF-8"?>
<Relationships xmlns="http://schemas.openxmlformats.org/package/2006/relationships"><Relationship Id="rId1" Type="http://schemas.openxmlformats.org/officeDocument/2006/relationships/slide" Target="../slides/slide518.xml"/><Relationship Id="rId2" Type="http://schemas.openxmlformats.org/officeDocument/2006/relationships/notesMaster" Target="../notesMasters/notesMaster1.xml"/>
</Relationships>
</file>

<file path=ppt/notesSlides/_rels/notesSlide519.xml.rels><?xml version="1.0" encoding="UTF-8"?>
<Relationships xmlns="http://schemas.openxmlformats.org/package/2006/relationships"><Relationship Id="rId1" Type="http://schemas.openxmlformats.org/officeDocument/2006/relationships/slide" Target="../slides/slide519.xml"/><Relationship Id="rId2" Type="http://schemas.openxmlformats.org/officeDocument/2006/relationships/notesMaster" Target="../notesMasters/notesMaster1.xml"/>
</Relationships>
</file>

<file path=ppt/notesSlides/_rels/notesSlide520.xml.rels><?xml version="1.0" encoding="UTF-8"?>
<Relationships xmlns="http://schemas.openxmlformats.org/package/2006/relationships"><Relationship Id="rId1" Type="http://schemas.openxmlformats.org/officeDocument/2006/relationships/slide" Target="../slides/slide520.xml"/><Relationship Id="rId2" Type="http://schemas.openxmlformats.org/officeDocument/2006/relationships/notesMaster" Target="../notesMasters/notesMaster1.xml"/>
</Relationships>
</file>

<file path=ppt/notesSlides/_rels/notesSlide521.xml.rels><?xml version="1.0" encoding="UTF-8"?>
<Relationships xmlns="http://schemas.openxmlformats.org/package/2006/relationships"><Relationship Id="rId1" Type="http://schemas.openxmlformats.org/officeDocument/2006/relationships/slide" Target="../slides/slide521.xml"/><Relationship Id="rId2" Type="http://schemas.openxmlformats.org/officeDocument/2006/relationships/notesMaster" Target="../notesMasters/notesMaster1.xml"/>
</Relationships>
</file>

<file path=ppt/notesSlides/_rels/notesSlide522.xml.rels><?xml version="1.0" encoding="UTF-8"?>
<Relationships xmlns="http://schemas.openxmlformats.org/package/2006/relationships"><Relationship Id="rId1" Type="http://schemas.openxmlformats.org/officeDocument/2006/relationships/slide" Target="../slides/slide522.xml"/><Relationship Id="rId2" Type="http://schemas.openxmlformats.org/officeDocument/2006/relationships/notesMaster" Target="../notesMasters/notesMaster1.xml"/>
</Relationships>
</file>

<file path=ppt/notesSlides/_rels/notesSlide524.xml.rels><?xml version="1.0" encoding="UTF-8"?>
<Relationships xmlns="http://schemas.openxmlformats.org/package/2006/relationships"><Relationship Id="rId1" Type="http://schemas.openxmlformats.org/officeDocument/2006/relationships/slide" Target="../slides/slide524.xml"/><Relationship Id="rId2" Type="http://schemas.openxmlformats.org/officeDocument/2006/relationships/notesMaster" Target="../notesMasters/notesMaster1.xml"/>
</Relationships>
</file>

<file path=ppt/notesSlides/_rels/notesSlide525.xml.rels><?xml version="1.0" encoding="UTF-8"?>
<Relationships xmlns="http://schemas.openxmlformats.org/package/2006/relationships"><Relationship Id="rId1" Type="http://schemas.openxmlformats.org/officeDocument/2006/relationships/slide" Target="../slides/slide525.xml"/><Relationship Id="rId2" Type="http://schemas.openxmlformats.org/officeDocument/2006/relationships/notesMaster" Target="../notesMasters/notesMaster1.xml"/>
</Relationships>
</file>

<file path=ppt/notesSlides/_rels/notesSlide526.xml.rels><?xml version="1.0" encoding="UTF-8"?>
<Relationships xmlns="http://schemas.openxmlformats.org/package/2006/relationships"><Relationship Id="rId1" Type="http://schemas.openxmlformats.org/officeDocument/2006/relationships/slide" Target="../slides/slide526.xml"/><Relationship Id="rId2" Type="http://schemas.openxmlformats.org/officeDocument/2006/relationships/notesMaster" Target="../notesMasters/notesMaster1.xml"/>
</Relationships>
</file>

<file path=ppt/notesSlides/_rels/notesSlide527.xml.rels><?xml version="1.0" encoding="UTF-8"?>
<Relationships xmlns="http://schemas.openxmlformats.org/package/2006/relationships"><Relationship Id="rId1" Type="http://schemas.openxmlformats.org/officeDocument/2006/relationships/slide" Target="../slides/slide527.xml"/><Relationship Id="rId2" Type="http://schemas.openxmlformats.org/officeDocument/2006/relationships/notesMaster" Target="../notesMasters/notesMaster1.xml"/>
</Relationships>
</file>

<file path=ppt/notesSlides/_rels/notesSlide528.xml.rels><?xml version="1.0" encoding="UTF-8"?>
<Relationships xmlns="http://schemas.openxmlformats.org/package/2006/relationships"><Relationship Id="rId1" Type="http://schemas.openxmlformats.org/officeDocument/2006/relationships/slide" Target="../slides/slide528.xml"/><Relationship Id="rId2" Type="http://schemas.openxmlformats.org/officeDocument/2006/relationships/notesMaster" Target="../notesMasters/notesMaster1.xml"/>
</Relationships>
</file>

<file path=ppt/notesSlides/_rels/notesSlide529.xml.rels><?xml version="1.0" encoding="UTF-8"?>
<Relationships xmlns="http://schemas.openxmlformats.org/package/2006/relationships"><Relationship Id="rId1" Type="http://schemas.openxmlformats.org/officeDocument/2006/relationships/slide" Target="../slides/slide529.xml"/><Relationship Id="rId2" Type="http://schemas.openxmlformats.org/officeDocument/2006/relationships/notesMaster" Target="../notesMasters/notesMaster1.xml"/>
</Relationships>
</file>

<file path=ppt/notesSlides/_rels/notesSlide530.xml.rels><?xml version="1.0" encoding="UTF-8"?>
<Relationships xmlns="http://schemas.openxmlformats.org/package/2006/relationships"><Relationship Id="rId1" Type="http://schemas.openxmlformats.org/officeDocument/2006/relationships/slide" Target="../slides/slide530.xml"/><Relationship Id="rId2" Type="http://schemas.openxmlformats.org/officeDocument/2006/relationships/notesMaster" Target="../notesMasters/notesMaster1.xml"/>
</Relationships>
</file>

<file path=ppt/notesSlides/_rels/notesSlide532.xml.rels><?xml version="1.0" encoding="UTF-8"?>
<Relationships xmlns="http://schemas.openxmlformats.org/package/2006/relationships"><Relationship Id="rId1" Type="http://schemas.openxmlformats.org/officeDocument/2006/relationships/slide" Target="../slides/slide532.xml"/><Relationship Id="rId2" Type="http://schemas.openxmlformats.org/officeDocument/2006/relationships/notesMaster" Target="../notesMasters/notesMaster1.xml"/>
</Relationships>
</file>

<file path=ppt/notesSlides/_rels/notesSlide533.xml.rels><?xml version="1.0" encoding="UTF-8"?>
<Relationships xmlns="http://schemas.openxmlformats.org/package/2006/relationships"><Relationship Id="rId1" Type="http://schemas.openxmlformats.org/officeDocument/2006/relationships/slide" Target="../slides/slide533.xml"/><Relationship Id="rId2" Type="http://schemas.openxmlformats.org/officeDocument/2006/relationships/notesMaster" Target="../notesMasters/notesMaster1.xml"/>
</Relationships>
</file>

<file path=ppt/notesSlides/_rels/notesSlide534.xml.rels><?xml version="1.0" encoding="UTF-8"?>
<Relationships xmlns="http://schemas.openxmlformats.org/package/2006/relationships"><Relationship Id="rId1" Type="http://schemas.openxmlformats.org/officeDocument/2006/relationships/slide" Target="../slides/slide534.xml"/><Relationship Id="rId2" Type="http://schemas.openxmlformats.org/officeDocument/2006/relationships/notesMaster" Target="../notesMasters/notesMaster1.xml"/>
</Relationships>
</file>

<file path=ppt/notesSlides/_rels/notesSlide537.xml.rels><?xml version="1.0" encoding="UTF-8"?>
<Relationships xmlns="http://schemas.openxmlformats.org/package/2006/relationships"><Relationship Id="rId1" Type="http://schemas.openxmlformats.org/officeDocument/2006/relationships/slide" Target="../slides/slide537.xml"/><Relationship Id="rId2" Type="http://schemas.openxmlformats.org/officeDocument/2006/relationships/notesMaster" Target="../notesMasters/notesMaster1.xml"/>
</Relationships>
</file>

<file path=ppt/notesSlides/_rels/notesSlide538.xml.rels><?xml version="1.0" encoding="UTF-8"?>
<Relationships xmlns="http://schemas.openxmlformats.org/package/2006/relationships"><Relationship Id="rId1" Type="http://schemas.openxmlformats.org/officeDocument/2006/relationships/slide" Target="../slides/slide538.xml"/><Relationship Id="rId2" Type="http://schemas.openxmlformats.org/officeDocument/2006/relationships/notesMaster" Target="../notesMasters/notesMaster1.xml"/>
</Relationships>
</file>

<file path=ppt/notesSlides/_rels/notesSlide539.xml.rels><?xml version="1.0" encoding="UTF-8"?>
<Relationships xmlns="http://schemas.openxmlformats.org/package/2006/relationships"><Relationship Id="rId1" Type="http://schemas.openxmlformats.org/officeDocument/2006/relationships/slide" Target="../slides/slide539.xml"/><Relationship Id="rId2" Type="http://schemas.openxmlformats.org/officeDocument/2006/relationships/notesMaster" Target="../notesMasters/notesMaster1.xml"/>
</Relationships>
</file>

<file path=ppt/notesSlides/_rels/notesSlide540.xml.rels><?xml version="1.0" encoding="UTF-8"?>
<Relationships xmlns="http://schemas.openxmlformats.org/package/2006/relationships"><Relationship Id="rId1" Type="http://schemas.openxmlformats.org/officeDocument/2006/relationships/slide" Target="../slides/slide540.xml"/><Relationship Id="rId2" Type="http://schemas.openxmlformats.org/officeDocument/2006/relationships/notesMaster" Target="../notesMasters/notesMaster1.xml"/>
</Relationships>
</file>

<file path=ppt/notesSlides/_rels/notesSlide541.xml.rels><?xml version="1.0" encoding="UTF-8"?>
<Relationships xmlns="http://schemas.openxmlformats.org/package/2006/relationships"><Relationship Id="rId1" Type="http://schemas.openxmlformats.org/officeDocument/2006/relationships/slide" Target="../slides/slide541.xml"/><Relationship Id="rId2" Type="http://schemas.openxmlformats.org/officeDocument/2006/relationships/notesMaster" Target="../notesMasters/notesMaster1.xml"/>
</Relationships>
</file>

<file path=ppt/notesSlides/_rels/notesSlide542.xml.rels><?xml version="1.0" encoding="UTF-8"?>
<Relationships xmlns="http://schemas.openxmlformats.org/package/2006/relationships"><Relationship Id="rId1" Type="http://schemas.openxmlformats.org/officeDocument/2006/relationships/slide" Target="../slides/slide542.xml"/><Relationship Id="rId2" Type="http://schemas.openxmlformats.org/officeDocument/2006/relationships/notesMaster" Target="../notesMasters/notesMaster1.xml"/>
</Relationships>
</file>

<file path=ppt/notesSlides/_rels/notesSlide543.xml.rels><?xml version="1.0" encoding="UTF-8"?>
<Relationships xmlns="http://schemas.openxmlformats.org/package/2006/relationships"><Relationship Id="rId1" Type="http://schemas.openxmlformats.org/officeDocument/2006/relationships/slide" Target="../slides/slide543.xml"/><Relationship Id="rId2" Type="http://schemas.openxmlformats.org/officeDocument/2006/relationships/notesMaster" Target="../notesMasters/notesMaster1.xml"/>
</Relationships>
</file>

<file path=ppt/notesSlides/_rels/notesSlide544.xml.rels><?xml version="1.0" encoding="UTF-8"?>
<Relationships xmlns="http://schemas.openxmlformats.org/package/2006/relationships"><Relationship Id="rId1" Type="http://schemas.openxmlformats.org/officeDocument/2006/relationships/slide" Target="../slides/slide544.xml"/><Relationship Id="rId2" Type="http://schemas.openxmlformats.org/officeDocument/2006/relationships/notesMaster" Target="../notesMasters/notesMaster1.xml"/>
</Relationships>
</file>

<file path=ppt/notesSlides/_rels/notesSlide545.xml.rels><?xml version="1.0" encoding="UTF-8"?>
<Relationships xmlns="http://schemas.openxmlformats.org/package/2006/relationships"><Relationship Id="rId1" Type="http://schemas.openxmlformats.org/officeDocument/2006/relationships/slide" Target="../slides/slide545.xml"/><Relationship Id="rId2" Type="http://schemas.openxmlformats.org/officeDocument/2006/relationships/notesMaster" Target="../notesMasters/notesMaster1.xml"/>
</Relationships>
</file>

<file path=ppt/notesSlides/_rels/notesSlide546.xml.rels><?xml version="1.0" encoding="UTF-8"?>
<Relationships xmlns="http://schemas.openxmlformats.org/package/2006/relationships"><Relationship Id="rId1" Type="http://schemas.openxmlformats.org/officeDocument/2006/relationships/slide" Target="../slides/slide546.xml"/><Relationship Id="rId2" Type="http://schemas.openxmlformats.org/officeDocument/2006/relationships/notesMaster" Target="../notesMasters/notesMaster1.xml"/>
</Relationships>
</file>

<file path=ppt/notesSlides/_rels/notesSlide547.xml.rels><?xml version="1.0" encoding="UTF-8"?>
<Relationships xmlns="http://schemas.openxmlformats.org/package/2006/relationships"><Relationship Id="rId1" Type="http://schemas.openxmlformats.org/officeDocument/2006/relationships/slide" Target="../slides/slide547.xml"/><Relationship Id="rId2" Type="http://schemas.openxmlformats.org/officeDocument/2006/relationships/notesMaster" Target="../notesMasters/notesMaster1.xml"/>
</Relationships>
</file>

<file path=ppt/notesSlides/_rels/notesSlide549.xml.rels><?xml version="1.0" encoding="UTF-8"?>
<Relationships xmlns="http://schemas.openxmlformats.org/package/2006/relationships"><Relationship Id="rId1" Type="http://schemas.openxmlformats.org/officeDocument/2006/relationships/slide" Target="../slides/slide549.xml"/><Relationship Id="rId2" Type="http://schemas.openxmlformats.org/officeDocument/2006/relationships/notesMaster" Target="../notesMasters/notesMaster1.xml"/>
</Relationships>
</file>

<file path=ppt/notesSlides/_rels/notesSlide550.xml.rels><?xml version="1.0" encoding="UTF-8"?>
<Relationships xmlns="http://schemas.openxmlformats.org/package/2006/relationships"><Relationship Id="rId1" Type="http://schemas.openxmlformats.org/officeDocument/2006/relationships/slide" Target="../slides/slide550.xml"/><Relationship Id="rId2" Type="http://schemas.openxmlformats.org/officeDocument/2006/relationships/notesMaster" Target="../notesMasters/notesMaster1.xml"/>
</Relationships>
</file>

<file path=ppt/notesSlides/_rels/notesSlide551.xml.rels><?xml version="1.0" encoding="UTF-8"?>
<Relationships xmlns="http://schemas.openxmlformats.org/package/2006/relationships"><Relationship Id="rId1" Type="http://schemas.openxmlformats.org/officeDocument/2006/relationships/slide" Target="../slides/slide551.xml"/><Relationship Id="rId2" Type="http://schemas.openxmlformats.org/officeDocument/2006/relationships/notesMaster" Target="../notesMasters/notesMaster1.xml"/>
</Relationships>
</file>

<file path=ppt/notesSlides/_rels/notesSlide555.xml.rels><?xml version="1.0" encoding="UTF-8"?>
<Relationships xmlns="http://schemas.openxmlformats.org/package/2006/relationships"><Relationship Id="rId1" Type="http://schemas.openxmlformats.org/officeDocument/2006/relationships/slide" Target="../slides/slide555.xml"/><Relationship Id="rId2" Type="http://schemas.openxmlformats.org/officeDocument/2006/relationships/notesMaster" Target="../notesMasters/notesMaster1.xml"/>
</Relationships>
</file>

<file path=ppt/notesSlides/_rels/notesSlide556.xml.rels><?xml version="1.0" encoding="UTF-8"?>
<Relationships xmlns="http://schemas.openxmlformats.org/package/2006/relationships"><Relationship Id="rId1" Type="http://schemas.openxmlformats.org/officeDocument/2006/relationships/slide" Target="../slides/slide556.xml"/><Relationship Id="rId2" Type="http://schemas.openxmlformats.org/officeDocument/2006/relationships/notesMaster" Target="../notesMasters/notesMaster1.xml"/>
</Relationships>
</file>

<file path=ppt/notesSlides/_rels/notesSlide557.xml.rels><?xml version="1.0" encoding="UTF-8"?>
<Relationships xmlns="http://schemas.openxmlformats.org/package/2006/relationships"><Relationship Id="rId1" Type="http://schemas.openxmlformats.org/officeDocument/2006/relationships/slide" Target="../slides/slide557.xml"/><Relationship Id="rId2" Type="http://schemas.openxmlformats.org/officeDocument/2006/relationships/notesMaster" Target="../notesMasters/notesMaster1.xml"/>
</Relationships>
</file>

<file path=ppt/notesSlides/_rels/notesSlide558.xml.rels><?xml version="1.0" encoding="UTF-8"?>
<Relationships xmlns="http://schemas.openxmlformats.org/package/2006/relationships"><Relationship Id="rId1" Type="http://schemas.openxmlformats.org/officeDocument/2006/relationships/slide" Target="../slides/slide558.xml"/><Relationship Id="rId2" Type="http://schemas.openxmlformats.org/officeDocument/2006/relationships/notesMaster" Target="../notesMasters/notesMaster1.xml"/>
</Relationships>
</file>

<file path=ppt/notesSlides/_rels/notesSlide559.xml.rels><?xml version="1.0" encoding="UTF-8"?>
<Relationships xmlns="http://schemas.openxmlformats.org/package/2006/relationships"><Relationship Id="rId1" Type="http://schemas.openxmlformats.org/officeDocument/2006/relationships/slide" Target="../slides/slide559.xml"/><Relationship Id="rId2" Type="http://schemas.openxmlformats.org/officeDocument/2006/relationships/notesMaster" Target="../notesMasters/notesMaster1.xml"/>
</Relationships>
</file>

<file path=ppt/notesSlides/_rels/notesSlide560.xml.rels><?xml version="1.0" encoding="UTF-8"?>
<Relationships xmlns="http://schemas.openxmlformats.org/package/2006/relationships"><Relationship Id="rId1" Type="http://schemas.openxmlformats.org/officeDocument/2006/relationships/slide" Target="../slides/slide560.xml"/><Relationship Id="rId2" Type="http://schemas.openxmlformats.org/officeDocument/2006/relationships/notesMaster" Target="../notesMasters/notesMaster1.xml"/>
</Relationships>
</file>

<file path=ppt/notesSlides/_rels/notesSlide561.xml.rels><?xml version="1.0" encoding="UTF-8"?>
<Relationships xmlns="http://schemas.openxmlformats.org/package/2006/relationships"><Relationship Id="rId1" Type="http://schemas.openxmlformats.org/officeDocument/2006/relationships/slide" Target="../slides/slide561.xml"/><Relationship Id="rId2" Type="http://schemas.openxmlformats.org/officeDocument/2006/relationships/notesMaster" Target="../notesMasters/notesMaster1.xml"/>
</Relationships>
</file>

<file path=ppt/notesSlides/_rels/notesSlide562.xml.rels><?xml version="1.0" encoding="UTF-8"?>
<Relationships xmlns="http://schemas.openxmlformats.org/package/2006/relationships"><Relationship Id="rId1" Type="http://schemas.openxmlformats.org/officeDocument/2006/relationships/slide" Target="../slides/slide562.xml"/><Relationship Id="rId2" Type="http://schemas.openxmlformats.org/officeDocument/2006/relationships/notesMaster" Target="../notesMasters/notesMaster1.xml"/>
</Relationships>
</file>

<file path=ppt/notesSlides/_rels/notesSlide563.xml.rels><?xml version="1.0" encoding="UTF-8"?>
<Relationships xmlns="http://schemas.openxmlformats.org/package/2006/relationships"><Relationship Id="rId1" Type="http://schemas.openxmlformats.org/officeDocument/2006/relationships/slide" Target="../slides/slide563.xml"/><Relationship Id="rId2" Type="http://schemas.openxmlformats.org/officeDocument/2006/relationships/notesMaster" Target="../notesMasters/notesMaster1.xml"/>
</Relationships>
</file>

<file path=ppt/notesSlides/_rels/notesSlide564.xml.rels><?xml version="1.0" encoding="UTF-8"?>
<Relationships xmlns="http://schemas.openxmlformats.org/package/2006/relationships"><Relationship Id="rId1" Type="http://schemas.openxmlformats.org/officeDocument/2006/relationships/slide" Target="../slides/slide564.xml"/><Relationship Id="rId2" Type="http://schemas.openxmlformats.org/officeDocument/2006/relationships/notesMaster" Target="../notesMasters/notesMaster1.xml"/>
</Relationships>
</file>

<file path=ppt/notesSlides/_rels/notesSlide565.xml.rels><?xml version="1.0" encoding="UTF-8"?>
<Relationships xmlns="http://schemas.openxmlformats.org/package/2006/relationships"><Relationship Id="rId1" Type="http://schemas.openxmlformats.org/officeDocument/2006/relationships/slide" Target="../slides/slide565.xml"/><Relationship Id="rId2" Type="http://schemas.openxmlformats.org/officeDocument/2006/relationships/notesMaster" Target="../notesMasters/notesMaster1.xml"/>
</Relationships>
</file>

<file path=ppt/notesSlides/_rels/notesSlide566.xml.rels><?xml version="1.0" encoding="UTF-8"?>
<Relationships xmlns="http://schemas.openxmlformats.org/package/2006/relationships"><Relationship Id="rId1" Type="http://schemas.openxmlformats.org/officeDocument/2006/relationships/slide" Target="../slides/slide566.xml"/><Relationship Id="rId2" Type="http://schemas.openxmlformats.org/officeDocument/2006/relationships/notesMaster" Target="../notesMasters/notesMaster1.xml"/>
</Relationships>
</file>

<file path=ppt/notesSlides/_rels/notesSlide567.xml.rels><?xml version="1.0" encoding="UTF-8"?>
<Relationships xmlns="http://schemas.openxmlformats.org/package/2006/relationships"><Relationship Id="rId1" Type="http://schemas.openxmlformats.org/officeDocument/2006/relationships/slide" Target="../slides/slide567.xml"/><Relationship Id="rId2" Type="http://schemas.openxmlformats.org/officeDocument/2006/relationships/notesMaster" Target="../notesMasters/notesMaster1.xml"/>
</Relationships>
</file>

<file path=ppt/notesSlides/_rels/notesSlide568.xml.rels><?xml version="1.0" encoding="UTF-8"?>
<Relationships xmlns="http://schemas.openxmlformats.org/package/2006/relationships"><Relationship Id="rId1" Type="http://schemas.openxmlformats.org/officeDocument/2006/relationships/slide" Target="../slides/slide568.xml"/><Relationship Id="rId2" Type="http://schemas.openxmlformats.org/officeDocument/2006/relationships/notesMaster" Target="../notesMasters/notesMaster1.xml"/>
</Relationships>
</file>

<file path=ppt/notesSlides/_rels/notesSlide569.xml.rels><?xml version="1.0" encoding="UTF-8"?>
<Relationships xmlns="http://schemas.openxmlformats.org/package/2006/relationships"><Relationship Id="rId1" Type="http://schemas.openxmlformats.org/officeDocument/2006/relationships/slide" Target="../slides/slide569.xml"/><Relationship Id="rId2" Type="http://schemas.openxmlformats.org/officeDocument/2006/relationships/notesMaster" Target="../notesMasters/notesMaster1.xml"/>
</Relationships>
</file>

<file path=ppt/notesSlides/_rels/notesSlide570.xml.rels><?xml version="1.0" encoding="UTF-8"?>
<Relationships xmlns="http://schemas.openxmlformats.org/package/2006/relationships"><Relationship Id="rId1" Type="http://schemas.openxmlformats.org/officeDocument/2006/relationships/slide" Target="../slides/slide570.xml"/><Relationship Id="rId2" Type="http://schemas.openxmlformats.org/officeDocument/2006/relationships/notesMaster" Target="../notesMasters/notesMaster1.xml"/>
</Relationships>
</file>

<file path=ppt/notesSlides/_rels/notesSlide571.xml.rels><?xml version="1.0" encoding="UTF-8"?>
<Relationships xmlns="http://schemas.openxmlformats.org/package/2006/relationships"><Relationship Id="rId1" Type="http://schemas.openxmlformats.org/officeDocument/2006/relationships/slide" Target="../slides/slide571.xml"/><Relationship Id="rId2" Type="http://schemas.openxmlformats.org/officeDocument/2006/relationships/notesMaster" Target="../notesMasters/notesMaster1.xml"/>
</Relationships>
</file>

<file path=ppt/notesSlides/_rels/notesSlide572.xml.rels><?xml version="1.0" encoding="UTF-8"?>
<Relationships xmlns="http://schemas.openxmlformats.org/package/2006/relationships"><Relationship Id="rId1" Type="http://schemas.openxmlformats.org/officeDocument/2006/relationships/slide" Target="../slides/slide572.xml"/><Relationship Id="rId2" Type="http://schemas.openxmlformats.org/officeDocument/2006/relationships/notesMaster" Target="../notesMasters/notesMaster1.xml"/>
</Relationships>
</file>

<file path=ppt/notesSlides/_rels/notesSlide573.xml.rels><?xml version="1.0" encoding="UTF-8"?>
<Relationships xmlns="http://schemas.openxmlformats.org/package/2006/relationships"><Relationship Id="rId1" Type="http://schemas.openxmlformats.org/officeDocument/2006/relationships/slide" Target="../slides/slide573.xml"/><Relationship Id="rId2" Type="http://schemas.openxmlformats.org/officeDocument/2006/relationships/notesMaster" Target="../notesMasters/notesMaster1.xml"/>
</Relationships>
</file>

<file path=ppt/notesSlides/_rels/notesSlide574.xml.rels><?xml version="1.0" encoding="UTF-8"?>
<Relationships xmlns="http://schemas.openxmlformats.org/package/2006/relationships"><Relationship Id="rId1" Type="http://schemas.openxmlformats.org/officeDocument/2006/relationships/slide" Target="../slides/slide57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9.xml.rels><?xml version="1.0" encoding="UTF-8"?>
<Relationships xmlns="http://schemas.openxmlformats.org/package/2006/relationships"><Relationship Id="rId1" Type="http://schemas.openxmlformats.org/officeDocument/2006/relationships/slide" Target="../slides/slide609.xml"/><Relationship Id="rId2" Type="http://schemas.openxmlformats.org/officeDocument/2006/relationships/notesMaster" Target="../notesMasters/notesMaster1.xml"/>
</Relationships>
</file>

<file path=ppt/notesSlides/_rels/notesSlide610.xml.rels><?xml version="1.0" encoding="UTF-8"?>
<Relationships xmlns="http://schemas.openxmlformats.org/package/2006/relationships"><Relationship Id="rId1" Type="http://schemas.openxmlformats.org/officeDocument/2006/relationships/slide" Target="../slides/slide610.xml"/><Relationship Id="rId2" Type="http://schemas.openxmlformats.org/officeDocument/2006/relationships/notesMaster" Target="../notesMasters/notesMaster1.xml"/>
</Relationships>
</file>

<file path=ppt/notesSlides/_rels/notesSlide612.xml.rels><?xml version="1.0" encoding="UTF-8"?>
<Relationships xmlns="http://schemas.openxmlformats.org/package/2006/relationships"><Relationship Id="rId1" Type="http://schemas.openxmlformats.org/officeDocument/2006/relationships/slide" Target="../slides/slide612.xml"/><Relationship Id="rId2" Type="http://schemas.openxmlformats.org/officeDocument/2006/relationships/notesMaster" Target="../notesMasters/notesMaster1.xml"/>
</Relationships>
</file>

<file path=ppt/notesSlides/_rels/notesSlide614.xml.rels><?xml version="1.0" encoding="UTF-8"?>
<Relationships xmlns="http://schemas.openxmlformats.org/package/2006/relationships"><Relationship Id="rId1" Type="http://schemas.openxmlformats.org/officeDocument/2006/relationships/slide" Target="../slides/slide614.xml"/><Relationship Id="rId2" Type="http://schemas.openxmlformats.org/officeDocument/2006/relationships/notesMaster" Target="../notesMasters/notesMaster1.xml"/>
</Relationships>
</file>

<file path=ppt/notesSlides/_rels/notesSlide621.xml.rels><?xml version="1.0" encoding="UTF-8"?>
<Relationships xmlns="http://schemas.openxmlformats.org/package/2006/relationships"><Relationship Id="rId1" Type="http://schemas.openxmlformats.org/officeDocument/2006/relationships/slide" Target="../slides/slide621.xml"/><Relationship Id="rId2" Type="http://schemas.openxmlformats.org/officeDocument/2006/relationships/notesMaster" Target="../notesMasters/notesMaster1.xml"/>
</Relationships>
</file>

<file path=ppt/notesSlides/_rels/notesSlide625.xml.rels><?xml version="1.0" encoding="UTF-8"?>
<Relationships xmlns="http://schemas.openxmlformats.org/package/2006/relationships"><Relationship Id="rId1" Type="http://schemas.openxmlformats.org/officeDocument/2006/relationships/slide" Target="../slides/slide625.xml"/><Relationship Id="rId2" Type="http://schemas.openxmlformats.org/officeDocument/2006/relationships/notesMaster" Target="../notesMasters/notesMaster1.xml"/>
</Relationships>
</file>

<file path=ppt/notesSlides/_rels/notesSlide626.xml.rels><?xml version="1.0" encoding="UTF-8"?>
<Relationships xmlns="http://schemas.openxmlformats.org/package/2006/relationships"><Relationship Id="rId1" Type="http://schemas.openxmlformats.org/officeDocument/2006/relationships/slide" Target="../slides/slide626.xml"/><Relationship Id="rId2" Type="http://schemas.openxmlformats.org/officeDocument/2006/relationships/notesMaster" Target="../notesMasters/notesMaster1.xml"/>
</Relationships>
</file>

<file path=ppt/notesSlides/_rels/notesSlide627.xml.rels><?xml version="1.0" encoding="UTF-8"?>
<Relationships xmlns="http://schemas.openxmlformats.org/package/2006/relationships"><Relationship Id="rId1" Type="http://schemas.openxmlformats.org/officeDocument/2006/relationships/slide" Target="../slides/slide627.xml"/><Relationship Id="rId2" Type="http://schemas.openxmlformats.org/officeDocument/2006/relationships/notesMaster" Target="../notesMasters/notesMaster1.xml"/>
</Relationships>
</file>

<file path=ppt/notesSlides/_rels/notesSlide631.xml.rels><?xml version="1.0" encoding="UTF-8"?>
<Relationships xmlns="http://schemas.openxmlformats.org/package/2006/relationships"><Relationship Id="rId1" Type="http://schemas.openxmlformats.org/officeDocument/2006/relationships/slide" Target="../slides/slide631.xml"/><Relationship Id="rId2" Type="http://schemas.openxmlformats.org/officeDocument/2006/relationships/notesMaster" Target="../notesMasters/notesMaster1.xml"/>
</Relationships>
</file>

<file path=ppt/notesSlides/_rels/notesSlide647.xml.rels><?xml version="1.0" encoding="UTF-8"?>
<Relationships xmlns="http://schemas.openxmlformats.org/package/2006/relationships"><Relationship Id="rId1" Type="http://schemas.openxmlformats.org/officeDocument/2006/relationships/slide" Target="../slides/slide647.xml"/><Relationship Id="rId2" Type="http://schemas.openxmlformats.org/officeDocument/2006/relationships/notesMaster" Target="../notesMasters/notesMaster1.xml"/>
</Relationships>
</file>

<file path=ppt/notesSlides/_rels/notesSlide661.xml.rels><?xml version="1.0" encoding="UTF-8"?>
<Relationships xmlns="http://schemas.openxmlformats.org/package/2006/relationships"><Relationship Id="rId1" Type="http://schemas.openxmlformats.org/officeDocument/2006/relationships/slide" Target="../slides/slide661.xml"/><Relationship Id="rId2" Type="http://schemas.openxmlformats.org/officeDocument/2006/relationships/notesMaster" Target="../notesMasters/notesMaster1.xml"/>
</Relationships>
</file>

<file path=ppt/notesSlides/_rels/notesSlide662.xml.rels><?xml version="1.0" encoding="UTF-8"?>
<Relationships xmlns="http://schemas.openxmlformats.org/package/2006/relationships"><Relationship Id="rId1" Type="http://schemas.openxmlformats.org/officeDocument/2006/relationships/slide" Target="../slides/slide662.xml"/><Relationship Id="rId2" Type="http://schemas.openxmlformats.org/officeDocument/2006/relationships/notesMaster" Target="../notesMasters/notesMaster1.xml"/>
</Relationships>
</file>

<file path=ppt/notesSlides/_rels/notesSlide663.xml.rels><?xml version="1.0" encoding="UTF-8"?>
<Relationships xmlns="http://schemas.openxmlformats.org/package/2006/relationships"><Relationship Id="rId1" Type="http://schemas.openxmlformats.org/officeDocument/2006/relationships/slide" Target="../slides/slide663.xml"/><Relationship Id="rId2" Type="http://schemas.openxmlformats.org/officeDocument/2006/relationships/notesMaster" Target="../notesMasters/notesMaster1.xml"/>
</Relationships>
</file>

<file path=ppt/notesSlides/_rels/notesSlide664.xml.rels><?xml version="1.0" encoding="UTF-8"?>
<Relationships xmlns="http://schemas.openxmlformats.org/package/2006/relationships"><Relationship Id="rId1" Type="http://schemas.openxmlformats.org/officeDocument/2006/relationships/slide" Target="../slides/slide664.xml"/><Relationship Id="rId2" Type="http://schemas.openxmlformats.org/officeDocument/2006/relationships/notesMaster" Target="../notesMasters/notesMaster1.xml"/>
</Relationships>
</file>

<file path=ppt/notesSlides/_rels/notesSlide665.xml.rels><?xml version="1.0" encoding="UTF-8"?>
<Relationships xmlns="http://schemas.openxmlformats.org/package/2006/relationships"><Relationship Id="rId1" Type="http://schemas.openxmlformats.org/officeDocument/2006/relationships/slide" Target="../slides/slide665.xml"/><Relationship Id="rId2" Type="http://schemas.openxmlformats.org/officeDocument/2006/relationships/notesMaster" Target="../notesMasters/notesMaster1.xml"/>
</Relationships>
</file>

<file path=ppt/notesSlides/_rels/notesSlide667.xml.rels><?xml version="1.0" encoding="UTF-8"?>
<Relationships xmlns="http://schemas.openxmlformats.org/package/2006/relationships"><Relationship Id="rId1" Type="http://schemas.openxmlformats.org/officeDocument/2006/relationships/slide" Target="../slides/slide667.xml"/><Relationship Id="rId2" Type="http://schemas.openxmlformats.org/officeDocument/2006/relationships/notesMaster" Target="../notesMasters/notesMaster1.xml"/>
</Relationships>
</file>

<file path=ppt/notesSlides/_rels/notesSlide674.xml.rels><?xml version="1.0" encoding="UTF-8"?>
<Relationships xmlns="http://schemas.openxmlformats.org/package/2006/relationships"><Relationship Id="rId1" Type="http://schemas.openxmlformats.org/officeDocument/2006/relationships/slide" Target="../slides/slide674.xml"/><Relationship Id="rId2" Type="http://schemas.openxmlformats.org/officeDocument/2006/relationships/notesMaster" Target="../notesMasters/notesMaster1.xml"/>
</Relationships>
</file>

<file path=ppt/notesSlides/_rels/notesSlide675.xml.rels><?xml version="1.0" encoding="UTF-8"?>
<Relationships xmlns="http://schemas.openxmlformats.org/package/2006/relationships"><Relationship Id="rId1" Type="http://schemas.openxmlformats.org/officeDocument/2006/relationships/slide" Target="../slides/slide675.xml"/><Relationship Id="rId2" Type="http://schemas.openxmlformats.org/officeDocument/2006/relationships/notesMaster" Target="../notesMasters/notesMaster1.xml"/>
</Relationships>
</file>

<file path=ppt/notesSlides/_rels/notesSlide676.xml.rels><?xml version="1.0" encoding="UTF-8"?>
<Relationships xmlns="http://schemas.openxmlformats.org/package/2006/relationships"><Relationship Id="rId1" Type="http://schemas.openxmlformats.org/officeDocument/2006/relationships/slide" Target="../slides/slide676.xml"/><Relationship Id="rId2" Type="http://schemas.openxmlformats.org/officeDocument/2006/relationships/notesMaster" Target="../notesMasters/notesMaster1.xml"/>
</Relationships>
</file>

<file path=ppt/notesSlides/_rels/notesSlide677.xml.rels><?xml version="1.0" encoding="UTF-8"?>
<Relationships xmlns="http://schemas.openxmlformats.org/package/2006/relationships"><Relationship Id="rId1" Type="http://schemas.openxmlformats.org/officeDocument/2006/relationships/slide" Target="../slides/slide677.xml"/><Relationship Id="rId2" Type="http://schemas.openxmlformats.org/officeDocument/2006/relationships/notesMaster" Target="../notesMasters/notesMaster1.xml"/>
</Relationships>
</file>

<file path=ppt/notesSlides/_rels/notesSlide678.xml.rels><?xml version="1.0" encoding="UTF-8"?>
<Relationships xmlns="http://schemas.openxmlformats.org/package/2006/relationships"><Relationship Id="rId1" Type="http://schemas.openxmlformats.org/officeDocument/2006/relationships/slide" Target="../slides/slide678.xml"/><Relationship Id="rId2" Type="http://schemas.openxmlformats.org/officeDocument/2006/relationships/notesMaster" Target="../notesMasters/notesMaster1.xml"/>
</Relationships>
</file>

<file path=ppt/notesSlides/_rels/notesSlide684.xml.rels><?xml version="1.0" encoding="UTF-8"?>
<Relationships xmlns="http://schemas.openxmlformats.org/package/2006/relationships"><Relationship Id="rId1" Type="http://schemas.openxmlformats.org/officeDocument/2006/relationships/slide" Target="../slides/slide684.xml"/><Relationship Id="rId2" Type="http://schemas.openxmlformats.org/officeDocument/2006/relationships/notesMaster" Target="../notesMasters/notesMaster1.xml"/>
</Relationships>
</file>

<file path=ppt/notesSlides/_rels/notesSlide686.xml.rels><?xml version="1.0" encoding="UTF-8"?>
<Relationships xmlns="http://schemas.openxmlformats.org/package/2006/relationships"><Relationship Id="rId1" Type="http://schemas.openxmlformats.org/officeDocument/2006/relationships/slide" Target="../slides/slide686.xml"/><Relationship Id="rId2" Type="http://schemas.openxmlformats.org/officeDocument/2006/relationships/notesMaster" Target="../notesMasters/notesMaster1.xml"/>
</Relationships>
</file>

<file path=ppt/notesSlides/_rels/notesSlide689.xml.rels><?xml version="1.0" encoding="UTF-8"?>
<Relationships xmlns="http://schemas.openxmlformats.org/package/2006/relationships"><Relationship Id="rId1" Type="http://schemas.openxmlformats.org/officeDocument/2006/relationships/slide" Target="../slides/slide689.xml"/><Relationship Id="rId2" Type="http://schemas.openxmlformats.org/officeDocument/2006/relationships/notesMaster" Target="../notesMasters/notesMaster1.xml"/>
</Relationships>
</file>

<file path=ppt/notesSlides/_rels/notesSlide690.xml.rels><?xml version="1.0" encoding="UTF-8"?>
<Relationships xmlns="http://schemas.openxmlformats.org/package/2006/relationships"><Relationship Id="rId1" Type="http://schemas.openxmlformats.org/officeDocument/2006/relationships/slide" Target="../slides/slide690.xml"/><Relationship Id="rId2" Type="http://schemas.openxmlformats.org/officeDocument/2006/relationships/notesMaster" Target="../notesMasters/notesMaster1.xml"/>
</Relationships>
</file>

<file path=ppt/notesSlides/_rels/notesSlide691.xml.rels><?xml version="1.0" encoding="UTF-8"?>
<Relationships xmlns="http://schemas.openxmlformats.org/package/2006/relationships"><Relationship Id="rId1" Type="http://schemas.openxmlformats.org/officeDocument/2006/relationships/slide" Target="../slides/slide691.xml"/><Relationship Id="rId2" Type="http://schemas.openxmlformats.org/officeDocument/2006/relationships/notesMaster" Target="../notesMasters/notesMaster1.xml"/>
</Relationships>
</file>

<file path=ppt/notesSlides/_rels/notesSlide692.xml.rels><?xml version="1.0" encoding="UTF-8"?>
<Relationships xmlns="http://schemas.openxmlformats.org/package/2006/relationships"><Relationship Id="rId1" Type="http://schemas.openxmlformats.org/officeDocument/2006/relationships/slide" Target="../slides/slide692.xml"/><Relationship Id="rId2" Type="http://schemas.openxmlformats.org/officeDocument/2006/relationships/notesMaster" Target="../notesMasters/notesMaster1.xml"/>
</Relationships>
</file>

<file path=ppt/notesSlides/_rels/notesSlide699.xml.rels><?xml version="1.0" encoding="UTF-8"?>
<Relationships xmlns="http://schemas.openxmlformats.org/package/2006/relationships"><Relationship Id="rId1" Type="http://schemas.openxmlformats.org/officeDocument/2006/relationships/slide" Target="../slides/slide699.xml"/><Relationship Id="rId2" Type="http://schemas.openxmlformats.org/officeDocument/2006/relationships/notesMaster" Target="../notesMasters/notesMaster1.xml"/>
</Relationships>
</file>

<file path=ppt/notesSlides/_rels/notesSlide701.xml.rels><?xml version="1.0" encoding="UTF-8"?>
<Relationships xmlns="http://schemas.openxmlformats.org/package/2006/relationships"><Relationship Id="rId1" Type="http://schemas.openxmlformats.org/officeDocument/2006/relationships/slide" Target="../slides/slide701.xml"/><Relationship Id="rId2" Type="http://schemas.openxmlformats.org/officeDocument/2006/relationships/notesMaster" Target="../notesMasters/notesMaster1.xml"/>
</Relationships>
</file>

<file path=ppt/notesSlides/_rels/notesSlide702.xml.rels><?xml version="1.0" encoding="UTF-8"?>
<Relationships xmlns="http://schemas.openxmlformats.org/package/2006/relationships"><Relationship Id="rId1" Type="http://schemas.openxmlformats.org/officeDocument/2006/relationships/slide" Target="../slides/slide702.xml"/><Relationship Id="rId2" Type="http://schemas.openxmlformats.org/officeDocument/2006/relationships/notesMaster" Target="../notesMasters/notesMaster1.xml"/>
</Relationships>
</file>

<file path=ppt/notesSlides/_rels/notesSlide703.xml.rels><?xml version="1.0" encoding="UTF-8"?>
<Relationships xmlns="http://schemas.openxmlformats.org/package/2006/relationships"><Relationship Id="rId1" Type="http://schemas.openxmlformats.org/officeDocument/2006/relationships/slide" Target="../slides/slide703.xml"/><Relationship Id="rId2" Type="http://schemas.openxmlformats.org/officeDocument/2006/relationships/notesMaster" Target="../notesMasters/notesMaster1.xml"/>
</Relationships>
</file>

<file path=ppt/notesSlides/_rels/notesSlide705.xml.rels><?xml version="1.0" encoding="UTF-8"?>
<Relationships xmlns="http://schemas.openxmlformats.org/package/2006/relationships"><Relationship Id="rId1" Type="http://schemas.openxmlformats.org/officeDocument/2006/relationships/slide" Target="../slides/slide705.xml"/><Relationship Id="rId2" Type="http://schemas.openxmlformats.org/officeDocument/2006/relationships/notesMaster" Target="../notesMasters/notesMaster1.xml"/>
</Relationships>
</file>

<file path=ppt/notesSlides/_rels/notesSlide706.xml.rels><?xml version="1.0" encoding="UTF-8"?>
<Relationships xmlns="http://schemas.openxmlformats.org/package/2006/relationships"><Relationship Id="rId1" Type="http://schemas.openxmlformats.org/officeDocument/2006/relationships/slide" Target="../slides/slide706.xml"/><Relationship Id="rId2" Type="http://schemas.openxmlformats.org/officeDocument/2006/relationships/notesMaster" Target="../notesMasters/notesMaster1.xml"/>
</Relationships>
</file>

<file path=ppt/notesSlides/_rels/notesSlide707.xml.rels><?xml version="1.0" encoding="UTF-8"?>
<Relationships xmlns="http://schemas.openxmlformats.org/package/2006/relationships"><Relationship Id="rId1" Type="http://schemas.openxmlformats.org/officeDocument/2006/relationships/slide" Target="../slides/slide707.xml"/><Relationship Id="rId2" Type="http://schemas.openxmlformats.org/officeDocument/2006/relationships/notesMaster" Target="../notesMasters/notesMaster1.xml"/>
</Relationships>
</file>

<file path=ppt/notesSlides/_rels/notesSlide715.xml.rels><?xml version="1.0" encoding="UTF-8"?>
<Relationships xmlns="http://schemas.openxmlformats.org/package/2006/relationships"><Relationship Id="rId1" Type="http://schemas.openxmlformats.org/officeDocument/2006/relationships/slide" Target="../slides/slide715.xml"/><Relationship Id="rId2" Type="http://schemas.openxmlformats.org/officeDocument/2006/relationships/notesMaster" Target="../notesMasters/notesMaster1.xml"/>
</Relationships>
</file>

<file path=ppt/notesSlides/_rels/notesSlide717.xml.rels><?xml version="1.0" encoding="UTF-8"?>
<Relationships xmlns="http://schemas.openxmlformats.org/package/2006/relationships"><Relationship Id="rId1" Type="http://schemas.openxmlformats.org/officeDocument/2006/relationships/slide" Target="../slides/slide717.xml"/><Relationship Id="rId2" Type="http://schemas.openxmlformats.org/officeDocument/2006/relationships/notesMaster" Target="../notesMasters/notesMaster1.xml"/>
</Relationships>
</file>

<file path=ppt/notesSlides/_rels/notesSlide718.xml.rels><?xml version="1.0" encoding="UTF-8"?>
<Relationships xmlns="http://schemas.openxmlformats.org/package/2006/relationships"><Relationship Id="rId1" Type="http://schemas.openxmlformats.org/officeDocument/2006/relationships/slide" Target="../slides/slide718.xml"/><Relationship Id="rId2" Type="http://schemas.openxmlformats.org/officeDocument/2006/relationships/notesMaster" Target="../notesMasters/notesMaster1.xml"/>
</Relationships>
</file>

<file path=ppt/notesSlides/_rels/notesSlide719.xml.rels><?xml version="1.0" encoding="UTF-8"?>
<Relationships xmlns="http://schemas.openxmlformats.org/package/2006/relationships"><Relationship Id="rId1" Type="http://schemas.openxmlformats.org/officeDocument/2006/relationships/slide" Target="../slides/slide719.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23.xml.rels><?xml version="1.0" encoding="UTF-8"?>
<Relationships xmlns="http://schemas.openxmlformats.org/package/2006/relationships"><Relationship Id="rId1" Type="http://schemas.openxmlformats.org/officeDocument/2006/relationships/slide" Target="../slides/slide723.xml"/><Relationship Id="rId2" Type="http://schemas.openxmlformats.org/officeDocument/2006/relationships/notesMaster" Target="../notesMasters/notesMaster1.xml"/>
</Relationships>
</file>

<file path=ppt/notesSlides/_rels/notesSlide756.xml.rels><?xml version="1.0" encoding="UTF-8"?>
<Relationships xmlns="http://schemas.openxmlformats.org/package/2006/relationships"><Relationship Id="rId1" Type="http://schemas.openxmlformats.org/officeDocument/2006/relationships/slide" Target="../slides/slide756.xml"/><Relationship Id="rId2" Type="http://schemas.openxmlformats.org/officeDocument/2006/relationships/notesMaster" Target="../notesMasters/notesMaster1.xml"/>
</Relationships>
</file>

<file path=ppt/notesSlides/_rels/notesSlide760.xml.rels><?xml version="1.0" encoding="UTF-8"?>
<Relationships xmlns="http://schemas.openxmlformats.org/package/2006/relationships"><Relationship Id="rId1" Type="http://schemas.openxmlformats.org/officeDocument/2006/relationships/slide" Target="../slides/slide760.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3"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CB19110A-84F3-45E9-B3A5-18E2BD7634E4}" type="slidenum">
              <a:rPr b="0" lang="en-US" sz="1200" spc="-1" strike="noStrike">
                <a:latin typeface="Calibri"/>
              </a:rPr>
              <a:t>&lt;number&gt;</a:t>
            </a:fld>
            <a:endParaRPr b="0" lang="en-US" sz="1200" spc="-1" strike="noStrike">
              <a:latin typeface="Arial"/>
            </a:endParaRPr>
          </a:p>
        </p:txBody>
      </p:sp>
      <p:sp>
        <p:nvSpPr>
          <p:cNvPr id="4884" name="PlaceHolder 2"/>
          <p:cNvSpPr>
            <a:spLocks noGrp="1"/>
          </p:cNvSpPr>
          <p:nvPr>
            <p:ph type="sldImg"/>
          </p:nvPr>
        </p:nvSpPr>
        <p:spPr>
          <a:xfrm>
            <a:off x="1143000" y="685800"/>
            <a:ext cx="4572000" cy="3429000"/>
          </a:xfrm>
          <a:prstGeom prst="rect">
            <a:avLst/>
          </a:prstGeom>
        </p:spPr>
      </p:sp>
      <p:sp>
        <p:nvSpPr>
          <p:cNvPr id="4885"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6"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F55BA6B3-C657-4F9D-89DA-01C4BA82124C}" type="slidenum">
              <a:rPr b="0" lang="en-US" sz="1200" spc="-1" strike="noStrike">
                <a:latin typeface="Calibri"/>
              </a:rPr>
              <a:t>&lt;number&gt;</a:t>
            </a:fld>
            <a:endParaRPr b="0" lang="en-US" sz="1200" spc="-1" strike="noStrike">
              <a:latin typeface="Arial"/>
            </a:endParaRPr>
          </a:p>
        </p:txBody>
      </p:sp>
      <p:sp>
        <p:nvSpPr>
          <p:cNvPr id="4887" name="PlaceHolder 2"/>
          <p:cNvSpPr>
            <a:spLocks noGrp="1"/>
          </p:cNvSpPr>
          <p:nvPr>
            <p:ph type="sldImg"/>
          </p:nvPr>
        </p:nvSpPr>
        <p:spPr>
          <a:xfrm>
            <a:off x="1143000" y="685800"/>
            <a:ext cx="4572000" cy="3429000"/>
          </a:xfrm>
          <a:prstGeom prst="rect">
            <a:avLst/>
          </a:prstGeom>
        </p:spPr>
      </p:sp>
      <p:sp>
        <p:nvSpPr>
          <p:cNvPr id="4888"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9"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298E14F1-2D0D-4B5C-A20E-564C7D531B3A}"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4890" name="PlaceHolder 2"/>
          <p:cNvSpPr>
            <a:spLocks noGrp="1"/>
          </p:cNvSpPr>
          <p:nvPr>
            <p:ph type="sldImg"/>
          </p:nvPr>
        </p:nvSpPr>
        <p:spPr>
          <a:xfrm>
            <a:off x="1174680" y="696960"/>
            <a:ext cx="4638240" cy="3479400"/>
          </a:xfrm>
          <a:prstGeom prst="rect">
            <a:avLst/>
          </a:prstGeom>
        </p:spPr>
      </p:sp>
      <p:sp>
        <p:nvSpPr>
          <p:cNvPr id="4891" name="PlaceHolder 3"/>
          <p:cNvSpPr>
            <a:spLocks noGrp="1"/>
          </p:cNvSpPr>
          <p:nvPr>
            <p:ph type="body"/>
          </p:nvPr>
        </p:nvSpPr>
        <p:spPr>
          <a:xfrm>
            <a:off x="930240" y="4408560"/>
            <a:ext cx="5124240" cy="4177800"/>
          </a:xfrm>
          <a:prstGeom prst="rect">
            <a:avLst/>
          </a:prstGeom>
        </p:spPr>
        <p:txBody>
          <a:bodyPr lIns="92880" rIns="92880" tIns="46440" bIns="46440"/>
          <a:p>
            <a:endParaRPr b="0" lang="en-US" sz="20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2"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CB247E97-E10F-444D-8339-5C428846FBAE}"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4893" name="PlaceHolder 2"/>
          <p:cNvSpPr>
            <a:spLocks noGrp="1"/>
          </p:cNvSpPr>
          <p:nvPr>
            <p:ph type="sldImg"/>
          </p:nvPr>
        </p:nvSpPr>
        <p:spPr>
          <a:xfrm>
            <a:off x="1174680" y="696960"/>
            <a:ext cx="4638240" cy="3479400"/>
          </a:xfrm>
          <a:prstGeom prst="rect">
            <a:avLst/>
          </a:prstGeom>
        </p:spPr>
      </p:sp>
      <p:sp>
        <p:nvSpPr>
          <p:cNvPr id="4894" name="PlaceHolder 3"/>
          <p:cNvSpPr>
            <a:spLocks noGrp="1"/>
          </p:cNvSpPr>
          <p:nvPr>
            <p:ph type="body"/>
          </p:nvPr>
        </p:nvSpPr>
        <p:spPr>
          <a:xfrm>
            <a:off x="930240" y="4408560"/>
            <a:ext cx="5124240" cy="4177800"/>
          </a:xfrm>
          <a:prstGeom prst="rect">
            <a:avLst/>
          </a:prstGeom>
        </p:spPr>
        <p:txBody>
          <a:bodyPr lIns="92880" rIns="92880" tIns="46440" bIns="46440"/>
          <a:p>
            <a:endParaRPr b="0" lang="en-US" sz="20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5"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BC4A9E87-B363-4E71-8B96-24A328DF57A9}"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4896" name="PlaceHolder 2"/>
          <p:cNvSpPr>
            <a:spLocks noGrp="1"/>
          </p:cNvSpPr>
          <p:nvPr>
            <p:ph type="sldImg"/>
          </p:nvPr>
        </p:nvSpPr>
        <p:spPr>
          <a:xfrm>
            <a:off x="1174680" y="696960"/>
            <a:ext cx="4638240" cy="3479400"/>
          </a:xfrm>
          <a:prstGeom prst="rect">
            <a:avLst/>
          </a:prstGeom>
        </p:spPr>
      </p:sp>
      <p:sp>
        <p:nvSpPr>
          <p:cNvPr id="4897" name="PlaceHolder 3"/>
          <p:cNvSpPr>
            <a:spLocks noGrp="1"/>
          </p:cNvSpPr>
          <p:nvPr>
            <p:ph type="body"/>
          </p:nvPr>
        </p:nvSpPr>
        <p:spPr>
          <a:xfrm>
            <a:off x="930240" y="4408560"/>
            <a:ext cx="5124240" cy="4177800"/>
          </a:xfrm>
          <a:prstGeom prst="rect">
            <a:avLst/>
          </a:prstGeom>
        </p:spPr>
        <p:txBody>
          <a:bodyPr lIns="92880" rIns="92880" tIns="46440" bIns="46440"/>
          <a:p>
            <a:endParaRPr b="0" lang="en-US" sz="2000" spc="-1" strike="noStrike">
              <a:latin typeface="Arial"/>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8"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27FD01A0-49D8-471B-A55D-5D519E1E710D}"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4899" name="PlaceHolder 2"/>
          <p:cNvSpPr>
            <a:spLocks noGrp="1"/>
          </p:cNvSpPr>
          <p:nvPr>
            <p:ph type="sldImg"/>
          </p:nvPr>
        </p:nvSpPr>
        <p:spPr>
          <a:xfrm>
            <a:off x="1174680" y="696960"/>
            <a:ext cx="4638240" cy="3479400"/>
          </a:xfrm>
          <a:prstGeom prst="rect">
            <a:avLst/>
          </a:prstGeom>
        </p:spPr>
      </p:sp>
      <p:sp>
        <p:nvSpPr>
          <p:cNvPr id="4900" name="PlaceHolder 3"/>
          <p:cNvSpPr>
            <a:spLocks noGrp="1"/>
          </p:cNvSpPr>
          <p:nvPr>
            <p:ph type="body"/>
          </p:nvPr>
        </p:nvSpPr>
        <p:spPr>
          <a:xfrm>
            <a:off x="930240" y="4408560"/>
            <a:ext cx="5124240" cy="4177800"/>
          </a:xfrm>
          <a:prstGeom prst="rect">
            <a:avLst/>
          </a:prstGeom>
        </p:spPr>
        <p:txBody>
          <a:bodyPr lIns="92880" rIns="92880" tIns="46440" bIns="46440"/>
          <a:p>
            <a:endParaRPr b="0" lang="en-US" sz="2000" spc="-1" strike="noStrike">
              <a:latin typeface="Arial"/>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1"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55995FE0-6D39-44BC-8DC9-9A59CE14061C}" type="slidenum">
              <a:rPr b="0" lang="en-US" sz="1200" spc="-1" strike="noStrike">
                <a:solidFill>
                  <a:srgbClr val="000000"/>
                </a:solidFill>
                <a:latin typeface="Times New Roman"/>
              </a:rPr>
              <a:t>&lt;number&gt;</a:t>
            </a:fld>
            <a:endParaRPr b="0" lang="en-US" sz="1200" spc="-1" strike="noStrike">
              <a:latin typeface="Times New Roman"/>
            </a:endParaRPr>
          </a:p>
        </p:txBody>
      </p:sp>
      <p:sp>
        <p:nvSpPr>
          <p:cNvPr id="4902" name="PlaceHolder 2"/>
          <p:cNvSpPr>
            <a:spLocks noGrp="1"/>
          </p:cNvSpPr>
          <p:nvPr>
            <p:ph type="sldImg"/>
          </p:nvPr>
        </p:nvSpPr>
        <p:spPr>
          <a:xfrm>
            <a:off x="1171440" y="696960"/>
            <a:ext cx="4641480" cy="3481200"/>
          </a:xfrm>
          <a:prstGeom prst="rect">
            <a:avLst/>
          </a:prstGeom>
        </p:spPr>
      </p:sp>
      <p:sp>
        <p:nvSpPr>
          <p:cNvPr id="4903" name="PlaceHolder 3"/>
          <p:cNvSpPr>
            <a:spLocks noGrp="1"/>
          </p:cNvSpPr>
          <p:nvPr>
            <p:ph type="body"/>
          </p:nvPr>
        </p:nvSpPr>
        <p:spPr>
          <a:xfrm>
            <a:off x="698400" y="4409640"/>
            <a:ext cx="5587560" cy="4177440"/>
          </a:xfrm>
          <a:prstGeom prst="rect">
            <a:avLst/>
          </a:prstGeom>
        </p:spPr>
        <p:txBody>
          <a:bodyPr lIns="92880" rIns="92880" tIns="46440" bIns="46440"/>
          <a:p>
            <a:pPr marL="216000" indent="-216000">
              <a:lnSpc>
                <a:spcPct val="100000"/>
              </a:lnSpc>
            </a:pPr>
            <a:r>
              <a:rPr b="0" lang="en-US" sz="2000" spc="-1" strike="noStrike">
                <a:latin typeface="Arial"/>
              </a:rPr>
              <a:t>Every four years, the UK conducts the </a:t>
            </a:r>
            <a:r>
              <a:rPr b="0" lang="en-US" sz="2000" spc="-1" strike="noStrike">
                <a:latin typeface="Arial"/>
              </a:rPr>
              <a:t>“Research Assessment Exercise” in which every department of all 73 UK research universities is rank-ordered in terms of its research impact, and funded proportionately.</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exercise is based on submitting many performance indicators, and there is long, time-consuming assessment.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But the rank order can already predicted (with a correlation of 0.9) by simply counting the total citations.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This is true even though citation counts are not submitted.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Yet they could have replaced the whole RAE exercise, and much less cost in time and effort for all.</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This illustrates the importance of citation impact for research funding.</a:t>
            </a:r>
            <a:endParaRPr b="0" lang="en-US" sz="2000" spc="-1" strike="noStrike">
              <a:latin typeface="Arial"/>
            </a:endParaRPr>
          </a:p>
        </p:txBody>
      </p:sp>
    </p:spTree>
  </p:cSld>
</p:notes>
</file>

<file path=ppt/notesSlides/notesSlide1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4"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900081AB-CA60-49BF-83BE-EFAE05288942}"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4905" name="PlaceHolder 2"/>
          <p:cNvSpPr>
            <a:spLocks noGrp="1"/>
          </p:cNvSpPr>
          <p:nvPr>
            <p:ph type="sldImg"/>
          </p:nvPr>
        </p:nvSpPr>
        <p:spPr>
          <a:xfrm>
            <a:off x="1173240" y="696960"/>
            <a:ext cx="4641480" cy="3479400"/>
          </a:xfrm>
          <a:prstGeom prst="rect">
            <a:avLst/>
          </a:prstGeom>
        </p:spPr>
      </p:sp>
      <p:sp>
        <p:nvSpPr>
          <p:cNvPr id="4906" name="PlaceHolder 3"/>
          <p:cNvSpPr>
            <a:spLocks noGrp="1"/>
          </p:cNvSpPr>
          <p:nvPr>
            <p:ph type="body"/>
          </p:nvPr>
        </p:nvSpPr>
        <p:spPr>
          <a:xfrm>
            <a:off x="930240" y="4408560"/>
            <a:ext cx="5124240" cy="4177800"/>
          </a:xfrm>
          <a:prstGeom prst="rect">
            <a:avLst/>
          </a:prstGeom>
        </p:spPr>
        <p:txBody>
          <a:bodyPr lIns="92880" rIns="92880" tIns="46440" bIns="46440"/>
          <a:p>
            <a:endParaRPr b="0" lang="en-US" sz="2000" spc="-1" strike="noStrike">
              <a:latin typeface="Arial"/>
            </a:endParaRPr>
          </a:p>
        </p:txBody>
      </p:sp>
    </p:spTree>
  </p:cSld>
</p:notes>
</file>

<file path=ppt/notesSlides/notesSlide1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7"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523E233A-84CE-45C3-86B3-667A3430EBE9}" type="slidenum">
              <a:rPr b="0" lang="en-US" sz="1200" spc="-1" strike="noStrike">
                <a:solidFill>
                  <a:srgbClr val="000000"/>
                </a:solidFill>
                <a:latin typeface="Times New Roman"/>
              </a:rPr>
              <a:t>&lt;number&gt;</a:t>
            </a:fld>
            <a:endParaRPr b="0" lang="en-US" sz="1200" spc="-1" strike="noStrike">
              <a:latin typeface="Times New Roman"/>
            </a:endParaRPr>
          </a:p>
        </p:txBody>
      </p:sp>
      <p:sp>
        <p:nvSpPr>
          <p:cNvPr id="4908" name="PlaceHolder 2"/>
          <p:cNvSpPr>
            <a:spLocks noGrp="1"/>
          </p:cNvSpPr>
          <p:nvPr>
            <p:ph type="sldImg"/>
          </p:nvPr>
        </p:nvSpPr>
        <p:spPr>
          <a:xfrm>
            <a:off x="1171440" y="696960"/>
            <a:ext cx="4641480" cy="3481200"/>
          </a:xfrm>
          <a:prstGeom prst="rect">
            <a:avLst/>
          </a:prstGeom>
        </p:spPr>
      </p:sp>
      <p:sp>
        <p:nvSpPr>
          <p:cNvPr id="4909" name="PlaceHolder 3"/>
          <p:cNvSpPr>
            <a:spLocks noGrp="1"/>
          </p:cNvSpPr>
          <p:nvPr>
            <p:ph type="body"/>
          </p:nvPr>
        </p:nvSpPr>
        <p:spPr>
          <a:xfrm>
            <a:off x="698400" y="4409640"/>
            <a:ext cx="5587560" cy="4177440"/>
          </a:xfrm>
          <a:prstGeom prst="rect">
            <a:avLst/>
          </a:prstGeom>
        </p:spPr>
        <p:txBody>
          <a:bodyPr lIns="92880" rIns="92880" tIns="46440" bIns="46440"/>
          <a:p>
            <a:pPr marL="216000" indent="-216000">
              <a:lnSpc>
                <a:spcPct val="100000"/>
              </a:lnSpc>
            </a:pPr>
            <a:r>
              <a:rPr b="0" lang="en-US" sz="2000" spc="-1" strike="noStrike">
                <a:latin typeface="Arial"/>
              </a:rPr>
              <a:t>Lawrence</a:t>
            </a:r>
            <a:r>
              <a:rPr b="0" lang="en-US" sz="2000" spc="-1" strike="noStrike">
                <a:latin typeface="Arial"/>
              </a:rPr>
              <a:t>’s study using articles in computer science, comparing articles ffrom the same venue (mostly refereed conference proceedings, which is the main form of publication in computer science) and showing that the ones that were self-archived had 300% more citations than the ones in the same venue that were not self-archived.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2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0"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B4DF7454-CB20-4A9E-8AC7-2992FD556C3F}" type="slidenum">
              <a:rPr b="0" lang="en-US" sz="1200" spc="-1" strike="noStrike">
                <a:solidFill>
                  <a:srgbClr val="000000"/>
                </a:solidFill>
                <a:latin typeface="Times New Roman"/>
              </a:rPr>
              <a:t>&lt;number&gt;</a:t>
            </a:fld>
            <a:endParaRPr b="0" lang="en-US" sz="1200" spc="-1" strike="noStrike">
              <a:latin typeface="Times New Roman"/>
            </a:endParaRPr>
          </a:p>
        </p:txBody>
      </p:sp>
      <p:sp>
        <p:nvSpPr>
          <p:cNvPr id="4911" name="PlaceHolder 2"/>
          <p:cNvSpPr>
            <a:spLocks noGrp="1"/>
          </p:cNvSpPr>
          <p:nvPr>
            <p:ph type="sldImg"/>
          </p:nvPr>
        </p:nvSpPr>
        <p:spPr>
          <a:xfrm>
            <a:off x="1171440" y="696960"/>
            <a:ext cx="4641480" cy="3481200"/>
          </a:xfrm>
          <a:prstGeom prst="rect">
            <a:avLst/>
          </a:prstGeom>
        </p:spPr>
      </p:sp>
      <p:sp>
        <p:nvSpPr>
          <p:cNvPr id="4912" name="PlaceHolder 3"/>
          <p:cNvSpPr>
            <a:spLocks noGrp="1"/>
          </p:cNvSpPr>
          <p:nvPr>
            <p:ph type="body"/>
          </p:nvPr>
        </p:nvSpPr>
        <p:spPr>
          <a:xfrm>
            <a:off x="698400" y="4409640"/>
            <a:ext cx="5587560" cy="4177440"/>
          </a:xfrm>
          <a:prstGeom prst="rect">
            <a:avLst/>
          </a:prstGeom>
        </p:spPr>
        <p:txBody>
          <a:bodyPr lIns="92880" rIns="92880" tIns="46440" bIns="46440"/>
          <a:p>
            <a:pPr marL="216000" indent="-216000">
              <a:lnSpc>
                <a:spcPct val="100000"/>
              </a:lnSpc>
            </a:pPr>
            <a:r>
              <a:rPr b="0" lang="en-US" sz="2000" spc="-1" strike="noStrike">
                <a:latin typeface="Arial"/>
              </a:rPr>
              <a:t>Self explanatory: Describes the various aspects of research impact.</a:t>
            </a:r>
            <a:endParaRPr b="0" lang="en-US" sz="2000" spc="-1" strike="noStrike">
              <a:latin typeface="Arial"/>
            </a:endParaRPr>
          </a:p>
        </p:txBody>
      </p:sp>
    </p:spTree>
  </p:cSld>
</p:notes>
</file>

<file path=ppt/notesSlides/notesSlide2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3"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898F2551-4E67-4080-9B70-2A4F56D812C7}" type="slidenum">
              <a:rPr b="0" lang="en-US" sz="1200" spc="-1" strike="noStrike">
                <a:solidFill>
                  <a:srgbClr val="000000"/>
                </a:solidFill>
                <a:latin typeface="Times New Roman"/>
              </a:rPr>
              <a:t>&lt;number&gt;</a:t>
            </a:fld>
            <a:endParaRPr b="0" lang="en-US" sz="1200" spc="-1" strike="noStrike">
              <a:latin typeface="Times New Roman"/>
            </a:endParaRPr>
          </a:p>
        </p:txBody>
      </p:sp>
      <p:sp>
        <p:nvSpPr>
          <p:cNvPr id="4914" name="PlaceHolder 2"/>
          <p:cNvSpPr>
            <a:spLocks noGrp="1"/>
          </p:cNvSpPr>
          <p:nvPr>
            <p:ph type="sldImg"/>
          </p:nvPr>
        </p:nvSpPr>
        <p:spPr>
          <a:xfrm>
            <a:off x="1171440" y="696960"/>
            <a:ext cx="4641480" cy="3481200"/>
          </a:xfrm>
          <a:prstGeom prst="rect">
            <a:avLst/>
          </a:prstGeom>
        </p:spPr>
      </p:sp>
      <p:sp>
        <p:nvSpPr>
          <p:cNvPr id="4915" name="PlaceHolder 3"/>
          <p:cNvSpPr>
            <a:spLocks noGrp="1"/>
          </p:cNvSpPr>
          <p:nvPr>
            <p:ph type="body"/>
          </p:nvPr>
        </p:nvSpPr>
        <p:spPr>
          <a:xfrm>
            <a:off x="698400" y="4409640"/>
            <a:ext cx="5587560" cy="4177440"/>
          </a:xfrm>
          <a:prstGeom prst="rect">
            <a:avLst/>
          </a:prstGeom>
        </p:spPr>
        <p:txBody>
          <a:bodyPr lIns="92880" rIns="92880" tIns="46440" bIns="46440"/>
          <a:p>
            <a:pPr marL="216000" indent="-216000">
              <a:lnSpc>
                <a:spcPct val="100000"/>
              </a:lnSpc>
            </a:pPr>
            <a:r>
              <a:rPr b="0" lang="en-US" sz="2000" spc="-1" strike="noStrike">
                <a:latin typeface="Arial"/>
              </a:rPr>
              <a:t>The correlation in the access-impact cycle are also confirmed by the download/citation correlator: There is a strong positive correlation between the number of downloads a paper receives when it is self-archived and the number of citations it receives about 2 years later.</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This correlation could be used in early-days evaluation and comparison of researchers and research.</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The correlation between downloads and citations is greatest for the high-impact papers and authors.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Note how most papers are not cited at all (upper graph).</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Other analyses show that when a paper is first self-archived (and there is an alerting service, as in the physics arxiv, there is a burst of downloads which subsides quickly -- except for papers that later turn out to be highly cited ones.</a:t>
            </a:r>
            <a:endParaRPr b="0" lang="en-US" sz="2000" spc="-1" strike="noStrike">
              <a:latin typeface="Arial"/>
            </a:endParaRPr>
          </a:p>
          <a:p>
            <a:pPr marL="216000" indent="-216000">
              <a:lnSpc>
                <a:spcPct val="100000"/>
              </a:lnSpc>
            </a:pPr>
            <a:r>
              <a:rPr b="0" lang="en-US" sz="2000" spc="-1" strike="noStrike">
                <a:latin typeface="Arial"/>
              </a:rPr>
              <a:t>Those get donwloaded more often, and for a longer time after they first appear. Once the downloads generate citations, the citations generate more downloads.</a:t>
            </a:r>
            <a:endParaRPr b="0" lang="en-US" sz="2000" spc="-1" strike="noStrike">
              <a:latin typeface="Arial"/>
            </a:endParaRPr>
          </a:p>
        </p:txBody>
      </p:sp>
    </p:spTree>
  </p:cSld>
</p:notes>
</file>

<file path=ppt/notesSlides/notesSlide2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6" name="PlaceHolder 1"/>
          <p:cNvSpPr>
            <a:spLocks noGrp="1"/>
          </p:cNvSpPr>
          <p:nvPr>
            <p:ph type="sldImg"/>
          </p:nvPr>
        </p:nvSpPr>
        <p:spPr>
          <a:xfrm>
            <a:off x="1174680" y="696960"/>
            <a:ext cx="4638240" cy="3479400"/>
          </a:xfrm>
          <a:prstGeom prst="rect">
            <a:avLst/>
          </a:prstGeom>
        </p:spPr>
      </p:sp>
      <p:sp>
        <p:nvSpPr>
          <p:cNvPr id="4917" name="PlaceHolder 2"/>
          <p:cNvSpPr>
            <a:spLocks noGrp="1"/>
          </p:cNvSpPr>
          <p:nvPr>
            <p:ph type="body"/>
          </p:nvPr>
        </p:nvSpPr>
        <p:spPr>
          <a:xfrm>
            <a:off x="930240" y="4408560"/>
            <a:ext cx="5124240" cy="4177800"/>
          </a:xfrm>
          <a:prstGeom prst="rect">
            <a:avLst/>
          </a:prstGeom>
        </p:spPr>
        <p:txBody>
          <a:bodyPr lIns="92880" rIns="92880" tIns="46440" bIns="46440"/>
          <a:p>
            <a:pPr marL="216000" indent="-216000">
              <a:lnSpc>
                <a:spcPct val="100000"/>
              </a:lnSpc>
            </a:pPr>
            <a:r>
              <a:rPr b="0" lang="en-US" sz="2000" spc="-1" strike="noStrike">
                <a:latin typeface="Arial"/>
              </a:rPr>
              <a:t>Slide adapted from </a:t>
            </a:r>
            <a:endParaRPr b="0" lang="en-US" sz="2000" spc="-1" strike="noStrike">
              <a:latin typeface="Arial"/>
            </a:endParaRPr>
          </a:p>
          <a:p>
            <a:pPr marL="216000" indent="-216000">
              <a:lnSpc>
                <a:spcPct val="100000"/>
              </a:lnSpc>
            </a:pPr>
            <a:r>
              <a:rPr b="1" lang="en-US" sz="1200" spc="-1" strike="noStrike">
                <a:latin typeface="Arial"/>
              </a:rPr>
              <a:t>Predatory Publishers are Poisoning Scholarly Communication</a:t>
            </a:r>
            <a:br/>
            <a:r>
              <a:rPr b="1" lang="en-US" sz="1200" spc="-1" strike="noStrike">
                <a:latin typeface="Arial"/>
              </a:rPr>
              <a:t>by</a:t>
            </a:r>
            <a:r>
              <a:rPr b="0" lang="en-US" sz="2000" spc="-1" strike="noStrike">
                <a:latin typeface="Arial"/>
              </a:rPr>
              <a:t>Jeffrey Beall</a:t>
            </a:r>
            <a:endParaRPr b="0" lang="en-US" sz="2000" spc="-1" strike="noStrike">
              <a:latin typeface="Arial"/>
            </a:endParaRPr>
          </a:p>
          <a:p>
            <a:pPr marL="216000" indent="-216000">
              <a:lnSpc>
                <a:spcPct val="100000"/>
              </a:lnSpc>
            </a:pPr>
            <a:r>
              <a:rPr b="0" lang="en-US" sz="2000" spc="-1" strike="noStrike">
                <a:latin typeface="Arial"/>
              </a:rPr>
              <a:t>University of Colorado Denver</a:t>
            </a:r>
            <a:endParaRPr b="0" lang="en-US" sz="2000" spc="-1" strike="noStrike">
              <a:latin typeface="Arial"/>
            </a:endParaRPr>
          </a:p>
          <a:p>
            <a:pPr marL="216000" indent="-216000">
              <a:lnSpc>
                <a:spcPct val="100000"/>
              </a:lnSpc>
            </a:pPr>
            <a:r>
              <a:rPr b="0" lang="en-US" sz="2000" spc="-1" strike="noStrike">
                <a:latin typeface="Arial"/>
              </a:rPr>
              <a:t>ORCID number 0000-0001-9012-5330</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918" name="TextShape 3"/>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2B8D3847-F5DE-46AC-BFC9-BF7FA9F237FF}"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2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9" name="PlaceHolder 1"/>
          <p:cNvSpPr>
            <a:spLocks noGrp="1"/>
          </p:cNvSpPr>
          <p:nvPr>
            <p:ph type="sldImg"/>
          </p:nvPr>
        </p:nvSpPr>
        <p:spPr>
          <a:xfrm>
            <a:off x="1174680" y="696960"/>
            <a:ext cx="4638240" cy="3479400"/>
          </a:xfrm>
          <a:prstGeom prst="rect">
            <a:avLst/>
          </a:prstGeom>
        </p:spPr>
      </p:sp>
      <p:sp>
        <p:nvSpPr>
          <p:cNvPr id="4920" name="PlaceHolder 2"/>
          <p:cNvSpPr>
            <a:spLocks noGrp="1"/>
          </p:cNvSpPr>
          <p:nvPr>
            <p:ph type="body"/>
          </p:nvPr>
        </p:nvSpPr>
        <p:spPr>
          <a:xfrm>
            <a:off x="930240" y="4408560"/>
            <a:ext cx="5124240" cy="4177800"/>
          </a:xfrm>
          <a:prstGeom prst="rect">
            <a:avLst/>
          </a:prstGeom>
        </p:spPr>
        <p:txBody>
          <a:bodyPr lIns="92880" rIns="92880" tIns="46440" bIns="46440"/>
          <a:p>
            <a:pPr marL="216000" indent="-216000">
              <a:lnSpc>
                <a:spcPct val="100000"/>
              </a:lnSpc>
            </a:pPr>
            <a:r>
              <a:rPr b="0" lang="en-US" sz="2000" spc="-1" strike="noStrike">
                <a:latin typeface="Arial"/>
              </a:rPr>
              <a:t>Alide adapted from </a:t>
            </a:r>
            <a:endParaRPr b="0" lang="en-US" sz="2000" spc="-1" strike="noStrike">
              <a:latin typeface="Arial"/>
            </a:endParaRPr>
          </a:p>
          <a:p>
            <a:pPr marL="216000" indent="-216000">
              <a:lnSpc>
                <a:spcPct val="100000"/>
              </a:lnSpc>
            </a:pPr>
            <a:r>
              <a:rPr b="1" lang="en-US" sz="1200" spc="-1" strike="noStrike">
                <a:latin typeface="Arial"/>
              </a:rPr>
              <a:t>Predatory Publishers are Poisoning Scholarly Communication</a:t>
            </a:r>
            <a:br/>
            <a:r>
              <a:rPr b="1" lang="en-US" sz="1200" spc="-1" strike="noStrike">
                <a:latin typeface="Arial"/>
              </a:rPr>
              <a:t>by</a:t>
            </a:r>
            <a:r>
              <a:rPr b="0" lang="en-US" sz="2000" spc="-1" strike="noStrike">
                <a:latin typeface="Arial"/>
              </a:rPr>
              <a:t>Jeffrey Beall</a:t>
            </a:r>
            <a:endParaRPr b="0" lang="en-US" sz="2000" spc="-1" strike="noStrike">
              <a:latin typeface="Arial"/>
            </a:endParaRPr>
          </a:p>
          <a:p>
            <a:pPr marL="216000" indent="-216000">
              <a:lnSpc>
                <a:spcPct val="100000"/>
              </a:lnSpc>
            </a:pPr>
            <a:r>
              <a:rPr b="0" lang="en-US" sz="2000" spc="-1" strike="noStrike">
                <a:latin typeface="Arial"/>
              </a:rPr>
              <a:t>University of Colorado Denver</a:t>
            </a:r>
            <a:endParaRPr b="0" lang="en-US" sz="2000" spc="-1" strike="noStrike">
              <a:latin typeface="Arial"/>
            </a:endParaRPr>
          </a:p>
          <a:p>
            <a:pPr marL="216000" indent="-216000">
              <a:lnSpc>
                <a:spcPct val="100000"/>
              </a:lnSpc>
            </a:pPr>
            <a:r>
              <a:rPr b="0" lang="en-US" sz="2000" spc="-1" strike="noStrike">
                <a:latin typeface="Arial"/>
              </a:rPr>
              <a:t>ORCID number 0000-0001-9012-5330</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921" name="TextShape 3"/>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3E11B4D2-21B6-4BC3-B7BE-2E725918E354}"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2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2" name="PlaceHolder 1"/>
          <p:cNvSpPr>
            <a:spLocks noGrp="1"/>
          </p:cNvSpPr>
          <p:nvPr>
            <p:ph type="sldImg"/>
          </p:nvPr>
        </p:nvSpPr>
        <p:spPr>
          <a:xfrm>
            <a:off x="1174680" y="696960"/>
            <a:ext cx="4638240" cy="3479400"/>
          </a:xfrm>
          <a:prstGeom prst="rect">
            <a:avLst/>
          </a:prstGeom>
        </p:spPr>
      </p:sp>
      <p:sp>
        <p:nvSpPr>
          <p:cNvPr id="4923" name="PlaceHolder 2"/>
          <p:cNvSpPr>
            <a:spLocks noGrp="1"/>
          </p:cNvSpPr>
          <p:nvPr>
            <p:ph type="body"/>
          </p:nvPr>
        </p:nvSpPr>
        <p:spPr>
          <a:xfrm>
            <a:off x="930240" y="4408560"/>
            <a:ext cx="5124240" cy="4177800"/>
          </a:xfrm>
          <a:prstGeom prst="rect">
            <a:avLst/>
          </a:prstGeom>
        </p:spPr>
        <p:txBody>
          <a:bodyPr lIns="92880" rIns="92880" tIns="46440" bIns="46440"/>
          <a:p>
            <a:pPr marL="216000" indent="-216000">
              <a:lnSpc>
                <a:spcPct val="100000"/>
              </a:lnSpc>
            </a:pPr>
            <a:r>
              <a:rPr b="0" lang="en-US" sz="2000" spc="-1" strike="noStrike">
                <a:latin typeface="Arial"/>
              </a:rPr>
              <a:t>Slide adapted from </a:t>
            </a:r>
            <a:endParaRPr b="0" lang="en-US" sz="2000" spc="-1" strike="noStrike">
              <a:latin typeface="Arial"/>
            </a:endParaRPr>
          </a:p>
          <a:p>
            <a:pPr marL="216000" indent="-216000">
              <a:lnSpc>
                <a:spcPct val="100000"/>
              </a:lnSpc>
            </a:pPr>
            <a:r>
              <a:rPr b="1" lang="en-US" sz="1200" spc="-1" strike="noStrike">
                <a:latin typeface="Arial"/>
              </a:rPr>
              <a:t>Predatory Publishers are Poisoning Scholarly Communication</a:t>
            </a:r>
            <a:br/>
            <a:r>
              <a:rPr b="1" lang="en-US" sz="1200" spc="-1" strike="noStrike">
                <a:latin typeface="Arial"/>
              </a:rPr>
              <a:t>by</a:t>
            </a:r>
            <a:r>
              <a:rPr b="0" lang="en-US" sz="2000" spc="-1" strike="noStrike">
                <a:latin typeface="Arial"/>
              </a:rPr>
              <a:t>Jeffrey Beall</a:t>
            </a:r>
            <a:endParaRPr b="0" lang="en-US" sz="2000" spc="-1" strike="noStrike">
              <a:latin typeface="Arial"/>
            </a:endParaRPr>
          </a:p>
          <a:p>
            <a:pPr marL="216000" indent="-216000">
              <a:lnSpc>
                <a:spcPct val="100000"/>
              </a:lnSpc>
            </a:pPr>
            <a:r>
              <a:rPr b="0" lang="en-US" sz="2000" spc="-1" strike="noStrike">
                <a:latin typeface="Arial"/>
              </a:rPr>
              <a:t>University of Colorado Denver</a:t>
            </a:r>
            <a:endParaRPr b="0" lang="en-US" sz="2000" spc="-1" strike="noStrike">
              <a:latin typeface="Arial"/>
            </a:endParaRPr>
          </a:p>
          <a:p>
            <a:pPr marL="216000" indent="-216000">
              <a:lnSpc>
                <a:spcPct val="100000"/>
              </a:lnSpc>
            </a:pPr>
            <a:r>
              <a:rPr b="0" lang="en-US" sz="2000" spc="-1" strike="noStrike">
                <a:latin typeface="Arial"/>
              </a:rPr>
              <a:t>ORCID number 0000-0001-9012-5330</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924" name="TextShape 3"/>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C27B5DD9-76F9-485E-BFAB-EB13E19BE73E}"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2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5" name="PlaceHolder 1"/>
          <p:cNvSpPr>
            <a:spLocks noGrp="1"/>
          </p:cNvSpPr>
          <p:nvPr>
            <p:ph type="sldImg"/>
          </p:nvPr>
        </p:nvSpPr>
        <p:spPr>
          <a:xfrm>
            <a:off x="1174680" y="696960"/>
            <a:ext cx="4638240" cy="3479400"/>
          </a:xfrm>
          <a:prstGeom prst="rect">
            <a:avLst/>
          </a:prstGeom>
        </p:spPr>
      </p:sp>
      <p:sp>
        <p:nvSpPr>
          <p:cNvPr id="4926" name="PlaceHolder 2"/>
          <p:cNvSpPr>
            <a:spLocks noGrp="1"/>
          </p:cNvSpPr>
          <p:nvPr>
            <p:ph type="body"/>
          </p:nvPr>
        </p:nvSpPr>
        <p:spPr>
          <a:xfrm>
            <a:off x="930240" y="4408560"/>
            <a:ext cx="5124240" cy="4177800"/>
          </a:xfrm>
          <a:prstGeom prst="rect">
            <a:avLst/>
          </a:prstGeom>
        </p:spPr>
        <p:txBody>
          <a:bodyPr lIns="92880" rIns="92880" tIns="46440" bIns="46440"/>
          <a:p>
            <a:pPr marL="216000" indent="-216000">
              <a:lnSpc>
                <a:spcPct val="100000"/>
              </a:lnSpc>
            </a:pPr>
            <a:r>
              <a:rPr b="0" lang="en-US" sz="2000" spc="-1" strike="noStrike">
                <a:latin typeface="Arial"/>
              </a:rPr>
              <a:t>Slide adapted from </a:t>
            </a:r>
            <a:endParaRPr b="0" lang="en-US" sz="2000" spc="-1" strike="noStrike">
              <a:latin typeface="Arial"/>
            </a:endParaRPr>
          </a:p>
          <a:p>
            <a:pPr marL="216000" indent="-216000">
              <a:lnSpc>
                <a:spcPct val="100000"/>
              </a:lnSpc>
            </a:pPr>
            <a:r>
              <a:rPr b="1" lang="en-US" sz="1200" spc="-1" strike="noStrike">
                <a:latin typeface="Arial"/>
              </a:rPr>
              <a:t>Predatory Publishers are Poisoning Scholarly Communication</a:t>
            </a:r>
            <a:br/>
            <a:r>
              <a:rPr b="1" lang="en-US" sz="1200" spc="-1" strike="noStrike">
                <a:latin typeface="Arial"/>
              </a:rPr>
              <a:t>by</a:t>
            </a:r>
            <a:r>
              <a:rPr b="0" lang="en-US" sz="2000" spc="-1" strike="noStrike">
                <a:latin typeface="Arial"/>
              </a:rPr>
              <a:t>Jeffrey Beall</a:t>
            </a:r>
            <a:endParaRPr b="0" lang="en-US" sz="2000" spc="-1" strike="noStrike">
              <a:latin typeface="Arial"/>
            </a:endParaRPr>
          </a:p>
          <a:p>
            <a:pPr marL="216000" indent="-216000">
              <a:lnSpc>
                <a:spcPct val="100000"/>
              </a:lnSpc>
            </a:pPr>
            <a:r>
              <a:rPr b="0" lang="en-US" sz="2000" spc="-1" strike="noStrike">
                <a:latin typeface="Arial"/>
              </a:rPr>
              <a:t>University of Colorado Denver</a:t>
            </a:r>
            <a:endParaRPr b="0" lang="en-US" sz="2000" spc="-1" strike="noStrike">
              <a:latin typeface="Arial"/>
            </a:endParaRPr>
          </a:p>
          <a:p>
            <a:pPr marL="216000" indent="-216000">
              <a:lnSpc>
                <a:spcPct val="100000"/>
              </a:lnSpc>
            </a:pPr>
            <a:r>
              <a:rPr b="0" lang="en-US" sz="2000" spc="-1" strike="noStrike">
                <a:latin typeface="Arial"/>
              </a:rPr>
              <a:t>ORCID number 0000-0001-9012-5330</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927" name="TextShape 3"/>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5858D6C5-1C55-4D88-976C-85BB62443AC0}"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2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8" name="PlaceHolder 1"/>
          <p:cNvSpPr>
            <a:spLocks noGrp="1"/>
          </p:cNvSpPr>
          <p:nvPr>
            <p:ph type="sldImg"/>
          </p:nvPr>
        </p:nvSpPr>
        <p:spPr>
          <a:xfrm>
            <a:off x="1174680" y="696960"/>
            <a:ext cx="4638240" cy="3479400"/>
          </a:xfrm>
          <a:prstGeom prst="rect">
            <a:avLst/>
          </a:prstGeom>
        </p:spPr>
      </p:sp>
      <p:sp>
        <p:nvSpPr>
          <p:cNvPr id="4929" name="PlaceHolder 2"/>
          <p:cNvSpPr>
            <a:spLocks noGrp="1"/>
          </p:cNvSpPr>
          <p:nvPr>
            <p:ph type="body"/>
          </p:nvPr>
        </p:nvSpPr>
        <p:spPr>
          <a:xfrm>
            <a:off x="930240" y="4408560"/>
            <a:ext cx="5124240" cy="4177800"/>
          </a:xfrm>
          <a:prstGeom prst="rect">
            <a:avLst/>
          </a:prstGeom>
        </p:spPr>
        <p:txBody>
          <a:bodyPr lIns="92880" rIns="92880" tIns="46440" bIns="46440"/>
          <a:p>
            <a:pPr marL="216000" indent="-216000">
              <a:lnSpc>
                <a:spcPct val="100000"/>
              </a:lnSpc>
            </a:pPr>
            <a:r>
              <a:rPr b="0" lang="en-US" sz="2000" spc="-1" strike="noStrike">
                <a:latin typeface="Arial"/>
              </a:rPr>
              <a:t>Slide adapted from </a:t>
            </a:r>
            <a:endParaRPr b="0" lang="en-US" sz="2000" spc="-1" strike="noStrike">
              <a:latin typeface="Arial"/>
            </a:endParaRPr>
          </a:p>
          <a:p>
            <a:pPr marL="216000" indent="-216000">
              <a:lnSpc>
                <a:spcPct val="100000"/>
              </a:lnSpc>
            </a:pPr>
            <a:r>
              <a:rPr b="1" lang="en-US" sz="1200" spc="-1" strike="noStrike">
                <a:latin typeface="Arial"/>
              </a:rPr>
              <a:t>Predatory Publishers are Poisoning Scholarly Communication</a:t>
            </a:r>
            <a:br/>
            <a:r>
              <a:rPr b="1" lang="en-US" sz="1200" spc="-1" strike="noStrike">
                <a:latin typeface="Arial"/>
              </a:rPr>
              <a:t>by</a:t>
            </a:r>
            <a:r>
              <a:rPr b="0" lang="en-US" sz="2000" spc="-1" strike="noStrike">
                <a:latin typeface="Arial"/>
              </a:rPr>
              <a:t>Jeffrey Beall</a:t>
            </a:r>
            <a:endParaRPr b="0" lang="en-US" sz="2000" spc="-1" strike="noStrike">
              <a:latin typeface="Arial"/>
            </a:endParaRPr>
          </a:p>
          <a:p>
            <a:pPr marL="216000" indent="-216000">
              <a:lnSpc>
                <a:spcPct val="100000"/>
              </a:lnSpc>
            </a:pPr>
            <a:r>
              <a:rPr b="0" lang="en-US" sz="2000" spc="-1" strike="noStrike">
                <a:latin typeface="Arial"/>
              </a:rPr>
              <a:t>University of Colorado Denver</a:t>
            </a:r>
            <a:endParaRPr b="0" lang="en-US" sz="2000" spc="-1" strike="noStrike">
              <a:latin typeface="Arial"/>
            </a:endParaRPr>
          </a:p>
          <a:p>
            <a:pPr marL="216000" indent="-216000">
              <a:lnSpc>
                <a:spcPct val="100000"/>
              </a:lnSpc>
            </a:pPr>
            <a:r>
              <a:rPr b="0" lang="en-US" sz="2000" spc="-1" strike="noStrike">
                <a:latin typeface="Arial"/>
              </a:rPr>
              <a:t>ORCID number 0000-0001-9012-5330</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930" name="TextShape 3"/>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EADB0F48-AD88-4CBE-BB8D-46A341E8F838}"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4"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EC67511A-A5AA-45FA-9ABD-38C8FE779E66}" type="slidenum">
              <a:rPr b="0" lang="en-ZA" sz="1200" spc="-1" strike="noStrike">
                <a:latin typeface="Arial"/>
              </a:rPr>
              <a:t>&lt;number&gt;</a:t>
            </a:fld>
            <a:endParaRPr b="0" lang="en-US" sz="1200" spc="-1" strike="noStrike">
              <a:latin typeface="Arial"/>
            </a:endParaRPr>
          </a:p>
        </p:txBody>
      </p:sp>
      <p:sp>
        <p:nvSpPr>
          <p:cNvPr id="4845" name="PlaceHolder 2"/>
          <p:cNvSpPr>
            <a:spLocks noGrp="1"/>
          </p:cNvSpPr>
          <p:nvPr>
            <p:ph type="sldImg"/>
          </p:nvPr>
        </p:nvSpPr>
        <p:spPr>
          <a:xfrm>
            <a:off x="1143000" y="685800"/>
            <a:ext cx="4572000" cy="3429000"/>
          </a:xfrm>
          <a:prstGeom prst="rect">
            <a:avLst/>
          </a:prstGeom>
        </p:spPr>
      </p:sp>
      <p:sp>
        <p:nvSpPr>
          <p:cNvPr id="4846"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2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1" name="PlaceHolder 1"/>
          <p:cNvSpPr>
            <a:spLocks noGrp="1"/>
          </p:cNvSpPr>
          <p:nvPr>
            <p:ph type="sldImg"/>
          </p:nvPr>
        </p:nvSpPr>
        <p:spPr>
          <a:xfrm>
            <a:off x="1174680" y="696960"/>
            <a:ext cx="4638240" cy="3479400"/>
          </a:xfrm>
          <a:prstGeom prst="rect">
            <a:avLst/>
          </a:prstGeom>
        </p:spPr>
      </p:sp>
      <p:sp>
        <p:nvSpPr>
          <p:cNvPr id="4932" name="PlaceHolder 2"/>
          <p:cNvSpPr>
            <a:spLocks noGrp="1"/>
          </p:cNvSpPr>
          <p:nvPr>
            <p:ph type="body"/>
          </p:nvPr>
        </p:nvSpPr>
        <p:spPr>
          <a:xfrm>
            <a:off x="930240" y="4408560"/>
            <a:ext cx="5124240" cy="4177800"/>
          </a:xfrm>
          <a:prstGeom prst="rect">
            <a:avLst/>
          </a:prstGeom>
        </p:spPr>
        <p:txBody>
          <a:bodyPr lIns="92880" rIns="92880" tIns="46440" bIns="46440"/>
          <a:p>
            <a:pPr marL="216000" indent="-216000">
              <a:lnSpc>
                <a:spcPct val="100000"/>
              </a:lnSpc>
            </a:pPr>
            <a:r>
              <a:rPr b="0" lang="en-US" sz="2000" spc="-1" strike="noStrike">
                <a:latin typeface="Arial"/>
              </a:rPr>
              <a:t>Slide adapted from </a:t>
            </a:r>
            <a:endParaRPr b="0" lang="en-US" sz="2000" spc="-1" strike="noStrike">
              <a:latin typeface="Arial"/>
            </a:endParaRPr>
          </a:p>
          <a:p>
            <a:pPr marL="216000" indent="-216000">
              <a:lnSpc>
                <a:spcPct val="100000"/>
              </a:lnSpc>
            </a:pPr>
            <a:r>
              <a:rPr b="1" lang="en-US" sz="1200" spc="-1" strike="noStrike">
                <a:latin typeface="Arial"/>
              </a:rPr>
              <a:t>Predatory Publishers are Poisoning Scholarly Communication</a:t>
            </a:r>
            <a:br/>
            <a:r>
              <a:rPr b="1" lang="en-US" sz="1200" spc="-1" strike="noStrike">
                <a:latin typeface="Arial"/>
              </a:rPr>
              <a:t>by</a:t>
            </a:r>
            <a:r>
              <a:rPr b="0" lang="en-US" sz="2000" spc="-1" strike="noStrike">
                <a:latin typeface="Arial"/>
              </a:rPr>
              <a:t>Jeffrey Beall</a:t>
            </a:r>
            <a:endParaRPr b="0" lang="en-US" sz="2000" spc="-1" strike="noStrike">
              <a:latin typeface="Arial"/>
            </a:endParaRPr>
          </a:p>
          <a:p>
            <a:pPr marL="216000" indent="-216000">
              <a:lnSpc>
                <a:spcPct val="100000"/>
              </a:lnSpc>
            </a:pPr>
            <a:r>
              <a:rPr b="0" lang="en-US" sz="2000" spc="-1" strike="noStrike">
                <a:latin typeface="Arial"/>
              </a:rPr>
              <a:t>University of Colorado Denver</a:t>
            </a:r>
            <a:endParaRPr b="0" lang="en-US" sz="2000" spc="-1" strike="noStrike">
              <a:latin typeface="Arial"/>
            </a:endParaRPr>
          </a:p>
          <a:p>
            <a:pPr marL="216000" indent="-216000">
              <a:lnSpc>
                <a:spcPct val="100000"/>
              </a:lnSpc>
            </a:pPr>
            <a:r>
              <a:rPr b="0" lang="en-US" sz="2000" spc="-1" strike="noStrike">
                <a:latin typeface="Arial"/>
              </a:rPr>
              <a:t>ORCID number 0000-0001-9012-5330</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933" name="TextShape 3"/>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B958B3C7-C8B7-4BF7-AB74-827016188F35}"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2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4" name="PlaceHolder 1"/>
          <p:cNvSpPr>
            <a:spLocks noGrp="1"/>
          </p:cNvSpPr>
          <p:nvPr>
            <p:ph type="sldImg"/>
          </p:nvPr>
        </p:nvSpPr>
        <p:spPr>
          <a:xfrm>
            <a:off x="1174680" y="696960"/>
            <a:ext cx="4638240" cy="3479400"/>
          </a:xfrm>
          <a:prstGeom prst="rect">
            <a:avLst/>
          </a:prstGeom>
        </p:spPr>
      </p:sp>
      <p:sp>
        <p:nvSpPr>
          <p:cNvPr id="4935" name="PlaceHolder 2"/>
          <p:cNvSpPr>
            <a:spLocks noGrp="1"/>
          </p:cNvSpPr>
          <p:nvPr>
            <p:ph type="body"/>
          </p:nvPr>
        </p:nvSpPr>
        <p:spPr>
          <a:xfrm>
            <a:off x="930240" y="4408560"/>
            <a:ext cx="5124240" cy="4177800"/>
          </a:xfrm>
          <a:prstGeom prst="rect">
            <a:avLst/>
          </a:prstGeom>
        </p:spPr>
        <p:txBody>
          <a:bodyPr lIns="92880" rIns="92880" tIns="46440" bIns="46440"/>
          <a:p>
            <a:pPr marL="216000" indent="-216000">
              <a:lnSpc>
                <a:spcPct val="100000"/>
              </a:lnSpc>
            </a:pPr>
            <a:r>
              <a:rPr b="0" lang="en-US" sz="2000" spc="-1" strike="noStrike">
                <a:latin typeface="Arial"/>
              </a:rPr>
              <a:t>Slide adapted from </a:t>
            </a:r>
            <a:endParaRPr b="0" lang="en-US" sz="2000" spc="-1" strike="noStrike">
              <a:latin typeface="Arial"/>
            </a:endParaRPr>
          </a:p>
          <a:p>
            <a:pPr marL="216000" indent="-216000">
              <a:lnSpc>
                <a:spcPct val="100000"/>
              </a:lnSpc>
            </a:pPr>
            <a:r>
              <a:rPr b="1" lang="en-US" sz="1200" spc="-1" strike="noStrike">
                <a:latin typeface="Arial"/>
              </a:rPr>
              <a:t>Predatory Publishers are Poisoning Scholarly Communication</a:t>
            </a:r>
            <a:br/>
            <a:r>
              <a:rPr b="1" lang="en-US" sz="1200" spc="-1" strike="noStrike">
                <a:latin typeface="Arial"/>
              </a:rPr>
              <a:t>by</a:t>
            </a:r>
            <a:r>
              <a:rPr b="0" lang="en-US" sz="2000" spc="-1" strike="noStrike">
                <a:latin typeface="Arial"/>
              </a:rPr>
              <a:t>Jeffrey Beall</a:t>
            </a:r>
            <a:endParaRPr b="0" lang="en-US" sz="2000" spc="-1" strike="noStrike">
              <a:latin typeface="Arial"/>
            </a:endParaRPr>
          </a:p>
          <a:p>
            <a:pPr marL="216000" indent="-216000">
              <a:lnSpc>
                <a:spcPct val="100000"/>
              </a:lnSpc>
            </a:pPr>
            <a:r>
              <a:rPr b="0" lang="en-US" sz="2000" spc="-1" strike="noStrike">
                <a:latin typeface="Arial"/>
              </a:rPr>
              <a:t>University of Colorado Denver</a:t>
            </a:r>
            <a:endParaRPr b="0" lang="en-US" sz="2000" spc="-1" strike="noStrike">
              <a:latin typeface="Arial"/>
            </a:endParaRPr>
          </a:p>
          <a:p>
            <a:pPr marL="216000" indent="-216000">
              <a:lnSpc>
                <a:spcPct val="100000"/>
              </a:lnSpc>
            </a:pPr>
            <a:r>
              <a:rPr b="0" lang="en-US" sz="2000" spc="-1" strike="noStrike">
                <a:latin typeface="Arial"/>
              </a:rPr>
              <a:t>ORCID number 0000-0001-9012-5330</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936" name="TextShape 3"/>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01615E71-EC56-44CC-BF02-CBDCF99CE42C}"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2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7" name="PlaceHolder 1"/>
          <p:cNvSpPr>
            <a:spLocks noGrp="1"/>
          </p:cNvSpPr>
          <p:nvPr>
            <p:ph type="sldImg"/>
          </p:nvPr>
        </p:nvSpPr>
        <p:spPr>
          <a:xfrm>
            <a:off x="1174680" y="696960"/>
            <a:ext cx="4638240" cy="3479400"/>
          </a:xfrm>
          <a:prstGeom prst="rect">
            <a:avLst/>
          </a:prstGeom>
        </p:spPr>
      </p:sp>
      <p:sp>
        <p:nvSpPr>
          <p:cNvPr id="4938" name="PlaceHolder 2"/>
          <p:cNvSpPr>
            <a:spLocks noGrp="1"/>
          </p:cNvSpPr>
          <p:nvPr>
            <p:ph type="body"/>
          </p:nvPr>
        </p:nvSpPr>
        <p:spPr>
          <a:xfrm>
            <a:off x="930240" y="4408560"/>
            <a:ext cx="5124240" cy="4177800"/>
          </a:xfrm>
          <a:prstGeom prst="rect">
            <a:avLst/>
          </a:prstGeom>
        </p:spPr>
        <p:txBody>
          <a:bodyPr lIns="92880" rIns="92880" tIns="46440" bIns="46440"/>
          <a:p>
            <a:pPr marL="216000" indent="-216000">
              <a:lnSpc>
                <a:spcPct val="100000"/>
              </a:lnSpc>
            </a:pPr>
            <a:r>
              <a:rPr b="0" lang="en-US" sz="2000" spc="-1" strike="noStrike">
                <a:latin typeface="Arial"/>
              </a:rPr>
              <a:t>Slide adapted from </a:t>
            </a:r>
            <a:endParaRPr b="0" lang="en-US" sz="2000" spc="-1" strike="noStrike">
              <a:latin typeface="Arial"/>
            </a:endParaRPr>
          </a:p>
          <a:p>
            <a:pPr marL="216000" indent="-216000">
              <a:lnSpc>
                <a:spcPct val="100000"/>
              </a:lnSpc>
            </a:pPr>
            <a:r>
              <a:rPr b="1" lang="en-US" sz="1200" spc="-1" strike="noStrike">
                <a:latin typeface="Arial"/>
              </a:rPr>
              <a:t>Predatory Publishers are Poisoning Scholarly Communication</a:t>
            </a:r>
            <a:br/>
            <a:r>
              <a:rPr b="1" lang="en-US" sz="1200" spc="-1" strike="noStrike">
                <a:latin typeface="Arial"/>
              </a:rPr>
              <a:t>by</a:t>
            </a:r>
            <a:r>
              <a:rPr b="0" lang="en-US" sz="2000" spc="-1" strike="noStrike">
                <a:latin typeface="Arial"/>
              </a:rPr>
              <a:t>Jeffrey Beall</a:t>
            </a:r>
            <a:endParaRPr b="0" lang="en-US" sz="2000" spc="-1" strike="noStrike">
              <a:latin typeface="Arial"/>
            </a:endParaRPr>
          </a:p>
          <a:p>
            <a:pPr marL="216000" indent="-216000">
              <a:lnSpc>
                <a:spcPct val="100000"/>
              </a:lnSpc>
            </a:pPr>
            <a:r>
              <a:rPr b="0" lang="en-US" sz="2000" spc="-1" strike="noStrike">
                <a:latin typeface="Arial"/>
              </a:rPr>
              <a:t>University of Colorado Denver</a:t>
            </a:r>
            <a:endParaRPr b="0" lang="en-US" sz="2000" spc="-1" strike="noStrike">
              <a:latin typeface="Arial"/>
            </a:endParaRPr>
          </a:p>
          <a:p>
            <a:pPr marL="216000" indent="-216000">
              <a:lnSpc>
                <a:spcPct val="100000"/>
              </a:lnSpc>
            </a:pPr>
            <a:r>
              <a:rPr b="0" lang="en-US" sz="2000" spc="-1" strike="noStrike">
                <a:latin typeface="Arial"/>
              </a:rPr>
              <a:t>ORCID number 0000-0001-9012-5330</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4939" name="TextShape 3"/>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6B80CAE3-A237-4DB0-B677-3A5CBE34150D}"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2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0" name="PlaceHolder 1"/>
          <p:cNvSpPr>
            <a:spLocks noGrp="1"/>
          </p:cNvSpPr>
          <p:nvPr>
            <p:ph type="sldImg"/>
          </p:nvPr>
        </p:nvSpPr>
        <p:spPr>
          <a:xfrm>
            <a:off x="901800" y="741240"/>
            <a:ext cx="4939920" cy="3704760"/>
          </a:xfrm>
          <a:prstGeom prst="rect">
            <a:avLst/>
          </a:prstGeom>
        </p:spPr>
      </p:sp>
      <p:sp>
        <p:nvSpPr>
          <p:cNvPr id="4941"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42" name="TextShape 3"/>
          <p:cNvSpPr txBox="1"/>
          <p:nvPr/>
        </p:nvSpPr>
        <p:spPr>
          <a:xfrm>
            <a:off x="3819600" y="9385200"/>
            <a:ext cx="2922120" cy="493200"/>
          </a:xfrm>
          <a:prstGeom prst="rect">
            <a:avLst/>
          </a:prstGeom>
          <a:noFill/>
          <a:ln>
            <a:noFill/>
          </a:ln>
        </p:spPr>
        <p:txBody>
          <a:bodyPr anchor="b"/>
          <a:p>
            <a:pPr algn="r">
              <a:lnSpc>
                <a:spcPct val="100000"/>
              </a:lnSpc>
            </a:pPr>
            <a:fld id="{A4FCB2C1-BAC3-4A2B-A2F3-8C76178264FB}"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3" name="PlaceHolder 1"/>
          <p:cNvSpPr>
            <a:spLocks noGrp="1"/>
          </p:cNvSpPr>
          <p:nvPr>
            <p:ph type="sldImg"/>
          </p:nvPr>
        </p:nvSpPr>
        <p:spPr>
          <a:xfrm>
            <a:off x="901800" y="741240"/>
            <a:ext cx="4939920" cy="3704760"/>
          </a:xfrm>
          <a:prstGeom prst="rect">
            <a:avLst/>
          </a:prstGeom>
        </p:spPr>
      </p:sp>
      <p:sp>
        <p:nvSpPr>
          <p:cNvPr id="4944"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45" name="TextShape 3"/>
          <p:cNvSpPr txBox="1"/>
          <p:nvPr/>
        </p:nvSpPr>
        <p:spPr>
          <a:xfrm>
            <a:off x="3819600" y="9385200"/>
            <a:ext cx="2922120" cy="493200"/>
          </a:xfrm>
          <a:prstGeom prst="rect">
            <a:avLst/>
          </a:prstGeom>
          <a:noFill/>
          <a:ln>
            <a:noFill/>
          </a:ln>
        </p:spPr>
        <p:txBody>
          <a:bodyPr anchor="b"/>
          <a:p>
            <a:pPr algn="r">
              <a:lnSpc>
                <a:spcPct val="100000"/>
              </a:lnSpc>
            </a:pPr>
            <a:fld id="{79EE0FEA-7F1D-4CE4-855C-668A25D79164}"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6" name="PlaceHolder 1"/>
          <p:cNvSpPr>
            <a:spLocks noGrp="1"/>
          </p:cNvSpPr>
          <p:nvPr>
            <p:ph type="sldImg"/>
          </p:nvPr>
        </p:nvSpPr>
        <p:spPr>
          <a:xfrm>
            <a:off x="901800" y="741240"/>
            <a:ext cx="4939920" cy="3704760"/>
          </a:xfrm>
          <a:prstGeom prst="rect">
            <a:avLst/>
          </a:prstGeom>
        </p:spPr>
      </p:sp>
      <p:sp>
        <p:nvSpPr>
          <p:cNvPr id="4947"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48" name="TextShape 3"/>
          <p:cNvSpPr txBox="1"/>
          <p:nvPr/>
        </p:nvSpPr>
        <p:spPr>
          <a:xfrm>
            <a:off x="3819600" y="9385200"/>
            <a:ext cx="2922120" cy="493200"/>
          </a:xfrm>
          <a:prstGeom prst="rect">
            <a:avLst/>
          </a:prstGeom>
          <a:noFill/>
          <a:ln>
            <a:noFill/>
          </a:ln>
        </p:spPr>
        <p:txBody>
          <a:bodyPr anchor="b"/>
          <a:p>
            <a:pPr algn="r">
              <a:lnSpc>
                <a:spcPct val="100000"/>
              </a:lnSpc>
            </a:pPr>
            <a:fld id="{12C82663-028E-4F31-99DA-AC5CEF39BD14}"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9" name="PlaceHolder 1"/>
          <p:cNvSpPr>
            <a:spLocks noGrp="1"/>
          </p:cNvSpPr>
          <p:nvPr>
            <p:ph type="sldImg"/>
          </p:nvPr>
        </p:nvSpPr>
        <p:spPr>
          <a:xfrm>
            <a:off x="901800" y="741240"/>
            <a:ext cx="4939920" cy="3704760"/>
          </a:xfrm>
          <a:prstGeom prst="rect">
            <a:avLst/>
          </a:prstGeom>
        </p:spPr>
      </p:sp>
      <p:sp>
        <p:nvSpPr>
          <p:cNvPr id="4950"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51" name="TextShape 3"/>
          <p:cNvSpPr txBox="1"/>
          <p:nvPr/>
        </p:nvSpPr>
        <p:spPr>
          <a:xfrm>
            <a:off x="3819600" y="9385200"/>
            <a:ext cx="2922120" cy="493200"/>
          </a:xfrm>
          <a:prstGeom prst="rect">
            <a:avLst/>
          </a:prstGeom>
          <a:noFill/>
          <a:ln>
            <a:noFill/>
          </a:ln>
        </p:spPr>
        <p:txBody>
          <a:bodyPr anchor="b"/>
          <a:p>
            <a:pPr algn="r">
              <a:lnSpc>
                <a:spcPct val="100000"/>
              </a:lnSpc>
            </a:pPr>
            <a:fld id="{8D9424CF-997A-4CEE-A35E-5BD2DE5C5309}"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2" name="PlaceHolder 1"/>
          <p:cNvSpPr>
            <a:spLocks noGrp="1"/>
          </p:cNvSpPr>
          <p:nvPr>
            <p:ph type="sldImg"/>
          </p:nvPr>
        </p:nvSpPr>
        <p:spPr>
          <a:xfrm>
            <a:off x="901800" y="741240"/>
            <a:ext cx="4939920" cy="3704760"/>
          </a:xfrm>
          <a:prstGeom prst="rect">
            <a:avLst/>
          </a:prstGeom>
        </p:spPr>
      </p:sp>
      <p:sp>
        <p:nvSpPr>
          <p:cNvPr id="4953"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54" name="TextShape 3"/>
          <p:cNvSpPr txBox="1"/>
          <p:nvPr/>
        </p:nvSpPr>
        <p:spPr>
          <a:xfrm>
            <a:off x="3819600" y="9385200"/>
            <a:ext cx="2922120" cy="493200"/>
          </a:xfrm>
          <a:prstGeom prst="rect">
            <a:avLst/>
          </a:prstGeom>
          <a:noFill/>
          <a:ln>
            <a:noFill/>
          </a:ln>
        </p:spPr>
        <p:txBody>
          <a:bodyPr anchor="b"/>
          <a:p>
            <a:pPr algn="r">
              <a:lnSpc>
                <a:spcPct val="100000"/>
              </a:lnSpc>
            </a:pPr>
            <a:fld id="{DA5877FA-1D81-41CD-B15A-C841BCBFBDC9}"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5" name="PlaceHolder 1"/>
          <p:cNvSpPr>
            <a:spLocks noGrp="1"/>
          </p:cNvSpPr>
          <p:nvPr>
            <p:ph type="sldImg"/>
          </p:nvPr>
        </p:nvSpPr>
        <p:spPr>
          <a:xfrm>
            <a:off x="901800" y="741240"/>
            <a:ext cx="4939920" cy="3704760"/>
          </a:xfrm>
          <a:prstGeom prst="rect">
            <a:avLst/>
          </a:prstGeom>
        </p:spPr>
      </p:sp>
      <p:sp>
        <p:nvSpPr>
          <p:cNvPr id="4956"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57" name="TextShape 3"/>
          <p:cNvSpPr txBox="1"/>
          <p:nvPr/>
        </p:nvSpPr>
        <p:spPr>
          <a:xfrm>
            <a:off x="3819600" y="9385200"/>
            <a:ext cx="2922120" cy="493200"/>
          </a:xfrm>
          <a:prstGeom prst="rect">
            <a:avLst/>
          </a:prstGeom>
          <a:noFill/>
          <a:ln>
            <a:noFill/>
          </a:ln>
        </p:spPr>
        <p:txBody>
          <a:bodyPr anchor="b"/>
          <a:p>
            <a:pPr algn="r">
              <a:lnSpc>
                <a:spcPct val="100000"/>
              </a:lnSpc>
            </a:pPr>
            <a:fld id="{4F72BAF8-E19A-4617-B82E-47622B62CD54}"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8" name="PlaceHolder 1"/>
          <p:cNvSpPr>
            <a:spLocks noGrp="1"/>
          </p:cNvSpPr>
          <p:nvPr>
            <p:ph type="sldImg"/>
          </p:nvPr>
        </p:nvSpPr>
        <p:spPr>
          <a:xfrm>
            <a:off x="901800" y="741240"/>
            <a:ext cx="4939920" cy="3704760"/>
          </a:xfrm>
          <a:prstGeom prst="rect">
            <a:avLst/>
          </a:prstGeom>
        </p:spPr>
      </p:sp>
      <p:sp>
        <p:nvSpPr>
          <p:cNvPr id="4959"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60" name="TextShape 3"/>
          <p:cNvSpPr txBox="1"/>
          <p:nvPr/>
        </p:nvSpPr>
        <p:spPr>
          <a:xfrm>
            <a:off x="3819600" y="9385200"/>
            <a:ext cx="2922120" cy="493200"/>
          </a:xfrm>
          <a:prstGeom prst="rect">
            <a:avLst/>
          </a:prstGeom>
          <a:noFill/>
          <a:ln>
            <a:noFill/>
          </a:ln>
        </p:spPr>
        <p:txBody>
          <a:bodyPr anchor="b"/>
          <a:p>
            <a:pPr algn="r">
              <a:lnSpc>
                <a:spcPct val="100000"/>
              </a:lnSpc>
            </a:pPr>
            <a:fld id="{DE48CFE3-B32A-4EBE-A3F2-5F9A9DF162BC}"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1" name="PlaceHolder 1"/>
          <p:cNvSpPr>
            <a:spLocks noGrp="1"/>
          </p:cNvSpPr>
          <p:nvPr>
            <p:ph type="sldImg"/>
          </p:nvPr>
        </p:nvSpPr>
        <p:spPr>
          <a:xfrm>
            <a:off x="901800" y="741240"/>
            <a:ext cx="4939920" cy="3704760"/>
          </a:xfrm>
          <a:prstGeom prst="rect">
            <a:avLst/>
          </a:prstGeom>
        </p:spPr>
      </p:sp>
      <p:sp>
        <p:nvSpPr>
          <p:cNvPr id="4962"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63" name="TextShape 3"/>
          <p:cNvSpPr txBox="1"/>
          <p:nvPr/>
        </p:nvSpPr>
        <p:spPr>
          <a:xfrm>
            <a:off x="3819600" y="9385200"/>
            <a:ext cx="2922120" cy="493200"/>
          </a:xfrm>
          <a:prstGeom prst="rect">
            <a:avLst/>
          </a:prstGeom>
          <a:noFill/>
          <a:ln>
            <a:noFill/>
          </a:ln>
        </p:spPr>
        <p:txBody>
          <a:bodyPr anchor="b"/>
          <a:p>
            <a:pPr algn="r">
              <a:lnSpc>
                <a:spcPct val="100000"/>
              </a:lnSpc>
            </a:pPr>
            <a:fld id="{68F1358C-518E-46BD-ACA8-9B18863995D6}"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4" name="PlaceHolder 1"/>
          <p:cNvSpPr>
            <a:spLocks noGrp="1"/>
          </p:cNvSpPr>
          <p:nvPr>
            <p:ph type="sldImg"/>
          </p:nvPr>
        </p:nvSpPr>
        <p:spPr>
          <a:xfrm>
            <a:off x="901800" y="741240"/>
            <a:ext cx="4939920" cy="3704760"/>
          </a:xfrm>
          <a:prstGeom prst="rect">
            <a:avLst/>
          </a:prstGeom>
        </p:spPr>
      </p:sp>
      <p:sp>
        <p:nvSpPr>
          <p:cNvPr id="4965"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66" name="TextShape 3"/>
          <p:cNvSpPr txBox="1"/>
          <p:nvPr/>
        </p:nvSpPr>
        <p:spPr>
          <a:xfrm>
            <a:off x="3819600" y="9385200"/>
            <a:ext cx="2922120" cy="493200"/>
          </a:xfrm>
          <a:prstGeom prst="rect">
            <a:avLst/>
          </a:prstGeom>
          <a:noFill/>
          <a:ln>
            <a:noFill/>
          </a:ln>
        </p:spPr>
        <p:txBody>
          <a:bodyPr anchor="b"/>
          <a:p>
            <a:pPr algn="r">
              <a:lnSpc>
                <a:spcPct val="100000"/>
              </a:lnSpc>
            </a:pPr>
            <a:fld id="{3A1BF544-8A79-4ED2-BD2A-CE72EB781951}"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7" name="PlaceHolder 1"/>
          <p:cNvSpPr>
            <a:spLocks noGrp="1"/>
          </p:cNvSpPr>
          <p:nvPr>
            <p:ph type="sldImg"/>
          </p:nvPr>
        </p:nvSpPr>
        <p:spPr>
          <a:xfrm>
            <a:off x="901800" y="741240"/>
            <a:ext cx="4939920" cy="3704760"/>
          </a:xfrm>
          <a:prstGeom prst="rect">
            <a:avLst/>
          </a:prstGeom>
        </p:spPr>
      </p:sp>
      <p:sp>
        <p:nvSpPr>
          <p:cNvPr id="4968"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69" name="TextShape 3"/>
          <p:cNvSpPr txBox="1"/>
          <p:nvPr/>
        </p:nvSpPr>
        <p:spPr>
          <a:xfrm>
            <a:off x="3819600" y="9385200"/>
            <a:ext cx="2922120" cy="493200"/>
          </a:xfrm>
          <a:prstGeom prst="rect">
            <a:avLst/>
          </a:prstGeom>
          <a:noFill/>
          <a:ln>
            <a:noFill/>
          </a:ln>
        </p:spPr>
        <p:txBody>
          <a:bodyPr anchor="b"/>
          <a:p>
            <a:pPr algn="r">
              <a:lnSpc>
                <a:spcPct val="100000"/>
              </a:lnSpc>
            </a:pPr>
            <a:fld id="{880295A1-2323-46D7-BF6F-392B1CB840B9}"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0" name="PlaceHolder 1"/>
          <p:cNvSpPr>
            <a:spLocks noGrp="1"/>
          </p:cNvSpPr>
          <p:nvPr>
            <p:ph type="sldImg"/>
          </p:nvPr>
        </p:nvSpPr>
        <p:spPr>
          <a:xfrm>
            <a:off x="901800" y="741240"/>
            <a:ext cx="4939920" cy="3704760"/>
          </a:xfrm>
          <a:prstGeom prst="rect">
            <a:avLst/>
          </a:prstGeom>
        </p:spPr>
      </p:sp>
      <p:sp>
        <p:nvSpPr>
          <p:cNvPr id="4971"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72" name="TextShape 3"/>
          <p:cNvSpPr txBox="1"/>
          <p:nvPr/>
        </p:nvSpPr>
        <p:spPr>
          <a:xfrm>
            <a:off x="3819600" y="9385200"/>
            <a:ext cx="2922120" cy="493200"/>
          </a:xfrm>
          <a:prstGeom prst="rect">
            <a:avLst/>
          </a:prstGeom>
          <a:noFill/>
          <a:ln>
            <a:noFill/>
          </a:ln>
        </p:spPr>
        <p:txBody>
          <a:bodyPr anchor="b"/>
          <a:p>
            <a:pPr algn="r">
              <a:lnSpc>
                <a:spcPct val="100000"/>
              </a:lnSpc>
            </a:pPr>
            <a:fld id="{10F28C7E-9E73-4699-A185-45FDA37C33B4}"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3" name="TextShape 1"/>
          <p:cNvSpPr txBox="1"/>
          <p:nvPr/>
        </p:nvSpPr>
        <p:spPr>
          <a:xfrm>
            <a:off x="3819600" y="9385200"/>
            <a:ext cx="2922120" cy="493200"/>
          </a:xfrm>
          <a:prstGeom prst="rect">
            <a:avLst/>
          </a:prstGeom>
          <a:noFill/>
          <a:ln>
            <a:noFill/>
          </a:ln>
        </p:spPr>
        <p:txBody>
          <a:bodyPr anchor="b"/>
          <a:p>
            <a:pPr algn="r">
              <a:lnSpc>
                <a:spcPct val="100000"/>
              </a:lnSpc>
            </a:pPr>
            <a:fld id="{863819AD-7E2A-4FE1-A8E2-FB3C0EADF93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4974" name="PlaceHolder 2"/>
          <p:cNvSpPr>
            <a:spLocks noGrp="1"/>
          </p:cNvSpPr>
          <p:nvPr>
            <p:ph type="sldImg"/>
          </p:nvPr>
        </p:nvSpPr>
        <p:spPr>
          <a:xfrm>
            <a:off x="901800" y="741240"/>
            <a:ext cx="4939920" cy="3704760"/>
          </a:xfrm>
          <a:prstGeom prst="rect">
            <a:avLst/>
          </a:prstGeom>
        </p:spPr>
      </p:sp>
      <p:sp>
        <p:nvSpPr>
          <p:cNvPr id="4975" name="PlaceHolder 3"/>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Tree>
  </p:cSld>
</p:notes>
</file>

<file path=ppt/notesSlides/notesSlide2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6" name="PlaceHolder 1"/>
          <p:cNvSpPr>
            <a:spLocks noGrp="1"/>
          </p:cNvSpPr>
          <p:nvPr>
            <p:ph type="sldImg"/>
          </p:nvPr>
        </p:nvSpPr>
        <p:spPr>
          <a:xfrm>
            <a:off x="901800" y="741240"/>
            <a:ext cx="4939920" cy="3704760"/>
          </a:xfrm>
          <a:prstGeom prst="rect">
            <a:avLst/>
          </a:prstGeom>
        </p:spPr>
      </p:sp>
      <p:sp>
        <p:nvSpPr>
          <p:cNvPr id="4977"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78" name="TextShape 3"/>
          <p:cNvSpPr txBox="1"/>
          <p:nvPr/>
        </p:nvSpPr>
        <p:spPr>
          <a:xfrm>
            <a:off x="3819600" y="9385200"/>
            <a:ext cx="2922120" cy="493200"/>
          </a:xfrm>
          <a:prstGeom prst="rect">
            <a:avLst/>
          </a:prstGeom>
          <a:noFill/>
          <a:ln>
            <a:noFill/>
          </a:ln>
        </p:spPr>
        <p:txBody>
          <a:bodyPr anchor="b"/>
          <a:p>
            <a:pPr algn="r">
              <a:lnSpc>
                <a:spcPct val="100000"/>
              </a:lnSpc>
            </a:pPr>
            <a:fld id="{EDA4243B-3C9D-4934-8D8D-694468797F0A}"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9" name="PlaceHolder 1"/>
          <p:cNvSpPr>
            <a:spLocks noGrp="1"/>
          </p:cNvSpPr>
          <p:nvPr>
            <p:ph type="sldImg"/>
          </p:nvPr>
        </p:nvSpPr>
        <p:spPr>
          <a:xfrm>
            <a:off x="901800" y="741240"/>
            <a:ext cx="4939920" cy="3704760"/>
          </a:xfrm>
          <a:prstGeom prst="rect">
            <a:avLst/>
          </a:prstGeom>
        </p:spPr>
      </p:sp>
      <p:sp>
        <p:nvSpPr>
          <p:cNvPr id="4980"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81" name="TextShape 3"/>
          <p:cNvSpPr txBox="1"/>
          <p:nvPr/>
        </p:nvSpPr>
        <p:spPr>
          <a:xfrm>
            <a:off x="3819600" y="9385200"/>
            <a:ext cx="2922120" cy="493200"/>
          </a:xfrm>
          <a:prstGeom prst="rect">
            <a:avLst/>
          </a:prstGeom>
          <a:noFill/>
          <a:ln>
            <a:noFill/>
          </a:ln>
        </p:spPr>
        <p:txBody>
          <a:bodyPr anchor="b"/>
          <a:p>
            <a:pPr algn="r">
              <a:lnSpc>
                <a:spcPct val="100000"/>
              </a:lnSpc>
            </a:pPr>
            <a:fld id="{99A1074F-E9CE-4EDA-9E8E-A63BAEADFAB6}"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2" name="PlaceHolder 1"/>
          <p:cNvSpPr>
            <a:spLocks noGrp="1"/>
          </p:cNvSpPr>
          <p:nvPr>
            <p:ph type="sldImg"/>
          </p:nvPr>
        </p:nvSpPr>
        <p:spPr>
          <a:xfrm>
            <a:off x="901800" y="741240"/>
            <a:ext cx="4939920" cy="3704760"/>
          </a:xfrm>
          <a:prstGeom prst="rect">
            <a:avLst/>
          </a:prstGeom>
        </p:spPr>
      </p:sp>
      <p:sp>
        <p:nvSpPr>
          <p:cNvPr id="4983"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84" name="TextShape 3"/>
          <p:cNvSpPr txBox="1"/>
          <p:nvPr/>
        </p:nvSpPr>
        <p:spPr>
          <a:xfrm>
            <a:off x="3819600" y="9385200"/>
            <a:ext cx="2922120" cy="493200"/>
          </a:xfrm>
          <a:prstGeom prst="rect">
            <a:avLst/>
          </a:prstGeom>
          <a:noFill/>
          <a:ln>
            <a:noFill/>
          </a:ln>
        </p:spPr>
        <p:txBody>
          <a:bodyPr anchor="b"/>
          <a:p>
            <a:pPr algn="r">
              <a:lnSpc>
                <a:spcPct val="100000"/>
              </a:lnSpc>
            </a:pPr>
            <a:fld id="{B128BB85-9B09-4080-A49D-DEA798F2755B}"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5" name="PlaceHolder 1"/>
          <p:cNvSpPr>
            <a:spLocks noGrp="1"/>
          </p:cNvSpPr>
          <p:nvPr>
            <p:ph type="sldImg"/>
          </p:nvPr>
        </p:nvSpPr>
        <p:spPr>
          <a:xfrm>
            <a:off x="901800" y="741240"/>
            <a:ext cx="4939920" cy="3704760"/>
          </a:xfrm>
          <a:prstGeom prst="rect">
            <a:avLst/>
          </a:prstGeom>
        </p:spPr>
      </p:sp>
      <p:sp>
        <p:nvSpPr>
          <p:cNvPr id="4986"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87" name="TextShape 3"/>
          <p:cNvSpPr txBox="1"/>
          <p:nvPr/>
        </p:nvSpPr>
        <p:spPr>
          <a:xfrm>
            <a:off x="3819600" y="9385200"/>
            <a:ext cx="2922120" cy="493200"/>
          </a:xfrm>
          <a:prstGeom prst="rect">
            <a:avLst/>
          </a:prstGeom>
          <a:noFill/>
          <a:ln>
            <a:noFill/>
          </a:ln>
        </p:spPr>
        <p:txBody>
          <a:bodyPr anchor="b"/>
          <a:p>
            <a:pPr algn="r">
              <a:lnSpc>
                <a:spcPct val="100000"/>
              </a:lnSpc>
            </a:pPr>
            <a:fld id="{6B9B7155-8524-4AFE-8755-E714C5307F60}"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8" name="PlaceHolder 1"/>
          <p:cNvSpPr>
            <a:spLocks noGrp="1"/>
          </p:cNvSpPr>
          <p:nvPr>
            <p:ph type="sldImg"/>
          </p:nvPr>
        </p:nvSpPr>
        <p:spPr>
          <a:xfrm>
            <a:off x="901800" y="741240"/>
            <a:ext cx="4939920" cy="3704760"/>
          </a:xfrm>
          <a:prstGeom prst="rect">
            <a:avLst/>
          </a:prstGeom>
        </p:spPr>
      </p:sp>
      <p:sp>
        <p:nvSpPr>
          <p:cNvPr id="4989"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90" name="TextShape 3"/>
          <p:cNvSpPr txBox="1"/>
          <p:nvPr/>
        </p:nvSpPr>
        <p:spPr>
          <a:xfrm>
            <a:off x="3819600" y="9385200"/>
            <a:ext cx="2922120" cy="493200"/>
          </a:xfrm>
          <a:prstGeom prst="rect">
            <a:avLst/>
          </a:prstGeom>
          <a:noFill/>
          <a:ln>
            <a:noFill/>
          </a:ln>
        </p:spPr>
        <p:txBody>
          <a:bodyPr anchor="b"/>
          <a:p>
            <a:pPr algn="r">
              <a:lnSpc>
                <a:spcPct val="100000"/>
              </a:lnSpc>
            </a:pPr>
            <a:fld id="{F30F3A28-A890-4991-82EC-3D04248585E1}"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1" name="PlaceHolder 1"/>
          <p:cNvSpPr>
            <a:spLocks noGrp="1"/>
          </p:cNvSpPr>
          <p:nvPr>
            <p:ph type="sldImg"/>
          </p:nvPr>
        </p:nvSpPr>
        <p:spPr>
          <a:xfrm>
            <a:off x="901800" y="741240"/>
            <a:ext cx="4939920" cy="3704760"/>
          </a:xfrm>
          <a:prstGeom prst="rect">
            <a:avLst/>
          </a:prstGeom>
        </p:spPr>
      </p:sp>
      <p:sp>
        <p:nvSpPr>
          <p:cNvPr id="4992"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93" name="TextShape 3"/>
          <p:cNvSpPr txBox="1"/>
          <p:nvPr/>
        </p:nvSpPr>
        <p:spPr>
          <a:xfrm>
            <a:off x="3819600" y="9385200"/>
            <a:ext cx="2922120" cy="493200"/>
          </a:xfrm>
          <a:prstGeom prst="rect">
            <a:avLst/>
          </a:prstGeom>
          <a:noFill/>
          <a:ln>
            <a:noFill/>
          </a:ln>
        </p:spPr>
        <p:txBody>
          <a:bodyPr anchor="b"/>
          <a:p>
            <a:pPr algn="r">
              <a:lnSpc>
                <a:spcPct val="100000"/>
              </a:lnSpc>
            </a:pPr>
            <a:fld id="{E0391C5D-B0CB-4764-AEC4-6A5B46EA7537}"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4" name="PlaceHolder 1"/>
          <p:cNvSpPr>
            <a:spLocks noGrp="1"/>
          </p:cNvSpPr>
          <p:nvPr>
            <p:ph type="sldImg"/>
          </p:nvPr>
        </p:nvSpPr>
        <p:spPr>
          <a:xfrm>
            <a:off x="901800" y="741240"/>
            <a:ext cx="4939920" cy="3704760"/>
          </a:xfrm>
          <a:prstGeom prst="rect">
            <a:avLst/>
          </a:prstGeom>
        </p:spPr>
      </p:sp>
      <p:sp>
        <p:nvSpPr>
          <p:cNvPr id="4995"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96" name="TextShape 3"/>
          <p:cNvSpPr txBox="1"/>
          <p:nvPr/>
        </p:nvSpPr>
        <p:spPr>
          <a:xfrm>
            <a:off x="3819600" y="9385200"/>
            <a:ext cx="2922120" cy="493200"/>
          </a:xfrm>
          <a:prstGeom prst="rect">
            <a:avLst/>
          </a:prstGeom>
          <a:noFill/>
          <a:ln>
            <a:noFill/>
          </a:ln>
        </p:spPr>
        <p:txBody>
          <a:bodyPr anchor="b"/>
          <a:p>
            <a:pPr algn="r">
              <a:lnSpc>
                <a:spcPct val="100000"/>
              </a:lnSpc>
            </a:pPr>
            <a:fld id="{4334A6A1-FD5D-4D52-B21C-10C0EA176517}"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7" name="PlaceHolder 1"/>
          <p:cNvSpPr>
            <a:spLocks noGrp="1"/>
          </p:cNvSpPr>
          <p:nvPr>
            <p:ph type="sldImg"/>
          </p:nvPr>
        </p:nvSpPr>
        <p:spPr>
          <a:xfrm>
            <a:off x="901800" y="741240"/>
            <a:ext cx="4939920" cy="3704760"/>
          </a:xfrm>
          <a:prstGeom prst="rect">
            <a:avLst/>
          </a:prstGeom>
        </p:spPr>
      </p:sp>
      <p:sp>
        <p:nvSpPr>
          <p:cNvPr id="4998"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4999" name="TextShape 3"/>
          <p:cNvSpPr txBox="1"/>
          <p:nvPr/>
        </p:nvSpPr>
        <p:spPr>
          <a:xfrm>
            <a:off x="3819600" y="9385200"/>
            <a:ext cx="2922120" cy="493200"/>
          </a:xfrm>
          <a:prstGeom prst="rect">
            <a:avLst/>
          </a:prstGeom>
          <a:noFill/>
          <a:ln>
            <a:noFill/>
          </a:ln>
        </p:spPr>
        <p:txBody>
          <a:bodyPr anchor="b"/>
          <a:p>
            <a:pPr algn="r">
              <a:lnSpc>
                <a:spcPct val="100000"/>
              </a:lnSpc>
            </a:pPr>
            <a:fld id="{BFC2E07B-B76E-41A7-A1B7-71FAA6F264D8}"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0" name="PlaceHolder 1"/>
          <p:cNvSpPr>
            <a:spLocks noGrp="1"/>
          </p:cNvSpPr>
          <p:nvPr>
            <p:ph type="sldImg"/>
          </p:nvPr>
        </p:nvSpPr>
        <p:spPr>
          <a:xfrm>
            <a:off x="901800" y="741240"/>
            <a:ext cx="4939920" cy="3704760"/>
          </a:xfrm>
          <a:prstGeom prst="rect">
            <a:avLst/>
          </a:prstGeom>
        </p:spPr>
      </p:sp>
      <p:sp>
        <p:nvSpPr>
          <p:cNvPr id="5001"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02" name="TextShape 3"/>
          <p:cNvSpPr txBox="1"/>
          <p:nvPr/>
        </p:nvSpPr>
        <p:spPr>
          <a:xfrm>
            <a:off x="3819600" y="9385200"/>
            <a:ext cx="2922120" cy="493200"/>
          </a:xfrm>
          <a:prstGeom prst="rect">
            <a:avLst/>
          </a:prstGeom>
          <a:noFill/>
          <a:ln>
            <a:noFill/>
          </a:ln>
        </p:spPr>
        <p:txBody>
          <a:bodyPr anchor="b"/>
          <a:p>
            <a:pPr algn="r">
              <a:lnSpc>
                <a:spcPct val="100000"/>
              </a:lnSpc>
            </a:pPr>
            <a:fld id="{1130300F-12CD-4901-8219-86506BABAFC8}"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3" name="PlaceHolder 1"/>
          <p:cNvSpPr>
            <a:spLocks noGrp="1"/>
          </p:cNvSpPr>
          <p:nvPr>
            <p:ph type="sldImg"/>
          </p:nvPr>
        </p:nvSpPr>
        <p:spPr>
          <a:xfrm>
            <a:off x="901800" y="741240"/>
            <a:ext cx="4939920" cy="3704760"/>
          </a:xfrm>
          <a:prstGeom prst="rect">
            <a:avLst/>
          </a:prstGeom>
        </p:spPr>
      </p:sp>
      <p:sp>
        <p:nvSpPr>
          <p:cNvPr id="5004"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05" name="TextShape 3"/>
          <p:cNvSpPr txBox="1"/>
          <p:nvPr/>
        </p:nvSpPr>
        <p:spPr>
          <a:xfrm>
            <a:off x="3819600" y="9385200"/>
            <a:ext cx="2922120" cy="493200"/>
          </a:xfrm>
          <a:prstGeom prst="rect">
            <a:avLst/>
          </a:prstGeom>
          <a:noFill/>
          <a:ln>
            <a:noFill/>
          </a:ln>
        </p:spPr>
        <p:txBody>
          <a:bodyPr anchor="b"/>
          <a:p>
            <a:pPr algn="r">
              <a:lnSpc>
                <a:spcPct val="100000"/>
              </a:lnSpc>
            </a:pPr>
            <a:fld id="{42AC5F38-EBED-49CE-9E65-2558A99009BE}"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6" name="PlaceHolder 1"/>
          <p:cNvSpPr>
            <a:spLocks noGrp="1"/>
          </p:cNvSpPr>
          <p:nvPr>
            <p:ph type="sldImg"/>
          </p:nvPr>
        </p:nvSpPr>
        <p:spPr>
          <a:xfrm>
            <a:off x="901800" y="741240"/>
            <a:ext cx="4939920" cy="3704760"/>
          </a:xfrm>
          <a:prstGeom prst="rect">
            <a:avLst/>
          </a:prstGeom>
        </p:spPr>
      </p:sp>
      <p:sp>
        <p:nvSpPr>
          <p:cNvPr id="5007"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08" name="TextShape 3"/>
          <p:cNvSpPr txBox="1"/>
          <p:nvPr/>
        </p:nvSpPr>
        <p:spPr>
          <a:xfrm>
            <a:off x="3819600" y="9385200"/>
            <a:ext cx="2922120" cy="493200"/>
          </a:xfrm>
          <a:prstGeom prst="rect">
            <a:avLst/>
          </a:prstGeom>
          <a:noFill/>
          <a:ln>
            <a:noFill/>
          </a:ln>
        </p:spPr>
        <p:txBody>
          <a:bodyPr anchor="b"/>
          <a:p>
            <a:pPr algn="r">
              <a:lnSpc>
                <a:spcPct val="100000"/>
              </a:lnSpc>
            </a:pPr>
            <a:fld id="{D9414794-311B-4900-84C1-387BE67DFAAA}"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9" name="PlaceHolder 1"/>
          <p:cNvSpPr>
            <a:spLocks noGrp="1"/>
          </p:cNvSpPr>
          <p:nvPr>
            <p:ph type="sldImg"/>
          </p:nvPr>
        </p:nvSpPr>
        <p:spPr>
          <a:xfrm>
            <a:off x="901800" y="741240"/>
            <a:ext cx="4939920" cy="3704760"/>
          </a:xfrm>
          <a:prstGeom prst="rect">
            <a:avLst/>
          </a:prstGeom>
        </p:spPr>
      </p:sp>
      <p:sp>
        <p:nvSpPr>
          <p:cNvPr id="5010"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11" name="TextShape 3"/>
          <p:cNvSpPr txBox="1"/>
          <p:nvPr/>
        </p:nvSpPr>
        <p:spPr>
          <a:xfrm>
            <a:off x="3819600" y="9385200"/>
            <a:ext cx="2922120" cy="493200"/>
          </a:xfrm>
          <a:prstGeom prst="rect">
            <a:avLst/>
          </a:prstGeom>
          <a:noFill/>
          <a:ln>
            <a:noFill/>
          </a:ln>
        </p:spPr>
        <p:txBody>
          <a:bodyPr anchor="b"/>
          <a:p>
            <a:pPr algn="r">
              <a:lnSpc>
                <a:spcPct val="100000"/>
              </a:lnSpc>
            </a:pPr>
            <a:fld id="{FDB9C9F3-3601-4BCA-B8F9-1025A323CCC9}"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2" name="PlaceHolder 1"/>
          <p:cNvSpPr>
            <a:spLocks noGrp="1"/>
          </p:cNvSpPr>
          <p:nvPr>
            <p:ph type="sldImg"/>
          </p:nvPr>
        </p:nvSpPr>
        <p:spPr>
          <a:xfrm>
            <a:off x="901800" y="741240"/>
            <a:ext cx="4939920" cy="3704760"/>
          </a:xfrm>
          <a:prstGeom prst="rect">
            <a:avLst/>
          </a:prstGeom>
        </p:spPr>
      </p:sp>
      <p:sp>
        <p:nvSpPr>
          <p:cNvPr id="5013"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14" name="TextShape 3"/>
          <p:cNvSpPr txBox="1"/>
          <p:nvPr/>
        </p:nvSpPr>
        <p:spPr>
          <a:xfrm>
            <a:off x="3819600" y="9385200"/>
            <a:ext cx="2922120" cy="493200"/>
          </a:xfrm>
          <a:prstGeom prst="rect">
            <a:avLst/>
          </a:prstGeom>
          <a:noFill/>
          <a:ln>
            <a:noFill/>
          </a:ln>
        </p:spPr>
        <p:txBody>
          <a:bodyPr anchor="b"/>
          <a:p>
            <a:pPr algn="r">
              <a:lnSpc>
                <a:spcPct val="100000"/>
              </a:lnSpc>
            </a:pPr>
            <a:fld id="{0F07CEB5-90F3-4899-B387-499F374BAC82}"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5" name="PlaceHolder 1"/>
          <p:cNvSpPr>
            <a:spLocks noGrp="1"/>
          </p:cNvSpPr>
          <p:nvPr>
            <p:ph type="sldImg"/>
          </p:nvPr>
        </p:nvSpPr>
        <p:spPr>
          <a:xfrm>
            <a:off x="901800" y="741240"/>
            <a:ext cx="4939920" cy="3704760"/>
          </a:xfrm>
          <a:prstGeom prst="rect">
            <a:avLst/>
          </a:prstGeom>
        </p:spPr>
      </p:sp>
      <p:sp>
        <p:nvSpPr>
          <p:cNvPr id="5016"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17" name="TextShape 3"/>
          <p:cNvSpPr txBox="1"/>
          <p:nvPr/>
        </p:nvSpPr>
        <p:spPr>
          <a:xfrm>
            <a:off x="3819600" y="9385200"/>
            <a:ext cx="2922120" cy="493200"/>
          </a:xfrm>
          <a:prstGeom prst="rect">
            <a:avLst/>
          </a:prstGeom>
          <a:noFill/>
          <a:ln>
            <a:noFill/>
          </a:ln>
        </p:spPr>
        <p:txBody>
          <a:bodyPr anchor="b"/>
          <a:p>
            <a:pPr algn="r">
              <a:lnSpc>
                <a:spcPct val="100000"/>
              </a:lnSpc>
            </a:pPr>
            <a:fld id="{05D28F54-21CB-4F01-8AA5-CB6C44062B83}"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8" name="PlaceHolder 1"/>
          <p:cNvSpPr>
            <a:spLocks noGrp="1"/>
          </p:cNvSpPr>
          <p:nvPr>
            <p:ph type="sldImg"/>
          </p:nvPr>
        </p:nvSpPr>
        <p:spPr>
          <a:xfrm>
            <a:off x="901800" y="741240"/>
            <a:ext cx="4939920" cy="3704760"/>
          </a:xfrm>
          <a:prstGeom prst="rect">
            <a:avLst/>
          </a:prstGeom>
        </p:spPr>
      </p:sp>
      <p:sp>
        <p:nvSpPr>
          <p:cNvPr id="5019"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20" name="TextShape 3"/>
          <p:cNvSpPr txBox="1"/>
          <p:nvPr/>
        </p:nvSpPr>
        <p:spPr>
          <a:xfrm>
            <a:off x="3819600" y="9385200"/>
            <a:ext cx="2922120" cy="493200"/>
          </a:xfrm>
          <a:prstGeom prst="rect">
            <a:avLst/>
          </a:prstGeom>
          <a:noFill/>
          <a:ln>
            <a:noFill/>
          </a:ln>
        </p:spPr>
        <p:txBody>
          <a:bodyPr anchor="b"/>
          <a:p>
            <a:pPr algn="r">
              <a:lnSpc>
                <a:spcPct val="100000"/>
              </a:lnSpc>
            </a:pPr>
            <a:fld id="{3599331F-EC61-4F6F-8C33-1020139CD118}"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1" name="PlaceHolder 1"/>
          <p:cNvSpPr>
            <a:spLocks noGrp="1"/>
          </p:cNvSpPr>
          <p:nvPr>
            <p:ph type="sldImg"/>
          </p:nvPr>
        </p:nvSpPr>
        <p:spPr>
          <a:xfrm>
            <a:off x="901800" y="741240"/>
            <a:ext cx="4939920" cy="3704760"/>
          </a:xfrm>
          <a:prstGeom prst="rect">
            <a:avLst/>
          </a:prstGeom>
        </p:spPr>
      </p:sp>
      <p:sp>
        <p:nvSpPr>
          <p:cNvPr id="5022"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23" name="TextShape 3"/>
          <p:cNvSpPr txBox="1"/>
          <p:nvPr/>
        </p:nvSpPr>
        <p:spPr>
          <a:xfrm>
            <a:off x="3819600" y="9385200"/>
            <a:ext cx="2922120" cy="493200"/>
          </a:xfrm>
          <a:prstGeom prst="rect">
            <a:avLst/>
          </a:prstGeom>
          <a:noFill/>
          <a:ln>
            <a:noFill/>
          </a:ln>
        </p:spPr>
        <p:txBody>
          <a:bodyPr anchor="b"/>
          <a:p>
            <a:pPr algn="r">
              <a:lnSpc>
                <a:spcPct val="100000"/>
              </a:lnSpc>
            </a:pPr>
            <a:fld id="{1172BBB5-59A1-4A08-83A3-791FE3474A73}"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4" name="PlaceHolder 1"/>
          <p:cNvSpPr>
            <a:spLocks noGrp="1"/>
          </p:cNvSpPr>
          <p:nvPr>
            <p:ph type="sldImg"/>
          </p:nvPr>
        </p:nvSpPr>
        <p:spPr>
          <a:xfrm>
            <a:off x="901800" y="741240"/>
            <a:ext cx="4939920" cy="3704760"/>
          </a:xfrm>
          <a:prstGeom prst="rect">
            <a:avLst/>
          </a:prstGeom>
        </p:spPr>
      </p:sp>
      <p:sp>
        <p:nvSpPr>
          <p:cNvPr id="5025"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26" name="TextShape 3"/>
          <p:cNvSpPr txBox="1"/>
          <p:nvPr/>
        </p:nvSpPr>
        <p:spPr>
          <a:xfrm>
            <a:off x="3819600" y="9385200"/>
            <a:ext cx="2922120" cy="493200"/>
          </a:xfrm>
          <a:prstGeom prst="rect">
            <a:avLst/>
          </a:prstGeom>
          <a:noFill/>
          <a:ln>
            <a:noFill/>
          </a:ln>
        </p:spPr>
        <p:txBody>
          <a:bodyPr anchor="b"/>
          <a:p>
            <a:pPr algn="r">
              <a:lnSpc>
                <a:spcPct val="100000"/>
              </a:lnSpc>
            </a:pPr>
            <a:fld id="{77DBEAFB-7252-4B37-ACA7-41ECBCC00A15}"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7" name="PlaceHolder 1"/>
          <p:cNvSpPr>
            <a:spLocks noGrp="1"/>
          </p:cNvSpPr>
          <p:nvPr>
            <p:ph type="sldImg"/>
          </p:nvPr>
        </p:nvSpPr>
        <p:spPr>
          <a:xfrm>
            <a:off x="901800" y="741240"/>
            <a:ext cx="4939920" cy="3704760"/>
          </a:xfrm>
          <a:prstGeom prst="rect">
            <a:avLst/>
          </a:prstGeom>
        </p:spPr>
      </p:sp>
      <p:sp>
        <p:nvSpPr>
          <p:cNvPr id="5028"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29" name="TextShape 3"/>
          <p:cNvSpPr txBox="1"/>
          <p:nvPr/>
        </p:nvSpPr>
        <p:spPr>
          <a:xfrm>
            <a:off x="3819600" y="9385200"/>
            <a:ext cx="2922120" cy="493200"/>
          </a:xfrm>
          <a:prstGeom prst="rect">
            <a:avLst/>
          </a:prstGeom>
          <a:noFill/>
          <a:ln>
            <a:noFill/>
          </a:ln>
        </p:spPr>
        <p:txBody>
          <a:bodyPr anchor="b"/>
          <a:p>
            <a:pPr algn="r">
              <a:lnSpc>
                <a:spcPct val="100000"/>
              </a:lnSpc>
            </a:pPr>
            <a:fld id="{A5B6FAFA-2196-4E22-9A69-3E7F96289A9C}"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0" name="PlaceHolder 1"/>
          <p:cNvSpPr>
            <a:spLocks noGrp="1"/>
          </p:cNvSpPr>
          <p:nvPr>
            <p:ph type="sldImg"/>
          </p:nvPr>
        </p:nvSpPr>
        <p:spPr>
          <a:xfrm>
            <a:off x="901800" y="741240"/>
            <a:ext cx="4939920" cy="3704760"/>
          </a:xfrm>
          <a:prstGeom prst="rect">
            <a:avLst/>
          </a:prstGeom>
        </p:spPr>
      </p:sp>
      <p:sp>
        <p:nvSpPr>
          <p:cNvPr id="5031"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32" name="TextShape 3"/>
          <p:cNvSpPr txBox="1"/>
          <p:nvPr/>
        </p:nvSpPr>
        <p:spPr>
          <a:xfrm>
            <a:off x="3819600" y="9385200"/>
            <a:ext cx="2922120" cy="493200"/>
          </a:xfrm>
          <a:prstGeom prst="rect">
            <a:avLst/>
          </a:prstGeom>
          <a:noFill/>
          <a:ln>
            <a:noFill/>
          </a:ln>
        </p:spPr>
        <p:txBody>
          <a:bodyPr anchor="b"/>
          <a:p>
            <a:pPr algn="r">
              <a:lnSpc>
                <a:spcPct val="100000"/>
              </a:lnSpc>
            </a:pPr>
            <a:fld id="{7B559690-4461-46C5-8706-DB8EDDC18D3E}"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3" name="PlaceHolder 1"/>
          <p:cNvSpPr>
            <a:spLocks noGrp="1"/>
          </p:cNvSpPr>
          <p:nvPr>
            <p:ph type="sldImg"/>
          </p:nvPr>
        </p:nvSpPr>
        <p:spPr>
          <a:xfrm>
            <a:off x="901800" y="741240"/>
            <a:ext cx="4939920" cy="3704760"/>
          </a:xfrm>
          <a:prstGeom prst="rect">
            <a:avLst/>
          </a:prstGeom>
        </p:spPr>
      </p:sp>
      <p:sp>
        <p:nvSpPr>
          <p:cNvPr id="5034"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35" name="TextShape 3"/>
          <p:cNvSpPr txBox="1"/>
          <p:nvPr/>
        </p:nvSpPr>
        <p:spPr>
          <a:xfrm>
            <a:off x="3819600" y="9385200"/>
            <a:ext cx="2922120" cy="493200"/>
          </a:xfrm>
          <a:prstGeom prst="rect">
            <a:avLst/>
          </a:prstGeom>
          <a:noFill/>
          <a:ln>
            <a:noFill/>
          </a:ln>
        </p:spPr>
        <p:txBody>
          <a:bodyPr anchor="b"/>
          <a:p>
            <a:pPr algn="r">
              <a:lnSpc>
                <a:spcPct val="100000"/>
              </a:lnSpc>
            </a:pPr>
            <a:fld id="{2C63AA5C-4A6E-4A1F-A914-5D6FF5B7C8DB}"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6" name="PlaceHolder 1"/>
          <p:cNvSpPr>
            <a:spLocks noGrp="1"/>
          </p:cNvSpPr>
          <p:nvPr>
            <p:ph type="sldImg"/>
          </p:nvPr>
        </p:nvSpPr>
        <p:spPr>
          <a:xfrm>
            <a:off x="901800" y="741240"/>
            <a:ext cx="4939920" cy="3704760"/>
          </a:xfrm>
          <a:prstGeom prst="rect">
            <a:avLst/>
          </a:prstGeom>
        </p:spPr>
      </p:sp>
      <p:sp>
        <p:nvSpPr>
          <p:cNvPr id="5037"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38" name="TextShape 3"/>
          <p:cNvSpPr txBox="1"/>
          <p:nvPr/>
        </p:nvSpPr>
        <p:spPr>
          <a:xfrm>
            <a:off x="3819600" y="9385200"/>
            <a:ext cx="2922120" cy="493200"/>
          </a:xfrm>
          <a:prstGeom prst="rect">
            <a:avLst/>
          </a:prstGeom>
          <a:noFill/>
          <a:ln>
            <a:noFill/>
          </a:ln>
        </p:spPr>
        <p:txBody>
          <a:bodyPr anchor="b"/>
          <a:p>
            <a:pPr algn="r">
              <a:lnSpc>
                <a:spcPct val="100000"/>
              </a:lnSpc>
            </a:pPr>
            <a:fld id="{2A6ADBDC-2220-472B-839A-CFE319876D23}"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9" name="PlaceHolder 1"/>
          <p:cNvSpPr>
            <a:spLocks noGrp="1"/>
          </p:cNvSpPr>
          <p:nvPr>
            <p:ph type="sldImg"/>
          </p:nvPr>
        </p:nvSpPr>
        <p:spPr>
          <a:xfrm>
            <a:off x="901800" y="741240"/>
            <a:ext cx="4939920" cy="3704760"/>
          </a:xfrm>
          <a:prstGeom prst="rect">
            <a:avLst/>
          </a:prstGeom>
        </p:spPr>
      </p:sp>
      <p:sp>
        <p:nvSpPr>
          <p:cNvPr id="5040"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41" name="TextShape 3"/>
          <p:cNvSpPr txBox="1"/>
          <p:nvPr/>
        </p:nvSpPr>
        <p:spPr>
          <a:xfrm>
            <a:off x="3819600" y="9385200"/>
            <a:ext cx="2922120" cy="493200"/>
          </a:xfrm>
          <a:prstGeom prst="rect">
            <a:avLst/>
          </a:prstGeom>
          <a:noFill/>
          <a:ln>
            <a:noFill/>
          </a:ln>
        </p:spPr>
        <p:txBody>
          <a:bodyPr anchor="b"/>
          <a:p>
            <a:pPr algn="r">
              <a:lnSpc>
                <a:spcPct val="100000"/>
              </a:lnSpc>
            </a:pPr>
            <a:fld id="{77A95CAC-E008-4797-988E-F146E86B3AAB}"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2" name="PlaceHolder 1"/>
          <p:cNvSpPr>
            <a:spLocks noGrp="1"/>
          </p:cNvSpPr>
          <p:nvPr>
            <p:ph type="sldImg"/>
          </p:nvPr>
        </p:nvSpPr>
        <p:spPr>
          <a:xfrm>
            <a:off x="901800" y="741240"/>
            <a:ext cx="4939920" cy="3704760"/>
          </a:xfrm>
          <a:prstGeom prst="rect">
            <a:avLst/>
          </a:prstGeom>
        </p:spPr>
      </p:sp>
      <p:sp>
        <p:nvSpPr>
          <p:cNvPr id="5043"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44" name="TextShape 3"/>
          <p:cNvSpPr txBox="1"/>
          <p:nvPr/>
        </p:nvSpPr>
        <p:spPr>
          <a:xfrm>
            <a:off x="3819600" y="9385200"/>
            <a:ext cx="2922120" cy="493200"/>
          </a:xfrm>
          <a:prstGeom prst="rect">
            <a:avLst/>
          </a:prstGeom>
          <a:noFill/>
          <a:ln>
            <a:noFill/>
          </a:ln>
        </p:spPr>
        <p:txBody>
          <a:bodyPr anchor="b"/>
          <a:p>
            <a:pPr algn="r">
              <a:lnSpc>
                <a:spcPct val="100000"/>
              </a:lnSpc>
            </a:pPr>
            <a:fld id="{588AF699-1E5C-411D-86DE-15502D37344D}"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5" name="PlaceHolder 1"/>
          <p:cNvSpPr>
            <a:spLocks noGrp="1"/>
          </p:cNvSpPr>
          <p:nvPr>
            <p:ph type="sldImg"/>
          </p:nvPr>
        </p:nvSpPr>
        <p:spPr>
          <a:xfrm>
            <a:off x="901800" y="741240"/>
            <a:ext cx="4939920" cy="3704760"/>
          </a:xfrm>
          <a:prstGeom prst="rect">
            <a:avLst/>
          </a:prstGeom>
        </p:spPr>
      </p:sp>
      <p:sp>
        <p:nvSpPr>
          <p:cNvPr id="5046"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47" name="TextShape 3"/>
          <p:cNvSpPr txBox="1"/>
          <p:nvPr/>
        </p:nvSpPr>
        <p:spPr>
          <a:xfrm>
            <a:off x="3819600" y="9385200"/>
            <a:ext cx="2922120" cy="493200"/>
          </a:xfrm>
          <a:prstGeom prst="rect">
            <a:avLst/>
          </a:prstGeom>
          <a:noFill/>
          <a:ln>
            <a:noFill/>
          </a:ln>
        </p:spPr>
        <p:txBody>
          <a:bodyPr anchor="b"/>
          <a:p>
            <a:pPr algn="r">
              <a:lnSpc>
                <a:spcPct val="100000"/>
              </a:lnSpc>
            </a:pPr>
            <a:fld id="{594ECDB6-FEFE-4D78-95F8-D93A6B194918}"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8" name="PlaceHolder 1"/>
          <p:cNvSpPr>
            <a:spLocks noGrp="1"/>
          </p:cNvSpPr>
          <p:nvPr>
            <p:ph type="sldImg"/>
          </p:nvPr>
        </p:nvSpPr>
        <p:spPr>
          <a:xfrm>
            <a:off x="901800" y="741240"/>
            <a:ext cx="4939920" cy="3704760"/>
          </a:xfrm>
          <a:prstGeom prst="rect">
            <a:avLst/>
          </a:prstGeom>
        </p:spPr>
      </p:sp>
      <p:sp>
        <p:nvSpPr>
          <p:cNvPr id="5049"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50" name="TextShape 3"/>
          <p:cNvSpPr txBox="1"/>
          <p:nvPr/>
        </p:nvSpPr>
        <p:spPr>
          <a:xfrm>
            <a:off x="3819600" y="9385200"/>
            <a:ext cx="2922120" cy="493200"/>
          </a:xfrm>
          <a:prstGeom prst="rect">
            <a:avLst/>
          </a:prstGeom>
          <a:noFill/>
          <a:ln>
            <a:noFill/>
          </a:ln>
        </p:spPr>
        <p:txBody>
          <a:bodyPr anchor="b"/>
          <a:p>
            <a:pPr algn="r">
              <a:lnSpc>
                <a:spcPct val="100000"/>
              </a:lnSpc>
            </a:pPr>
            <a:fld id="{D669DECD-DCC2-4AD5-9D53-F1431A6F4E1E}"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1" name="PlaceHolder 1"/>
          <p:cNvSpPr>
            <a:spLocks noGrp="1"/>
          </p:cNvSpPr>
          <p:nvPr>
            <p:ph type="sldImg"/>
          </p:nvPr>
        </p:nvSpPr>
        <p:spPr>
          <a:xfrm>
            <a:off x="901800" y="741240"/>
            <a:ext cx="4939920" cy="3704760"/>
          </a:xfrm>
          <a:prstGeom prst="rect">
            <a:avLst/>
          </a:prstGeom>
        </p:spPr>
      </p:sp>
      <p:sp>
        <p:nvSpPr>
          <p:cNvPr id="5052" name="PlaceHolder 2"/>
          <p:cNvSpPr>
            <a:spLocks noGrp="1"/>
          </p:cNvSpPr>
          <p:nvPr>
            <p:ph type="body"/>
          </p:nvPr>
        </p:nvSpPr>
        <p:spPr>
          <a:xfrm>
            <a:off x="674640" y="4692600"/>
            <a:ext cx="5393880" cy="4446360"/>
          </a:xfrm>
          <a:prstGeom prst="rect">
            <a:avLst/>
          </a:prstGeom>
        </p:spPr>
        <p:txBody>
          <a:bodyPr/>
          <a:p>
            <a:endParaRPr b="0" lang="en-US" sz="2000" spc="-1" strike="noStrike">
              <a:latin typeface="Arial"/>
            </a:endParaRPr>
          </a:p>
        </p:txBody>
      </p:sp>
      <p:sp>
        <p:nvSpPr>
          <p:cNvPr id="5053" name="TextShape 3"/>
          <p:cNvSpPr txBox="1"/>
          <p:nvPr/>
        </p:nvSpPr>
        <p:spPr>
          <a:xfrm>
            <a:off x="3819600" y="9385200"/>
            <a:ext cx="2922120" cy="493200"/>
          </a:xfrm>
          <a:prstGeom prst="rect">
            <a:avLst/>
          </a:prstGeom>
          <a:noFill/>
          <a:ln>
            <a:noFill/>
          </a:ln>
        </p:spPr>
        <p:txBody>
          <a:bodyPr anchor="b"/>
          <a:p>
            <a:pPr algn="r">
              <a:lnSpc>
                <a:spcPct val="100000"/>
              </a:lnSpc>
            </a:pPr>
            <a:fld id="{07DAF99D-5741-46AF-8178-07DA44C893A2}" type="slidenum">
              <a:rPr b="0" lang="en-US" sz="1200" spc="-1" strike="noStrike">
                <a:solidFill>
                  <a:srgbClr val="000000"/>
                </a:solidFill>
                <a:latin typeface="Calibri"/>
              </a:rPr>
              <a:t>&lt;number&gt;</a:t>
            </a:fld>
            <a:endParaRPr b="0" lang="en-US" sz="1200" spc="-1" strike="noStrike">
              <a:latin typeface="Times New Roman"/>
            </a:endParaRPr>
          </a:p>
        </p:txBody>
      </p:sp>
    </p:spTree>
  </p:cSld>
</p:notes>
</file>

<file path=ppt/notesSlides/notesSlide2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4" name="PlaceHolder 1"/>
          <p:cNvSpPr>
            <a:spLocks noGrp="1"/>
          </p:cNvSpPr>
          <p:nvPr>
            <p:ph type="sldImg"/>
          </p:nvPr>
        </p:nvSpPr>
        <p:spPr>
          <a:xfrm>
            <a:off x="901800" y="741240"/>
            <a:ext cx="4939920" cy="3704760"/>
          </a:xfrm>
          <a:prstGeom prst="rect">
            <a:avLst/>
          </a:prstGeom>
        </p:spPr>
      </p:sp>
      <p:sp>
        <p:nvSpPr>
          <p:cNvPr id="5055" name="PlaceHolder 2"/>
          <p:cNvSpPr>
            <a:spLocks noGrp="1"/>
          </p:cNvSpPr>
          <p:nvPr>
            <p:ph type="body"/>
          </p:nvPr>
        </p:nvSpPr>
        <p:spPr>
          <a:xfrm>
            <a:off x="674640" y="4692600"/>
            <a:ext cx="5393880" cy="4446360"/>
          </a:xfrm>
          <a:prstGeom prst="rect">
            <a:avLst/>
          </a:prstGeom>
        </p:spPr>
        <p:txBody>
          <a:bodyPr/>
          <a:p>
            <a:pPr marL="216000" indent="-216000">
              <a:lnSpc>
                <a:spcPct val="100000"/>
              </a:lnSpc>
            </a:pPr>
            <a:r>
              <a:rPr b="0" lang="en-US" sz="2000" spc="-1" strike="noStrike">
                <a:latin typeface="Arial"/>
                <a:ea typeface="ＭＳ Ｐゴシック"/>
              </a:rPr>
              <a:t>Facts and figures are forgotten.</a:t>
            </a:r>
            <a:endParaRPr b="0" lang="en-US" sz="2000" spc="-1" strike="noStrike">
              <a:latin typeface="Arial"/>
            </a:endParaRPr>
          </a:p>
          <a:p>
            <a:pPr marL="216000" indent="-216000">
              <a:lnSpc>
                <a:spcPct val="100000"/>
              </a:lnSpc>
            </a:pPr>
            <a:r>
              <a:rPr b="0" lang="en-US" sz="2000" spc="-1" strike="noStrike">
                <a:latin typeface="Arial"/>
                <a:ea typeface="ＭＳ Ｐゴシック"/>
              </a:rPr>
              <a:t>Stories are retold.</a:t>
            </a:r>
            <a:endParaRPr b="0" lang="en-US" sz="2000" spc="-1" strike="noStrike">
              <a:latin typeface="Arial"/>
            </a:endParaRPr>
          </a:p>
          <a:p>
            <a:pPr marL="216000" indent="-216000">
              <a:lnSpc>
                <a:spcPct val="100000"/>
              </a:lnSpc>
            </a:pPr>
            <a:r>
              <a:rPr b="0" lang="en-US" sz="2000" spc="-1" strike="noStrike">
                <a:latin typeface="Arial"/>
                <a:ea typeface="ＭＳ Ｐゴシック"/>
              </a:rPr>
              <a:t>Design a sticky story.</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056" name="TextShape 3"/>
          <p:cNvSpPr txBox="1"/>
          <p:nvPr/>
        </p:nvSpPr>
        <p:spPr>
          <a:xfrm>
            <a:off x="3819600" y="9385200"/>
            <a:ext cx="2922120" cy="493200"/>
          </a:xfrm>
          <a:prstGeom prst="rect">
            <a:avLst/>
          </a:prstGeom>
          <a:noFill/>
          <a:ln>
            <a:noFill/>
          </a:ln>
        </p:spPr>
        <p:txBody>
          <a:bodyPr anchor="b"/>
          <a:p>
            <a:pPr algn="r">
              <a:lnSpc>
                <a:spcPct val="100000"/>
              </a:lnSpc>
            </a:pPr>
            <a:fld id="{0AE6948D-4A1A-4809-BD91-484ED9B2DC8D}"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2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7" name="TextShape 1"/>
          <p:cNvSpPr txBox="1"/>
          <p:nvPr/>
        </p:nvSpPr>
        <p:spPr>
          <a:xfrm>
            <a:off x="3884760" y="8685360"/>
            <a:ext cx="2971440" cy="456840"/>
          </a:xfrm>
          <a:prstGeom prst="rect">
            <a:avLst/>
          </a:prstGeom>
          <a:noFill/>
          <a:ln>
            <a:noFill/>
          </a:ln>
        </p:spPr>
        <p:txBody>
          <a:bodyPr anchor="b"/>
          <a:p>
            <a:pPr algn="r">
              <a:lnSpc>
                <a:spcPct val="100000"/>
              </a:lnSpc>
            </a:pPr>
            <a:fld id="{BA7D4FAD-0637-4244-B5D4-821CB745AE37}"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058" name="PlaceHolder 2"/>
          <p:cNvSpPr>
            <a:spLocks noGrp="1"/>
          </p:cNvSpPr>
          <p:nvPr>
            <p:ph type="sldImg"/>
          </p:nvPr>
        </p:nvSpPr>
        <p:spPr>
          <a:xfrm>
            <a:off x="1143000" y="685800"/>
            <a:ext cx="4571640" cy="3428640"/>
          </a:xfrm>
          <a:prstGeom prst="rect">
            <a:avLst/>
          </a:prstGeom>
        </p:spPr>
      </p:sp>
      <p:sp>
        <p:nvSpPr>
          <p:cNvPr id="5059"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2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0" name="TextShape 1"/>
          <p:cNvSpPr txBox="1"/>
          <p:nvPr/>
        </p:nvSpPr>
        <p:spPr>
          <a:xfrm>
            <a:off x="3884760" y="8685360"/>
            <a:ext cx="2971440" cy="456840"/>
          </a:xfrm>
          <a:prstGeom prst="rect">
            <a:avLst/>
          </a:prstGeom>
          <a:noFill/>
          <a:ln>
            <a:noFill/>
          </a:ln>
        </p:spPr>
        <p:txBody>
          <a:bodyPr anchor="b"/>
          <a:p>
            <a:pPr algn="r">
              <a:lnSpc>
                <a:spcPct val="100000"/>
              </a:lnSpc>
            </a:pPr>
            <a:fld id="{21B46B7B-6BA1-4682-86EB-CC024C02BD56}"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061" name="PlaceHolder 2"/>
          <p:cNvSpPr>
            <a:spLocks noGrp="1"/>
          </p:cNvSpPr>
          <p:nvPr>
            <p:ph type="sldImg"/>
          </p:nvPr>
        </p:nvSpPr>
        <p:spPr>
          <a:xfrm>
            <a:off x="1143000" y="685800"/>
            <a:ext cx="4571640" cy="3428640"/>
          </a:xfrm>
          <a:prstGeom prst="rect">
            <a:avLst/>
          </a:prstGeom>
        </p:spPr>
      </p:sp>
      <p:sp>
        <p:nvSpPr>
          <p:cNvPr id="5062" name="PlaceHolder 3"/>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ea typeface="ＭＳ Ｐゴシック"/>
              </a:rPr>
              <a:t>From greek “foundation” - a proposition made as a basis for reasoning without the assumption of its truth</a:t>
            </a:r>
            <a:endParaRPr b="0" lang="en-US" sz="2000" spc="-1" strike="noStrike">
              <a:latin typeface="Arial"/>
            </a:endParaRPr>
          </a:p>
        </p:txBody>
      </p:sp>
    </p:spTree>
  </p:cSld>
</p:notes>
</file>

<file path=ppt/notesSlides/notesSlide2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3" name="PlaceHolder 1"/>
          <p:cNvSpPr>
            <a:spLocks noGrp="1"/>
          </p:cNvSpPr>
          <p:nvPr>
            <p:ph type="sldImg"/>
          </p:nvPr>
        </p:nvSpPr>
        <p:spPr>
          <a:xfrm>
            <a:off x="1143000" y="685800"/>
            <a:ext cx="4571640" cy="3428640"/>
          </a:xfrm>
          <a:prstGeom prst="rect">
            <a:avLst/>
          </a:prstGeom>
        </p:spPr>
      </p:sp>
      <p:sp>
        <p:nvSpPr>
          <p:cNvPr id="5064"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065" name="TextShape 3"/>
          <p:cNvSpPr txBox="1"/>
          <p:nvPr/>
        </p:nvSpPr>
        <p:spPr>
          <a:xfrm>
            <a:off x="3884760" y="8685360"/>
            <a:ext cx="2971440" cy="456840"/>
          </a:xfrm>
          <a:prstGeom prst="rect">
            <a:avLst/>
          </a:prstGeom>
          <a:noFill/>
          <a:ln>
            <a:noFill/>
          </a:ln>
        </p:spPr>
        <p:txBody>
          <a:bodyPr anchor="b"/>
          <a:p>
            <a:pPr algn="r">
              <a:lnSpc>
                <a:spcPct val="100000"/>
              </a:lnSpc>
            </a:pPr>
            <a:fld id="{3DDFDF73-7CA0-4CB5-83E0-67EEEC4C70FE}"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2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6" name="PlaceHolder 1"/>
          <p:cNvSpPr>
            <a:spLocks noGrp="1"/>
          </p:cNvSpPr>
          <p:nvPr>
            <p:ph type="sldImg"/>
          </p:nvPr>
        </p:nvSpPr>
        <p:spPr>
          <a:xfrm>
            <a:off x="1143000" y="685800"/>
            <a:ext cx="4571640" cy="3428640"/>
          </a:xfrm>
          <a:prstGeom prst="rect">
            <a:avLst/>
          </a:prstGeom>
        </p:spPr>
      </p:sp>
      <p:sp>
        <p:nvSpPr>
          <p:cNvPr id="5067"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068" name="TextShape 3"/>
          <p:cNvSpPr txBox="1"/>
          <p:nvPr/>
        </p:nvSpPr>
        <p:spPr>
          <a:xfrm>
            <a:off x="3884760" y="8685360"/>
            <a:ext cx="2971440" cy="456840"/>
          </a:xfrm>
          <a:prstGeom prst="rect">
            <a:avLst/>
          </a:prstGeom>
          <a:noFill/>
          <a:ln>
            <a:noFill/>
          </a:ln>
        </p:spPr>
        <p:txBody>
          <a:bodyPr anchor="b"/>
          <a:p>
            <a:pPr algn="r">
              <a:lnSpc>
                <a:spcPct val="100000"/>
              </a:lnSpc>
            </a:pPr>
            <a:fld id="{D41B20C8-4B8D-40DD-9BD8-7E77FD29A9A5}"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2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9" name="TextShape 1"/>
          <p:cNvSpPr txBox="1"/>
          <p:nvPr/>
        </p:nvSpPr>
        <p:spPr>
          <a:xfrm>
            <a:off x="3884760" y="8685360"/>
            <a:ext cx="2971440" cy="456840"/>
          </a:xfrm>
          <a:prstGeom prst="rect">
            <a:avLst/>
          </a:prstGeom>
          <a:noFill/>
          <a:ln>
            <a:noFill/>
          </a:ln>
        </p:spPr>
        <p:txBody>
          <a:bodyPr anchor="b"/>
          <a:p>
            <a:pPr algn="r">
              <a:lnSpc>
                <a:spcPct val="100000"/>
              </a:lnSpc>
            </a:pPr>
            <a:fld id="{43B49D24-F92A-475C-9BC8-8CA0F51606F2}"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
        <p:nvSpPr>
          <p:cNvPr id="5070" name="PlaceHolder 2"/>
          <p:cNvSpPr>
            <a:spLocks noGrp="1"/>
          </p:cNvSpPr>
          <p:nvPr>
            <p:ph type="sldImg"/>
          </p:nvPr>
        </p:nvSpPr>
        <p:spPr>
          <a:xfrm>
            <a:off x="1143000" y="685800"/>
            <a:ext cx="4571640" cy="3428640"/>
          </a:xfrm>
          <a:prstGeom prst="rect">
            <a:avLst/>
          </a:prstGeom>
        </p:spPr>
      </p:sp>
      <p:sp>
        <p:nvSpPr>
          <p:cNvPr id="5071"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2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2" name="PlaceHolder 1"/>
          <p:cNvSpPr>
            <a:spLocks noGrp="1"/>
          </p:cNvSpPr>
          <p:nvPr>
            <p:ph type="sldImg"/>
          </p:nvPr>
        </p:nvSpPr>
        <p:spPr>
          <a:xfrm>
            <a:off x="1143000" y="685800"/>
            <a:ext cx="4571640" cy="3428640"/>
          </a:xfrm>
          <a:prstGeom prst="rect">
            <a:avLst/>
          </a:prstGeom>
        </p:spPr>
      </p:sp>
      <p:sp>
        <p:nvSpPr>
          <p:cNvPr id="5073"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074" name="TextShape 3"/>
          <p:cNvSpPr txBox="1"/>
          <p:nvPr/>
        </p:nvSpPr>
        <p:spPr>
          <a:xfrm>
            <a:off x="3884760" y="8685360"/>
            <a:ext cx="2971440" cy="456840"/>
          </a:xfrm>
          <a:prstGeom prst="rect">
            <a:avLst/>
          </a:prstGeom>
          <a:noFill/>
          <a:ln>
            <a:noFill/>
          </a:ln>
        </p:spPr>
        <p:txBody>
          <a:bodyPr anchor="b"/>
          <a:p>
            <a:pPr algn="r">
              <a:lnSpc>
                <a:spcPct val="100000"/>
              </a:lnSpc>
            </a:pPr>
            <a:fld id="{5CC06535-7980-46BE-9A3B-5BF74052D958}"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2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5" name="PlaceHolder 1"/>
          <p:cNvSpPr>
            <a:spLocks noGrp="1"/>
          </p:cNvSpPr>
          <p:nvPr>
            <p:ph type="sldImg"/>
          </p:nvPr>
        </p:nvSpPr>
        <p:spPr>
          <a:xfrm>
            <a:off x="1143000" y="685800"/>
            <a:ext cx="4571640" cy="3428640"/>
          </a:xfrm>
          <a:prstGeom prst="rect">
            <a:avLst/>
          </a:prstGeom>
        </p:spPr>
      </p:sp>
      <p:sp>
        <p:nvSpPr>
          <p:cNvPr id="5076"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077" name="TextShape 3"/>
          <p:cNvSpPr txBox="1"/>
          <p:nvPr/>
        </p:nvSpPr>
        <p:spPr>
          <a:xfrm>
            <a:off x="3884760" y="8685360"/>
            <a:ext cx="2971440" cy="456840"/>
          </a:xfrm>
          <a:prstGeom prst="rect">
            <a:avLst/>
          </a:prstGeom>
          <a:noFill/>
          <a:ln>
            <a:noFill/>
          </a:ln>
        </p:spPr>
        <p:txBody>
          <a:bodyPr anchor="b"/>
          <a:p>
            <a:pPr algn="r">
              <a:lnSpc>
                <a:spcPct val="100000"/>
              </a:lnSpc>
            </a:pPr>
            <a:fld id="{7427D309-19FE-44EE-B748-7698ED1BE830}"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2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8" name="PlaceHolder 1"/>
          <p:cNvSpPr>
            <a:spLocks noGrp="1"/>
          </p:cNvSpPr>
          <p:nvPr>
            <p:ph type="sldImg"/>
          </p:nvPr>
        </p:nvSpPr>
        <p:spPr>
          <a:xfrm>
            <a:off x="1143000" y="685800"/>
            <a:ext cx="4571640" cy="3428640"/>
          </a:xfrm>
          <a:prstGeom prst="rect">
            <a:avLst/>
          </a:prstGeom>
        </p:spPr>
      </p:sp>
      <p:sp>
        <p:nvSpPr>
          <p:cNvPr id="5079"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080" name="TextShape 3"/>
          <p:cNvSpPr txBox="1"/>
          <p:nvPr/>
        </p:nvSpPr>
        <p:spPr>
          <a:xfrm>
            <a:off x="3884760" y="8685360"/>
            <a:ext cx="2971440" cy="456840"/>
          </a:xfrm>
          <a:prstGeom prst="rect">
            <a:avLst/>
          </a:prstGeom>
          <a:noFill/>
          <a:ln>
            <a:noFill/>
          </a:ln>
        </p:spPr>
        <p:txBody>
          <a:bodyPr anchor="b"/>
          <a:p>
            <a:pPr algn="r">
              <a:lnSpc>
                <a:spcPct val="100000"/>
              </a:lnSpc>
            </a:pPr>
            <a:fld id="{A8CFFA97-C5D6-4222-84A9-3E0A7085697A}"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2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1" name="TextShape 1"/>
          <p:cNvSpPr txBox="1"/>
          <p:nvPr/>
        </p:nvSpPr>
        <p:spPr>
          <a:xfrm>
            <a:off x="3884760" y="8685360"/>
            <a:ext cx="2971440" cy="456840"/>
          </a:xfrm>
          <a:prstGeom prst="rect">
            <a:avLst/>
          </a:prstGeom>
          <a:noFill/>
          <a:ln>
            <a:noFill/>
          </a:ln>
        </p:spPr>
        <p:txBody>
          <a:bodyPr anchor="b"/>
          <a:p>
            <a:pPr algn="r">
              <a:lnSpc>
                <a:spcPct val="100000"/>
              </a:lnSpc>
            </a:pPr>
            <a:fld id="{5D87EAE4-906B-4079-A7DE-214075AD3F46}"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
        <p:nvSpPr>
          <p:cNvPr id="5082" name="PlaceHolder 2"/>
          <p:cNvSpPr>
            <a:spLocks noGrp="1"/>
          </p:cNvSpPr>
          <p:nvPr>
            <p:ph type="sldImg"/>
          </p:nvPr>
        </p:nvSpPr>
        <p:spPr>
          <a:xfrm>
            <a:off x="1143000" y="685800"/>
            <a:ext cx="4571640" cy="3428640"/>
          </a:xfrm>
          <a:prstGeom prst="rect">
            <a:avLst/>
          </a:prstGeom>
        </p:spPr>
      </p:sp>
      <p:sp>
        <p:nvSpPr>
          <p:cNvPr id="5083"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2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4" name="CustomShape 1"/>
          <p:cNvSpPr/>
          <p:nvPr/>
        </p:nvSpPr>
        <p:spPr>
          <a:xfrm>
            <a:off x="3886200" y="0"/>
            <a:ext cx="2971440" cy="456840"/>
          </a:xfrm>
          <a:prstGeom prst="rect">
            <a:avLst/>
          </a:prstGeom>
          <a:noFill/>
          <a:ln>
            <a:noFill/>
          </a:ln>
        </p:spPr>
        <p:style>
          <a:lnRef idx="0"/>
          <a:fillRef idx="0"/>
          <a:effectRef idx="0"/>
          <a:fontRef idx="minor"/>
        </p:style>
      </p:sp>
      <p:sp>
        <p:nvSpPr>
          <p:cNvPr id="5085" name="CustomShape 2"/>
          <p:cNvSpPr/>
          <p:nvPr/>
        </p:nvSpPr>
        <p:spPr>
          <a:xfrm>
            <a:off x="3886200" y="8686800"/>
            <a:ext cx="2971440" cy="456840"/>
          </a:xfrm>
          <a:prstGeom prst="rect">
            <a:avLst/>
          </a:prstGeom>
          <a:noFill/>
          <a:ln>
            <a:noFill/>
          </a:ln>
        </p:spPr>
        <p:style>
          <a:lnRef idx="0"/>
          <a:fillRef idx="0"/>
          <a:effectRef idx="0"/>
          <a:fontRef idx="minor"/>
        </p:style>
        <p:txBody>
          <a:bodyPr lIns="19080" rIns="19080" tIns="0" bIns="0" anchor="b"/>
          <a:p>
            <a:pPr algn="r">
              <a:lnSpc>
                <a:spcPct val="100000"/>
              </a:lnSpc>
            </a:pPr>
            <a:r>
              <a:rPr b="0" i="1" lang="en-US" sz="1000" spc="-1" strike="noStrike">
                <a:solidFill>
                  <a:srgbClr val="000000"/>
                </a:solidFill>
                <a:latin typeface="Times New Roman"/>
                <a:ea typeface="ＭＳ Ｐゴシック"/>
              </a:rPr>
              <a:t>12</a:t>
            </a:r>
            <a:endParaRPr b="0" lang="en-US" sz="1000" spc="-1" strike="noStrike">
              <a:latin typeface="Arial"/>
            </a:endParaRPr>
          </a:p>
        </p:txBody>
      </p:sp>
      <p:sp>
        <p:nvSpPr>
          <p:cNvPr id="5086" name="CustomShape 3"/>
          <p:cNvSpPr/>
          <p:nvPr/>
        </p:nvSpPr>
        <p:spPr>
          <a:xfrm>
            <a:off x="0" y="8686800"/>
            <a:ext cx="2971440" cy="456840"/>
          </a:xfrm>
          <a:prstGeom prst="rect">
            <a:avLst/>
          </a:prstGeom>
          <a:noFill/>
          <a:ln>
            <a:noFill/>
          </a:ln>
        </p:spPr>
        <p:style>
          <a:lnRef idx="0"/>
          <a:fillRef idx="0"/>
          <a:effectRef idx="0"/>
          <a:fontRef idx="minor"/>
        </p:style>
      </p:sp>
      <p:sp>
        <p:nvSpPr>
          <p:cNvPr id="5087" name="CustomShape 4"/>
          <p:cNvSpPr/>
          <p:nvPr/>
        </p:nvSpPr>
        <p:spPr>
          <a:xfrm>
            <a:off x="0" y="0"/>
            <a:ext cx="2971440" cy="456840"/>
          </a:xfrm>
          <a:prstGeom prst="rect">
            <a:avLst/>
          </a:prstGeom>
          <a:noFill/>
          <a:ln>
            <a:noFill/>
          </a:ln>
        </p:spPr>
        <p:style>
          <a:lnRef idx="0"/>
          <a:fillRef idx="0"/>
          <a:effectRef idx="0"/>
          <a:fontRef idx="minor"/>
        </p:style>
      </p:sp>
      <p:sp>
        <p:nvSpPr>
          <p:cNvPr id="5088" name="PlaceHolder 5"/>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089" name="PlaceHolder 6"/>
          <p:cNvSpPr>
            <a:spLocks noGrp="1"/>
          </p:cNvSpPr>
          <p:nvPr>
            <p:ph type="sldImg"/>
          </p:nvPr>
        </p:nvSpPr>
        <p:spPr>
          <a:xfrm>
            <a:off x="1913040" y="692280"/>
            <a:ext cx="3031920" cy="2273040"/>
          </a:xfrm>
          <a:prstGeom prst="rect">
            <a:avLst/>
          </a:prstGeom>
        </p:spPr>
      </p:sp>
    </p:spTree>
  </p:cSld>
</p:notes>
</file>

<file path=ppt/notesSlides/notesSlide2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0" name="TextShape 1"/>
          <p:cNvSpPr txBox="1"/>
          <p:nvPr/>
        </p:nvSpPr>
        <p:spPr>
          <a:xfrm>
            <a:off x="3884760" y="8685360"/>
            <a:ext cx="2971440" cy="456840"/>
          </a:xfrm>
          <a:prstGeom prst="rect">
            <a:avLst/>
          </a:prstGeom>
          <a:noFill/>
          <a:ln>
            <a:noFill/>
          </a:ln>
        </p:spPr>
        <p:txBody>
          <a:bodyPr anchor="b"/>
          <a:p>
            <a:pPr algn="r">
              <a:lnSpc>
                <a:spcPct val="100000"/>
              </a:lnSpc>
            </a:pPr>
            <a:fld id="{11F9E93E-0085-4E05-9BB3-3CFAB9F77A96}"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091" name="PlaceHolder 2"/>
          <p:cNvSpPr>
            <a:spLocks noGrp="1"/>
          </p:cNvSpPr>
          <p:nvPr>
            <p:ph type="sldImg"/>
          </p:nvPr>
        </p:nvSpPr>
        <p:spPr>
          <a:xfrm>
            <a:off x="1143000" y="685800"/>
            <a:ext cx="4571640" cy="3428640"/>
          </a:xfrm>
          <a:prstGeom prst="rect">
            <a:avLst/>
          </a:prstGeom>
        </p:spPr>
      </p:sp>
      <p:sp>
        <p:nvSpPr>
          <p:cNvPr id="5092"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3" name="TextShape 1"/>
          <p:cNvSpPr txBox="1"/>
          <p:nvPr/>
        </p:nvSpPr>
        <p:spPr>
          <a:xfrm>
            <a:off x="3884760" y="8685360"/>
            <a:ext cx="2971440" cy="456840"/>
          </a:xfrm>
          <a:prstGeom prst="rect">
            <a:avLst/>
          </a:prstGeom>
          <a:noFill/>
          <a:ln>
            <a:noFill/>
          </a:ln>
        </p:spPr>
        <p:txBody>
          <a:bodyPr anchor="b"/>
          <a:p>
            <a:pPr algn="r">
              <a:lnSpc>
                <a:spcPct val="100000"/>
              </a:lnSpc>
            </a:pPr>
            <a:fld id="{E5F5C6AE-BBE5-45DA-A645-9FD357BBC402}"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094" name="PlaceHolder 2"/>
          <p:cNvSpPr>
            <a:spLocks noGrp="1"/>
          </p:cNvSpPr>
          <p:nvPr>
            <p:ph type="sldImg"/>
          </p:nvPr>
        </p:nvSpPr>
        <p:spPr>
          <a:xfrm>
            <a:off x="1143000" y="685800"/>
            <a:ext cx="4571640" cy="3428640"/>
          </a:xfrm>
          <a:prstGeom prst="rect">
            <a:avLst/>
          </a:prstGeom>
        </p:spPr>
      </p:sp>
      <p:sp>
        <p:nvSpPr>
          <p:cNvPr id="5095" name="PlaceHolder 3"/>
          <p:cNvSpPr>
            <a:spLocks noGrp="1"/>
          </p:cNvSpPr>
          <p:nvPr>
            <p:ph type="body"/>
          </p:nvPr>
        </p:nvSpPr>
        <p:spPr>
          <a:xfrm>
            <a:off x="685800" y="4343400"/>
            <a:ext cx="5486040" cy="4114440"/>
          </a:xfrm>
          <a:prstGeom prst="rect">
            <a:avLst/>
          </a:prstGeom>
        </p:spPr>
        <p:txBody>
          <a:bodyPr/>
          <a:p>
            <a:pPr marL="228600" indent="-228240">
              <a:lnSpc>
                <a:spcPct val="100000"/>
              </a:lnSpc>
            </a:pPr>
            <a:r>
              <a:rPr b="0" lang="en-US" sz="2000" spc="-1" strike="noStrike">
                <a:latin typeface="Arial"/>
                <a:ea typeface="宋体"/>
              </a:rPr>
              <a:t>assesses whether </a:t>
            </a:r>
            <a:r>
              <a:rPr b="1" lang="en-US" sz="2000" spc="-1" strike="noStrike">
                <a:latin typeface="Arial"/>
                <a:ea typeface="宋体"/>
              </a:rPr>
              <a:t>the means of two samples</a:t>
            </a:r>
            <a:r>
              <a:rPr b="0" lang="en-US" sz="2000" spc="-1" strike="noStrike">
                <a:latin typeface="Arial"/>
                <a:ea typeface="宋体"/>
              </a:rPr>
              <a:t> are </a:t>
            </a:r>
            <a:r>
              <a:rPr b="1" i="1" lang="en-US" sz="2000" spc="-1" strike="noStrike">
                <a:latin typeface="Arial"/>
                <a:ea typeface="宋体"/>
              </a:rPr>
              <a:t>statistically</a:t>
            </a:r>
            <a:r>
              <a:rPr b="1" lang="en-US" sz="2000" spc="-1" strike="noStrike">
                <a:latin typeface="Arial"/>
                <a:ea typeface="宋体"/>
              </a:rPr>
              <a:t> different</a:t>
            </a:r>
            <a:r>
              <a:rPr b="0" lang="en-US" sz="2000" spc="-1" strike="noStrike">
                <a:latin typeface="Arial"/>
                <a:ea typeface="宋体"/>
              </a:rPr>
              <a:t> from each other. This analysis is appropriate whenever you want to compare the means of two samples/ conditions</a:t>
            </a:r>
            <a:endParaRPr b="0" lang="en-US" sz="2000" spc="-1" strike="noStrike">
              <a:latin typeface="Arial"/>
            </a:endParaRPr>
          </a:p>
          <a:p>
            <a:pPr marL="228600" indent="-228240">
              <a:lnSpc>
                <a:spcPct val="100000"/>
              </a:lnSpc>
            </a:pPr>
            <a:endParaRPr b="0" lang="en-US" sz="2000" spc="-1" strike="noStrike">
              <a:latin typeface="Arial"/>
            </a:endParaRPr>
          </a:p>
          <a:p>
            <a:pPr marL="228600" indent="-228240">
              <a:lnSpc>
                <a:spcPct val="100000"/>
              </a:lnSpc>
            </a:pPr>
            <a:r>
              <a:rPr b="1" lang="en-US" sz="2000" spc="-1" strike="noStrike">
                <a:latin typeface="Arial"/>
                <a:ea typeface="宋体"/>
              </a:rPr>
              <a:t>mean</a:t>
            </a:r>
            <a:endParaRPr b="0" lang="en-US" sz="2000" spc="-1" strike="noStrike">
              <a:latin typeface="Arial"/>
            </a:endParaRPr>
          </a:p>
          <a:p>
            <a:pPr marL="228600" indent="-228240">
              <a:lnSpc>
                <a:spcPct val="100000"/>
              </a:lnSpc>
            </a:pPr>
            <a:r>
              <a:rPr b="0" lang="en-US" sz="2000" spc="-1" strike="noStrike">
                <a:latin typeface="Arial"/>
                <a:ea typeface="宋体"/>
              </a:rPr>
              <a:t>arithmetic average</a:t>
            </a:r>
            <a:endParaRPr b="0" lang="en-US" sz="2000" spc="-1" strike="noStrike">
              <a:latin typeface="Arial"/>
            </a:endParaRPr>
          </a:p>
          <a:p>
            <a:pPr marL="228600" indent="-228240">
              <a:lnSpc>
                <a:spcPct val="100000"/>
              </a:lnSpc>
            </a:pPr>
            <a:r>
              <a:rPr b="0" lang="en-US" sz="2000" spc="-1" strike="noStrike">
                <a:latin typeface="Arial"/>
                <a:ea typeface="宋体"/>
              </a:rPr>
              <a:t>a hypothetical value that can be calculated for a data set; it doesn’t have to be a value that is actually observed in the data set</a:t>
            </a:r>
            <a:endParaRPr b="0" lang="en-US" sz="2000" spc="-1" strike="noStrike">
              <a:latin typeface="Arial"/>
            </a:endParaRPr>
          </a:p>
          <a:p>
            <a:pPr marL="228600" indent="-228240">
              <a:lnSpc>
                <a:spcPct val="100000"/>
              </a:lnSpc>
            </a:pPr>
            <a:r>
              <a:rPr b="0" lang="en-US" sz="2000" spc="-1" strike="noStrike">
                <a:latin typeface="Arial"/>
                <a:ea typeface="宋体"/>
              </a:rPr>
              <a:t>calculated by adding up all scores and dividing them by number of scores </a:t>
            </a:r>
            <a:endParaRPr b="0" lang="en-US" sz="2000" spc="-1" strike="noStrike">
              <a:latin typeface="Arial"/>
            </a:endParaRPr>
          </a:p>
          <a:p>
            <a:pPr marL="228600" indent="-228240">
              <a:lnSpc>
                <a:spcPct val="100000"/>
              </a:lnSpc>
            </a:pPr>
            <a:endParaRPr b="0" lang="en-US" sz="2000" spc="-1" strike="noStrike">
              <a:latin typeface="Arial"/>
            </a:endParaRPr>
          </a:p>
          <a:p>
            <a:pPr marL="228600" indent="-228240">
              <a:lnSpc>
                <a:spcPct val="100000"/>
              </a:lnSpc>
            </a:pPr>
            <a:endParaRPr b="0" lang="en-US" sz="2000" spc="-1" strike="noStrike">
              <a:latin typeface="Arial"/>
            </a:endParaRPr>
          </a:p>
          <a:p>
            <a:pPr marL="228600" indent="-228240">
              <a:lnSpc>
                <a:spcPct val="100000"/>
              </a:lnSpc>
            </a:pPr>
            <a:r>
              <a:rPr b="1" lang="en-US" sz="2000" spc="-1" strike="noStrike">
                <a:latin typeface="Arial"/>
                <a:ea typeface="宋体"/>
              </a:rPr>
              <a:t>assumptions of a t-test:</a:t>
            </a:r>
            <a:endParaRPr b="0" lang="en-US" sz="2000" spc="-1" strike="noStrike">
              <a:latin typeface="Arial"/>
            </a:endParaRPr>
          </a:p>
          <a:p>
            <a:pPr marL="685800" indent="-228240">
              <a:lnSpc>
                <a:spcPct val="100000"/>
              </a:lnSpc>
            </a:pPr>
            <a:r>
              <a:rPr b="0" lang="en-US" sz="2000" spc="-1" strike="noStrike">
                <a:latin typeface="Arial"/>
                <a:ea typeface="宋体"/>
              </a:rPr>
              <a:t>from a parametric population</a:t>
            </a:r>
            <a:endParaRPr b="0" lang="en-US" sz="2000" spc="-1" strike="noStrike">
              <a:latin typeface="Arial"/>
            </a:endParaRPr>
          </a:p>
          <a:p>
            <a:pPr marL="685800" indent="-228240">
              <a:lnSpc>
                <a:spcPct val="100000"/>
              </a:lnSpc>
            </a:pPr>
            <a:r>
              <a:rPr b="0" lang="en-US" sz="2000" spc="-1" strike="noStrike">
                <a:latin typeface="Arial"/>
                <a:ea typeface="宋体"/>
              </a:rPr>
              <a:t>not (seriously) skewed</a:t>
            </a:r>
            <a:endParaRPr b="0" lang="en-US" sz="2000" spc="-1" strike="noStrike">
              <a:latin typeface="Arial"/>
            </a:endParaRPr>
          </a:p>
          <a:p>
            <a:pPr marL="685800" indent="-228240">
              <a:lnSpc>
                <a:spcPct val="100000"/>
              </a:lnSpc>
            </a:pPr>
            <a:r>
              <a:rPr b="0" lang="en-US" sz="2000" spc="-1" strike="noStrike">
                <a:latin typeface="Arial"/>
                <a:ea typeface="宋体"/>
              </a:rPr>
              <a:t>no outliers</a:t>
            </a:r>
            <a:endParaRPr b="0" lang="en-US" sz="2000" spc="-1" strike="noStrike">
              <a:latin typeface="Arial"/>
            </a:endParaRPr>
          </a:p>
          <a:p>
            <a:pPr marL="685800" indent="-228240">
              <a:lnSpc>
                <a:spcPct val="100000"/>
              </a:lnSpc>
            </a:pPr>
            <a:r>
              <a:rPr b="0" lang="en-US" sz="2000" spc="-1" strike="noStrike">
                <a:latin typeface="Arial"/>
                <a:ea typeface="宋体"/>
              </a:rPr>
              <a:t>independent samples</a:t>
            </a:r>
            <a:endParaRPr b="0" lang="en-US" sz="2000" spc="-1" strike="noStrike">
              <a:latin typeface="Arial"/>
            </a:endParaRPr>
          </a:p>
          <a:p>
            <a:pPr marL="685800" indent="-228240">
              <a:lnSpc>
                <a:spcPct val="100000"/>
              </a:lnSpc>
            </a:pPr>
            <a:endParaRPr b="0" lang="en-US" sz="2000" spc="-1" strike="noStrike">
              <a:latin typeface="Arial"/>
            </a:endParaRPr>
          </a:p>
          <a:p>
            <a:pPr marL="685800" indent="-228240">
              <a:lnSpc>
                <a:spcPct val="100000"/>
              </a:lnSpc>
            </a:pPr>
            <a:endParaRPr b="0" lang="en-US" sz="2000" spc="-1" strike="noStrike">
              <a:latin typeface="Arial"/>
            </a:endParaRPr>
          </a:p>
        </p:txBody>
      </p:sp>
    </p:spTree>
  </p:cSld>
</p:notes>
</file>

<file path=ppt/notesSlides/notesSlide3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6" name="TextShape 1"/>
          <p:cNvSpPr txBox="1"/>
          <p:nvPr/>
        </p:nvSpPr>
        <p:spPr>
          <a:xfrm>
            <a:off x="3884760" y="8685360"/>
            <a:ext cx="2971440" cy="456840"/>
          </a:xfrm>
          <a:prstGeom prst="rect">
            <a:avLst/>
          </a:prstGeom>
          <a:noFill/>
          <a:ln>
            <a:noFill/>
          </a:ln>
        </p:spPr>
        <p:txBody>
          <a:bodyPr anchor="b"/>
          <a:p>
            <a:pPr algn="r">
              <a:lnSpc>
                <a:spcPct val="100000"/>
              </a:lnSpc>
            </a:pPr>
            <a:fld id="{876175E0-5994-44DD-AA6E-B16E5115BABE}"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097" name="PlaceHolder 2"/>
          <p:cNvSpPr>
            <a:spLocks noGrp="1"/>
          </p:cNvSpPr>
          <p:nvPr>
            <p:ph type="sldImg"/>
          </p:nvPr>
        </p:nvSpPr>
        <p:spPr>
          <a:xfrm>
            <a:off x="1143000" y="685800"/>
            <a:ext cx="4571640" cy="3428640"/>
          </a:xfrm>
          <a:prstGeom prst="rect">
            <a:avLst/>
          </a:prstGeom>
        </p:spPr>
      </p:sp>
      <p:sp>
        <p:nvSpPr>
          <p:cNvPr id="5098" name="PlaceHolder 3"/>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rPr>
              <a:t>t-value+ an end product of a calculation</a:t>
            </a:r>
            <a:endParaRPr b="0" lang="en-US" sz="2000" spc="-1" strike="noStrike">
              <a:latin typeface="Arial"/>
            </a:endParaRPr>
          </a:p>
          <a:p>
            <a:pPr marL="216000" indent="-216000">
              <a:lnSpc>
                <a:spcPct val="100000"/>
              </a:lnSpc>
            </a:pPr>
            <a:r>
              <a:rPr b="0" lang="en-US" sz="2000" spc="-1" strike="noStrike">
                <a:latin typeface="Arial"/>
              </a:rPr>
              <a:t>df = degrees of freedom (the number of individual scores that can vary without changing the sample mean)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1" lang="en-US" sz="2000" spc="-1" strike="noStrike">
                <a:latin typeface="Arial"/>
                <a:ea typeface="宋体"/>
              </a:rPr>
              <a:t>Standard error</a:t>
            </a:r>
            <a:endParaRPr b="0" lang="en-US" sz="2000" spc="-1" strike="noStrike">
              <a:latin typeface="Arial"/>
            </a:endParaRPr>
          </a:p>
          <a:p>
            <a:pPr marL="216000" indent="-216000">
              <a:lnSpc>
                <a:spcPct val="100000"/>
              </a:lnSpc>
            </a:pPr>
            <a:r>
              <a:rPr b="0" lang="en-US" sz="2000" spc="-1" strike="noStrike">
                <a:latin typeface="Arial"/>
                <a:ea typeface="宋体"/>
              </a:rPr>
              <a:t>Is the </a:t>
            </a:r>
            <a:r>
              <a:rPr b="1" lang="en-US" sz="2000" spc="-1" strike="noStrike">
                <a:latin typeface="Arial"/>
                <a:ea typeface="宋体"/>
              </a:rPr>
              <a:t>standard deviation of sample means</a:t>
            </a:r>
            <a:endParaRPr b="0" lang="en-US" sz="2000" spc="-1" strike="noStrike">
              <a:latin typeface="Arial"/>
            </a:endParaRPr>
          </a:p>
          <a:p>
            <a:pPr marL="216000" indent="-216000">
              <a:lnSpc>
                <a:spcPct val="100000"/>
              </a:lnSpc>
            </a:pPr>
            <a:r>
              <a:rPr b="0" lang="en-US" sz="2000" spc="-1" strike="noStrike">
                <a:latin typeface="Arial"/>
                <a:ea typeface="宋体"/>
              </a:rPr>
              <a:t>It is a measure of </a:t>
            </a:r>
            <a:r>
              <a:rPr b="1" lang="en-US" sz="2000" spc="-1" strike="noStrike">
                <a:latin typeface="Arial"/>
                <a:ea typeface="宋体"/>
              </a:rPr>
              <a:t>how representative a sample is likely to be of the population</a:t>
            </a:r>
            <a:endParaRPr b="0" lang="en-US" sz="2000" spc="-1" strike="noStrike">
              <a:latin typeface="Arial"/>
            </a:endParaRPr>
          </a:p>
          <a:p>
            <a:pPr marL="216000" indent="-216000">
              <a:lnSpc>
                <a:spcPct val="100000"/>
              </a:lnSpc>
            </a:pPr>
            <a:r>
              <a:rPr b="0" lang="en-US" sz="2000" spc="-1" strike="noStrike">
                <a:latin typeface="Arial"/>
                <a:ea typeface="宋体"/>
              </a:rPr>
              <a:t>Large SE (relative to the sample mean): lots of variability between means of different samples </a:t>
            </a:r>
            <a:r>
              <a:rPr b="0" lang="en-US" sz="2000" spc="-1" strike="noStrike">
                <a:latin typeface="Wingdings"/>
                <a:ea typeface="宋体"/>
              </a:rPr>
              <a:t> used sample may not be representative of a population</a:t>
            </a:r>
            <a:endParaRPr b="0" lang="en-US" sz="2000" spc="-1" strike="noStrike">
              <a:latin typeface="Arial"/>
            </a:endParaRPr>
          </a:p>
          <a:p>
            <a:pPr marL="216000" indent="-216000">
              <a:lnSpc>
                <a:spcPct val="100000"/>
              </a:lnSpc>
            </a:pPr>
            <a:r>
              <a:rPr b="0" lang="en-US" sz="2000" spc="-1" strike="noStrike">
                <a:latin typeface="Wingdings"/>
                <a:ea typeface="宋体"/>
              </a:rPr>
              <a:t>Small SE: most sample means are similar to the population mean  sample is likely to be an accurate reflection of the population</a:t>
            </a: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3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9" name="TextShape 1"/>
          <p:cNvSpPr txBox="1"/>
          <p:nvPr/>
        </p:nvSpPr>
        <p:spPr>
          <a:xfrm>
            <a:off x="3884760" y="8685360"/>
            <a:ext cx="2971440" cy="456840"/>
          </a:xfrm>
          <a:prstGeom prst="rect">
            <a:avLst/>
          </a:prstGeom>
          <a:noFill/>
          <a:ln>
            <a:noFill/>
          </a:ln>
        </p:spPr>
        <p:txBody>
          <a:bodyPr anchor="b"/>
          <a:p>
            <a:pPr algn="r">
              <a:lnSpc>
                <a:spcPct val="100000"/>
              </a:lnSpc>
            </a:pPr>
            <a:fld id="{0844D149-15B6-41D6-ABD6-87DE5490EB9D}"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00" name="PlaceHolder 2"/>
          <p:cNvSpPr>
            <a:spLocks noGrp="1"/>
          </p:cNvSpPr>
          <p:nvPr>
            <p:ph type="sldImg"/>
          </p:nvPr>
        </p:nvSpPr>
        <p:spPr>
          <a:xfrm>
            <a:off x="1297080" y="800280"/>
            <a:ext cx="4263840" cy="3198600"/>
          </a:xfrm>
          <a:prstGeom prst="rect">
            <a:avLst/>
          </a:prstGeom>
        </p:spPr>
      </p:sp>
      <p:sp>
        <p:nvSpPr>
          <p:cNvPr id="5101" name="PlaceHolder 3"/>
          <p:cNvSpPr>
            <a:spLocks noGrp="1"/>
          </p:cNvSpPr>
          <p:nvPr>
            <p:ph type="body"/>
          </p:nvPr>
        </p:nvSpPr>
        <p:spPr>
          <a:xfrm>
            <a:off x="914400" y="4344840"/>
            <a:ext cx="5028840" cy="3852360"/>
          </a:xfrm>
          <a:prstGeom prst="rect">
            <a:avLst/>
          </a:prstGeom>
        </p:spPr>
        <p:txBody>
          <a:bodyPr/>
          <a:p>
            <a:pPr marL="216000" indent="-216000">
              <a:lnSpc>
                <a:spcPct val="100000"/>
              </a:lnSpc>
            </a:pPr>
            <a:r>
              <a:rPr b="0" lang="en-US" sz="2000" spc="-1" strike="noStrike">
                <a:latin typeface="Arial"/>
                <a:ea typeface="ＭＳ Ｐゴシック"/>
              </a:rPr>
              <a:t>I admit I stole this from last year’s presentation: you may read this at your own leisure </a:t>
            </a:r>
            <a:r>
              <a:rPr b="0" lang="en-US" sz="2000" spc="-1" strike="noStrike">
                <a:latin typeface="Wingdings"/>
                <a:ea typeface="ＭＳ Ｐゴシック"/>
              </a:rPr>
              <a:t></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ea typeface="ＭＳ Ｐゴシック"/>
              </a:rPr>
              <a:t>To calculate the t score, </a:t>
            </a:r>
            <a:endParaRPr b="0" lang="en-US" sz="2000" spc="-1" strike="noStrike">
              <a:latin typeface="Arial"/>
            </a:endParaRPr>
          </a:p>
          <a:p>
            <a:pPr marL="216000" indent="-216000">
              <a:lnSpc>
                <a:spcPct val="100000"/>
              </a:lnSpc>
            </a:pPr>
            <a:r>
              <a:rPr b="0" lang="en-US" sz="2000" spc="-1" strike="noStrike">
                <a:latin typeface="Arial"/>
                <a:ea typeface="ＭＳ Ｐゴシック"/>
              </a:rPr>
              <a:t>Take mean from condition 1 (x bar)</a:t>
            </a:r>
            <a:endParaRPr b="0" lang="en-US" sz="2000" spc="-1" strike="noStrike">
              <a:latin typeface="Arial"/>
            </a:endParaRPr>
          </a:p>
          <a:p>
            <a:pPr marL="216000" indent="-216000">
              <a:lnSpc>
                <a:spcPct val="100000"/>
              </a:lnSpc>
            </a:pPr>
            <a:r>
              <a:rPr b="0" lang="en-US" sz="2000" spc="-1" strike="noStrike">
                <a:latin typeface="Arial"/>
                <a:ea typeface="ＭＳ Ｐゴシック"/>
              </a:rPr>
              <a:t>Then the mean from condition 2</a:t>
            </a:r>
            <a:endParaRPr b="0" lang="en-US" sz="2000" spc="-1" strike="noStrike">
              <a:latin typeface="Arial"/>
            </a:endParaRPr>
          </a:p>
          <a:p>
            <a:pPr marL="216000" indent="-216000">
              <a:lnSpc>
                <a:spcPct val="100000"/>
              </a:lnSpc>
            </a:pPr>
            <a:r>
              <a:rPr b="0" lang="en-US" sz="2000" spc="-1" strike="noStrike">
                <a:latin typeface="Arial"/>
                <a:ea typeface="ＭＳ Ｐゴシック"/>
              </a:rPr>
              <a:t>Find the difference between these two</a:t>
            </a:r>
            <a:endParaRPr b="0" lang="en-US" sz="2000" spc="-1" strike="noStrike">
              <a:latin typeface="Arial"/>
            </a:endParaRPr>
          </a:p>
          <a:p>
            <a:pPr marL="216000" indent="-216000">
              <a:lnSpc>
                <a:spcPct val="100000"/>
              </a:lnSpc>
            </a:pPr>
            <a:r>
              <a:rPr b="0" lang="en-US" sz="2000" spc="-1" strike="noStrike">
                <a:latin typeface="Arial"/>
                <a:ea typeface="ＭＳ Ｐゴシック"/>
              </a:rPr>
              <a:t>And divide this by their shared standard error </a:t>
            </a:r>
            <a:endParaRPr b="0" lang="en-US" sz="2000" spc="-1" strike="noStrike">
              <a:latin typeface="Arial"/>
            </a:endParaRPr>
          </a:p>
          <a:p>
            <a:pPr marL="216000" indent="-216000">
              <a:lnSpc>
                <a:spcPct val="100000"/>
              </a:lnSpc>
            </a:pPr>
            <a:r>
              <a:rPr b="0" lang="en-US" sz="2000" spc="-1" strike="noStrike">
                <a:latin typeface="Arial"/>
                <a:ea typeface="ＭＳ Ｐゴシック"/>
              </a:rPr>
              <a:t>Calculate this by…</a:t>
            </a:r>
            <a:endParaRPr b="0" lang="en-US" sz="2000" spc="-1" strike="noStrike">
              <a:latin typeface="Arial"/>
            </a:endParaRPr>
          </a:p>
          <a:p>
            <a:pPr marL="216000" indent="-216000">
              <a:lnSpc>
                <a:spcPct val="100000"/>
              </a:lnSpc>
            </a:pPr>
            <a:r>
              <a:rPr b="0" lang="en-US" sz="2000" spc="-1" strike="noStrike">
                <a:latin typeface="Arial"/>
                <a:ea typeface="ＭＳ Ｐゴシック"/>
              </a:rPr>
              <a:t>Taking the variance for group 1 and dividing it by the sample size for this group</a:t>
            </a:r>
            <a:endParaRPr b="0" lang="en-US" sz="2000" spc="-1" strike="noStrike">
              <a:latin typeface="Arial"/>
            </a:endParaRPr>
          </a:p>
          <a:p>
            <a:pPr marL="216000" indent="-216000">
              <a:lnSpc>
                <a:spcPct val="100000"/>
              </a:lnSpc>
            </a:pPr>
            <a:r>
              <a:rPr b="0" lang="en-US" sz="2000" spc="-1" strike="noStrike">
                <a:latin typeface="Arial"/>
                <a:ea typeface="ＭＳ Ｐゴシック"/>
              </a:rPr>
              <a:t>Do the same for group 2 and add together.</a:t>
            </a:r>
            <a:endParaRPr b="0" lang="en-US" sz="2000" spc="-1" strike="noStrike">
              <a:latin typeface="Arial"/>
            </a:endParaRPr>
          </a:p>
          <a:p>
            <a:pPr marL="216000" indent="-216000">
              <a:lnSpc>
                <a:spcPct val="100000"/>
              </a:lnSpc>
            </a:pPr>
            <a:r>
              <a:rPr b="0" lang="en-US" sz="2000" spc="-1" strike="noStrike">
                <a:latin typeface="Arial"/>
                <a:ea typeface="ＭＳ Ｐゴシック"/>
              </a:rPr>
              <a:t>Then finally take the square root of this and put the resulting value back into the original calculation to get your t value.</a:t>
            </a:r>
            <a:endParaRPr b="0" lang="en-US" sz="2000" spc="-1" strike="noStrike">
              <a:latin typeface="Arial"/>
            </a:endParaRPr>
          </a:p>
        </p:txBody>
      </p:sp>
    </p:spTree>
  </p:cSld>
</p:notes>
</file>

<file path=ppt/notesSlides/notesSlide3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2" name="TextShape 1"/>
          <p:cNvSpPr txBox="1"/>
          <p:nvPr/>
        </p:nvSpPr>
        <p:spPr>
          <a:xfrm>
            <a:off x="3884760" y="8685360"/>
            <a:ext cx="2971440" cy="456840"/>
          </a:xfrm>
          <a:prstGeom prst="rect">
            <a:avLst/>
          </a:prstGeom>
          <a:noFill/>
          <a:ln>
            <a:noFill/>
          </a:ln>
        </p:spPr>
        <p:txBody>
          <a:bodyPr anchor="b"/>
          <a:p>
            <a:pPr algn="r">
              <a:lnSpc>
                <a:spcPct val="100000"/>
              </a:lnSpc>
            </a:pPr>
            <a:fld id="{C9AED3A6-B14D-4ED5-B5CB-12FC2F015DD8}"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03" name="PlaceHolder 2"/>
          <p:cNvSpPr>
            <a:spLocks noGrp="1"/>
          </p:cNvSpPr>
          <p:nvPr>
            <p:ph type="sldImg"/>
          </p:nvPr>
        </p:nvSpPr>
        <p:spPr>
          <a:xfrm>
            <a:off x="1143000" y="685800"/>
            <a:ext cx="4571640" cy="3428640"/>
          </a:xfrm>
          <a:prstGeom prst="rect">
            <a:avLst/>
          </a:prstGeom>
        </p:spPr>
      </p:sp>
      <p:sp>
        <p:nvSpPr>
          <p:cNvPr id="5104" name="PlaceHolder 3"/>
          <p:cNvSpPr>
            <a:spLocks noGrp="1"/>
          </p:cNvSpPr>
          <p:nvPr>
            <p:ph type="body"/>
          </p:nvPr>
        </p:nvSpPr>
        <p:spPr>
          <a:xfrm>
            <a:off x="685800" y="4343400"/>
            <a:ext cx="5486040" cy="4114440"/>
          </a:xfrm>
          <a:prstGeom prst="rect">
            <a:avLst/>
          </a:prstGeom>
        </p:spPr>
        <p:txBody>
          <a:bodyPr/>
          <a:p>
            <a:pPr marL="216000" indent="-216000">
              <a:lnSpc>
                <a:spcPct val="90000"/>
              </a:lnSpc>
            </a:pPr>
            <a:r>
              <a:rPr b="1" lang="en-US" sz="2000" spc="-1" strike="noStrike">
                <a:latin typeface="Arial"/>
                <a:ea typeface="宋体"/>
              </a:rPr>
              <a:t>2-tailed tests vs one-tailed tests</a:t>
            </a:r>
            <a:endParaRPr b="0" lang="en-US" sz="2000" spc="-1" strike="noStrike">
              <a:latin typeface="Arial"/>
            </a:endParaRPr>
          </a:p>
          <a:p>
            <a:pPr marL="216000" indent="-216000">
              <a:lnSpc>
                <a:spcPct val="90000"/>
              </a:lnSpc>
            </a:pPr>
            <a:endParaRPr b="0" lang="en-US" sz="2000" spc="-1" strike="noStrike">
              <a:latin typeface="Arial"/>
            </a:endParaRPr>
          </a:p>
          <a:p>
            <a:pPr marL="216000" indent="-216000">
              <a:lnSpc>
                <a:spcPct val="90000"/>
              </a:lnSpc>
            </a:pPr>
            <a:r>
              <a:rPr b="0" lang="en-US" sz="2000" spc="-1" strike="noStrike">
                <a:latin typeface="Arial"/>
                <a:ea typeface="宋体"/>
              </a:rPr>
              <a:t>If you set alpha-level at 0.05, there is 5% “area” in which a score would fall (outside where it is expected) </a:t>
            </a:r>
            <a:endParaRPr b="0" lang="en-US" sz="2000" spc="-1" strike="noStrike">
              <a:latin typeface="Arial"/>
            </a:endParaRPr>
          </a:p>
          <a:p>
            <a:pPr marL="216000" indent="-216000">
              <a:lnSpc>
                <a:spcPct val="90000"/>
              </a:lnSpc>
            </a:pPr>
            <a:r>
              <a:rPr b="0" lang="en-US" sz="2000" spc="-1" strike="noStrike">
                <a:latin typeface="Arial"/>
                <a:ea typeface="宋体"/>
              </a:rPr>
              <a:t>2-tailed tests leave room for this area to occur on both extreme ends, ie improvement may be either positive or negative (ie, 2,5% at either end)</a:t>
            </a:r>
            <a:endParaRPr b="0" lang="en-US" sz="2000" spc="-1" strike="noStrike">
              <a:latin typeface="Arial"/>
            </a:endParaRPr>
          </a:p>
          <a:p>
            <a:pPr marL="216000" indent="-216000">
              <a:lnSpc>
                <a:spcPct val="90000"/>
              </a:lnSpc>
            </a:pPr>
            <a:r>
              <a:rPr b="0" lang="en-US" sz="2000" spc="-1" strike="noStrike">
                <a:latin typeface="Arial"/>
                <a:ea typeface="宋体"/>
              </a:rPr>
              <a:t>One-tailed tests deny this and assume that the 5% can only occur at one extreme end (5%)</a:t>
            </a:r>
            <a:endParaRPr b="0" lang="en-US" sz="2000" spc="-1" strike="noStrike">
              <a:latin typeface="Arial"/>
            </a:endParaRPr>
          </a:p>
          <a:p>
            <a:pPr marL="216000" indent="-216000">
              <a:lnSpc>
                <a:spcPct val="90000"/>
              </a:lnSpc>
            </a:pPr>
            <a:r>
              <a:rPr b="0" lang="en-US" sz="2000" spc="-1" strike="noStrike">
                <a:latin typeface="Arial"/>
                <a:ea typeface="宋体"/>
              </a:rPr>
              <a:t>Both tails are meaningful in behavioural studies and should be favoured </a:t>
            </a:r>
            <a:endParaRPr b="0" lang="en-US" sz="2000" spc="-1" strike="noStrike">
              <a:latin typeface="Arial"/>
            </a:endParaRPr>
          </a:p>
          <a:p>
            <a:pPr marL="216000" indent="-216000">
              <a:lnSpc>
                <a:spcPct val="90000"/>
              </a:lnSpc>
            </a:pPr>
            <a:endParaRPr b="0" lang="en-US" sz="2000" spc="-1" strike="noStrike">
              <a:latin typeface="Arial"/>
            </a:endParaRPr>
          </a:p>
          <a:p>
            <a:pPr marL="216000" indent="-216000">
              <a:lnSpc>
                <a:spcPct val="90000"/>
              </a:lnSpc>
            </a:pPr>
            <a:r>
              <a:rPr b="1" lang="en-US" sz="2000" spc="-1" strike="noStrike">
                <a:latin typeface="Arial"/>
                <a:ea typeface="ＭＳ Ｐゴシック"/>
              </a:rPr>
              <a:t>2 sample t-tests vs 1 sample t-tests</a:t>
            </a:r>
            <a:endParaRPr b="0" lang="en-US" sz="2000" spc="-1" strike="noStrike">
              <a:latin typeface="Arial"/>
            </a:endParaRPr>
          </a:p>
          <a:p>
            <a:pPr marL="216000" indent="-216000">
              <a:lnSpc>
                <a:spcPct val="90000"/>
              </a:lnSpc>
            </a:pPr>
            <a:r>
              <a:rPr b="0" lang="en-US" sz="2000" spc="-1" strike="noStrike">
                <a:latin typeface="Arial"/>
                <a:ea typeface="ＭＳ Ｐゴシック"/>
              </a:rPr>
              <a:t>2 sample t-tests compare the mean of 2 samples (both means are measured within the experiment) </a:t>
            </a:r>
            <a:endParaRPr b="0" lang="en-US" sz="2000" spc="-1" strike="noStrike">
              <a:latin typeface="Arial"/>
            </a:endParaRPr>
          </a:p>
          <a:p>
            <a:pPr marL="216000" indent="-216000">
              <a:lnSpc>
                <a:spcPct val="90000"/>
              </a:lnSpc>
            </a:pPr>
            <a:r>
              <a:rPr b="0" lang="en-US" sz="2000" spc="-1" strike="noStrike">
                <a:latin typeface="Arial"/>
                <a:ea typeface="ＭＳ Ｐゴシック"/>
              </a:rPr>
              <a:t>1 sample t-tests compare the mean of one sample to a known value, often a (previously known) population mean </a:t>
            </a:r>
            <a:endParaRPr b="0" lang="en-US" sz="2000" spc="-1" strike="noStrike">
              <a:latin typeface="Arial"/>
            </a:endParaRPr>
          </a:p>
          <a:p>
            <a:pPr marL="216000" indent="-216000">
              <a:lnSpc>
                <a:spcPct val="90000"/>
              </a:lnSpc>
            </a:pPr>
            <a:endParaRPr b="0" lang="en-US" sz="2000" spc="-1" strike="noStrike">
              <a:latin typeface="Arial"/>
            </a:endParaRPr>
          </a:p>
          <a:p>
            <a:pPr marL="216000" indent="-216000">
              <a:lnSpc>
                <a:spcPct val="90000"/>
              </a:lnSpc>
            </a:pPr>
            <a:r>
              <a:rPr b="0" lang="en-US" sz="2000" spc="-1" strike="noStrike">
                <a:latin typeface="Arial"/>
                <a:ea typeface="ＭＳ Ｐゴシック"/>
              </a:rPr>
              <a:t>In fMRI: compare either 2 activation means of 2 different groups to each other or see if your one sample reaches a level  of activation that you are expecting given some prior knowledge</a:t>
            </a:r>
            <a:endParaRPr b="0" lang="en-US" sz="2000" spc="-1" strike="noStrike">
              <a:latin typeface="Arial"/>
            </a:endParaRPr>
          </a:p>
        </p:txBody>
      </p:sp>
    </p:spTree>
  </p:cSld>
</p:notes>
</file>

<file path=ppt/notesSlides/notesSlide3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5" name="TextShape 1"/>
          <p:cNvSpPr txBox="1"/>
          <p:nvPr/>
        </p:nvSpPr>
        <p:spPr>
          <a:xfrm>
            <a:off x="3884760" y="8685360"/>
            <a:ext cx="2971440" cy="456840"/>
          </a:xfrm>
          <a:prstGeom prst="rect">
            <a:avLst/>
          </a:prstGeom>
          <a:noFill/>
          <a:ln>
            <a:noFill/>
          </a:ln>
        </p:spPr>
        <p:txBody>
          <a:bodyPr anchor="b"/>
          <a:p>
            <a:pPr algn="r">
              <a:lnSpc>
                <a:spcPct val="100000"/>
              </a:lnSpc>
            </a:pPr>
            <a:fld id="{1FC27042-4137-4AC2-921B-6B3F2F124F44}"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06" name="PlaceHolder 2"/>
          <p:cNvSpPr>
            <a:spLocks noGrp="1"/>
          </p:cNvSpPr>
          <p:nvPr>
            <p:ph type="sldImg"/>
          </p:nvPr>
        </p:nvSpPr>
        <p:spPr>
          <a:xfrm>
            <a:off x="1143000" y="685800"/>
            <a:ext cx="4571640" cy="3428640"/>
          </a:xfrm>
          <a:prstGeom prst="rect">
            <a:avLst/>
          </a:prstGeom>
        </p:spPr>
      </p:sp>
      <p:sp>
        <p:nvSpPr>
          <p:cNvPr id="5107" name="PlaceHolder 3"/>
          <p:cNvSpPr>
            <a:spLocks noGrp="1"/>
          </p:cNvSpPr>
          <p:nvPr>
            <p:ph type="body"/>
          </p:nvPr>
        </p:nvSpPr>
        <p:spPr>
          <a:xfrm>
            <a:off x="685800" y="4343400"/>
            <a:ext cx="5486040" cy="4114440"/>
          </a:xfrm>
          <a:prstGeom prst="rect">
            <a:avLst/>
          </a:prstGeom>
        </p:spPr>
        <p:txBody>
          <a:bodyPr/>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ea typeface="宋体"/>
              </a:rPr>
              <a:t>There are lots of different types of t-tests, which need to be used depending on the type of data you have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ea typeface="宋体"/>
              </a:rPr>
              <a:t>(equal) interval measures</a:t>
            </a:r>
            <a:endParaRPr b="0" lang="en-US" sz="2000" spc="-1" strike="noStrike">
              <a:latin typeface="Arial"/>
            </a:endParaRPr>
          </a:p>
          <a:p>
            <a:pPr marL="216000" indent="-216000">
              <a:lnSpc>
                <a:spcPct val="100000"/>
              </a:lnSpc>
            </a:pPr>
            <a:r>
              <a:rPr b="0" lang="en-US" sz="2000" spc="-1" strike="noStrike">
                <a:latin typeface="Arial"/>
                <a:ea typeface="宋体"/>
              </a:rPr>
              <a:t>Scales in which the difference between consecutive measuring points on the scale is of equal value throughout</a:t>
            </a:r>
            <a:endParaRPr b="0" lang="en-US" sz="2000" spc="-1" strike="noStrike">
              <a:latin typeface="Arial"/>
            </a:endParaRPr>
          </a:p>
          <a:p>
            <a:pPr marL="216000" indent="-216000">
              <a:lnSpc>
                <a:spcPct val="100000"/>
              </a:lnSpc>
            </a:pPr>
            <a:r>
              <a:rPr b="0" lang="en-US" sz="2000" spc="-1" strike="noStrike">
                <a:latin typeface="Arial"/>
                <a:ea typeface="宋体"/>
              </a:rPr>
              <a:t>No arbitrary zero, ie positive and negative measures, eg temperature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ea typeface="宋体"/>
              </a:rPr>
              <a:t>Ordinal measures</a:t>
            </a:r>
            <a:endParaRPr b="0" lang="en-US" sz="2000" spc="-1" strike="noStrike">
              <a:latin typeface="Arial"/>
            </a:endParaRPr>
          </a:p>
          <a:p>
            <a:pPr marL="216000" indent="-216000">
              <a:lnSpc>
                <a:spcPct val="100000"/>
              </a:lnSpc>
            </a:pPr>
            <a:r>
              <a:rPr b="0" lang="en-US" sz="2000" spc="-1" strike="noStrike">
                <a:latin typeface="Arial"/>
                <a:ea typeface="宋体"/>
              </a:rPr>
              <a:t>Scales on which the items can be ranked in order</a:t>
            </a:r>
            <a:endParaRPr b="0" lang="en-US" sz="2000" spc="-1" strike="noStrike">
              <a:latin typeface="Arial"/>
            </a:endParaRPr>
          </a:p>
          <a:p>
            <a:pPr marL="216000" indent="-216000">
              <a:lnSpc>
                <a:spcPct val="100000"/>
              </a:lnSpc>
            </a:pPr>
            <a:r>
              <a:rPr b="0" lang="en-US" sz="2000" spc="-1" strike="noStrike">
                <a:latin typeface="Arial"/>
                <a:ea typeface="宋体"/>
              </a:rPr>
              <a:t>There is an order of magnitude but intervals may vary, ie one item on the scale is more or less than another but it is not clear by how much as this cannot be measured</a:t>
            </a:r>
            <a:endParaRPr b="0" lang="en-US" sz="2000" spc="-1" strike="noStrike">
              <a:latin typeface="Arial"/>
            </a:endParaRPr>
          </a:p>
          <a:p>
            <a:pPr marL="216000" indent="-216000">
              <a:lnSpc>
                <a:spcPct val="100000"/>
              </a:lnSpc>
            </a:pPr>
            <a:r>
              <a:rPr b="0" lang="en-US" sz="2000" spc="-1" strike="noStrike">
                <a:latin typeface="Arial"/>
                <a:ea typeface="宋体"/>
              </a:rPr>
              <a:t>Often statements/ feelings are attached to numbers which can then be used for rating; in fact, this data can only be ranked (from highest to lowest) , ie what score had the highest turn-out </a:t>
            </a:r>
            <a:endParaRPr b="0" lang="en-US" sz="2000" spc="-1" strike="noStrike">
              <a:latin typeface="Arial"/>
            </a:endParaRPr>
          </a:p>
          <a:p>
            <a:pPr marL="216000" indent="-216000">
              <a:lnSpc>
                <a:spcPct val="100000"/>
              </a:lnSpc>
            </a:pPr>
            <a:r>
              <a:rPr b="0" lang="en-US" sz="2000" spc="-1" strike="noStrike">
                <a:latin typeface="Arial"/>
                <a:ea typeface="宋体"/>
              </a:rPr>
              <a:t>1= very good, 2= good, 3= neutral, 4= bad, 5= very bad</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ea typeface="宋体"/>
              </a:rPr>
              <a:t>Different measurements have a direct influence on the way analysis is conducted because some of them are more amenable to mathematical operations than others</a:t>
            </a:r>
            <a:endParaRPr b="0" lang="en-US" sz="2000" spc="-1" strike="noStrike">
              <a:latin typeface="Arial"/>
            </a:endParaRPr>
          </a:p>
        </p:txBody>
      </p:sp>
    </p:spTree>
  </p:cSld>
</p:notes>
</file>

<file path=ppt/notesSlides/notesSlide3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8" name="PlaceHolder 1"/>
          <p:cNvSpPr>
            <a:spLocks noGrp="1"/>
          </p:cNvSpPr>
          <p:nvPr>
            <p:ph type="sldImg"/>
          </p:nvPr>
        </p:nvSpPr>
        <p:spPr>
          <a:xfrm>
            <a:off x="1143000" y="685800"/>
            <a:ext cx="4571640" cy="3428640"/>
          </a:xfrm>
          <a:prstGeom prst="rect">
            <a:avLst/>
          </a:prstGeom>
        </p:spPr>
      </p:sp>
      <p:sp>
        <p:nvSpPr>
          <p:cNvPr id="5109"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110" name="TextShape 3"/>
          <p:cNvSpPr txBox="1"/>
          <p:nvPr/>
        </p:nvSpPr>
        <p:spPr>
          <a:xfrm>
            <a:off x="3884760" y="8685360"/>
            <a:ext cx="2971440" cy="456840"/>
          </a:xfrm>
          <a:prstGeom prst="rect">
            <a:avLst/>
          </a:prstGeom>
          <a:noFill/>
          <a:ln>
            <a:noFill/>
          </a:ln>
        </p:spPr>
        <p:txBody>
          <a:bodyPr anchor="b"/>
          <a:p>
            <a:pPr algn="r">
              <a:lnSpc>
                <a:spcPct val="100000"/>
              </a:lnSpc>
            </a:pPr>
            <a:fld id="{22E57581-39C8-439C-9964-106B7814CB13}"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1" name="PlaceHolder 1"/>
          <p:cNvSpPr>
            <a:spLocks noGrp="1"/>
          </p:cNvSpPr>
          <p:nvPr>
            <p:ph type="sldImg"/>
          </p:nvPr>
        </p:nvSpPr>
        <p:spPr>
          <a:xfrm>
            <a:off x="1143000" y="685800"/>
            <a:ext cx="4571640" cy="3428640"/>
          </a:xfrm>
          <a:prstGeom prst="rect">
            <a:avLst/>
          </a:prstGeom>
        </p:spPr>
      </p:sp>
      <p:sp>
        <p:nvSpPr>
          <p:cNvPr id="5112"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113" name="TextShape 3"/>
          <p:cNvSpPr txBox="1"/>
          <p:nvPr/>
        </p:nvSpPr>
        <p:spPr>
          <a:xfrm>
            <a:off x="3884760" y="8685360"/>
            <a:ext cx="2971440" cy="456840"/>
          </a:xfrm>
          <a:prstGeom prst="rect">
            <a:avLst/>
          </a:prstGeom>
          <a:noFill/>
          <a:ln>
            <a:noFill/>
          </a:ln>
        </p:spPr>
        <p:txBody>
          <a:bodyPr anchor="b"/>
          <a:p>
            <a:pPr algn="r">
              <a:lnSpc>
                <a:spcPct val="100000"/>
              </a:lnSpc>
            </a:pPr>
            <a:fld id="{9609D804-62E3-47D8-AA23-B3F2A8B8998B}"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4" name="TextShape 1"/>
          <p:cNvSpPr txBox="1"/>
          <p:nvPr/>
        </p:nvSpPr>
        <p:spPr>
          <a:xfrm>
            <a:off x="3884760" y="8685360"/>
            <a:ext cx="2971440" cy="456840"/>
          </a:xfrm>
          <a:prstGeom prst="rect">
            <a:avLst/>
          </a:prstGeom>
          <a:noFill/>
          <a:ln>
            <a:noFill/>
          </a:ln>
        </p:spPr>
        <p:txBody>
          <a:bodyPr anchor="b"/>
          <a:p>
            <a:pPr algn="r">
              <a:lnSpc>
                <a:spcPct val="100000"/>
              </a:lnSpc>
            </a:pPr>
            <a:fld id="{23595E47-7AE2-46ED-B925-9418F26BD105}"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15" name="PlaceHolder 2"/>
          <p:cNvSpPr>
            <a:spLocks noGrp="1"/>
          </p:cNvSpPr>
          <p:nvPr>
            <p:ph type="sldImg"/>
          </p:nvPr>
        </p:nvSpPr>
        <p:spPr>
          <a:xfrm>
            <a:off x="1143000" y="685800"/>
            <a:ext cx="4571640" cy="3428640"/>
          </a:xfrm>
          <a:prstGeom prst="rect">
            <a:avLst/>
          </a:prstGeom>
        </p:spPr>
      </p:sp>
      <p:sp>
        <p:nvSpPr>
          <p:cNvPr id="5116" name="PlaceHolder 3"/>
          <p:cNvSpPr>
            <a:spLocks noGrp="1"/>
          </p:cNvSpPr>
          <p:nvPr>
            <p:ph type="body"/>
          </p:nvPr>
        </p:nvSpPr>
        <p:spPr>
          <a:xfrm>
            <a:off x="685800" y="4343400"/>
            <a:ext cx="5486040" cy="4114440"/>
          </a:xfrm>
          <a:prstGeom prst="rect">
            <a:avLst/>
          </a:prstGeom>
        </p:spPr>
        <p:txBody>
          <a:bodyPr/>
          <a:p>
            <a:pPr marL="216000" indent="-216000">
              <a:lnSpc>
                <a:spcPct val="100000"/>
              </a:lnSpc>
            </a:pPr>
            <a:r>
              <a:rPr b="0" lang="en-US" sz="2000" spc="-1" strike="noStrike">
                <a:latin typeface="Arial"/>
                <a:ea typeface="ＭＳ Ｐゴシック"/>
              </a:rPr>
              <a:t>In an experiment with more than 2 samples or more than 2 tasks (or 2 samples and 2 tasks), one could do lots of t-tests and compare all the different groups with each other this way but actually you increase the possibility of falsely rejecting the null-hypothesis tremendously (this is referred to as familywise/ experimentwise error rate). It is much better to use ANOVA.</a:t>
            </a:r>
            <a:endParaRPr b="0" lang="en-US" sz="2000" spc="-1" strike="noStrike">
              <a:latin typeface="Arial"/>
            </a:endParaRPr>
          </a:p>
        </p:txBody>
      </p:sp>
    </p:spTree>
  </p:cSld>
</p:notes>
</file>

<file path=ppt/notesSlides/notesSlide3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7" name="TextShape 1"/>
          <p:cNvSpPr txBox="1"/>
          <p:nvPr/>
        </p:nvSpPr>
        <p:spPr>
          <a:xfrm>
            <a:off x="3884760" y="8685360"/>
            <a:ext cx="2971440" cy="456840"/>
          </a:xfrm>
          <a:prstGeom prst="rect">
            <a:avLst/>
          </a:prstGeom>
          <a:noFill/>
          <a:ln>
            <a:noFill/>
          </a:ln>
        </p:spPr>
        <p:txBody>
          <a:bodyPr anchor="b"/>
          <a:p>
            <a:pPr algn="r">
              <a:lnSpc>
                <a:spcPct val="100000"/>
              </a:lnSpc>
            </a:pPr>
            <a:fld id="{C4AC99E9-AE30-4DD2-9D54-5FAB5D23EF0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18" name="PlaceHolder 2"/>
          <p:cNvSpPr>
            <a:spLocks noGrp="1"/>
          </p:cNvSpPr>
          <p:nvPr>
            <p:ph type="sldImg"/>
          </p:nvPr>
        </p:nvSpPr>
        <p:spPr>
          <a:xfrm>
            <a:off x="1143000" y="685800"/>
            <a:ext cx="4571640" cy="3428640"/>
          </a:xfrm>
          <a:prstGeom prst="rect">
            <a:avLst/>
          </a:prstGeom>
        </p:spPr>
      </p:sp>
      <p:sp>
        <p:nvSpPr>
          <p:cNvPr id="5119"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0" name="TextShape 1"/>
          <p:cNvSpPr txBox="1"/>
          <p:nvPr/>
        </p:nvSpPr>
        <p:spPr>
          <a:xfrm>
            <a:off x="3884760" y="8685360"/>
            <a:ext cx="2971440" cy="456840"/>
          </a:xfrm>
          <a:prstGeom prst="rect">
            <a:avLst/>
          </a:prstGeom>
          <a:noFill/>
          <a:ln>
            <a:noFill/>
          </a:ln>
        </p:spPr>
        <p:txBody>
          <a:bodyPr anchor="b"/>
          <a:p>
            <a:pPr algn="r">
              <a:lnSpc>
                <a:spcPct val="100000"/>
              </a:lnSpc>
            </a:pPr>
            <a:fld id="{097B2682-BE2D-41C1-9EEF-CA311FA50445}"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21" name="PlaceHolder 2"/>
          <p:cNvSpPr>
            <a:spLocks noGrp="1"/>
          </p:cNvSpPr>
          <p:nvPr>
            <p:ph type="sldImg"/>
          </p:nvPr>
        </p:nvSpPr>
        <p:spPr>
          <a:xfrm>
            <a:off x="1143000" y="685800"/>
            <a:ext cx="4571640" cy="3428640"/>
          </a:xfrm>
          <a:prstGeom prst="rect">
            <a:avLst/>
          </a:prstGeom>
        </p:spPr>
      </p:sp>
      <p:sp>
        <p:nvSpPr>
          <p:cNvPr id="5122"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3" name="TextShape 1"/>
          <p:cNvSpPr txBox="1"/>
          <p:nvPr/>
        </p:nvSpPr>
        <p:spPr>
          <a:xfrm>
            <a:off x="3884760" y="8685360"/>
            <a:ext cx="2971440" cy="456840"/>
          </a:xfrm>
          <a:prstGeom prst="rect">
            <a:avLst/>
          </a:prstGeom>
          <a:noFill/>
          <a:ln>
            <a:noFill/>
          </a:ln>
        </p:spPr>
        <p:txBody>
          <a:bodyPr anchor="b"/>
          <a:p>
            <a:pPr algn="r">
              <a:lnSpc>
                <a:spcPct val="100000"/>
              </a:lnSpc>
            </a:pPr>
            <a:fld id="{A25CD017-5CF6-41E3-AD01-75D2BAB97BE5}"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24" name="PlaceHolder 2"/>
          <p:cNvSpPr>
            <a:spLocks noGrp="1"/>
          </p:cNvSpPr>
          <p:nvPr>
            <p:ph type="sldImg"/>
          </p:nvPr>
        </p:nvSpPr>
        <p:spPr>
          <a:xfrm>
            <a:off x="1143000" y="685800"/>
            <a:ext cx="4571640" cy="3428640"/>
          </a:xfrm>
          <a:prstGeom prst="rect">
            <a:avLst/>
          </a:prstGeom>
        </p:spPr>
      </p:sp>
      <p:sp>
        <p:nvSpPr>
          <p:cNvPr id="5125"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7"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EB72F02C-8E77-4481-AF12-F2D301C6810D}" type="slidenum">
              <a:rPr b="0" lang="en-ZA" sz="1200" spc="-1" strike="noStrike">
                <a:latin typeface="Arial"/>
              </a:rPr>
              <a:t>&lt;number&gt;</a:t>
            </a:fld>
            <a:endParaRPr b="0" lang="en-US" sz="1200" spc="-1" strike="noStrike">
              <a:latin typeface="Arial"/>
            </a:endParaRPr>
          </a:p>
        </p:txBody>
      </p:sp>
      <p:sp>
        <p:nvSpPr>
          <p:cNvPr id="4848" name="PlaceHolder 2"/>
          <p:cNvSpPr>
            <a:spLocks noGrp="1"/>
          </p:cNvSpPr>
          <p:nvPr>
            <p:ph type="sldImg"/>
          </p:nvPr>
        </p:nvSpPr>
        <p:spPr>
          <a:xfrm>
            <a:off x="1143000" y="685800"/>
            <a:ext cx="4572000" cy="3429000"/>
          </a:xfrm>
          <a:prstGeom prst="rect">
            <a:avLst/>
          </a:prstGeom>
        </p:spPr>
      </p:sp>
      <p:sp>
        <p:nvSpPr>
          <p:cNvPr id="4849" name="PlaceHolder 3"/>
          <p:cNvSpPr>
            <a:spLocks noGrp="1"/>
          </p:cNvSpPr>
          <p:nvPr>
            <p:ph type="body"/>
          </p:nvPr>
        </p:nvSpPr>
        <p:spPr>
          <a:xfrm>
            <a:off x="685800" y="4343400"/>
            <a:ext cx="5486400" cy="4114800"/>
          </a:xfrm>
          <a:prstGeom prst="rect">
            <a:avLst/>
          </a:prstGeom>
        </p:spPr>
        <p:txBody>
          <a:bodyPr/>
          <a:p>
            <a:pPr>
              <a:spcBef>
                <a:spcPts val="448"/>
              </a:spcBef>
            </a:pPr>
            <a:r>
              <a:rPr b="0" lang="en-US" sz="1200" spc="-1" strike="noStrike">
                <a:solidFill>
                  <a:srgbClr val="000000"/>
                </a:solidFill>
                <a:latin typeface="Arial"/>
              </a:rPr>
              <a:t>Proving general relativity required a special trip to West Africa and the very latest in photographic techniques</a:t>
            </a:r>
            <a:endParaRPr b="0" lang="en-US" sz="1200" spc="-1" strike="noStrike">
              <a:solidFill>
                <a:srgbClr val="000000"/>
              </a:solidFill>
              <a:latin typeface="Arial"/>
            </a:endParaRPr>
          </a:p>
        </p:txBody>
      </p:sp>
    </p:spTree>
  </p:cSld>
</p:notes>
</file>

<file path=ppt/notesSlides/notesSlide3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6" name="TextShape 1"/>
          <p:cNvSpPr txBox="1"/>
          <p:nvPr/>
        </p:nvSpPr>
        <p:spPr>
          <a:xfrm>
            <a:off x="3884760" y="8685360"/>
            <a:ext cx="2971440" cy="456840"/>
          </a:xfrm>
          <a:prstGeom prst="rect">
            <a:avLst/>
          </a:prstGeom>
          <a:noFill/>
          <a:ln>
            <a:noFill/>
          </a:ln>
        </p:spPr>
        <p:txBody>
          <a:bodyPr anchor="b"/>
          <a:p>
            <a:pPr algn="r">
              <a:lnSpc>
                <a:spcPct val="100000"/>
              </a:lnSpc>
            </a:pPr>
            <a:fld id="{5B11C283-9BB1-47E0-B4C2-51D4E733BF6C}"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27" name="PlaceHolder 2"/>
          <p:cNvSpPr>
            <a:spLocks noGrp="1"/>
          </p:cNvSpPr>
          <p:nvPr>
            <p:ph type="sldImg"/>
          </p:nvPr>
        </p:nvSpPr>
        <p:spPr>
          <a:xfrm>
            <a:off x="1143000" y="685800"/>
            <a:ext cx="4571640" cy="3428640"/>
          </a:xfrm>
          <a:prstGeom prst="rect">
            <a:avLst/>
          </a:prstGeom>
        </p:spPr>
      </p:sp>
      <p:sp>
        <p:nvSpPr>
          <p:cNvPr id="5128"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9" name="TextShape 1"/>
          <p:cNvSpPr txBox="1"/>
          <p:nvPr/>
        </p:nvSpPr>
        <p:spPr>
          <a:xfrm>
            <a:off x="3884760" y="8685360"/>
            <a:ext cx="2971440" cy="456840"/>
          </a:xfrm>
          <a:prstGeom prst="rect">
            <a:avLst/>
          </a:prstGeom>
          <a:noFill/>
          <a:ln>
            <a:noFill/>
          </a:ln>
        </p:spPr>
        <p:txBody>
          <a:bodyPr anchor="b"/>
          <a:p>
            <a:pPr algn="r">
              <a:lnSpc>
                <a:spcPct val="100000"/>
              </a:lnSpc>
            </a:pPr>
            <a:fld id="{033F6628-C964-467D-BB90-A06EE09BDB6D}"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30" name="PlaceHolder 2"/>
          <p:cNvSpPr>
            <a:spLocks noGrp="1"/>
          </p:cNvSpPr>
          <p:nvPr>
            <p:ph type="sldImg"/>
          </p:nvPr>
        </p:nvSpPr>
        <p:spPr>
          <a:xfrm>
            <a:off x="1143000" y="685800"/>
            <a:ext cx="4571640" cy="3428640"/>
          </a:xfrm>
          <a:prstGeom prst="rect">
            <a:avLst/>
          </a:prstGeom>
        </p:spPr>
      </p:sp>
      <p:sp>
        <p:nvSpPr>
          <p:cNvPr id="5131"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2" name="TextShape 1"/>
          <p:cNvSpPr txBox="1"/>
          <p:nvPr/>
        </p:nvSpPr>
        <p:spPr>
          <a:xfrm>
            <a:off x="3884760" y="8685360"/>
            <a:ext cx="2971440" cy="456840"/>
          </a:xfrm>
          <a:prstGeom prst="rect">
            <a:avLst/>
          </a:prstGeom>
          <a:noFill/>
          <a:ln>
            <a:noFill/>
          </a:ln>
        </p:spPr>
        <p:txBody>
          <a:bodyPr anchor="b"/>
          <a:p>
            <a:pPr algn="r">
              <a:lnSpc>
                <a:spcPct val="100000"/>
              </a:lnSpc>
            </a:pPr>
            <a:fld id="{8A39CBF0-97C5-4D56-84D2-9B6358731C47}"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33" name="PlaceHolder 2"/>
          <p:cNvSpPr>
            <a:spLocks noGrp="1"/>
          </p:cNvSpPr>
          <p:nvPr>
            <p:ph type="sldImg"/>
          </p:nvPr>
        </p:nvSpPr>
        <p:spPr>
          <a:xfrm>
            <a:off x="1143000" y="685800"/>
            <a:ext cx="4571640" cy="3428640"/>
          </a:xfrm>
          <a:prstGeom prst="rect">
            <a:avLst/>
          </a:prstGeom>
        </p:spPr>
      </p:sp>
      <p:sp>
        <p:nvSpPr>
          <p:cNvPr id="5134"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5" name="TextShape 1"/>
          <p:cNvSpPr txBox="1"/>
          <p:nvPr/>
        </p:nvSpPr>
        <p:spPr>
          <a:xfrm>
            <a:off x="3884760" y="8685360"/>
            <a:ext cx="2971440" cy="456840"/>
          </a:xfrm>
          <a:prstGeom prst="rect">
            <a:avLst/>
          </a:prstGeom>
          <a:noFill/>
          <a:ln>
            <a:noFill/>
          </a:ln>
        </p:spPr>
        <p:txBody>
          <a:bodyPr anchor="b"/>
          <a:p>
            <a:pPr algn="r">
              <a:lnSpc>
                <a:spcPct val="100000"/>
              </a:lnSpc>
            </a:pPr>
            <a:fld id="{D9819D67-DE98-48FD-A4C3-0FEA9181CD1D}"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36" name="PlaceHolder 2"/>
          <p:cNvSpPr>
            <a:spLocks noGrp="1"/>
          </p:cNvSpPr>
          <p:nvPr>
            <p:ph type="sldImg"/>
          </p:nvPr>
        </p:nvSpPr>
        <p:spPr>
          <a:xfrm>
            <a:off x="1143000" y="685800"/>
            <a:ext cx="4571640" cy="3428640"/>
          </a:xfrm>
          <a:prstGeom prst="rect">
            <a:avLst/>
          </a:prstGeom>
        </p:spPr>
      </p:sp>
      <p:sp>
        <p:nvSpPr>
          <p:cNvPr id="5137"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8" name="TextShape 1"/>
          <p:cNvSpPr txBox="1"/>
          <p:nvPr/>
        </p:nvSpPr>
        <p:spPr>
          <a:xfrm>
            <a:off x="3884760" y="8685360"/>
            <a:ext cx="2971440" cy="456840"/>
          </a:xfrm>
          <a:prstGeom prst="rect">
            <a:avLst/>
          </a:prstGeom>
          <a:noFill/>
          <a:ln>
            <a:noFill/>
          </a:ln>
        </p:spPr>
        <p:txBody>
          <a:bodyPr anchor="b"/>
          <a:p>
            <a:pPr algn="r">
              <a:lnSpc>
                <a:spcPct val="100000"/>
              </a:lnSpc>
            </a:pPr>
            <a:fld id="{773554CC-7B01-429F-B572-CA64DCE2AEA5}"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39" name="PlaceHolder 2"/>
          <p:cNvSpPr>
            <a:spLocks noGrp="1"/>
          </p:cNvSpPr>
          <p:nvPr>
            <p:ph type="sldImg"/>
          </p:nvPr>
        </p:nvSpPr>
        <p:spPr>
          <a:xfrm>
            <a:off x="1143000" y="685800"/>
            <a:ext cx="4571640" cy="3428640"/>
          </a:xfrm>
          <a:prstGeom prst="rect">
            <a:avLst/>
          </a:prstGeom>
        </p:spPr>
      </p:sp>
      <p:sp>
        <p:nvSpPr>
          <p:cNvPr id="5140"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1" name="TextShape 1"/>
          <p:cNvSpPr txBox="1"/>
          <p:nvPr/>
        </p:nvSpPr>
        <p:spPr>
          <a:xfrm>
            <a:off x="3884760" y="8685360"/>
            <a:ext cx="2971440" cy="456840"/>
          </a:xfrm>
          <a:prstGeom prst="rect">
            <a:avLst/>
          </a:prstGeom>
          <a:noFill/>
          <a:ln>
            <a:noFill/>
          </a:ln>
        </p:spPr>
        <p:txBody>
          <a:bodyPr anchor="b"/>
          <a:p>
            <a:pPr algn="r">
              <a:lnSpc>
                <a:spcPct val="100000"/>
              </a:lnSpc>
            </a:pPr>
            <a:fld id="{214FF192-73A1-43F1-AA14-04A425294F14}"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42" name="PlaceHolder 2"/>
          <p:cNvSpPr>
            <a:spLocks noGrp="1"/>
          </p:cNvSpPr>
          <p:nvPr>
            <p:ph type="sldImg"/>
          </p:nvPr>
        </p:nvSpPr>
        <p:spPr>
          <a:xfrm>
            <a:off x="1143000" y="685800"/>
            <a:ext cx="4571640" cy="3428640"/>
          </a:xfrm>
          <a:prstGeom prst="rect">
            <a:avLst/>
          </a:prstGeom>
        </p:spPr>
      </p:sp>
      <p:sp>
        <p:nvSpPr>
          <p:cNvPr id="5143"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4" name="TextShape 1"/>
          <p:cNvSpPr txBox="1"/>
          <p:nvPr/>
        </p:nvSpPr>
        <p:spPr>
          <a:xfrm>
            <a:off x="3884760" y="8685360"/>
            <a:ext cx="2971440" cy="456840"/>
          </a:xfrm>
          <a:prstGeom prst="rect">
            <a:avLst/>
          </a:prstGeom>
          <a:noFill/>
          <a:ln>
            <a:noFill/>
          </a:ln>
        </p:spPr>
        <p:txBody>
          <a:bodyPr anchor="b"/>
          <a:p>
            <a:pPr algn="r">
              <a:lnSpc>
                <a:spcPct val="100000"/>
              </a:lnSpc>
            </a:pPr>
            <a:fld id="{1CFF4778-836E-4E40-8248-8A62605F0B2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45" name="PlaceHolder 2"/>
          <p:cNvSpPr>
            <a:spLocks noGrp="1"/>
          </p:cNvSpPr>
          <p:nvPr>
            <p:ph type="sldImg"/>
          </p:nvPr>
        </p:nvSpPr>
        <p:spPr>
          <a:xfrm>
            <a:off x="1143000" y="685800"/>
            <a:ext cx="4571640" cy="3428640"/>
          </a:xfrm>
          <a:prstGeom prst="rect">
            <a:avLst/>
          </a:prstGeom>
        </p:spPr>
      </p:sp>
      <p:sp>
        <p:nvSpPr>
          <p:cNvPr id="5146"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7" name="TextShape 1"/>
          <p:cNvSpPr txBox="1"/>
          <p:nvPr/>
        </p:nvSpPr>
        <p:spPr>
          <a:xfrm>
            <a:off x="3884760" y="8685360"/>
            <a:ext cx="2971440" cy="456840"/>
          </a:xfrm>
          <a:prstGeom prst="rect">
            <a:avLst/>
          </a:prstGeom>
          <a:noFill/>
          <a:ln>
            <a:noFill/>
          </a:ln>
        </p:spPr>
        <p:txBody>
          <a:bodyPr anchor="b"/>
          <a:p>
            <a:pPr algn="r">
              <a:lnSpc>
                <a:spcPct val="100000"/>
              </a:lnSpc>
            </a:pPr>
            <a:fld id="{16614D82-FB6A-4848-8190-89B6DE166A0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48" name="PlaceHolder 2"/>
          <p:cNvSpPr>
            <a:spLocks noGrp="1"/>
          </p:cNvSpPr>
          <p:nvPr>
            <p:ph type="sldImg"/>
          </p:nvPr>
        </p:nvSpPr>
        <p:spPr>
          <a:xfrm>
            <a:off x="1143000" y="685800"/>
            <a:ext cx="4571640" cy="3428640"/>
          </a:xfrm>
          <a:prstGeom prst="rect">
            <a:avLst/>
          </a:prstGeom>
        </p:spPr>
      </p:sp>
      <p:sp>
        <p:nvSpPr>
          <p:cNvPr id="5149"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0" name="TextShape 1"/>
          <p:cNvSpPr txBox="1"/>
          <p:nvPr/>
        </p:nvSpPr>
        <p:spPr>
          <a:xfrm>
            <a:off x="3884760" y="8685360"/>
            <a:ext cx="2971440" cy="456840"/>
          </a:xfrm>
          <a:prstGeom prst="rect">
            <a:avLst/>
          </a:prstGeom>
          <a:noFill/>
          <a:ln>
            <a:noFill/>
          </a:ln>
        </p:spPr>
        <p:txBody>
          <a:bodyPr anchor="b"/>
          <a:p>
            <a:pPr algn="r">
              <a:lnSpc>
                <a:spcPct val="100000"/>
              </a:lnSpc>
            </a:pPr>
            <a:fld id="{2FDF7464-FCD8-46CB-BA34-572A0844F7F8}"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51" name="PlaceHolder 2"/>
          <p:cNvSpPr>
            <a:spLocks noGrp="1"/>
          </p:cNvSpPr>
          <p:nvPr>
            <p:ph type="sldImg"/>
          </p:nvPr>
        </p:nvSpPr>
        <p:spPr>
          <a:xfrm>
            <a:off x="1143000" y="685800"/>
            <a:ext cx="4571640" cy="3428640"/>
          </a:xfrm>
          <a:prstGeom prst="rect">
            <a:avLst/>
          </a:prstGeom>
        </p:spPr>
      </p:sp>
      <p:sp>
        <p:nvSpPr>
          <p:cNvPr id="5152"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3" name="TextShape 1"/>
          <p:cNvSpPr txBox="1"/>
          <p:nvPr/>
        </p:nvSpPr>
        <p:spPr>
          <a:xfrm>
            <a:off x="3884760" y="8685360"/>
            <a:ext cx="2971440" cy="456840"/>
          </a:xfrm>
          <a:prstGeom prst="rect">
            <a:avLst/>
          </a:prstGeom>
          <a:noFill/>
          <a:ln>
            <a:noFill/>
          </a:ln>
        </p:spPr>
        <p:txBody>
          <a:bodyPr anchor="b"/>
          <a:p>
            <a:pPr algn="r">
              <a:lnSpc>
                <a:spcPct val="100000"/>
              </a:lnSpc>
            </a:pPr>
            <a:fld id="{BE4AB18D-90A6-4942-8EA0-FBE158E343C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54" name="PlaceHolder 2"/>
          <p:cNvSpPr>
            <a:spLocks noGrp="1"/>
          </p:cNvSpPr>
          <p:nvPr>
            <p:ph type="sldImg"/>
          </p:nvPr>
        </p:nvSpPr>
        <p:spPr>
          <a:xfrm>
            <a:off x="1143000" y="685800"/>
            <a:ext cx="4571640" cy="3428640"/>
          </a:xfrm>
          <a:prstGeom prst="rect">
            <a:avLst/>
          </a:prstGeom>
        </p:spPr>
      </p:sp>
      <p:sp>
        <p:nvSpPr>
          <p:cNvPr id="5155"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6" name="TextShape 1"/>
          <p:cNvSpPr txBox="1"/>
          <p:nvPr/>
        </p:nvSpPr>
        <p:spPr>
          <a:xfrm>
            <a:off x="3884760" y="8685360"/>
            <a:ext cx="2971440" cy="456840"/>
          </a:xfrm>
          <a:prstGeom prst="rect">
            <a:avLst/>
          </a:prstGeom>
          <a:noFill/>
          <a:ln>
            <a:noFill/>
          </a:ln>
        </p:spPr>
        <p:txBody>
          <a:bodyPr anchor="b"/>
          <a:p>
            <a:pPr algn="r">
              <a:lnSpc>
                <a:spcPct val="100000"/>
              </a:lnSpc>
            </a:pPr>
            <a:fld id="{352FBD70-BDC1-4753-9C74-07BAA3BCD356}"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57" name="PlaceHolder 2"/>
          <p:cNvSpPr>
            <a:spLocks noGrp="1"/>
          </p:cNvSpPr>
          <p:nvPr>
            <p:ph type="sldImg"/>
          </p:nvPr>
        </p:nvSpPr>
        <p:spPr>
          <a:xfrm>
            <a:off x="1143000" y="685800"/>
            <a:ext cx="4571640" cy="3428640"/>
          </a:xfrm>
          <a:prstGeom prst="rect">
            <a:avLst/>
          </a:prstGeom>
        </p:spPr>
      </p:sp>
      <p:sp>
        <p:nvSpPr>
          <p:cNvPr id="5158"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9" name="TextShape 1"/>
          <p:cNvSpPr txBox="1"/>
          <p:nvPr/>
        </p:nvSpPr>
        <p:spPr>
          <a:xfrm>
            <a:off x="3884760" y="8685360"/>
            <a:ext cx="2971440" cy="456840"/>
          </a:xfrm>
          <a:prstGeom prst="rect">
            <a:avLst/>
          </a:prstGeom>
          <a:noFill/>
          <a:ln>
            <a:noFill/>
          </a:ln>
        </p:spPr>
        <p:txBody>
          <a:bodyPr anchor="b"/>
          <a:p>
            <a:pPr algn="r">
              <a:lnSpc>
                <a:spcPct val="100000"/>
              </a:lnSpc>
            </a:pPr>
            <a:fld id="{2FE8F700-9ED6-4760-9404-1B26F6464BFA}"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60" name="PlaceHolder 2"/>
          <p:cNvSpPr>
            <a:spLocks noGrp="1"/>
          </p:cNvSpPr>
          <p:nvPr>
            <p:ph type="sldImg"/>
          </p:nvPr>
        </p:nvSpPr>
        <p:spPr>
          <a:xfrm>
            <a:off x="1143000" y="685800"/>
            <a:ext cx="4571640" cy="3428640"/>
          </a:xfrm>
          <a:prstGeom prst="rect">
            <a:avLst/>
          </a:prstGeom>
        </p:spPr>
      </p:sp>
      <p:sp>
        <p:nvSpPr>
          <p:cNvPr id="5161"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2" name="TextShape 1"/>
          <p:cNvSpPr txBox="1"/>
          <p:nvPr/>
        </p:nvSpPr>
        <p:spPr>
          <a:xfrm>
            <a:off x="3884760" y="8685360"/>
            <a:ext cx="2971440" cy="456840"/>
          </a:xfrm>
          <a:prstGeom prst="rect">
            <a:avLst/>
          </a:prstGeom>
          <a:noFill/>
          <a:ln>
            <a:noFill/>
          </a:ln>
        </p:spPr>
        <p:txBody>
          <a:bodyPr anchor="b"/>
          <a:p>
            <a:pPr algn="r">
              <a:lnSpc>
                <a:spcPct val="100000"/>
              </a:lnSpc>
            </a:pPr>
            <a:fld id="{04FE0223-F491-4560-8924-5D07E71E636D}"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63" name="PlaceHolder 2"/>
          <p:cNvSpPr>
            <a:spLocks noGrp="1"/>
          </p:cNvSpPr>
          <p:nvPr>
            <p:ph type="sldImg"/>
          </p:nvPr>
        </p:nvSpPr>
        <p:spPr>
          <a:xfrm>
            <a:off x="1143000" y="685800"/>
            <a:ext cx="4571640" cy="3428640"/>
          </a:xfrm>
          <a:prstGeom prst="rect">
            <a:avLst/>
          </a:prstGeom>
        </p:spPr>
      </p:sp>
      <p:sp>
        <p:nvSpPr>
          <p:cNvPr id="5164"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5" name="TextShape 1"/>
          <p:cNvSpPr txBox="1"/>
          <p:nvPr/>
        </p:nvSpPr>
        <p:spPr>
          <a:xfrm>
            <a:off x="3884760" y="8685360"/>
            <a:ext cx="2971440" cy="456840"/>
          </a:xfrm>
          <a:prstGeom prst="rect">
            <a:avLst/>
          </a:prstGeom>
          <a:noFill/>
          <a:ln>
            <a:noFill/>
          </a:ln>
        </p:spPr>
        <p:txBody>
          <a:bodyPr anchor="b"/>
          <a:p>
            <a:pPr algn="r">
              <a:lnSpc>
                <a:spcPct val="100000"/>
              </a:lnSpc>
            </a:pPr>
            <a:fld id="{12684A09-7677-4075-84AC-0A95784FAA37}"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66" name="PlaceHolder 2"/>
          <p:cNvSpPr>
            <a:spLocks noGrp="1"/>
          </p:cNvSpPr>
          <p:nvPr>
            <p:ph type="sldImg"/>
          </p:nvPr>
        </p:nvSpPr>
        <p:spPr>
          <a:xfrm>
            <a:off x="1143000" y="685800"/>
            <a:ext cx="4571640" cy="3428640"/>
          </a:xfrm>
          <a:prstGeom prst="rect">
            <a:avLst/>
          </a:prstGeom>
        </p:spPr>
      </p:sp>
      <p:sp>
        <p:nvSpPr>
          <p:cNvPr id="5167"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8" name="TextShape 1"/>
          <p:cNvSpPr txBox="1"/>
          <p:nvPr/>
        </p:nvSpPr>
        <p:spPr>
          <a:xfrm>
            <a:off x="3884760" y="8685360"/>
            <a:ext cx="2971440" cy="456840"/>
          </a:xfrm>
          <a:prstGeom prst="rect">
            <a:avLst/>
          </a:prstGeom>
          <a:noFill/>
          <a:ln>
            <a:noFill/>
          </a:ln>
        </p:spPr>
        <p:txBody>
          <a:bodyPr anchor="b"/>
          <a:p>
            <a:pPr algn="r">
              <a:lnSpc>
                <a:spcPct val="100000"/>
              </a:lnSpc>
            </a:pPr>
            <a:fld id="{D209376B-096C-4DF3-97C3-993EE88DA62D}"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69" name="PlaceHolder 2"/>
          <p:cNvSpPr>
            <a:spLocks noGrp="1"/>
          </p:cNvSpPr>
          <p:nvPr>
            <p:ph type="sldImg"/>
          </p:nvPr>
        </p:nvSpPr>
        <p:spPr>
          <a:xfrm>
            <a:off x="1143000" y="685800"/>
            <a:ext cx="4571640" cy="3428640"/>
          </a:xfrm>
          <a:prstGeom prst="rect">
            <a:avLst/>
          </a:prstGeom>
        </p:spPr>
      </p:sp>
      <p:sp>
        <p:nvSpPr>
          <p:cNvPr id="5170"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1" name="TextShape 1"/>
          <p:cNvSpPr txBox="1"/>
          <p:nvPr/>
        </p:nvSpPr>
        <p:spPr>
          <a:xfrm>
            <a:off x="3884760" y="8685360"/>
            <a:ext cx="2971440" cy="456840"/>
          </a:xfrm>
          <a:prstGeom prst="rect">
            <a:avLst/>
          </a:prstGeom>
          <a:noFill/>
          <a:ln>
            <a:noFill/>
          </a:ln>
        </p:spPr>
        <p:txBody>
          <a:bodyPr anchor="b"/>
          <a:p>
            <a:pPr algn="r">
              <a:lnSpc>
                <a:spcPct val="100000"/>
              </a:lnSpc>
            </a:pPr>
            <a:fld id="{C2D16EB7-0CAA-45BC-82F4-55C33B201E70}"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72" name="PlaceHolder 2"/>
          <p:cNvSpPr>
            <a:spLocks noGrp="1"/>
          </p:cNvSpPr>
          <p:nvPr>
            <p:ph type="sldImg"/>
          </p:nvPr>
        </p:nvSpPr>
        <p:spPr>
          <a:xfrm>
            <a:off x="1143000" y="685800"/>
            <a:ext cx="4571640" cy="3428640"/>
          </a:xfrm>
          <a:prstGeom prst="rect">
            <a:avLst/>
          </a:prstGeom>
        </p:spPr>
      </p:sp>
      <p:sp>
        <p:nvSpPr>
          <p:cNvPr id="5173"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4" name="TextShape 1"/>
          <p:cNvSpPr txBox="1"/>
          <p:nvPr/>
        </p:nvSpPr>
        <p:spPr>
          <a:xfrm>
            <a:off x="3884760" y="8685360"/>
            <a:ext cx="2971440" cy="456840"/>
          </a:xfrm>
          <a:prstGeom prst="rect">
            <a:avLst/>
          </a:prstGeom>
          <a:noFill/>
          <a:ln>
            <a:noFill/>
          </a:ln>
        </p:spPr>
        <p:txBody>
          <a:bodyPr anchor="b"/>
          <a:p>
            <a:pPr algn="r">
              <a:lnSpc>
                <a:spcPct val="100000"/>
              </a:lnSpc>
            </a:pPr>
            <a:fld id="{A8C1E398-FDFB-4459-AF2D-8B388E75960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75" name="PlaceHolder 2"/>
          <p:cNvSpPr>
            <a:spLocks noGrp="1"/>
          </p:cNvSpPr>
          <p:nvPr>
            <p:ph type="sldImg"/>
          </p:nvPr>
        </p:nvSpPr>
        <p:spPr>
          <a:xfrm>
            <a:off x="1143000" y="685800"/>
            <a:ext cx="4571640" cy="3428640"/>
          </a:xfrm>
          <a:prstGeom prst="rect">
            <a:avLst/>
          </a:prstGeom>
        </p:spPr>
      </p:sp>
      <p:sp>
        <p:nvSpPr>
          <p:cNvPr id="5176"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7" name="TextShape 1"/>
          <p:cNvSpPr txBox="1"/>
          <p:nvPr/>
        </p:nvSpPr>
        <p:spPr>
          <a:xfrm>
            <a:off x="3884760" y="8685360"/>
            <a:ext cx="2971440" cy="456840"/>
          </a:xfrm>
          <a:prstGeom prst="rect">
            <a:avLst/>
          </a:prstGeom>
          <a:noFill/>
          <a:ln>
            <a:noFill/>
          </a:ln>
        </p:spPr>
        <p:txBody>
          <a:bodyPr anchor="b"/>
          <a:p>
            <a:pPr algn="r">
              <a:lnSpc>
                <a:spcPct val="100000"/>
              </a:lnSpc>
            </a:pPr>
            <a:fld id="{EF383442-26C3-4BE0-9A04-ABC5EB458E38}"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78" name="PlaceHolder 2"/>
          <p:cNvSpPr>
            <a:spLocks noGrp="1"/>
          </p:cNvSpPr>
          <p:nvPr>
            <p:ph type="sldImg"/>
          </p:nvPr>
        </p:nvSpPr>
        <p:spPr>
          <a:xfrm>
            <a:off x="1143000" y="685800"/>
            <a:ext cx="4571640" cy="3428640"/>
          </a:xfrm>
          <a:prstGeom prst="rect">
            <a:avLst/>
          </a:prstGeom>
        </p:spPr>
      </p:sp>
      <p:sp>
        <p:nvSpPr>
          <p:cNvPr id="5179"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0" name="TextShape 1"/>
          <p:cNvSpPr txBox="1"/>
          <p:nvPr/>
        </p:nvSpPr>
        <p:spPr>
          <a:xfrm>
            <a:off x="3884760" y="8685360"/>
            <a:ext cx="2971440" cy="456840"/>
          </a:xfrm>
          <a:prstGeom prst="rect">
            <a:avLst/>
          </a:prstGeom>
          <a:noFill/>
          <a:ln>
            <a:noFill/>
          </a:ln>
        </p:spPr>
        <p:txBody>
          <a:bodyPr anchor="b"/>
          <a:p>
            <a:pPr algn="r">
              <a:lnSpc>
                <a:spcPct val="100000"/>
              </a:lnSpc>
            </a:pPr>
            <a:fld id="{E940105D-F9C9-4A95-880D-9A4A2D653575}"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81" name="PlaceHolder 2"/>
          <p:cNvSpPr>
            <a:spLocks noGrp="1"/>
          </p:cNvSpPr>
          <p:nvPr>
            <p:ph type="sldImg"/>
          </p:nvPr>
        </p:nvSpPr>
        <p:spPr>
          <a:xfrm>
            <a:off x="1143000" y="685800"/>
            <a:ext cx="4571640" cy="3428640"/>
          </a:xfrm>
          <a:prstGeom prst="rect">
            <a:avLst/>
          </a:prstGeom>
        </p:spPr>
      </p:sp>
      <p:sp>
        <p:nvSpPr>
          <p:cNvPr id="5182"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3" name="TextShape 1"/>
          <p:cNvSpPr txBox="1"/>
          <p:nvPr/>
        </p:nvSpPr>
        <p:spPr>
          <a:xfrm>
            <a:off x="3884760" y="8685360"/>
            <a:ext cx="2971440" cy="456840"/>
          </a:xfrm>
          <a:prstGeom prst="rect">
            <a:avLst/>
          </a:prstGeom>
          <a:noFill/>
          <a:ln>
            <a:noFill/>
          </a:ln>
        </p:spPr>
        <p:txBody>
          <a:bodyPr anchor="b"/>
          <a:p>
            <a:pPr algn="r">
              <a:lnSpc>
                <a:spcPct val="100000"/>
              </a:lnSpc>
            </a:pPr>
            <a:fld id="{4EC5DB0B-A35A-40A2-9967-346E03458757}"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
        <p:nvSpPr>
          <p:cNvPr id="5184" name="PlaceHolder 2"/>
          <p:cNvSpPr>
            <a:spLocks noGrp="1"/>
          </p:cNvSpPr>
          <p:nvPr>
            <p:ph type="sldImg"/>
          </p:nvPr>
        </p:nvSpPr>
        <p:spPr>
          <a:xfrm>
            <a:off x="1143000" y="685800"/>
            <a:ext cx="4571640" cy="3428640"/>
          </a:xfrm>
          <a:prstGeom prst="rect">
            <a:avLst/>
          </a:prstGeom>
        </p:spPr>
      </p:sp>
      <p:sp>
        <p:nvSpPr>
          <p:cNvPr id="5185"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6" name="TextShape 1"/>
          <p:cNvSpPr txBox="1"/>
          <p:nvPr/>
        </p:nvSpPr>
        <p:spPr>
          <a:xfrm>
            <a:off x="3884760" y="8685360"/>
            <a:ext cx="2971440" cy="456840"/>
          </a:xfrm>
          <a:prstGeom prst="rect">
            <a:avLst/>
          </a:prstGeom>
          <a:noFill/>
          <a:ln>
            <a:noFill/>
          </a:ln>
        </p:spPr>
        <p:txBody>
          <a:bodyPr anchor="b"/>
          <a:p>
            <a:pPr algn="r">
              <a:lnSpc>
                <a:spcPct val="100000"/>
              </a:lnSpc>
            </a:pPr>
            <a:fld id="{83CAA2C8-5118-445F-8D43-8574173736F3}" type="slidenum">
              <a:rPr b="0" lang="en-US" sz="1200" spc="-1" strike="noStrike">
                <a:latin typeface="Times New Roman"/>
              </a:rPr>
              <a:t>&lt;number&gt;</a:t>
            </a:fld>
            <a:endParaRPr b="0" lang="en-US" sz="1200" spc="-1" strike="noStrike">
              <a:latin typeface="Times New Roman"/>
            </a:endParaRPr>
          </a:p>
        </p:txBody>
      </p:sp>
      <p:sp>
        <p:nvSpPr>
          <p:cNvPr id="5187" name="PlaceHolder 2"/>
          <p:cNvSpPr>
            <a:spLocks noGrp="1"/>
          </p:cNvSpPr>
          <p:nvPr>
            <p:ph type="sldImg"/>
          </p:nvPr>
        </p:nvSpPr>
        <p:spPr>
          <a:xfrm>
            <a:off x="1143000" y="685800"/>
            <a:ext cx="4571640" cy="3428640"/>
          </a:xfrm>
          <a:prstGeom prst="rect">
            <a:avLst/>
          </a:prstGeom>
        </p:spPr>
      </p:sp>
      <p:sp>
        <p:nvSpPr>
          <p:cNvPr id="5188"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9" name="TextShape 1"/>
          <p:cNvSpPr txBox="1"/>
          <p:nvPr/>
        </p:nvSpPr>
        <p:spPr>
          <a:xfrm>
            <a:off x="3884760" y="8685360"/>
            <a:ext cx="2971440" cy="456840"/>
          </a:xfrm>
          <a:prstGeom prst="rect">
            <a:avLst/>
          </a:prstGeom>
          <a:noFill/>
          <a:ln>
            <a:noFill/>
          </a:ln>
        </p:spPr>
        <p:txBody>
          <a:bodyPr anchor="b"/>
          <a:p>
            <a:pPr algn="r">
              <a:lnSpc>
                <a:spcPct val="100000"/>
              </a:lnSpc>
            </a:pPr>
            <a:fld id="{B5EFDFCF-BC64-4453-B95A-C5DD64039CA6}" type="slidenum">
              <a:rPr b="0" lang="en-US" sz="1200" spc="-1" strike="noStrike">
                <a:latin typeface="Times New Roman"/>
              </a:rPr>
              <a:t>&lt;number&gt;</a:t>
            </a:fld>
            <a:endParaRPr b="0" lang="en-US" sz="1200" spc="-1" strike="noStrike">
              <a:latin typeface="Times New Roman"/>
            </a:endParaRPr>
          </a:p>
        </p:txBody>
      </p:sp>
      <p:sp>
        <p:nvSpPr>
          <p:cNvPr id="5190" name="PlaceHolder 2"/>
          <p:cNvSpPr>
            <a:spLocks noGrp="1"/>
          </p:cNvSpPr>
          <p:nvPr>
            <p:ph type="sldImg"/>
          </p:nvPr>
        </p:nvSpPr>
        <p:spPr>
          <a:xfrm>
            <a:off x="1143000" y="685800"/>
            <a:ext cx="4571640" cy="3428640"/>
          </a:xfrm>
          <a:prstGeom prst="rect">
            <a:avLst/>
          </a:prstGeom>
        </p:spPr>
      </p:sp>
      <p:sp>
        <p:nvSpPr>
          <p:cNvPr id="5191"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2" name="PlaceHolder 1"/>
          <p:cNvSpPr>
            <a:spLocks noGrp="1"/>
          </p:cNvSpPr>
          <p:nvPr>
            <p:ph type="sldImg"/>
          </p:nvPr>
        </p:nvSpPr>
        <p:spPr>
          <a:xfrm>
            <a:off x="1143000" y="685800"/>
            <a:ext cx="4571640" cy="3428640"/>
          </a:xfrm>
          <a:prstGeom prst="rect">
            <a:avLst/>
          </a:prstGeom>
        </p:spPr>
      </p:sp>
      <p:sp>
        <p:nvSpPr>
          <p:cNvPr id="5193"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194" name="TextShape 3"/>
          <p:cNvSpPr txBox="1"/>
          <p:nvPr/>
        </p:nvSpPr>
        <p:spPr>
          <a:xfrm>
            <a:off x="3884760" y="8685360"/>
            <a:ext cx="2971440" cy="456840"/>
          </a:xfrm>
          <a:prstGeom prst="rect">
            <a:avLst/>
          </a:prstGeom>
          <a:noFill/>
          <a:ln>
            <a:noFill/>
          </a:ln>
        </p:spPr>
        <p:txBody>
          <a:bodyPr anchor="b"/>
          <a:p>
            <a:pPr algn="r">
              <a:lnSpc>
                <a:spcPct val="100000"/>
              </a:lnSpc>
            </a:pPr>
            <a:fld id="{AB752937-35D3-45BB-B608-73AD9237F8FE}"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5" name="PlaceHolder 1"/>
          <p:cNvSpPr>
            <a:spLocks noGrp="1"/>
          </p:cNvSpPr>
          <p:nvPr>
            <p:ph type="sldImg"/>
          </p:nvPr>
        </p:nvSpPr>
        <p:spPr>
          <a:xfrm>
            <a:off x="1143000" y="685800"/>
            <a:ext cx="4571640" cy="3428640"/>
          </a:xfrm>
          <a:prstGeom prst="rect">
            <a:avLst/>
          </a:prstGeom>
        </p:spPr>
      </p:sp>
      <p:sp>
        <p:nvSpPr>
          <p:cNvPr id="5196"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197" name="TextShape 3"/>
          <p:cNvSpPr txBox="1"/>
          <p:nvPr/>
        </p:nvSpPr>
        <p:spPr>
          <a:xfrm>
            <a:off x="3884760" y="8685360"/>
            <a:ext cx="2971440" cy="456840"/>
          </a:xfrm>
          <a:prstGeom prst="rect">
            <a:avLst/>
          </a:prstGeom>
          <a:noFill/>
          <a:ln>
            <a:noFill/>
          </a:ln>
        </p:spPr>
        <p:txBody>
          <a:bodyPr anchor="b"/>
          <a:p>
            <a:pPr algn="r">
              <a:lnSpc>
                <a:spcPct val="100000"/>
              </a:lnSpc>
            </a:pPr>
            <a:fld id="{DC69C6CA-5CA6-4E5A-816B-645B6F60DD35}"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8" name="PlaceHolder 1"/>
          <p:cNvSpPr>
            <a:spLocks noGrp="1"/>
          </p:cNvSpPr>
          <p:nvPr>
            <p:ph type="sldImg"/>
          </p:nvPr>
        </p:nvSpPr>
        <p:spPr>
          <a:xfrm>
            <a:off x="1143000" y="685800"/>
            <a:ext cx="4571640" cy="3428640"/>
          </a:xfrm>
          <a:prstGeom prst="rect">
            <a:avLst/>
          </a:prstGeom>
        </p:spPr>
      </p:sp>
      <p:sp>
        <p:nvSpPr>
          <p:cNvPr id="5199"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00" name="TextShape 3"/>
          <p:cNvSpPr txBox="1"/>
          <p:nvPr/>
        </p:nvSpPr>
        <p:spPr>
          <a:xfrm>
            <a:off x="3884760" y="8685360"/>
            <a:ext cx="2971440" cy="456840"/>
          </a:xfrm>
          <a:prstGeom prst="rect">
            <a:avLst/>
          </a:prstGeom>
          <a:noFill/>
          <a:ln>
            <a:noFill/>
          </a:ln>
        </p:spPr>
        <p:txBody>
          <a:bodyPr anchor="b"/>
          <a:p>
            <a:pPr algn="r">
              <a:lnSpc>
                <a:spcPct val="100000"/>
              </a:lnSpc>
            </a:pPr>
            <a:fld id="{75010216-B036-4D7C-8C64-09DF8BE64B75}"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1" name="TextShape 1"/>
          <p:cNvSpPr txBox="1"/>
          <p:nvPr/>
        </p:nvSpPr>
        <p:spPr>
          <a:xfrm>
            <a:off x="3884760" y="8685360"/>
            <a:ext cx="2971440" cy="456840"/>
          </a:xfrm>
          <a:prstGeom prst="rect">
            <a:avLst/>
          </a:prstGeom>
          <a:noFill/>
          <a:ln>
            <a:noFill/>
          </a:ln>
        </p:spPr>
        <p:txBody>
          <a:bodyPr anchor="b"/>
          <a:p>
            <a:pPr algn="r">
              <a:lnSpc>
                <a:spcPct val="100000"/>
              </a:lnSpc>
            </a:pPr>
            <a:fld id="{B0AD66FD-5BE1-4DF4-AFA6-B20EACBEFE47}"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202" name="PlaceHolder 2"/>
          <p:cNvSpPr>
            <a:spLocks noGrp="1"/>
          </p:cNvSpPr>
          <p:nvPr>
            <p:ph type="sldImg"/>
          </p:nvPr>
        </p:nvSpPr>
        <p:spPr>
          <a:xfrm>
            <a:off x="1143000" y="685800"/>
            <a:ext cx="4571640" cy="3428640"/>
          </a:xfrm>
          <a:prstGeom prst="rect">
            <a:avLst/>
          </a:prstGeom>
        </p:spPr>
      </p:sp>
      <p:sp>
        <p:nvSpPr>
          <p:cNvPr id="5203"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4" name="PlaceHolder 1"/>
          <p:cNvSpPr>
            <a:spLocks noGrp="1"/>
          </p:cNvSpPr>
          <p:nvPr>
            <p:ph type="sldImg"/>
          </p:nvPr>
        </p:nvSpPr>
        <p:spPr>
          <a:xfrm>
            <a:off x="1143000" y="685800"/>
            <a:ext cx="4571640" cy="3428640"/>
          </a:xfrm>
          <a:prstGeom prst="rect">
            <a:avLst/>
          </a:prstGeom>
        </p:spPr>
      </p:sp>
      <p:sp>
        <p:nvSpPr>
          <p:cNvPr id="5205"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06" name="TextShape 3"/>
          <p:cNvSpPr txBox="1"/>
          <p:nvPr/>
        </p:nvSpPr>
        <p:spPr>
          <a:xfrm>
            <a:off x="3884760" y="8685360"/>
            <a:ext cx="2971440" cy="456840"/>
          </a:xfrm>
          <a:prstGeom prst="rect">
            <a:avLst/>
          </a:prstGeom>
          <a:noFill/>
          <a:ln>
            <a:noFill/>
          </a:ln>
        </p:spPr>
        <p:txBody>
          <a:bodyPr anchor="b"/>
          <a:p>
            <a:pPr algn="r">
              <a:lnSpc>
                <a:spcPct val="100000"/>
              </a:lnSpc>
            </a:pPr>
            <a:fld id="{A2A4B310-B8B2-4066-BAF4-13876F459386}"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Tree>
  </p:cSld>
</p:notes>
</file>

<file path=ppt/notesSlides/notesSlide3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7" name="PlaceHolder 1"/>
          <p:cNvSpPr>
            <a:spLocks noGrp="1"/>
          </p:cNvSpPr>
          <p:nvPr>
            <p:ph type="sldImg"/>
          </p:nvPr>
        </p:nvSpPr>
        <p:spPr>
          <a:xfrm>
            <a:off x="1143000" y="685800"/>
            <a:ext cx="4571640" cy="3428640"/>
          </a:xfrm>
          <a:prstGeom prst="rect">
            <a:avLst/>
          </a:prstGeom>
        </p:spPr>
      </p:sp>
      <p:sp>
        <p:nvSpPr>
          <p:cNvPr id="5208"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09" name="TextShape 3"/>
          <p:cNvSpPr txBox="1"/>
          <p:nvPr/>
        </p:nvSpPr>
        <p:spPr>
          <a:xfrm>
            <a:off x="3884760" y="8685360"/>
            <a:ext cx="2971440" cy="456840"/>
          </a:xfrm>
          <a:prstGeom prst="rect">
            <a:avLst/>
          </a:prstGeom>
          <a:noFill/>
          <a:ln>
            <a:noFill/>
          </a:ln>
        </p:spPr>
        <p:txBody>
          <a:bodyPr anchor="b"/>
          <a:p>
            <a:pPr algn="r">
              <a:lnSpc>
                <a:spcPct val="100000"/>
              </a:lnSpc>
            </a:pPr>
            <a:fld id="{FC6D8260-9CB6-4530-AC85-37D36C51FF55}"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0" name="TextShape 1"/>
          <p:cNvSpPr txBox="1"/>
          <p:nvPr/>
        </p:nvSpPr>
        <p:spPr>
          <a:xfrm>
            <a:off x="3884760" y="8685360"/>
            <a:ext cx="2971440" cy="456840"/>
          </a:xfrm>
          <a:prstGeom prst="rect">
            <a:avLst/>
          </a:prstGeom>
          <a:noFill/>
          <a:ln>
            <a:noFill/>
          </a:ln>
        </p:spPr>
        <p:txBody>
          <a:bodyPr anchor="b"/>
          <a:p>
            <a:pPr algn="r">
              <a:lnSpc>
                <a:spcPct val="100000"/>
              </a:lnSpc>
            </a:pPr>
            <a:fld id="{904A3928-749B-4B1B-BEB1-4E4840F07112}"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211" name="PlaceHolder 2"/>
          <p:cNvSpPr>
            <a:spLocks noGrp="1"/>
          </p:cNvSpPr>
          <p:nvPr>
            <p:ph type="sldImg"/>
          </p:nvPr>
        </p:nvSpPr>
        <p:spPr>
          <a:xfrm>
            <a:off x="1143000" y="685800"/>
            <a:ext cx="4571640" cy="3428640"/>
          </a:xfrm>
          <a:prstGeom prst="rect">
            <a:avLst/>
          </a:prstGeom>
        </p:spPr>
      </p:sp>
      <p:sp>
        <p:nvSpPr>
          <p:cNvPr id="5212"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3" name="PlaceHolder 1"/>
          <p:cNvSpPr>
            <a:spLocks noGrp="1"/>
          </p:cNvSpPr>
          <p:nvPr>
            <p:ph type="sldImg"/>
          </p:nvPr>
        </p:nvSpPr>
        <p:spPr>
          <a:xfrm>
            <a:off x="1143000" y="685800"/>
            <a:ext cx="4571640" cy="3428640"/>
          </a:xfrm>
          <a:prstGeom prst="rect">
            <a:avLst/>
          </a:prstGeom>
        </p:spPr>
      </p:sp>
      <p:sp>
        <p:nvSpPr>
          <p:cNvPr id="5214"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15" name="TextShape 3"/>
          <p:cNvSpPr txBox="1"/>
          <p:nvPr/>
        </p:nvSpPr>
        <p:spPr>
          <a:xfrm>
            <a:off x="3884760" y="8685360"/>
            <a:ext cx="2971440" cy="456840"/>
          </a:xfrm>
          <a:prstGeom prst="rect">
            <a:avLst/>
          </a:prstGeom>
          <a:noFill/>
          <a:ln>
            <a:noFill/>
          </a:ln>
        </p:spPr>
        <p:txBody>
          <a:bodyPr anchor="b"/>
          <a:p>
            <a:pPr algn="r">
              <a:lnSpc>
                <a:spcPct val="100000"/>
              </a:lnSpc>
            </a:pPr>
            <a:fld id="{C38DDECC-42DF-4AEA-A6E0-EAB1C67F9E9C}"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6" name="TextShape 1"/>
          <p:cNvSpPr txBox="1"/>
          <p:nvPr/>
        </p:nvSpPr>
        <p:spPr>
          <a:xfrm>
            <a:off x="3884760" y="8685360"/>
            <a:ext cx="2971440" cy="456840"/>
          </a:xfrm>
          <a:prstGeom prst="rect">
            <a:avLst/>
          </a:prstGeom>
          <a:noFill/>
          <a:ln>
            <a:noFill/>
          </a:ln>
        </p:spPr>
        <p:txBody>
          <a:bodyPr anchor="b"/>
          <a:p>
            <a:pPr algn="r">
              <a:lnSpc>
                <a:spcPct val="100000"/>
              </a:lnSpc>
            </a:pPr>
            <a:fld id="{88B764E4-5842-4F46-A191-C160CDAACA30}"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217" name="PlaceHolder 2"/>
          <p:cNvSpPr>
            <a:spLocks noGrp="1"/>
          </p:cNvSpPr>
          <p:nvPr>
            <p:ph type="sldImg"/>
          </p:nvPr>
        </p:nvSpPr>
        <p:spPr>
          <a:xfrm>
            <a:off x="1143000" y="685800"/>
            <a:ext cx="4571640" cy="3428640"/>
          </a:xfrm>
          <a:prstGeom prst="rect">
            <a:avLst/>
          </a:prstGeom>
        </p:spPr>
      </p:sp>
      <p:sp>
        <p:nvSpPr>
          <p:cNvPr id="5218"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3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9" name="PlaceHolder 1"/>
          <p:cNvSpPr>
            <a:spLocks noGrp="1"/>
          </p:cNvSpPr>
          <p:nvPr>
            <p:ph type="sldImg"/>
          </p:nvPr>
        </p:nvSpPr>
        <p:spPr>
          <a:xfrm>
            <a:off x="1143000" y="685800"/>
            <a:ext cx="4571640" cy="3428640"/>
          </a:xfrm>
          <a:prstGeom prst="rect">
            <a:avLst/>
          </a:prstGeom>
        </p:spPr>
      </p:sp>
      <p:sp>
        <p:nvSpPr>
          <p:cNvPr id="5220"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21" name="TextShape 3"/>
          <p:cNvSpPr txBox="1"/>
          <p:nvPr/>
        </p:nvSpPr>
        <p:spPr>
          <a:xfrm>
            <a:off x="3884760" y="8685360"/>
            <a:ext cx="2971440" cy="456840"/>
          </a:xfrm>
          <a:prstGeom prst="rect">
            <a:avLst/>
          </a:prstGeom>
          <a:noFill/>
          <a:ln>
            <a:noFill/>
          </a:ln>
        </p:spPr>
        <p:txBody>
          <a:bodyPr anchor="b"/>
          <a:p>
            <a:pPr algn="r">
              <a:lnSpc>
                <a:spcPct val="100000"/>
              </a:lnSpc>
            </a:pPr>
            <a:fld id="{1F25081B-81AD-4380-85C4-41B79AF30E72}"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2" name="PlaceHolder 1"/>
          <p:cNvSpPr>
            <a:spLocks noGrp="1"/>
          </p:cNvSpPr>
          <p:nvPr>
            <p:ph type="sldImg"/>
          </p:nvPr>
        </p:nvSpPr>
        <p:spPr>
          <a:xfrm>
            <a:off x="1143000" y="685800"/>
            <a:ext cx="4571640" cy="3428640"/>
          </a:xfrm>
          <a:prstGeom prst="rect">
            <a:avLst/>
          </a:prstGeom>
        </p:spPr>
      </p:sp>
      <p:sp>
        <p:nvSpPr>
          <p:cNvPr id="5223"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24" name="TextShape 3"/>
          <p:cNvSpPr txBox="1"/>
          <p:nvPr/>
        </p:nvSpPr>
        <p:spPr>
          <a:xfrm>
            <a:off x="3884760" y="8685360"/>
            <a:ext cx="2971440" cy="456840"/>
          </a:xfrm>
          <a:prstGeom prst="rect">
            <a:avLst/>
          </a:prstGeom>
          <a:noFill/>
          <a:ln>
            <a:noFill/>
          </a:ln>
        </p:spPr>
        <p:txBody>
          <a:bodyPr anchor="b"/>
          <a:p>
            <a:pPr algn="r">
              <a:lnSpc>
                <a:spcPct val="100000"/>
              </a:lnSpc>
            </a:pPr>
            <a:fld id="{9558F75B-1EBF-414B-B255-13D0772461B7}"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5" name="PlaceHolder 1"/>
          <p:cNvSpPr>
            <a:spLocks noGrp="1"/>
          </p:cNvSpPr>
          <p:nvPr>
            <p:ph type="sldImg"/>
          </p:nvPr>
        </p:nvSpPr>
        <p:spPr>
          <a:xfrm>
            <a:off x="1143000" y="685800"/>
            <a:ext cx="4571640" cy="3428640"/>
          </a:xfrm>
          <a:prstGeom prst="rect">
            <a:avLst/>
          </a:prstGeom>
        </p:spPr>
      </p:sp>
      <p:sp>
        <p:nvSpPr>
          <p:cNvPr id="5226"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27" name="TextShape 3"/>
          <p:cNvSpPr txBox="1"/>
          <p:nvPr/>
        </p:nvSpPr>
        <p:spPr>
          <a:xfrm>
            <a:off x="3884760" y="8685360"/>
            <a:ext cx="2971440" cy="456840"/>
          </a:xfrm>
          <a:prstGeom prst="rect">
            <a:avLst/>
          </a:prstGeom>
          <a:noFill/>
          <a:ln>
            <a:noFill/>
          </a:ln>
        </p:spPr>
        <p:txBody>
          <a:bodyPr anchor="b"/>
          <a:p>
            <a:pPr algn="r">
              <a:lnSpc>
                <a:spcPct val="100000"/>
              </a:lnSpc>
            </a:pPr>
            <a:fld id="{CFF8630E-7746-4F81-8835-2177295312C6}"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8" name="PlaceHolder 1"/>
          <p:cNvSpPr>
            <a:spLocks noGrp="1"/>
          </p:cNvSpPr>
          <p:nvPr>
            <p:ph type="sldImg"/>
          </p:nvPr>
        </p:nvSpPr>
        <p:spPr>
          <a:xfrm>
            <a:off x="1143000" y="685800"/>
            <a:ext cx="4571640" cy="3428640"/>
          </a:xfrm>
          <a:prstGeom prst="rect">
            <a:avLst/>
          </a:prstGeom>
        </p:spPr>
      </p:sp>
      <p:sp>
        <p:nvSpPr>
          <p:cNvPr id="5229"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30" name="TextShape 3"/>
          <p:cNvSpPr txBox="1"/>
          <p:nvPr/>
        </p:nvSpPr>
        <p:spPr>
          <a:xfrm>
            <a:off x="3884760" y="8685360"/>
            <a:ext cx="2971440" cy="456840"/>
          </a:xfrm>
          <a:prstGeom prst="rect">
            <a:avLst/>
          </a:prstGeom>
          <a:noFill/>
          <a:ln>
            <a:noFill/>
          </a:ln>
        </p:spPr>
        <p:txBody>
          <a:bodyPr anchor="b"/>
          <a:p>
            <a:pPr algn="r">
              <a:lnSpc>
                <a:spcPct val="100000"/>
              </a:lnSpc>
            </a:pPr>
            <a:fld id="{FC9720E9-1B21-4B4A-8720-D4C0F344CF67}"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1" name="PlaceHolder 1"/>
          <p:cNvSpPr>
            <a:spLocks noGrp="1"/>
          </p:cNvSpPr>
          <p:nvPr>
            <p:ph type="sldImg"/>
          </p:nvPr>
        </p:nvSpPr>
        <p:spPr>
          <a:xfrm>
            <a:off x="1143000" y="685800"/>
            <a:ext cx="4571640" cy="3428640"/>
          </a:xfrm>
          <a:prstGeom prst="rect">
            <a:avLst/>
          </a:prstGeom>
        </p:spPr>
      </p:sp>
      <p:sp>
        <p:nvSpPr>
          <p:cNvPr id="5232"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33" name="TextShape 3"/>
          <p:cNvSpPr txBox="1"/>
          <p:nvPr/>
        </p:nvSpPr>
        <p:spPr>
          <a:xfrm>
            <a:off x="3884760" y="8685360"/>
            <a:ext cx="2971440" cy="456840"/>
          </a:xfrm>
          <a:prstGeom prst="rect">
            <a:avLst/>
          </a:prstGeom>
          <a:noFill/>
          <a:ln>
            <a:noFill/>
          </a:ln>
        </p:spPr>
        <p:txBody>
          <a:bodyPr anchor="b"/>
          <a:p>
            <a:pPr algn="r">
              <a:lnSpc>
                <a:spcPct val="100000"/>
              </a:lnSpc>
            </a:pPr>
            <a:fld id="{8713BCF3-1BBA-4885-BAD2-E221FFDF2D09}" type="slidenum">
              <a:rPr b="0" lang="en-US" sz="1200" spc="-1" strike="noStrike">
                <a:solidFill>
                  <a:srgbClr val="000000"/>
                </a:solidFill>
                <a:latin typeface="Arial"/>
                <a:ea typeface="ＭＳ Ｐゴシック"/>
              </a:rPr>
              <a:t>&lt;number&gt;</a:t>
            </a:fld>
            <a:endParaRPr b="0" lang="en-US" sz="1200" spc="-1" strike="noStrike">
              <a:latin typeface="Times New Roman"/>
            </a:endParaRPr>
          </a:p>
        </p:txBody>
      </p:sp>
    </p:spTree>
  </p:cSld>
</p:notes>
</file>

<file path=ppt/notesSlides/notesSlide3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4" name="PlaceHolder 1"/>
          <p:cNvSpPr>
            <a:spLocks noGrp="1"/>
          </p:cNvSpPr>
          <p:nvPr>
            <p:ph type="sldImg"/>
          </p:nvPr>
        </p:nvSpPr>
        <p:spPr>
          <a:xfrm>
            <a:off x="1143000" y="685800"/>
            <a:ext cx="4571640" cy="3428640"/>
          </a:xfrm>
          <a:prstGeom prst="rect">
            <a:avLst/>
          </a:prstGeom>
        </p:spPr>
      </p:sp>
      <p:sp>
        <p:nvSpPr>
          <p:cNvPr id="5235"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36" name="TextShape 3"/>
          <p:cNvSpPr txBox="1"/>
          <p:nvPr/>
        </p:nvSpPr>
        <p:spPr>
          <a:xfrm>
            <a:off x="3884760" y="8685360"/>
            <a:ext cx="2971440" cy="456840"/>
          </a:xfrm>
          <a:prstGeom prst="rect">
            <a:avLst/>
          </a:prstGeom>
          <a:noFill/>
          <a:ln>
            <a:noFill/>
          </a:ln>
        </p:spPr>
        <p:txBody>
          <a:bodyPr anchor="b"/>
          <a:p>
            <a:pPr algn="r">
              <a:lnSpc>
                <a:spcPct val="100000"/>
              </a:lnSpc>
            </a:pPr>
            <a:fld id="{07E1E2D9-9FDB-4B1F-AF3F-D336ACAD2E8A}"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0"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55B50601-CCBF-40A3-AB23-FDB266A07208}" type="slidenum">
              <a:rPr b="0" lang="en-ZA" sz="1200" spc="-1" strike="noStrike">
                <a:latin typeface="Arial"/>
              </a:rPr>
              <a:t>&lt;number&gt;</a:t>
            </a:fld>
            <a:endParaRPr b="0" lang="en-US" sz="1200" spc="-1" strike="noStrike">
              <a:latin typeface="Arial"/>
            </a:endParaRPr>
          </a:p>
        </p:txBody>
      </p:sp>
      <p:sp>
        <p:nvSpPr>
          <p:cNvPr id="4851" name="PlaceHolder 2"/>
          <p:cNvSpPr>
            <a:spLocks noGrp="1"/>
          </p:cNvSpPr>
          <p:nvPr>
            <p:ph type="sldImg"/>
          </p:nvPr>
        </p:nvSpPr>
        <p:spPr>
          <a:xfrm>
            <a:off x="1143000" y="685800"/>
            <a:ext cx="4572000" cy="3429000"/>
          </a:xfrm>
          <a:prstGeom prst="rect">
            <a:avLst/>
          </a:prstGeom>
        </p:spPr>
      </p:sp>
      <p:sp>
        <p:nvSpPr>
          <p:cNvPr id="4852" name="PlaceHolder 3"/>
          <p:cNvSpPr>
            <a:spLocks noGrp="1"/>
          </p:cNvSpPr>
          <p:nvPr>
            <p:ph type="body"/>
          </p:nvPr>
        </p:nvSpPr>
        <p:spPr>
          <a:xfrm>
            <a:off x="685800" y="4343400"/>
            <a:ext cx="5486400" cy="4114800"/>
          </a:xfrm>
          <a:prstGeom prst="rect">
            <a:avLst/>
          </a:prstGeom>
        </p:spPr>
        <p:txBody>
          <a:bodyPr/>
          <a:p>
            <a:pPr>
              <a:spcBef>
                <a:spcPts val="448"/>
              </a:spcBef>
            </a:pPr>
            <a:r>
              <a:rPr b="0" lang="en-US" sz="1200" spc="-1" strike="noStrike">
                <a:solidFill>
                  <a:srgbClr val="000000"/>
                </a:solidFill>
                <a:latin typeface="Arial"/>
              </a:rPr>
              <a:t>Trusting in experts would have led to believing Ponds and Fleischman’s claims of having achieved cold fusion</a:t>
            </a:r>
            <a:endParaRPr b="0" lang="en-US" sz="1200" spc="-1" strike="noStrike">
              <a:solidFill>
                <a:srgbClr val="000000"/>
              </a:solidFill>
              <a:latin typeface="Arial"/>
            </a:endParaRPr>
          </a:p>
        </p:txBody>
      </p:sp>
    </p:spTree>
  </p:cSld>
</p:notes>
</file>

<file path=ppt/notesSlides/notesSlide3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7" name="PlaceHolder 1"/>
          <p:cNvSpPr>
            <a:spLocks noGrp="1"/>
          </p:cNvSpPr>
          <p:nvPr>
            <p:ph type="sldImg"/>
          </p:nvPr>
        </p:nvSpPr>
        <p:spPr>
          <a:xfrm>
            <a:off x="1143000" y="685800"/>
            <a:ext cx="4571640" cy="3428640"/>
          </a:xfrm>
          <a:prstGeom prst="rect">
            <a:avLst/>
          </a:prstGeom>
        </p:spPr>
      </p:sp>
      <p:sp>
        <p:nvSpPr>
          <p:cNvPr id="5238"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39" name="TextShape 3"/>
          <p:cNvSpPr txBox="1"/>
          <p:nvPr/>
        </p:nvSpPr>
        <p:spPr>
          <a:xfrm>
            <a:off x="3884760" y="8685360"/>
            <a:ext cx="2971440" cy="456840"/>
          </a:xfrm>
          <a:prstGeom prst="rect">
            <a:avLst/>
          </a:prstGeom>
          <a:noFill/>
          <a:ln>
            <a:noFill/>
          </a:ln>
        </p:spPr>
        <p:txBody>
          <a:bodyPr anchor="b"/>
          <a:p>
            <a:pPr algn="r">
              <a:lnSpc>
                <a:spcPct val="100000"/>
              </a:lnSpc>
            </a:pPr>
            <a:fld id="{D2410566-0FB6-4D40-87A4-05226FEF2615}"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0" name="PlaceHolder 1"/>
          <p:cNvSpPr>
            <a:spLocks noGrp="1"/>
          </p:cNvSpPr>
          <p:nvPr>
            <p:ph type="sldImg"/>
          </p:nvPr>
        </p:nvSpPr>
        <p:spPr>
          <a:xfrm>
            <a:off x="1143000" y="685800"/>
            <a:ext cx="4571640" cy="3428640"/>
          </a:xfrm>
          <a:prstGeom prst="rect">
            <a:avLst/>
          </a:prstGeom>
        </p:spPr>
      </p:sp>
      <p:sp>
        <p:nvSpPr>
          <p:cNvPr id="5241"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42" name="TextShape 3"/>
          <p:cNvSpPr txBox="1"/>
          <p:nvPr/>
        </p:nvSpPr>
        <p:spPr>
          <a:xfrm>
            <a:off x="3884760" y="8685360"/>
            <a:ext cx="2971440" cy="456840"/>
          </a:xfrm>
          <a:prstGeom prst="rect">
            <a:avLst/>
          </a:prstGeom>
          <a:noFill/>
          <a:ln>
            <a:noFill/>
          </a:ln>
        </p:spPr>
        <p:txBody>
          <a:bodyPr anchor="b"/>
          <a:p>
            <a:pPr algn="r">
              <a:lnSpc>
                <a:spcPct val="100000"/>
              </a:lnSpc>
            </a:pPr>
            <a:fld id="{0B27ED61-DA08-4492-A260-DE524A110169}"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3" name="PlaceHolder 1"/>
          <p:cNvSpPr>
            <a:spLocks noGrp="1"/>
          </p:cNvSpPr>
          <p:nvPr>
            <p:ph type="sldImg"/>
          </p:nvPr>
        </p:nvSpPr>
        <p:spPr>
          <a:xfrm>
            <a:off x="1143000" y="685800"/>
            <a:ext cx="4571640" cy="3428640"/>
          </a:xfrm>
          <a:prstGeom prst="rect">
            <a:avLst/>
          </a:prstGeom>
        </p:spPr>
      </p:sp>
      <p:sp>
        <p:nvSpPr>
          <p:cNvPr id="5244"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45" name="TextShape 3"/>
          <p:cNvSpPr txBox="1"/>
          <p:nvPr/>
        </p:nvSpPr>
        <p:spPr>
          <a:xfrm>
            <a:off x="3884760" y="8685360"/>
            <a:ext cx="2971440" cy="456840"/>
          </a:xfrm>
          <a:prstGeom prst="rect">
            <a:avLst/>
          </a:prstGeom>
          <a:noFill/>
          <a:ln>
            <a:noFill/>
          </a:ln>
        </p:spPr>
        <p:txBody>
          <a:bodyPr anchor="b"/>
          <a:p>
            <a:pPr algn="r">
              <a:lnSpc>
                <a:spcPct val="100000"/>
              </a:lnSpc>
            </a:pPr>
            <a:fld id="{27A9B9A0-3552-4B39-B4EB-2F7D30821F04}"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6" name="PlaceHolder 1"/>
          <p:cNvSpPr>
            <a:spLocks noGrp="1"/>
          </p:cNvSpPr>
          <p:nvPr>
            <p:ph type="sldImg"/>
          </p:nvPr>
        </p:nvSpPr>
        <p:spPr>
          <a:xfrm>
            <a:off x="1143000" y="685800"/>
            <a:ext cx="4571640" cy="3428640"/>
          </a:xfrm>
          <a:prstGeom prst="rect">
            <a:avLst/>
          </a:prstGeom>
        </p:spPr>
      </p:sp>
      <p:sp>
        <p:nvSpPr>
          <p:cNvPr id="5247"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48" name="TextShape 3"/>
          <p:cNvSpPr txBox="1"/>
          <p:nvPr/>
        </p:nvSpPr>
        <p:spPr>
          <a:xfrm>
            <a:off x="3884760" y="8685360"/>
            <a:ext cx="2971440" cy="456840"/>
          </a:xfrm>
          <a:prstGeom prst="rect">
            <a:avLst/>
          </a:prstGeom>
          <a:noFill/>
          <a:ln>
            <a:noFill/>
          </a:ln>
        </p:spPr>
        <p:txBody>
          <a:bodyPr anchor="b"/>
          <a:p>
            <a:pPr algn="r">
              <a:lnSpc>
                <a:spcPct val="100000"/>
              </a:lnSpc>
            </a:pPr>
            <a:fld id="{E433A844-11C7-4E2B-BDE6-1B30264A828F}"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9" name="PlaceHolder 1"/>
          <p:cNvSpPr>
            <a:spLocks noGrp="1"/>
          </p:cNvSpPr>
          <p:nvPr>
            <p:ph type="sldImg"/>
          </p:nvPr>
        </p:nvSpPr>
        <p:spPr>
          <a:xfrm>
            <a:off x="1143000" y="685800"/>
            <a:ext cx="4571640" cy="3428640"/>
          </a:xfrm>
          <a:prstGeom prst="rect">
            <a:avLst/>
          </a:prstGeom>
        </p:spPr>
      </p:sp>
      <p:sp>
        <p:nvSpPr>
          <p:cNvPr id="5250"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51" name="TextShape 3"/>
          <p:cNvSpPr txBox="1"/>
          <p:nvPr/>
        </p:nvSpPr>
        <p:spPr>
          <a:xfrm>
            <a:off x="3884760" y="8685360"/>
            <a:ext cx="2971440" cy="456840"/>
          </a:xfrm>
          <a:prstGeom prst="rect">
            <a:avLst/>
          </a:prstGeom>
          <a:noFill/>
          <a:ln>
            <a:noFill/>
          </a:ln>
        </p:spPr>
        <p:txBody>
          <a:bodyPr anchor="b"/>
          <a:p>
            <a:pPr algn="r">
              <a:lnSpc>
                <a:spcPct val="100000"/>
              </a:lnSpc>
            </a:pPr>
            <a:fld id="{A1B2E72B-9A9C-42E1-BD15-52645803F363}"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2" name="PlaceHolder 1"/>
          <p:cNvSpPr>
            <a:spLocks noGrp="1"/>
          </p:cNvSpPr>
          <p:nvPr>
            <p:ph type="sldImg"/>
          </p:nvPr>
        </p:nvSpPr>
        <p:spPr>
          <a:xfrm>
            <a:off x="1143000" y="685800"/>
            <a:ext cx="4571640" cy="3428640"/>
          </a:xfrm>
          <a:prstGeom prst="rect">
            <a:avLst/>
          </a:prstGeom>
        </p:spPr>
      </p:sp>
      <p:sp>
        <p:nvSpPr>
          <p:cNvPr id="5253"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54" name="TextShape 3"/>
          <p:cNvSpPr txBox="1"/>
          <p:nvPr/>
        </p:nvSpPr>
        <p:spPr>
          <a:xfrm>
            <a:off x="3884760" y="8685360"/>
            <a:ext cx="2971440" cy="456840"/>
          </a:xfrm>
          <a:prstGeom prst="rect">
            <a:avLst/>
          </a:prstGeom>
          <a:noFill/>
          <a:ln>
            <a:noFill/>
          </a:ln>
        </p:spPr>
        <p:txBody>
          <a:bodyPr anchor="b"/>
          <a:p>
            <a:pPr algn="r">
              <a:lnSpc>
                <a:spcPct val="100000"/>
              </a:lnSpc>
            </a:pPr>
            <a:fld id="{E7627DC4-3068-4F2B-8A26-90406B4795E4}"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5" name="PlaceHolder 1"/>
          <p:cNvSpPr>
            <a:spLocks noGrp="1"/>
          </p:cNvSpPr>
          <p:nvPr>
            <p:ph type="sldImg"/>
          </p:nvPr>
        </p:nvSpPr>
        <p:spPr>
          <a:xfrm>
            <a:off x="1143000" y="685800"/>
            <a:ext cx="4571640" cy="3428640"/>
          </a:xfrm>
          <a:prstGeom prst="rect">
            <a:avLst/>
          </a:prstGeom>
        </p:spPr>
      </p:sp>
      <p:sp>
        <p:nvSpPr>
          <p:cNvPr id="5256"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57" name="TextShape 3"/>
          <p:cNvSpPr txBox="1"/>
          <p:nvPr/>
        </p:nvSpPr>
        <p:spPr>
          <a:xfrm>
            <a:off x="3884760" y="8685360"/>
            <a:ext cx="2971440" cy="456840"/>
          </a:xfrm>
          <a:prstGeom prst="rect">
            <a:avLst/>
          </a:prstGeom>
          <a:noFill/>
          <a:ln>
            <a:noFill/>
          </a:ln>
        </p:spPr>
        <p:txBody>
          <a:bodyPr anchor="b"/>
          <a:p>
            <a:pPr algn="r">
              <a:lnSpc>
                <a:spcPct val="100000"/>
              </a:lnSpc>
            </a:pPr>
            <a:fld id="{7DC96970-ADF5-4C0F-885C-EFEAEF506ADD}"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8" name="PlaceHolder 1"/>
          <p:cNvSpPr>
            <a:spLocks noGrp="1"/>
          </p:cNvSpPr>
          <p:nvPr>
            <p:ph type="sldImg"/>
          </p:nvPr>
        </p:nvSpPr>
        <p:spPr>
          <a:xfrm>
            <a:off x="1143000" y="685800"/>
            <a:ext cx="4571640" cy="3428640"/>
          </a:xfrm>
          <a:prstGeom prst="rect">
            <a:avLst/>
          </a:prstGeom>
        </p:spPr>
      </p:sp>
      <p:sp>
        <p:nvSpPr>
          <p:cNvPr id="5259"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60" name="TextShape 3"/>
          <p:cNvSpPr txBox="1"/>
          <p:nvPr/>
        </p:nvSpPr>
        <p:spPr>
          <a:xfrm>
            <a:off x="3884760" y="8685360"/>
            <a:ext cx="2971440" cy="456840"/>
          </a:xfrm>
          <a:prstGeom prst="rect">
            <a:avLst/>
          </a:prstGeom>
          <a:noFill/>
          <a:ln>
            <a:noFill/>
          </a:ln>
        </p:spPr>
        <p:txBody>
          <a:bodyPr anchor="b"/>
          <a:p>
            <a:pPr algn="r">
              <a:lnSpc>
                <a:spcPct val="100000"/>
              </a:lnSpc>
            </a:pPr>
            <a:fld id="{093268F5-6809-47B8-8ED5-39457E47D6DA}"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1" name="PlaceHolder 1"/>
          <p:cNvSpPr>
            <a:spLocks noGrp="1"/>
          </p:cNvSpPr>
          <p:nvPr>
            <p:ph type="sldImg"/>
          </p:nvPr>
        </p:nvSpPr>
        <p:spPr>
          <a:xfrm>
            <a:off x="1143000" y="685800"/>
            <a:ext cx="4571640" cy="3428640"/>
          </a:xfrm>
          <a:prstGeom prst="rect">
            <a:avLst/>
          </a:prstGeom>
        </p:spPr>
      </p:sp>
      <p:sp>
        <p:nvSpPr>
          <p:cNvPr id="5262"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63" name="TextShape 3"/>
          <p:cNvSpPr txBox="1"/>
          <p:nvPr/>
        </p:nvSpPr>
        <p:spPr>
          <a:xfrm>
            <a:off x="3884760" y="8685360"/>
            <a:ext cx="2971440" cy="456840"/>
          </a:xfrm>
          <a:prstGeom prst="rect">
            <a:avLst/>
          </a:prstGeom>
          <a:noFill/>
          <a:ln>
            <a:noFill/>
          </a:ln>
        </p:spPr>
        <p:txBody>
          <a:bodyPr anchor="b"/>
          <a:p>
            <a:pPr algn="r">
              <a:lnSpc>
                <a:spcPct val="100000"/>
              </a:lnSpc>
            </a:pPr>
            <a:fld id="{DF35C970-71F7-4F46-9884-C3060074BFF6}"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4" name="PlaceHolder 1"/>
          <p:cNvSpPr>
            <a:spLocks noGrp="1"/>
          </p:cNvSpPr>
          <p:nvPr>
            <p:ph type="sldImg"/>
          </p:nvPr>
        </p:nvSpPr>
        <p:spPr>
          <a:xfrm>
            <a:off x="1143000" y="685800"/>
            <a:ext cx="4571640" cy="3428640"/>
          </a:xfrm>
          <a:prstGeom prst="rect">
            <a:avLst/>
          </a:prstGeom>
        </p:spPr>
      </p:sp>
      <p:sp>
        <p:nvSpPr>
          <p:cNvPr id="5265"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66" name="TextShape 3"/>
          <p:cNvSpPr txBox="1"/>
          <p:nvPr/>
        </p:nvSpPr>
        <p:spPr>
          <a:xfrm>
            <a:off x="3884760" y="8685360"/>
            <a:ext cx="2971440" cy="456840"/>
          </a:xfrm>
          <a:prstGeom prst="rect">
            <a:avLst/>
          </a:prstGeom>
          <a:noFill/>
          <a:ln>
            <a:noFill/>
          </a:ln>
        </p:spPr>
        <p:txBody>
          <a:bodyPr anchor="b"/>
          <a:p>
            <a:pPr algn="r">
              <a:lnSpc>
                <a:spcPct val="100000"/>
              </a:lnSpc>
            </a:pPr>
            <a:fld id="{2A3DF00B-62BA-4057-86C0-5BBCD7D3E8FA}"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7" name="PlaceHolder 1"/>
          <p:cNvSpPr>
            <a:spLocks noGrp="1"/>
          </p:cNvSpPr>
          <p:nvPr>
            <p:ph type="sldImg"/>
          </p:nvPr>
        </p:nvSpPr>
        <p:spPr>
          <a:xfrm>
            <a:off x="1143000" y="685800"/>
            <a:ext cx="4571640" cy="3428640"/>
          </a:xfrm>
          <a:prstGeom prst="rect">
            <a:avLst/>
          </a:prstGeom>
        </p:spPr>
      </p:sp>
      <p:sp>
        <p:nvSpPr>
          <p:cNvPr id="5268"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69" name="TextShape 3"/>
          <p:cNvSpPr txBox="1"/>
          <p:nvPr/>
        </p:nvSpPr>
        <p:spPr>
          <a:xfrm>
            <a:off x="3884760" y="8685360"/>
            <a:ext cx="2971440" cy="456840"/>
          </a:xfrm>
          <a:prstGeom prst="rect">
            <a:avLst/>
          </a:prstGeom>
          <a:noFill/>
          <a:ln>
            <a:noFill/>
          </a:ln>
        </p:spPr>
        <p:txBody>
          <a:bodyPr anchor="b"/>
          <a:p>
            <a:pPr algn="r">
              <a:lnSpc>
                <a:spcPct val="100000"/>
              </a:lnSpc>
            </a:pPr>
            <a:fld id="{4CDD5BEF-4F1A-409A-8F32-7525B24858A9}"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0" name="PlaceHolder 1"/>
          <p:cNvSpPr>
            <a:spLocks noGrp="1"/>
          </p:cNvSpPr>
          <p:nvPr>
            <p:ph type="sldImg"/>
          </p:nvPr>
        </p:nvSpPr>
        <p:spPr>
          <a:xfrm>
            <a:off x="1143000" y="685800"/>
            <a:ext cx="4571640" cy="3428640"/>
          </a:xfrm>
          <a:prstGeom prst="rect">
            <a:avLst/>
          </a:prstGeom>
        </p:spPr>
      </p:sp>
      <p:sp>
        <p:nvSpPr>
          <p:cNvPr id="5271"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72" name="TextShape 3"/>
          <p:cNvSpPr txBox="1"/>
          <p:nvPr/>
        </p:nvSpPr>
        <p:spPr>
          <a:xfrm>
            <a:off x="3884760" y="8685360"/>
            <a:ext cx="2971440" cy="456840"/>
          </a:xfrm>
          <a:prstGeom prst="rect">
            <a:avLst/>
          </a:prstGeom>
          <a:noFill/>
          <a:ln>
            <a:noFill/>
          </a:ln>
        </p:spPr>
        <p:txBody>
          <a:bodyPr anchor="b"/>
          <a:p>
            <a:pPr algn="r">
              <a:lnSpc>
                <a:spcPct val="100000"/>
              </a:lnSpc>
            </a:pPr>
            <a:fld id="{5EF5E7BE-02E0-4676-B8CF-702F59803078}"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3" name="PlaceHolder 1"/>
          <p:cNvSpPr>
            <a:spLocks noGrp="1"/>
          </p:cNvSpPr>
          <p:nvPr>
            <p:ph type="sldImg"/>
          </p:nvPr>
        </p:nvSpPr>
        <p:spPr>
          <a:xfrm>
            <a:off x="1143000" y="685800"/>
            <a:ext cx="4571640" cy="3428640"/>
          </a:xfrm>
          <a:prstGeom prst="rect">
            <a:avLst/>
          </a:prstGeom>
        </p:spPr>
      </p:sp>
      <p:sp>
        <p:nvSpPr>
          <p:cNvPr id="5274" name="PlaceHolder 2"/>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
        <p:nvSpPr>
          <p:cNvPr id="5275" name="TextShape 3"/>
          <p:cNvSpPr txBox="1"/>
          <p:nvPr/>
        </p:nvSpPr>
        <p:spPr>
          <a:xfrm>
            <a:off x="3884760" y="8685360"/>
            <a:ext cx="2971440" cy="456840"/>
          </a:xfrm>
          <a:prstGeom prst="rect">
            <a:avLst/>
          </a:prstGeom>
          <a:noFill/>
          <a:ln>
            <a:noFill/>
          </a:ln>
        </p:spPr>
        <p:txBody>
          <a:bodyPr anchor="b"/>
          <a:p>
            <a:pPr algn="r">
              <a:lnSpc>
                <a:spcPct val="100000"/>
              </a:lnSpc>
            </a:pPr>
            <a:fld id="{098D2DC0-18CC-4986-90A6-9AAD0F186EB1}"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3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6" name="TextShape 1"/>
          <p:cNvSpPr txBox="1"/>
          <p:nvPr/>
        </p:nvSpPr>
        <p:spPr>
          <a:xfrm>
            <a:off x="3884760" y="8685360"/>
            <a:ext cx="2971440" cy="456840"/>
          </a:xfrm>
          <a:prstGeom prst="rect">
            <a:avLst/>
          </a:prstGeom>
          <a:noFill/>
          <a:ln>
            <a:noFill/>
          </a:ln>
        </p:spPr>
        <p:txBody>
          <a:bodyPr anchor="b"/>
          <a:p>
            <a:pPr algn="r">
              <a:lnSpc>
                <a:spcPct val="100000"/>
              </a:lnSpc>
            </a:pPr>
            <a:fld id="{BF6BAE23-866C-4BDA-B883-E3DC2183D37B}" type="slidenum">
              <a:rPr b="0" lang="en-US" sz="1200" spc="-1" strike="noStrike">
                <a:latin typeface="Times New Roman"/>
              </a:rPr>
              <a:t>&lt;number&gt;</a:t>
            </a:fld>
            <a:endParaRPr b="0" lang="en-US" sz="1200" spc="-1" strike="noStrike">
              <a:latin typeface="Times New Roman"/>
            </a:endParaRPr>
          </a:p>
        </p:txBody>
      </p:sp>
      <p:sp>
        <p:nvSpPr>
          <p:cNvPr id="5277" name="PlaceHolder 2"/>
          <p:cNvSpPr>
            <a:spLocks noGrp="1"/>
          </p:cNvSpPr>
          <p:nvPr>
            <p:ph type="sldImg"/>
          </p:nvPr>
        </p:nvSpPr>
        <p:spPr>
          <a:xfrm>
            <a:off x="1143000" y="685800"/>
            <a:ext cx="4571640" cy="3428640"/>
          </a:xfrm>
          <a:prstGeom prst="rect">
            <a:avLst/>
          </a:prstGeom>
        </p:spPr>
      </p:sp>
      <p:sp>
        <p:nvSpPr>
          <p:cNvPr id="5278" name="PlaceHolder 3"/>
          <p:cNvSpPr>
            <a:spLocks noGrp="1"/>
          </p:cNvSpPr>
          <p:nvPr>
            <p:ph type="body"/>
          </p:nvPr>
        </p:nvSpPr>
        <p:spPr>
          <a:xfrm>
            <a:off x="685800" y="4343400"/>
            <a:ext cx="5486040" cy="4114440"/>
          </a:xfrm>
          <a:prstGeom prst="rect">
            <a:avLst/>
          </a:prstGeom>
        </p:spPr>
        <p:txBody>
          <a:bodyPr/>
          <a:p>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8"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A0289772-6072-40D5-BC69-A9302EFCB3E3}"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4839" name="PlaceHolder 2"/>
          <p:cNvSpPr>
            <a:spLocks noGrp="1"/>
          </p:cNvSpPr>
          <p:nvPr>
            <p:ph type="sldImg"/>
          </p:nvPr>
        </p:nvSpPr>
        <p:spPr>
          <a:xfrm>
            <a:off x="1174680" y="696960"/>
            <a:ext cx="4638240" cy="3479400"/>
          </a:xfrm>
          <a:prstGeom prst="rect">
            <a:avLst/>
          </a:prstGeom>
        </p:spPr>
      </p:sp>
      <p:sp>
        <p:nvSpPr>
          <p:cNvPr id="4840" name="PlaceHolder 3"/>
          <p:cNvSpPr>
            <a:spLocks noGrp="1"/>
          </p:cNvSpPr>
          <p:nvPr>
            <p:ph type="body"/>
          </p:nvPr>
        </p:nvSpPr>
        <p:spPr>
          <a:xfrm>
            <a:off x="930240" y="4408560"/>
            <a:ext cx="5124240" cy="4177800"/>
          </a:xfrm>
          <a:prstGeom prst="rect">
            <a:avLst/>
          </a:prstGeom>
        </p:spPr>
        <p:txBody>
          <a:bodyPr lIns="92880" rIns="92880" tIns="46440" bIns="46440"/>
          <a:p>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3"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75C4360C-364A-4EC9-A02B-725DFF4C6E84}" type="slidenum">
              <a:rPr b="0" lang="en-ZA" sz="1200" spc="-1" strike="noStrike">
                <a:latin typeface="Arial"/>
              </a:rPr>
              <a:t>&lt;number&gt;</a:t>
            </a:fld>
            <a:endParaRPr b="0" lang="en-US" sz="1200" spc="-1" strike="noStrike">
              <a:latin typeface="Arial"/>
            </a:endParaRPr>
          </a:p>
        </p:txBody>
      </p:sp>
      <p:sp>
        <p:nvSpPr>
          <p:cNvPr id="4854" name="PlaceHolder 2"/>
          <p:cNvSpPr>
            <a:spLocks noGrp="1"/>
          </p:cNvSpPr>
          <p:nvPr>
            <p:ph type="sldImg"/>
          </p:nvPr>
        </p:nvSpPr>
        <p:spPr>
          <a:xfrm>
            <a:off x="1143000" y="685800"/>
            <a:ext cx="4572000" cy="3429000"/>
          </a:xfrm>
          <a:prstGeom prst="rect">
            <a:avLst/>
          </a:prstGeom>
        </p:spPr>
      </p:sp>
      <p:sp>
        <p:nvSpPr>
          <p:cNvPr id="4855" name="PlaceHolder 3"/>
          <p:cNvSpPr>
            <a:spLocks noGrp="1"/>
          </p:cNvSpPr>
          <p:nvPr>
            <p:ph type="body"/>
          </p:nvPr>
        </p:nvSpPr>
        <p:spPr>
          <a:xfrm>
            <a:off x="685800" y="4343400"/>
            <a:ext cx="5486400" cy="4114800"/>
          </a:xfrm>
          <a:prstGeom prst="rect">
            <a:avLst/>
          </a:prstGeom>
        </p:spPr>
        <p:txBody>
          <a:bodyPr/>
          <a:p>
            <a:pPr>
              <a:spcBef>
                <a:spcPts val="448"/>
              </a:spcBef>
            </a:pPr>
            <a:r>
              <a:rPr b="0" lang="en-US" sz="1200" spc="-1" strike="noStrike">
                <a:solidFill>
                  <a:srgbClr val="000000"/>
                </a:solidFill>
                <a:latin typeface="Arial"/>
              </a:rPr>
              <a:t>From greek “foundation” - a proposition made as a basis for reasoning without the assumption of its truth</a:t>
            </a:r>
            <a:endParaRPr b="0" lang="en-US" sz="1200" spc="-1" strike="noStrike">
              <a:solidFill>
                <a:srgbClr val="000000"/>
              </a:solidFill>
              <a:latin typeface="Arial"/>
            </a:endParaRPr>
          </a:p>
        </p:txBody>
      </p:sp>
    </p:spTree>
  </p:cSld>
</p:notes>
</file>

<file path=ppt/notesSlides/notesSlide4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9"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B46F845B-2495-4A09-A002-CD2780D1DFF9}" type="slidenum">
              <a:rPr b="0" i="1" lang="en-US" sz="1200" spc="-1" strike="noStrike">
                <a:solidFill>
                  <a:srgbClr val="ffffff"/>
                </a:solidFill>
                <a:latin typeface="Arial"/>
              </a:rPr>
              <a:t>&lt;number&gt;</a:t>
            </a:fld>
            <a:endParaRPr b="0" lang="en-US" sz="1200" spc="-1" strike="noStrike">
              <a:latin typeface="Arial"/>
            </a:endParaRPr>
          </a:p>
        </p:txBody>
      </p:sp>
      <p:sp>
        <p:nvSpPr>
          <p:cNvPr id="5280" name="PlaceHolder 2"/>
          <p:cNvSpPr>
            <a:spLocks noGrp="1"/>
          </p:cNvSpPr>
          <p:nvPr>
            <p:ph type="sldImg"/>
          </p:nvPr>
        </p:nvSpPr>
        <p:spPr>
          <a:xfrm>
            <a:off x="1143000" y="685800"/>
            <a:ext cx="4572000" cy="3429000"/>
          </a:xfrm>
          <a:prstGeom prst="rect">
            <a:avLst/>
          </a:prstGeom>
        </p:spPr>
      </p:sp>
      <p:sp>
        <p:nvSpPr>
          <p:cNvPr id="5281"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2" name="PlaceHolder 1"/>
          <p:cNvSpPr>
            <a:spLocks noGrp="1"/>
          </p:cNvSpPr>
          <p:nvPr>
            <p:ph type="sldImg"/>
          </p:nvPr>
        </p:nvSpPr>
        <p:spPr>
          <a:xfrm>
            <a:off x="1143000" y="685800"/>
            <a:ext cx="4572000" cy="3429000"/>
          </a:xfrm>
          <a:prstGeom prst="rect">
            <a:avLst/>
          </a:prstGeom>
        </p:spPr>
      </p:sp>
      <p:sp>
        <p:nvSpPr>
          <p:cNvPr id="5283" name="PlaceHolder 2"/>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
        <p:nvSpPr>
          <p:cNvPr id="5284" name="CustomShape 3"/>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02BD0B6F-C0DC-4488-A70D-63FC554BBA77}" type="slidenum">
              <a:rPr b="0" lang="en-US" sz="1200" spc="-1" strike="noStrike">
                <a:latin typeface="Arial"/>
              </a:rPr>
              <a:t>&lt;number&gt;</a:t>
            </a:fld>
            <a:endParaRPr b="0" lang="en-US" sz="1200" spc="-1" strike="noStrike">
              <a:latin typeface="Arial"/>
            </a:endParaRPr>
          </a:p>
        </p:txBody>
      </p:sp>
    </p:spTree>
  </p:cSld>
</p:notes>
</file>

<file path=ppt/notesSlides/notesSlide4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5"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7F751385-01F0-4556-A6C7-4062ECE15551}" type="slidenum">
              <a:rPr b="0" i="1" lang="en-US" sz="1200" spc="-1" strike="noStrike">
                <a:solidFill>
                  <a:srgbClr val="ffffff"/>
                </a:solidFill>
                <a:latin typeface="Arial"/>
              </a:rPr>
              <a:t>&lt;number&gt;</a:t>
            </a:fld>
            <a:endParaRPr b="0" lang="en-US" sz="1200" spc="-1" strike="noStrike">
              <a:latin typeface="Arial"/>
            </a:endParaRPr>
          </a:p>
        </p:txBody>
      </p:sp>
      <p:sp>
        <p:nvSpPr>
          <p:cNvPr id="5286" name="PlaceHolder 2"/>
          <p:cNvSpPr>
            <a:spLocks noGrp="1"/>
          </p:cNvSpPr>
          <p:nvPr>
            <p:ph type="sldImg"/>
          </p:nvPr>
        </p:nvSpPr>
        <p:spPr>
          <a:xfrm>
            <a:off x="1143000" y="685800"/>
            <a:ext cx="4572000" cy="3429000"/>
          </a:xfrm>
          <a:prstGeom prst="rect">
            <a:avLst/>
          </a:prstGeom>
        </p:spPr>
      </p:sp>
      <p:sp>
        <p:nvSpPr>
          <p:cNvPr id="5287"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8" name="PlaceHolder 1"/>
          <p:cNvSpPr>
            <a:spLocks noGrp="1"/>
          </p:cNvSpPr>
          <p:nvPr>
            <p:ph type="sldImg"/>
          </p:nvPr>
        </p:nvSpPr>
        <p:spPr>
          <a:xfrm>
            <a:off x="1143000" y="685800"/>
            <a:ext cx="4572000" cy="3429000"/>
          </a:xfrm>
          <a:prstGeom prst="rect">
            <a:avLst/>
          </a:prstGeom>
        </p:spPr>
      </p:sp>
      <p:sp>
        <p:nvSpPr>
          <p:cNvPr id="5289" name="PlaceHolder 2"/>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
        <p:nvSpPr>
          <p:cNvPr id="5290" name="CustomShape 3"/>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5D2B7617-2830-45FE-9CCF-D58AAF10C182}" type="slidenum">
              <a:rPr b="0" lang="en-US" sz="1200" spc="-1" strike="noStrike">
                <a:latin typeface="Arial"/>
              </a:rPr>
              <a:t>&lt;number&gt;</a:t>
            </a:fld>
            <a:endParaRPr b="0" lang="en-US" sz="1200" spc="-1" strike="noStrike">
              <a:latin typeface="Arial"/>
            </a:endParaRPr>
          </a:p>
        </p:txBody>
      </p:sp>
    </p:spTree>
  </p:cSld>
</p:notes>
</file>

<file path=ppt/notesSlides/notesSlide4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1"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ED2152D7-337D-4EE8-A717-DF4A9CC477E0}" type="slidenum">
              <a:rPr b="0" i="1" lang="en-US" sz="1200" spc="-1" strike="noStrike">
                <a:solidFill>
                  <a:srgbClr val="ffffff"/>
                </a:solidFill>
                <a:latin typeface="Arial"/>
              </a:rPr>
              <a:t>&lt;number&gt;</a:t>
            </a:fld>
            <a:endParaRPr b="0" lang="en-US" sz="1200" spc="-1" strike="noStrike">
              <a:latin typeface="Arial"/>
            </a:endParaRPr>
          </a:p>
        </p:txBody>
      </p:sp>
      <p:sp>
        <p:nvSpPr>
          <p:cNvPr id="5292" name="PlaceHolder 2"/>
          <p:cNvSpPr>
            <a:spLocks noGrp="1"/>
          </p:cNvSpPr>
          <p:nvPr>
            <p:ph type="sldImg"/>
          </p:nvPr>
        </p:nvSpPr>
        <p:spPr>
          <a:xfrm>
            <a:off x="1143000" y="685800"/>
            <a:ext cx="4572000" cy="3429000"/>
          </a:xfrm>
          <a:prstGeom prst="rect">
            <a:avLst/>
          </a:prstGeom>
        </p:spPr>
      </p:sp>
      <p:sp>
        <p:nvSpPr>
          <p:cNvPr id="5293" name="PlaceHolder 3"/>
          <p:cNvSpPr>
            <a:spLocks noGrp="1"/>
          </p:cNvSpPr>
          <p:nvPr>
            <p:ph type="body"/>
          </p:nvPr>
        </p:nvSpPr>
        <p:spPr>
          <a:xfrm>
            <a:off x="914400" y="4343400"/>
            <a:ext cx="50292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4" name="PlaceHolder 1"/>
          <p:cNvSpPr>
            <a:spLocks noGrp="1"/>
          </p:cNvSpPr>
          <p:nvPr>
            <p:ph type="sldImg"/>
          </p:nvPr>
        </p:nvSpPr>
        <p:spPr>
          <a:xfrm>
            <a:off x="1143000" y="685800"/>
            <a:ext cx="4572000" cy="3429000"/>
          </a:xfrm>
          <a:prstGeom prst="rect">
            <a:avLst/>
          </a:prstGeom>
        </p:spPr>
      </p:sp>
      <p:sp>
        <p:nvSpPr>
          <p:cNvPr id="5295" name="PlaceHolder 2"/>
          <p:cNvSpPr>
            <a:spLocks noGrp="1"/>
          </p:cNvSpPr>
          <p:nvPr>
            <p:ph type="body"/>
          </p:nvPr>
        </p:nvSpPr>
        <p:spPr>
          <a:xfrm>
            <a:off x="685800" y="4343400"/>
            <a:ext cx="5486400" cy="4114800"/>
          </a:xfrm>
          <a:prstGeom prst="rect">
            <a:avLst/>
          </a:prstGeom>
        </p:spPr>
        <p:txBody>
          <a:bodyPr/>
          <a:p>
            <a:pPr lvl="1"/>
            <a:r>
              <a:rPr b="0" lang="en-US" sz="1200" spc="-1" strike="noStrike">
                <a:solidFill>
                  <a:srgbClr val="000000"/>
                </a:solidFill>
                <a:latin typeface="Arial"/>
              </a:rPr>
              <a:t>You have to get out of classic </a:t>
            </a:r>
            <a:r>
              <a:rPr b="0" lang="ja-JP" sz="1200" spc="-1" strike="noStrike">
                <a:solidFill>
                  <a:srgbClr val="000000"/>
                </a:solidFill>
                <a:latin typeface="Arial"/>
              </a:rPr>
              <a:t>“</a:t>
            </a:r>
            <a:r>
              <a:rPr b="0" lang="en-US" sz="1200" spc="-1" strike="noStrike">
                <a:solidFill>
                  <a:srgbClr val="000000"/>
                </a:solidFill>
                <a:latin typeface="Arial"/>
              </a:rPr>
              <a:t>Writing Mode</a:t>
            </a:r>
            <a:r>
              <a:rPr b="0" lang="ja-JP" sz="1200" spc="-1" strike="noStrike">
                <a:solidFill>
                  <a:srgbClr val="000000"/>
                </a:solidFill>
                <a:latin typeface="Arial"/>
              </a:rPr>
              <a:t>”</a:t>
            </a:r>
            <a:r>
              <a:rPr b="0" lang="en-US" sz="1200" spc="-1" strike="noStrike">
                <a:solidFill>
                  <a:srgbClr val="000000"/>
                </a:solidFill>
                <a:latin typeface="Arial"/>
              </a:rPr>
              <a:t>  or CVPR talk mode. This is not describing what you did.. its not research.  It must be a call to action, not leaving them decide.</a:t>
            </a:r>
            <a:endParaRPr b="0" lang="en-US" sz="1200" spc="-1" strike="noStrike">
              <a:solidFill>
                <a:srgbClr val="000000"/>
              </a:solidFill>
              <a:latin typeface="Arial"/>
            </a:endParaRPr>
          </a:p>
          <a:p>
            <a:pPr/>
            <a:endParaRPr b="0" lang="en-US" sz="1200" spc="-1" strike="noStrike">
              <a:solidFill>
                <a:srgbClr val="000000"/>
              </a:solidFill>
              <a:latin typeface="Arial"/>
            </a:endParaRPr>
          </a:p>
        </p:txBody>
      </p:sp>
      <p:sp>
        <p:nvSpPr>
          <p:cNvPr id="5296" name="CustomShape 3"/>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B85B7D7B-138F-4814-8CCC-6CECBD605045}" type="slidenum">
              <a:rPr b="0" lang="en-US" sz="1200" spc="-1" strike="noStrike">
                <a:latin typeface="Calibri"/>
              </a:rPr>
              <a:t>&lt;number&gt;</a:t>
            </a:fld>
            <a:endParaRPr b="0" lang="en-US" sz="1200" spc="-1" strike="noStrike">
              <a:latin typeface="Arial"/>
            </a:endParaRPr>
          </a:p>
        </p:txBody>
      </p:sp>
    </p:spTree>
  </p:cSld>
</p:notes>
</file>

<file path=ppt/notesSlides/notesSlide4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7" name="PlaceHolder 1"/>
          <p:cNvSpPr>
            <a:spLocks noGrp="1"/>
          </p:cNvSpPr>
          <p:nvPr>
            <p:ph type="sldImg"/>
          </p:nvPr>
        </p:nvSpPr>
        <p:spPr>
          <a:xfrm>
            <a:off x="1143000" y="685800"/>
            <a:ext cx="4572000" cy="3429000"/>
          </a:xfrm>
          <a:prstGeom prst="rect">
            <a:avLst/>
          </a:prstGeom>
        </p:spPr>
      </p:sp>
      <p:sp>
        <p:nvSpPr>
          <p:cNvPr id="5298" name="PlaceHolder 2"/>
          <p:cNvSpPr>
            <a:spLocks noGrp="1"/>
          </p:cNvSpPr>
          <p:nvPr>
            <p:ph type="body"/>
          </p:nvPr>
        </p:nvSpPr>
        <p:spPr>
          <a:xfrm>
            <a:off x="685800" y="4343400"/>
            <a:ext cx="5486400" cy="4114800"/>
          </a:xfrm>
          <a:prstGeom prst="rect">
            <a:avLst/>
          </a:prstGeom>
        </p:spPr>
        <p:txBody>
          <a:bodyPr/>
          <a:p>
            <a:pPr lvl="1"/>
            <a:r>
              <a:rPr b="0" lang="en-US" sz="1200" spc="-1" strike="noStrike">
                <a:solidFill>
                  <a:srgbClr val="000000"/>
                </a:solidFill>
                <a:latin typeface="Arial"/>
              </a:rPr>
              <a:t>If, as a listener, I don</a:t>
            </a:r>
            <a:r>
              <a:rPr b="0" lang="ja-JP" sz="1200" spc="-1" strike="noStrike">
                <a:solidFill>
                  <a:srgbClr val="000000"/>
                </a:solidFill>
                <a:latin typeface="Arial"/>
              </a:rPr>
              <a:t>’</a:t>
            </a:r>
            <a:r>
              <a:rPr b="0" lang="en-US" sz="1200" spc="-1" strike="noStrike">
                <a:solidFill>
                  <a:srgbClr val="000000"/>
                </a:solidFill>
                <a:latin typeface="Arial"/>
              </a:rPr>
              <a:t>t see a benefit, why would I care about the details.  Show the listener you are thinking about them, not you.</a:t>
            </a:r>
            <a:endParaRPr b="0" lang="en-US" sz="1200" spc="-1" strike="noStrike">
              <a:solidFill>
                <a:srgbClr val="000000"/>
              </a:solidFill>
              <a:latin typeface="Arial"/>
            </a:endParaRPr>
          </a:p>
          <a:p>
            <a:pPr/>
            <a:endParaRPr b="0" lang="en-US" sz="1200" spc="-1" strike="noStrike">
              <a:solidFill>
                <a:srgbClr val="000000"/>
              </a:solidFill>
              <a:latin typeface="Arial"/>
            </a:endParaRPr>
          </a:p>
        </p:txBody>
      </p:sp>
      <p:sp>
        <p:nvSpPr>
          <p:cNvPr id="5299" name="CustomShape 3"/>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53F753ED-A84C-4896-8769-65F5BA17A296}" type="slidenum">
              <a:rPr b="0" lang="en-US" sz="1200" spc="-1" strike="noStrike">
                <a:latin typeface="Calibri"/>
              </a:rPr>
              <a:t>&lt;number&gt;</a:t>
            </a:fld>
            <a:endParaRPr b="0" lang="en-US" sz="1200" spc="-1" strike="noStrike">
              <a:latin typeface="Arial"/>
            </a:endParaRPr>
          </a:p>
        </p:txBody>
      </p:sp>
    </p:spTree>
  </p:cSld>
</p:notes>
</file>

<file path=ppt/notesSlides/notesSlide4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0" name="PlaceHolder 1"/>
          <p:cNvSpPr>
            <a:spLocks noGrp="1"/>
          </p:cNvSpPr>
          <p:nvPr>
            <p:ph type="sldImg"/>
          </p:nvPr>
        </p:nvSpPr>
        <p:spPr>
          <a:xfrm>
            <a:off x="1143000" y="685800"/>
            <a:ext cx="4572000" cy="3429000"/>
          </a:xfrm>
          <a:prstGeom prst="rect">
            <a:avLst/>
          </a:prstGeom>
        </p:spPr>
      </p:sp>
      <p:sp>
        <p:nvSpPr>
          <p:cNvPr id="5301" name="PlaceHolder 2"/>
          <p:cNvSpPr>
            <a:spLocks noGrp="1"/>
          </p:cNvSpPr>
          <p:nvPr>
            <p:ph type="body"/>
          </p:nvPr>
        </p:nvSpPr>
        <p:spPr>
          <a:xfrm>
            <a:off x="685800" y="4343400"/>
            <a:ext cx="5486400" cy="4114800"/>
          </a:xfrm>
          <a:prstGeom prst="rect">
            <a:avLst/>
          </a:prstGeom>
        </p:spPr>
        <p:txBody>
          <a:bodyPr/>
          <a:p>
            <a:pPr/>
            <a:endParaRPr b="0" lang="en-US" sz="1200" spc="-1" strike="noStrike">
              <a:solidFill>
                <a:srgbClr val="000000"/>
              </a:solidFill>
              <a:latin typeface="Arial"/>
            </a:endParaRPr>
          </a:p>
          <a:p>
            <a:pPr/>
            <a:endParaRPr b="0" lang="en-US" sz="1200" spc="-1" strike="noStrike">
              <a:solidFill>
                <a:srgbClr val="000000"/>
              </a:solidFill>
              <a:latin typeface="Arial"/>
            </a:endParaRPr>
          </a:p>
          <a:p>
            <a:pPr/>
            <a:endParaRPr b="0" lang="en-US" sz="1200" spc="-1" strike="noStrike">
              <a:solidFill>
                <a:srgbClr val="000000"/>
              </a:solidFill>
              <a:latin typeface="Arial"/>
            </a:endParaRPr>
          </a:p>
          <a:p>
            <a:pPr/>
            <a:r>
              <a:rPr b="0" lang="en-US" sz="1200" spc="-1" strike="noStrike">
                <a:solidFill>
                  <a:srgbClr val="000000"/>
                </a:solidFill>
                <a:latin typeface="Arial"/>
              </a:rPr>
              <a:t>Use meaningful Images or graphics that convey value/emotion  more memorably than words</a:t>
            </a:r>
            <a:endParaRPr b="0" lang="en-US" sz="1200" spc="-1" strike="noStrike">
              <a:solidFill>
                <a:srgbClr val="000000"/>
              </a:solidFill>
              <a:latin typeface="Arial"/>
            </a:endParaRPr>
          </a:p>
          <a:p>
            <a:pPr/>
            <a:endParaRPr b="0" lang="en-US" sz="1200" spc="-1" strike="noStrike">
              <a:solidFill>
                <a:srgbClr val="000000"/>
              </a:solidFill>
              <a:latin typeface="Arial"/>
            </a:endParaRPr>
          </a:p>
        </p:txBody>
      </p:sp>
      <p:sp>
        <p:nvSpPr>
          <p:cNvPr id="5302" name="CustomShape 3"/>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3E2DF27B-AC7D-42C0-8C0C-236753173CCC}" type="slidenum">
              <a:rPr b="0" lang="en-US" sz="1200" spc="-1" strike="noStrike">
                <a:latin typeface="Calibri"/>
              </a:rPr>
              <a:t>&lt;number&gt;</a:t>
            </a:fld>
            <a:endParaRPr b="0" lang="en-US" sz="1200" spc="-1" strike="noStrike">
              <a:latin typeface="Arial"/>
            </a:endParaRPr>
          </a:p>
        </p:txBody>
      </p:sp>
    </p:spTree>
  </p:cSld>
</p:notes>
</file>

<file path=ppt/notesSlides/notesSlide4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3" name="PlaceHolder 1"/>
          <p:cNvSpPr>
            <a:spLocks noGrp="1"/>
          </p:cNvSpPr>
          <p:nvPr>
            <p:ph type="sldImg"/>
          </p:nvPr>
        </p:nvSpPr>
        <p:spPr>
          <a:xfrm>
            <a:off x="1143000" y="685800"/>
            <a:ext cx="4572000" cy="3429000"/>
          </a:xfrm>
          <a:prstGeom prst="rect">
            <a:avLst/>
          </a:prstGeom>
        </p:spPr>
      </p:sp>
      <p:sp>
        <p:nvSpPr>
          <p:cNvPr id="5304" name="PlaceHolder 2"/>
          <p:cNvSpPr>
            <a:spLocks noGrp="1"/>
          </p:cNvSpPr>
          <p:nvPr>
            <p:ph type="body"/>
          </p:nvPr>
        </p:nvSpPr>
        <p:spPr>
          <a:xfrm>
            <a:off x="685800" y="4343400"/>
            <a:ext cx="5486400" cy="4114800"/>
          </a:xfrm>
          <a:prstGeom prst="rect">
            <a:avLst/>
          </a:prstGeom>
        </p:spPr>
        <p:txBody>
          <a:bodyPr/>
          <a:p>
            <a:pPr/>
            <a:r>
              <a:rPr b="0" lang="en-US" sz="1200" spc="-1" strike="noStrike">
                <a:solidFill>
                  <a:srgbClr val="000000"/>
                </a:solidFill>
                <a:latin typeface="Arial"/>
              </a:rPr>
              <a:t>Facts and figures are forgotten.</a:t>
            </a:r>
            <a:endParaRPr b="0" lang="en-US" sz="1200" spc="-1" strike="noStrike">
              <a:solidFill>
                <a:srgbClr val="000000"/>
              </a:solidFill>
              <a:latin typeface="Arial"/>
            </a:endParaRPr>
          </a:p>
          <a:p>
            <a:pPr/>
            <a:r>
              <a:rPr b="0" lang="en-US" sz="1200" spc="-1" strike="noStrike">
                <a:solidFill>
                  <a:srgbClr val="000000"/>
                </a:solidFill>
                <a:latin typeface="Arial"/>
              </a:rPr>
              <a:t>Stories are retold.</a:t>
            </a:r>
            <a:endParaRPr b="0" lang="en-US" sz="1200" spc="-1" strike="noStrike">
              <a:solidFill>
                <a:srgbClr val="000000"/>
              </a:solidFill>
              <a:latin typeface="Arial"/>
            </a:endParaRPr>
          </a:p>
          <a:p>
            <a:pPr/>
            <a:r>
              <a:rPr b="0" lang="en-US" sz="1200" spc="-1" strike="noStrike">
                <a:solidFill>
                  <a:srgbClr val="000000"/>
                </a:solidFill>
                <a:latin typeface="Arial"/>
              </a:rPr>
              <a:t>Design a sticky story.</a:t>
            </a:r>
            <a:endParaRPr b="0" lang="en-US" sz="1200" spc="-1" strike="noStrike">
              <a:solidFill>
                <a:srgbClr val="000000"/>
              </a:solidFill>
              <a:latin typeface="Arial"/>
            </a:endParaRPr>
          </a:p>
          <a:p>
            <a:pPr/>
            <a:endParaRPr b="0" lang="en-US" sz="1200" spc="-1" strike="noStrike">
              <a:solidFill>
                <a:srgbClr val="000000"/>
              </a:solidFill>
              <a:latin typeface="Arial"/>
            </a:endParaRPr>
          </a:p>
        </p:txBody>
      </p:sp>
      <p:sp>
        <p:nvSpPr>
          <p:cNvPr id="5305" name="CustomShape 3"/>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912DC038-6607-4BCF-9566-3C39FDCBB270}" type="slidenum">
              <a:rPr b="0" lang="en-US" sz="1200" spc="-1" strike="noStrike">
                <a:latin typeface="Calibri"/>
              </a:rPr>
              <a:t>&lt;number&gt;</a:t>
            </a:fld>
            <a:endParaRPr b="0" lang="en-US" sz="1200" spc="-1" strike="noStrike">
              <a:latin typeface="Arial"/>
            </a:endParaRPr>
          </a:p>
        </p:txBody>
      </p:sp>
    </p:spTree>
  </p:cSld>
</p:notes>
</file>

<file path=ppt/notesSlides/notesSlide4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6"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86DB0947-7CF6-4895-A472-ED3854C474D1}" type="slidenum">
              <a:rPr b="0" lang="en-US" sz="1200" spc="-1" strike="noStrike">
                <a:latin typeface="Arial"/>
              </a:rPr>
              <a:t>&lt;number&gt;</a:t>
            </a:fld>
            <a:endParaRPr b="0" lang="en-US" sz="1200" spc="-1" strike="noStrike">
              <a:latin typeface="Arial"/>
            </a:endParaRPr>
          </a:p>
        </p:txBody>
      </p:sp>
      <p:sp>
        <p:nvSpPr>
          <p:cNvPr id="5307" name="PlaceHolder 2"/>
          <p:cNvSpPr>
            <a:spLocks noGrp="1"/>
          </p:cNvSpPr>
          <p:nvPr>
            <p:ph type="sldImg"/>
          </p:nvPr>
        </p:nvSpPr>
        <p:spPr>
          <a:xfrm>
            <a:off x="1143000" y="685800"/>
            <a:ext cx="4572000" cy="3429000"/>
          </a:xfrm>
          <a:prstGeom prst="rect">
            <a:avLst/>
          </a:prstGeom>
        </p:spPr>
      </p:sp>
      <p:sp>
        <p:nvSpPr>
          <p:cNvPr id="5308"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9"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EED2762F-B4B6-40CA-A650-939480948E46}" type="slidenum">
              <a:rPr b="0" lang="en-US" sz="1200" spc="-1" strike="noStrike">
                <a:latin typeface="Arial"/>
              </a:rPr>
              <a:t>&lt;number&gt;</a:t>
            </a:fld>
            <a:endParaRPr b="0" lang="en-US" sz="1200" spc="-1" strike="noStrike">
              <a:latin typeface="Arial"/>
            </a:endParaRPr>
          </a:p>
        </p:txBody>
      </p:sp>
      <p:sp>
        <p:nvSpPr>
          <p:cNvPr id="5310" name="PlaceHolder 2"/>
          <p:cNvSpPr>
            <a:spLocks noGrp="1"/>
          </p:cNvSpPr>
          <p:nvPr>
            <p:ph type="sldImg"/>
          </p:nvPr>
        </p:nvSpPr>
        <p:spPr>
          <a:xfrm>
            <a:off x="1143000" y="685800"/>
            <a:ext cx="4572000" cy="3429000"/>
          </a:xfrm>
          <a:prstGeom prst="rect">
            <a:avLst/>
          </a:prstGeom>
        </p:spPr>
      </p:sp>
      <p:sp>
        <p:nvSpPr>
          <p:cNvPr id="5311"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2"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C749B5CE-8CA3-4348-8300-5D1C67CA661B}" type="slidenum">
              <a:rPr b="0" lang="en-US" sz="1200" spc="-1" strike="noStrike">
                <a:latin typeface="Arial"/>
              </a:rPr>
              <a:t>&lt;number&gt;</a:t>
            </a:fld>
            <a:endParaRPr b="0" lang="en-US" sz="1200" spc="-1" strike="noStrike">
              <a:latin typeface="Arial"/>
            </a:endParaRPr>
          </a:p>
        </p:txBody>
      </p:sp>
      <p:sp>
        <p:nvSpPr>
          <p:cNvPr id="5313" name="PlaceHolder 2"/>
          <p:cNvSpPr>
            <a:spLocks noGrp="1"/>
          </p:cNvSpPr>
          <p:nvPr>
            <p:ph type="sldImg"/>
          </p:nvPr>
        </p:nvSpPr>
        <p:spPr>
          <a:xfrm>
            <a:off x="1143000" y="685800"/>
            <a:ext cx="4572000" cy="3429000"/>
          </a:xfrm>
          <a:prstGeom prst="rect">
            <a:avLst/>
          </a:prstGeom>
        </p:spPr>
      </p:sp>
      <p:sp>
        <p:nvSpPr>
          <p:cNvPr id="5314"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5"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60FE02BC-CBF8-42DA-AD6F-6A5976722E32}" type="slidenum">
              <a:rPr b="0" lang="en-US" sz="1200" spc="-1" strike="noStrike">
                <a:latin typeface="Arial"/>
              </a:rPr>
              <a:t>&lt;number&gt;</a:t>
            </a:fld>
            <a:endParaRPr b="0" lang="en-US" sz="1200" spc="-1" strike="noStrike">
              <a:latin typeface="Arial"/>
            </a:endParaRPr>
          </a:p>
        </p:txBody>
      </p:sp>
      <p:sp>
        <p:nvSpPr>
          <p:cNvPr id="5316" name="PlaceHolder 2"/>
          <p:cNvSpPr>
            <a:spLocks noGrp="1"/>
          </p:cNvSpPr>
          <p:nvPr>
            <p:ph type="sldImg"/>
          </p:nvPr>
        </p:nvSpPr>
        <p:spPr>
          <a:xfrm>
            <a:off x="1143000" y="685800"/>
            <a:ext cx="4572000" cy="3429000"/>
          </a:xfrm>
          <a:prstGeom prst="rect">
            <a:avLst/>
          </a:prstGeom>
        </p:spPr>
      </p:sp>
      <p:sp>
        <p:nvSpPr>
          <p:cNvPr id="5317"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8"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56992DE4-B55B-40D6-8434-916D7A2E3348}" type="slidenum">
              <a:rPr b="0" lang="en-US" sz="1200" spc="-1" strike="noStrike">
                <a:latin typeface="Arial"/>
              </a:rPr>
              <a:t>&lt;number&gt;</a:t>
            </a:fld>
            <a:endParaRPr b="0" lang="en-US" sz="1200" spc="-1" strike="noStrike">
              <a:latin typeface="Arial"/>
            </a:endParaRPr>
          </a:p>
        </p:txBody>
      </p:sp>
      <p:sp>
        <p:nvSpPr>
          <p:cNvPr id="5319" name="PlaceHolder 2"/>
          <p:cNvSpPr>
            <a:spLocks noGrp="1"/>
          </p:cNvSpPr>
          <p:nvPr>
            <p:ph type="sldImg"/>
          </p:nvPr>
        </p:nvSpPr>
        <p:spPr>
          <a:xfrm>
            <a:off x="1143000" y="685800"/>
            <a:ext cx="4572000" cy="3429000"/>
          </a:xfrm>
          <a:prstGeom prst="rect">
            <a:avLst/>
          </a:prstGeom>
        </p:spPr>
      </p:sp>
      <p:sp>
        <p:nvSpPr>
          <p:cNvPr id="5320"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1"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479C596C-81E3-4348-A3E3-7205D4FC1FD6}" type="slidenum">
              <a:rPr b="0" lang="en-US" sz="1200" spc="-1" strike="noStrike">
                <a:latin typeface="Arial"/>
              </a:rPr>
              <a:t>&lt;number&gt;</a:t>
            </a:fld>
            <a:endParaRPr b="0" lang="en-US" sz="1200" spc="-1" strike="noStrike">
              <a:latin typeface="Arial"/>
            </a:endParaRPr>
          </a:p>
        </p:txBody>
      </p:sp>
      <p:sp>
        <p:nvSpPr>
          <p:cNvPr id="5322" name="PlaceHolder 2"/>
          <p:cNvSpPr>
            <a:spLocks noGrp="1"/>
          </p:cNvSpPr>
          <p:nvPr>
            <p:ph type="sldImg"/>
          </p:nvPr>
        </p:nvSpPr>
        <p:spPr>
          <a:xfrm>
            <a:off x="1143000" y="685800"/>
            <a:ext cx="4572000" cy="3429000"/>
          </a:xfrm>
          <a:prstGeom prst="rect">
            <a:avLst/>
          </a:prstGeom>
        </p:spPr>
      </p:sp>
      <p:sp>
        <p:nvSpPr>
          <p:cNvPr id="5323"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4"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136CA10D-2EE6-4D03-BF00-25A611F55E24}" type="slidenum">
              <a:rPr b="0" lang="en-US" sz="1200" spc="-1" strike="noStrike">
                <a:latin typeface="Arial"/>
              </a:rPr>
              <a:t>&lt;number&gt;</a:t>
            </a:fld>
            <a:endParaRPr b="0" lang="en-US" sz="1200" spc="-1" strike="noStrike">
              <a:latin typeface="Arial"/>
            </a:endParaRPr>
          </a:p>
        </p:txBody>
      </p:sp>
      <p:sp>
        <p:nvSpPr>
          <p:cNvPr id="5325" name="PlaceHolder 2"/>
          <p:cNvSpPr>
            <a:spLocks noGrp="1"/>
          </p:cNvSpPr>
          <p:nvPr>
            <p:ph type="sldImg"/>
          </p:nvPr>
        </p:nvSpPr>
        <p:spPr>
          <a:xfrm>
            <a:off x="1143000" y="685800"/>
            <a:ext cx="4572000" cy="3429000"/>
          </a:xfrm>
          <a:prstGeom prst="rect">
            <a:avLst/>
          </a:prstGeom>
        </p:spPr>
      </p:sp>
      <p:sp>
        <p:nvSpPr>
          <p:cNvPr id="5326"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7"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581267B2-CAC2-476E-BD81-B3E0E3EEBF35}" type="slidenum">
              <a:rPr b="0" lang="en-US" sz="1200" spc="-1" strike="noStrike">
                <a:latin typeface="Arial"/>
              </a:rPr>
              <a:t>&lt;number&gt;</a:t>
            </a:fld>
            <a:endParaRPr b="0" lang="en-US" sz="1200" spc="-1" strike="noStrike">
              <a:latin typeface="Arial"/>
            </a:endParaRPr>
          </a:p>
        </p:txBody>
      </p:sp>
      <p:sp>
        <p:nvSpPr>
          <p:cNvPr id="5328" name="PlaceHolder 2"/>
          <p:cNvSpPr>
            <a:spLocks noGrp="1"/>
          </p:cNvSpPr>
          <p:nvPr>
            <p:ph type="sldImg"/>
          </p:nvPr>
        </p:nvSpPr>
        <p:spPr>
          <a:xfrm>
            <a:off x="1143000" y="685800"/>
            <a:ext cx="4572000" cy="3429000"/>
          </a:xfrm>
          <a:prstGeom prst="rect">
            <a:avLst/>
          </a:prstGeom>
        </p:spPr>
      </p:sp>
      <p:sp>
        <p:nvSpPr>
          <p:cNvPr id="5329"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0"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9C3CDA09-CC7F-4B81-A411-AB219C232BB9}" type="slidenum">
              <a:rPr b="0" lang="en-US" sz="1200" spc="-1" strike="noStrike">
                <a:latin typeface="Arial"/>
              </a:rPr>
              <a:t>&lt;number&gt;</a:t>
            </a:fld>
            <a:endParaRPr b="0" lang="en-US" sz="1200" spc="-1" strike="noStrike">
              <a:latin typeface="Arial"/>
            </a:endParaRPr>
          </a:p>
        </p:txBody>
      </p:sp>
      <p:sp>
        <p:nvSpPr>
          <p:cNvPr id="5331" name="PlaceHolder 2"/>
          <p:cNvSpPr>
            <a:spLocks noGrp="1"/>
          </p:cNvSpPr>
          <p:nvPr>
            <p:ph type="sldImg"/>
          </p:nvPr>
        </p:nvSpPr>
        <p:spPr>
          <a:xfrm>
            <a:off x="1143000" y="685800"/>
            <a:ext cx="4572000" cy="3429000"/>
          </a:xfrm>
          <a:prstGeom prst="rect">
            <a:avLst/>
          </a:prstGeom>
        </p:spPr>
      </p:sp>
      <p:sp>
        <p:nvSpPr>
          <p:cNvPr id="5332"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3"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076ADC57-8AE5-4101-A27F-F23C0193FD94}" type="slidenum">
              <a:rPr b="0" lang="en-US" sz="1200" spc="-1" strike="noStrike">
                <a:latin typeface="Arial"/>
              </a:rPr>
              <a:t>&lt;number&gt;</a:t>
            </a:fld>
            <a:endParaRPr b="0" lang="en-US" sz="1200" spc="-1" strike="noStrike">
              <a:latin typeface="Arial"/>
            </a:endParaRPr>
          </a:p>
        </p:txBody>
      </p:sp>
      <p:sp>
        <p:nvSpPr>
          <p:cNvPr id="5334" name="PlaceHolder 2"/>
          <p:cNvSpPr>
            <a:spLocks noGrp="1"/>
          </p:cNvSpPr>
          <p:nvPr>
            <p:ph type="sldImg"/>
          </p:nvPr>
        </p:nvSpPr>
        <p:spPr>
          <a:xfrm>
            <a:off x="1143000" y="685800"/>
            <a:ext cx="4572000" cy="3429000"/>
          </a:xfrm>
          <a:prstGeom prst="rect">
            <a:avLst/>
          </a:prstGeom>
        </p:spPr>
      </p:sp>
      <p:sp>
        <p:nvSpPr>
          <p:cNvPr id="5335"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6"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808AD28F-2B6C-4673-B0B8-C001C7EF8F5D}" type="slidenum">
              <a:rPr b="0" lang="en-US" sz="1200" spc="-1" strike="noStrike">
                <a:latin typeface="Arial"/>
              </a:rPr>
              <a:t>&lt;number&gt;</a:t>
            </a:fld>
            <a:endParaRPr b="0" lang="en-US" sz="1200" spc="-1" strike="noStrike">
              <a:latin typeface="Arial"/>
            </a:endParaRPr>
          </a:p>
        </p:txBody>
      </p:sp>
      <p:sp>
        <p:nvSpPr>
          <p:cNvPr id="5337" name="PlaceHolder 2"/>
          <p:cNvSpPr>
            <a:spLocks noGrp="1"/>
          </p:cNvSpPr>
          <p:nvPr>
            <p:ph type="sldImg"/>
          </p:nvPr>
        </p:nvSpPr>
        <p:spPr>
          <a:xfrm>
            <a:off x="1143000" y="685800"/>
            <a:ext cx="4572000" cy="3429000"/>
          </a:xfrm>
          <a:prstGeom prst="rect">
            <a:avLst/>
          </a:prstGeom>
        </p:spPr>
      </p:sp>
      <p:sp>
        <p:nvSpPr>
          <p:cNvPr id="5338"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9"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3114A405-28F4-4BDA-8C55-76E9C1F2810C}" type="slidenum">
              <a:rPr b="0" lang="en-US" sz="1200" spc="-1" strike="noStrike">
                <a:latin typeface="Arial"/>
              </a:rPr>
              <a:t>&lt;number&gt;</a:t>
            </a:fld>
            <a:endParaRPr b="0" lang="en-US" sz="1200" spc="-1" strike="noStrike">
              <a:latin typeface="Arial"/>
            </a:endParaRPr>
          </a:p>
        </p:txBody>
      </p:sp>
      <p:sp>
        <p:nvSpPr>
          <p:cNvPr id="5340" name="PlaceHolder 2"/>
          <p:cNvSpPr>
            <a:spLocks noGrp="1"/>
          </p:cNvSpPr>
          <p:nvPr>
            <p:ph type="sldImg"/>
          </p:nvPr>
        </p:nvSpPr>
        <p:spPr>
          <a:xfrm>
            <a:off x="1143000" y="685800"/>
            <a:ext cx="4572000" cy="3429000"/>
          </a:xfrm>
          <a:prstGeom prst="rect">
            <a:avLst/>
          </a:prstGeom>
        </p:spPr>
      </p:sp>
      <p:sp>
        <p:nvSpPr>
          <p:cNvPr id="5341"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2"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655D41FE-3486-41D0-B573-B72A1B50F311}" type="slidenum">
              <a:rPr b="0" lang="en-US" sz="1200" spc="-1" strike="noStrike">
                <a:latin typeface="Arial"/>
              </a:rPr>
              <a:t>&lt;number&gt;</a:t>
            </a:fld>
            <a:endParaRPr b="0" lang="en-US" sz="1200" spc="-1" strike="noStrike">
              <a:latin typeface="Arial"/>
            </a:endParaRPr>
          </a:p>
        </p:txBody>
      </p:sp>
      <p:sp>
        <p:nvSpPr>
          <p:cNvPr id="5343" name="PlaceHolder 2"/>
          <p:cNvSpPr>
            <a:spLocks noGrp="1"/>
          </p:cNvSpPr>
          <p:nvPr>
            <p:ph type="sldImg"/>
          </p:nvPr>
        </p:nvSpPr>
        <p:spPr>
          <a:xfrm>
            <a:off x="1143000" y="685800"/>
            <a:ext cx="4572000" cy="3429000"/>
          </a:xfrm>
          <a:prstGeom prst="rect">
            <a:avLst/>
          </a:prstGeom>
        </p:spPr>
      </p:sp>
      <p:sp>
        <p:nvSpPr>
          <p:cNvPr id="5344"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5"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48885AEB-E5D3-4371-9DBA-C305CE9F3E65}" type="slidenum">
              <a:rPr b="0" lang="en-US" sz="1200" spc="-1" strike="noStrike">
                <a:latin typeface="Arial"/>
              </a:rPr>
              <a:t>&lt;number&gt;</a:t>
            </a:fld>
            <a:endParaRPr b="0" lang="en-US" sz="1200" spc="-1" strike="noStrike">
              <a:latin typeface="Arial"/>
            </a:endParaRPr>
          </a:p>
        </p:txBody>
      </p:sp>
      <p:sp>
        <p:nvSpPr>
          <p:cNvPr id="5346" name="PlaceHolder 2"/>
          <p:cNvSpPr>
            <a:spLocks noGrp="1"/>
          </p:cNvSpPr>
          <p:nvPr>
            <p:ph type="sldImg"/>
          </p:nvPr>
        </p:nvSpPr>
        <p:spPr>
          <a:xfrm>
            <a:off x="1143000" y="685800"/>
            <a:ext cx="4572000" cy="3429000"/>
          </a:xfrm>
          <a:prstGeom prst="rect">
            <a:avLst/>
          </a:prstGeom>
        </p:spPr>
      </p:sp>
      <p:sp>
        <p:nvSpPr>
          <p:cNvPr id="5347"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8"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0AC5E087-370C-45D7-B808-2038873B7815}" type="slidenum">
              <a:rPr b="0" lang="en-US" sz="1200" spc="-1" strike="noStrike">
                <a:latin typeface="Arial"/>
              </a:rPr>
              <a:t>&lt;number&gt;</a:t>
            </a:fld>
            <a:endParaRPr b="0" lang="en-US" sz="1200" spc="-1" strike="noStrike">
              <a:latin typeface="Arial"/>
            </a:endParaRPr>
          </a:p>
        </p:txBody>
      </p:sp>
      <p:sp>
        <p:nvSpPr>
          <p:cNvPr id="5349" name="PlaceHolder 2"/>
          <p:cNvSpPr>
            <a:spLocks noGrp="1"/>
          </p:cNvSpPr>
          <p:nvPr>
            <p:ph type="sldImg"/>
          </p:nvPr>
        </p:nvSpPr>
        <p:spPr>
          <a:xfrm>
            <a:off x="1143000" y="685800"/>
            <a:ext cx="4572000" cy="3429000"/>
          </a:xfrm>
          <a:prstGeom prst="rect">
            <a:avLst/>
          </a:prstGeom>
        </p:spPr>
      </p:sp>
      <p:sp>
        <p:nvSpPr>
          <p:cNvPr id="5350"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1"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4E1182E6-9B7C-4B4E-AB16-30B2D99EAAF3}" type="slidenum">
              <a:rPr b="0" lang="en-US" sz="1200" spc="-1" strike="noStrike">
                <a:latin typeface="Arial"/>
              </a:rPr>
              <a:t>&lt;number&gt;</a:t>
            </a:fld>
            <a:endParaRPr b="0" lang="en-US" sz="1200" spc="-1" strike="noStrike">
              <a:latin typeface="Arial"/>
            </a:endParaRPr>
          </a:p>
        </p:txBody>
      </p:sp>
      <p:sp>
        <p:nvSpPr>
          <p:cNvPr id="5352" name="PlaceHolder 2"/>
          <p:cNvSpPr>
            <a:spLocks noGrp="1"/>
          </p:cNvSpPr>
          <p:nvPr>
            <p:ph type="sldImg"/>
          </p:nvPr>
        </p:nvSpPr>
        <p:spPr>
          <a:xfrm>
            <a:off x="1143000" y="685800"/>
            <a:ext cx="4572000" cy="3429000"/>
          </a:xfrm>
          <a:prstGeom prst="rect">
            <a:avLst/>
          </a:prstGeom>
        </p:spPr>
      </p:sp>
      <p:sp>
        <p:nvSpPr>
          <p:cNvPr id="5353"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4"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32A9980E-0E01-4956-BE4A-6CE08A41107D}" type="slidenum">
              <a:rPr b="0" lang="en-US" sz="1200" spc="-1" strike="noStrike">
                <a:latin typeface="Arial"/>
              </a:rPr>
              <a:t>&lt;number&gt;</a:t>
            </a:fld>
            <a:endParaRPr b="0" lang="en-US" sz="1200" spc="-1" strike="noStrike">
              <a:latin typeface="Arial"/>
            </a:endParaRPr>
          </a:p>
        </p:txBody>
      </p:sp>
      <p:sp>
        <p:nvSpPr>
          <p:cNvPr id="5355" name="PlaceHolder 2"/>
          <p:cNvSpPr>
            <a:spLocks noGrp="1"/>
          </p:cNvSpPr>
          <p:nvPr>
            <p:ph type="sldImg"/>
          </p:nvPr>
        </p:nvSpPr>
        <p:spPr>
          <a:xfrm>
            <a:off x="1143000" y="685800"/>
            <a:ext cx="4572000" cy="3429000"/>
          </a:xfrm>
          <a:prstGeom prst="rect">
            <a:avLst/>
          </a:prstGeom>
        </p:spPr>
      </p:sp>
      <p:sp>
        <p:nvSpPr>
          <p:cNvPr id="5356" name="PlaceHolder 3"/>
          <p:cNvSpPr>
            <a:spLocks noGrp="1"/>
          </p:cNvSpPr>
          <p:nvPr>
            <p:ph type="body"/>
          </p:nvPr>
        </p:nvSpPr>
        <p:spPr>
          <a:xfrm>
            <a:off x="685800" y="4343400"/>
            <a:ext cx="5486400" cy="4114800"/>
          </a:xfrm>
          <a:prstGeom prst="rect">
            <a:avLst/>
          </a:prstGeom>
        </p:spPr>
        <p:txBody>
          <a:bodyPr/>
          <a:p>
            <a:pPr>
              <a:lnSpc>
                <a:spcPct val="100000"/>
              </a:lnSpc>
              <a:spcBef>
                <a:spcPts val="448"/>
              </a:spcBef>
            </a:pPr>
            <a:r>
              <a:rPr b="0" lang="en-US" sz="1200" spc="-1" strike="noStrike">
                <a:solidFill>
                  <a:srgbClr val="000000"/>
                </a:solidFill>
                <a:latin typeface="Times New Roman"/>
              </a:rPr>
              <a:t>Module 1-2, #7</a:t>
            </a:r>
            <a:endParaRPr b="0" lang="en-US" sz="1200" spc="-1" strike="noStrike">
              <a:solidFill>
                <a:srgbClr val="000000"/>
              </a:solidFill>
              <a:latin typeface="Arial"/>
            </a:endParaRPr>
          </a:p>
        </p:txBody>
      </p:sp>
    </p:spTree>
  </p:cSld>
</p:notes>
</file>

<file path=ppt/notesSlides/notesSlide4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7"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D0497719-CD30-465F-A0A0-C2C61BBBFDF3}" type="slidenum">
              <a:rPr b="0" lang="en-US" sz="1200" spc="-1" strike="noStrike">
                <a:latin typeface="Arial"/>
              </a:rPr>
              <a:t>&lt;number&gt;</a:t>
            </a:fld>
            <a:endParaRPr b="0" lang="en-US" sz="1200" spc="-1" strike="noStrike">
              <a:latin typeface="Arial"/>
            </a:endParaRPr>
          </a:p>
        </p:txBody>
      </p:sp>
      <p:sp>
        <p:nvSpPr>
          <p:cNvPr id="5358" name="PlaceHolder 2"/>
          <p:cNvSpPr>
            <a:spLocks noGrp="1"/>
          </p:cNvSpPr>
          <p:nvPr>
            <p:ph type="sldImg"/>
          </p:nvPr>
        </p:nvSpPr>
        <p:spPr>
          <a:xfrm>
            <a:off x="1143000" y="685800"/>
            <a:ext cx="4572000" cy="3429000"/>
          </a:xfrm>
          <a:prstGeom prst="rect">
            <a:avLst/>
          </a:prstGeom>
        </p:spPr>
      </p:sp>
      <p:sp>
        <p:nvSpPr>
          <p:cNvPr id="5359"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0"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260A2C56-CC7A-4ABB-BC47-78EC13037E6E}" type="slidenum">
              <a:rPr b="0" lang="en-US" sz="1200" spc="-1" strike="noStrike">
                <a:latin typeface="Arial"/>
              </a:rPr>
              <a:t>&lt;number&gt;</a:t>
            </a:fld>
            <a:endParaRPr b="0" lang="en-US" sz="1200" spc="-1" strike="noStrike">
              <a:latin typeface="Arial"/>
            </a:endParaRPr>
          </a:p>
        </p:txBody>
      </p:sp>
      <p:sp>
        <p:nvSpPr>
          <p:cNvPr id="5361" name="PlaceHolder 2"/>
          <p:cNvSpPr>
            <a:spLocks noGrp="1"/>
          </p:cNvSpPr>
          <p:nvPr>
            <p:ph type="sldImg"/>
          </p:nvPr>
        </p:nvSpPr>
        <p:spPr>
          <a:xfrm>
            <a:off x="1143000" y="685800"/>
            <a:ext cx="4572000" cy="3429000"/>
          </a:xfrm>
          <a:prstGeom prst="rect">
            <a:avLst/>
          </a:prstGeom>
        </p:spPr>
      </p:sp>
      <p:sp>
        <p:nvSpPr>
          <p:cNvPr id="5362"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3"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C9557906-1B5D-48C0-B498-E6BC3E712CC7}" type="slidenum">
              <a:rPr b="0" lang="en-US" sz="1200" spc="-1" strike="noStrike">
                <a:latin typeface="Arial"/>
              </a:rPr>
              <a:t>&lt;number&gt;</a:t>
            </a:fld>
            <a:endParaRPr b="0" lang="en-US" sz="1200" spc="-1" strike="noStrike">
              <a:latin typeface="Arial"/>
            </a:endParaRPr>
          </a:p>
        </p:txBody>
      </p:sp>
      <p:sp>
        <p:nvSpPr>
          <p:cNvPr id="5364" name="PlaceHolder 2"/>
          <p:cNvSpPr>
            <a:spLocks noGrp="1"/>
          </p:cNvSpPr>
          <p:nvPr>
            <p:ph type="sldImg"/>
          </p:nvPr>
        </p:nvSpPr>
        <p:spPr>
          <a:xfrm>
            <a:off x="1143000" y="685800"/>
            <a:ext cx="4572000" cy="3429000"/>
          </a:xfrm>
          <a:prstGeom prst="rect">
            <a:avLst/>
          </a:prstGeom>
        </p:spPr>
      </p:sp>
      <p:sp>
        <p:nvSpPr>
          <p:cNvPr id="5365"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6"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F8271182-6FAE-44CD-8B13-44111397A314}" type="slidenum">
              <a:rPr b="0" lang="en-US" sz="1200" spc="-1" strike="noStrike">
                <a:latin typeface="Arial"/>
              </a:rPr>
              <a:t>&lt;number&gt;</a:t>
            </a:fld>
            <a:endParaRPr b="0" lang="en-US" sz="1200" spc="-1" strike="noStrike">
              <a:latin typeface="Arial"/>
            </a:endParaRPr>
          </a:p>
        </p:txBody>
      </p:sp>
      <p:sp>
        <p:nvSpPr>
          <p:cNvPr id="5367" name="PlaceHolder 2"/>
          <p:cNvSpPr>
            <a:spLocks noGrp="1"/>
          </p:cNvSpPr>
          <p:nvPr>
            <p:ph type="sldImg"/>
          </p:nvPr>
        </p:nvSpPr>
        <p:spPr>
          <a:xfrm>
            <a:off x="1143000" y="685800"/>
            <a:ext cx="4572000" cy="3429000"/>
          </a:xfrm>
          <a:prstGeom prst="rect">
            <a:avLst/>
          </a:prstGeom>
        </p:spPr>
      </p:sp>
      <p:sp>
        <p:nvSpPr>
          <p:cNvPr id="5368"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9"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D1CE0C95-5022-4E85-99DD-D271CC9C42AB}" type="slidenum">
              <a:rPr b="0" lang="en-US" sz="1200" spc="-1" strike="noStrike">
                <a:latin typeface="Arial"/>
              </a:rPr>
              <a:t>&lt;number&gt;</a:t>
            </a:fld>
            <a:endParaRPr b="0" lang="en-US" sz="1200" spc="-1" strike="noStrike">
              <a:latin typeface="Arial"/>
            </a:endParaRPr>
          </a:p>
        </p:txBody>
      </p:sp>
      <p:sp>
        <p:nvSpPr>
          <p:cNvPr id="5370" name="PlaceHolder 2"/>
          <p:cNvSpPr>
            <a:spLocks noGrp="1"/>
          </p:cNvSpPr>
          <p:nvPr>
            <p:ph type="sldImg"/>
          </p:nvPr>
        </p:nvSpPr>
        <p:spPr>
          <a:xfrm>
            <a:off x="1143000" y="685800"/>
            <a:ext cx="4572000" cy="3429000"/>
          </a:xfrm>
          <a:prstGeom prst="rect">
            <a:avLst/>
          </a:prstGeom>
        </p:spPr>
      </p:sp>
      <p:sp>
        <p:nvSpPr>
          <p:cNvPr id="5371"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2"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C9ABEC8E-408E-4C97-99F3-D984FA601D4A}" type="slidenum">
              <a:rPr b="0" lang="en-US" sz="1200" spc="-1" strike="noStrike">
                <a:latin typeface="Arial"/>
              </a:rPr>
              <a:t>&lt;number&gt;</a:t>
            </a:fld>
            <a:endParaRPr b="0" lang="en-US" sz="1200" spc="-1" strike="noStrike">
              <a:latin typeface="Arial"/>
            </a:endParaRPr>
          </a:p>
        </p:txBody>
      </p:sp>
      <p:sp>
        <p:nvSpPr>
          <p:cNvPr id="5373" name="PlaceHolder 2"/>
          <p:cNvSpPr>
            <a:spLocks noGrp="1"/>
          </p:cNvSpPr>
          <p:nvPr>
            <p:ph type="sldImg"/>
          </p:nvPr>
        </p:nvSpPr>
        <p:spPr>
          <a:xfrm>
            <a:off x="1143000" y="685800"/>
            <a:ext cx="4572000" cy="3429000"/>
          </a:xfrm>
          <a:prstGeom prst="rect">
            <a:avLst/>
          </a:prstGeom>
        </p:spPr>
      </p:sp>
      <p:sp>
        <p:nvSpPr>
          <p:cNvPr id="5374"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5"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EFF1FAE1-976C-4F4B-AF73-77BB33C52560}" type="slidenum">
              <a:rPr b="0" lang="en-US" sz="1200" spc="-1" strike="noStrike">
                <a:latin typeface="Arial"/>
              </a:rPr>
              <a:t>&lt;number&gt;</a:t>
            </a:fld>
            <a:endParaRPr b="0" lang="en-US" sz="1200" spc="-1" strike="noStrike">
              <a:latin typeface="Arial"/>
            </a:endParaRPr>
          </a:p>
        </p:txBody>
      </p:sp>
      <p:sp>
        <p:nvSpPr>
          <p:cNvPr id="5376" name="PlaceHolder 2"/>
          <p:cNvSpPr>
            <a:spLocks noGrp="1"/>
          </p:cNvSpPr>
          <p:nvPr>
            <p:ph type="sldImg"/>
          </p:nvPr>
        </p:nvSpPr>
        <p:spPr>
          <a:xfrm>
            <a:off x="1143000" y="685800"/>
            <a:ext cx="4572000" cy="3429000"/>
          </a:xfrm>
          <a:prstGeom prst="rect">
            <a:avLst/>
          </a:prstGeom>
        </p:spPr>
      </p:sp>
      <p:sp>
        <p:nvSpPr>
          <p:cNvPr id="5377"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8"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CBA25FCC-21A7-4F72-98B8-E14805681351}" type="slidenum">
              <a:rPr b="0" lang="en-US" sz="1200" spc="-1" strike="noStrike">
                <a:latin typeface="Arial"/>
              </a:rPr>
              <a:t>&lt;number&gt;</a:t>
            </a:fld>
            <a:endParaRPr b="0" lang="en-US" sz="1200" spc="-1" strike="noStrike">
              <a:latin typeface="Arial"/>
            </a:endParaRPr>
          </a:p>
        </p:txBody>
      </p:sp>
      <p:sp>
        <p:nvSpPr>
          <p:cNvPr id="5379" name="PlaceHolder 2"/>
          <p:cNvSpPr>
            <a:spLocks noGrp="1"/>
          </p:cNvSpPr>
          <p:nvPr>
            <p:ph type="sldImg"/>
          </p:nvPr>
        </p:nvSpPr>
        <p:spPr>
          <a:xfrm>
            <a:off x="1143000" y="685800"/>
            <a:ext cx="4572000" cy="3429000"/>
          </a:xfrm>
          <a:prstGeom prst="rect">
            <a:avLst/>
          </a:prstGeom>
        </p:spPr>
      </p:sp>
      <p:sp>
        <p:nvSpPr>
          <p:cNvPr id="5380"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1"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ED0446B3-F7DE-4083-AB8B-1FCF1C03A63F}" type="slidenum">
              <a:rPr b="0" lang="en-US" sz="1200" spc="-1" strike="noStrike">
                <a:latin typeface="Arial"/>
              </a:rPr>
              <a:t>&lt;number&gt;</a:t>
            </a:fld>
            <a:endParaRPr b="0" lang="en-US" sz="1200" spc="-1" strike="noStrike">
              <a:latin typeface="Arial"/>
            </a:endParaRPr>
          </a:p>
        </p:txBody>
      </p:sp>
      <p:sp>
        <p:nvSpPr>
          <p:cNvPr id="5382" name="PlaceHolder 2"/>
          <p:cNvSpPr>
            <a:spLocks noGrp="1"/>
          </p:cNvSpPr>
          <p:nvPr>
            <p:ph type="sldImg"/>
          </p:nvPr>
        </p:nvSpPr>
        <p:spPr>
          <a:xfrm>
            <a:off x="1143000" y="685800"/>
            <a:ext cx="4572000" cy="3429000"/>
          </a:xfrm>
          <a:prstGeom prst="rect">
            <a:avLst/>
          </a:prstGeom>
        </p:spPr>
      </p:sp>
      <p:sp>
        <p:nvSpPr>
          <p:cNvPr id="5383"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4"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DBC8D673-C09E-4F2F-90DD-79AB949BAE1C}" type="slidenum">
              <a:rPr b="0" lang="en-US" sz="1200" spc="-1" strike="noStrike">
                <a:latin typeface="Arial"/>
              </a:rPr>
              <a:t>&lt;number&gt;</a:t>
            </a:fld>
            <a:endParaRPr b="0" lang="en-US" sz="1200" spc="-1" strike="noStrike">
              <a:latin typeface="Arial"/>
            </a:endParaRPr>
          </a:p>
        </p:txBody>
      </p:sp>
      <p:sp>
        <p:nvSpPr>
          <p:cNvPr id="5385" name="PlaceHolder 2"/>
          <p:cNvSpPr>
            <a:spLocks noGrp="1"/>
          </p:cNvSpPr>
          <p:nvPr>
            <p:ph type="sldImg"/>
          </p:nvPr>
        </p:nvSpPr>
        <p:spPr>
          <a:xfrm>
            <a:off x="1143000" y="685800"/>
            <a:ext cx="4572000" cy="3429000"/>
          </a:xfrm>
          <a:prstGeom prst="rect">
            <a:avLst/>
          </a:prstGeom>
        </p:spPr>
      </p:sp>
      <p:sp>
        <p:nvSpPr>
          <p:cNvPr id="5386"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7"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E719B5ED-FC6D-4931-944F-0C2B132BC3BF}" type="slidenum">
              <a:rPr b="0" lang="en-US" sz="1200" spc="-1" strike="noStrike">
                <a:latin typeface="Arial"/>
              </a:rPr>
              <a:t>&lt;number&gt;</a:t>
            </a:fld>
            <a:endParaRPr b="0" lang="en-US" sz="1200" spc="-1" strike="noStrike">
              <a:latin typeface="Arial"/>
            </a:endParaRPr>
          </a:p>
        </p:txBody>
      </p:sp>
      <p:sp>
        <p:nvSpPr>
          <p:cNvPr id="5388" name="PlaceHolder 2"/>
          <p:cNvSpPr>
            <a:spLocks noGrp="1"/>
          </p:cNvSpPr>
          <p:nvPr>
            <p:ph type="sldImg"/>
          </p:nvPr>
        </p:nvSpPr>
        <p:spPr>
          <a:xfrm>
            <a:off x="1143000" y="685800"/>
            <a:ext cx="4572000" cy="3429000"/>
          </a:xfrm>
          <a:prstGeom prst="rect">
            <a:avLst/>
          </a:prstGeom>
        </p:spPr>
      </p:sp>
      <p:sp>
        <p:nvSpPr>
          <p:cNvPr id="5389"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0"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31FB7F77-76D2-4BEB-95DA-4C23A48E2269}" type="slidenum">
              <a:rPr b="0" lang="en-US" sz="1200" spc="-1" strike="noStrike">
                <a:latin typeface="Arial"/>
              </a:rPr>
              <a:t>&lt;number&gt;</a:t>
            </a:fld>
            <a:endParaRPr b="0" lang="en-US" sz="1200" spc="-1" strike="noStrike">
              <a:latin typeface="Arial"/>
            </a:endParaRPr>
          </a:p>
        </p:txBody>
      </p:sp>
      <p:sp>
        <p:nvSpPr>
          <p:cNvPr id="5391" name="PlaceHolder 2"/>
          <p:cNvSpPr>
            <a:spLocks noGrp="1"/>
          </p:cNvSpPr>
          <p:nvPr>
            <p:ph type="sldImg"/>
          </p:nvPr>
        </p:nvSpPr>
        <p:spPr>
          <a:xfrm>
            <a:off x="1143000" y="685800"/>
            <a:ext cx="4572000" cy="3429000"/>
          </a:xfrm>
          <a:prstGeom prst="rect">
            <a:avLst/>
          </a:prstGeom>
        </p:spPr>
      </p:sp>
      <p:sp>
        <p:nvSpPr>
          <p:cNvPr id="5392"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3"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C2930F1D-719B-4BD5-8B06-527698057ED7}" type="slidenum">
              <a:rPr b="0" lang="en-US" sz="1200" spc="-1" strike="noStrike">
                <a:latin typeface="Arial"/>
              </a:rPr>
              <a:t>&lt;number&gt;</a:t>
            </a:fld>
            <a:endParaRPr b="0" lang="en-US" sz="1200" spc="-1" strike="noStrike">
              <a:latin typeface="Arial"/>
            </a:endParaRPr>
          </a:p>
        </p:txBody>
      </p:sp>
      <p:sp>
        <p:nvSpPr>
          <p:cNvPr id="5394" name="PlaceHolder 2"/>
          <p:cNvSpPr>
            <a:spLocks noGrp="1"/>
          </p:cNvSpPr>
          <p:nvPr>
            <p:ph type="sldImg"/>
          </p:nvPr>
        </p:nvSpPr>
        <p:spPr>
          <a:xfrm>
            <a:off x="1143000" y="685800"/>
            <a:ext cx="4572000" cy="3429000"/>
          </a:xfrm>
          <a:prstGeom prst="rect">
            <a:avLst/>
          </a:prstGeom>
        </p:spPr>
      </p:sp>
      <p:sp>
        <p:nvSpPr>
          <p:cNvPr id="5395"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6"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A9C76F05-C27E-4FF7-BCD5-7F24C82C987A}" type="slidenum">
              <a:rPr b="0" lang="en-US" sz="1200" spc="-1" strike="noStrike">
                <a:latin typeface="Arial"/>
              </a:rPr>
              <a:t>&lt;number&gt;</a:t>
            </a:fld>
            <a:endParaRPr b="0" lang="en-US" sz="1200" spc="-1" strike="noStrike">
              <a:latin typeface="Arial"/>
            </a:endParaRPr>
          </a:p>
        </p:txBody>
      </p:sp>
      <p:sp>
        <p:nvSpPr>
          <p:cNvPr id="5397" name="PlaceHolder 2"/>
          <p:cNvSpPr>
            <a:spLocks noGrp="1"/>
          </p:cNvSpPr>
          <p:nvPr>
            <p:ph type="sldImg"/>
          </p:nvPr>
        </p:nvSpPr>
        <p:spPr>
          <a:xfrm>
            <a:off x="1143000" y="685800"/>
            <a:ext cx="4572000" cy="3429000"/>
          </a:xfrm>
          <a:prstGeom prst="rect">
            <a:avLst/>
          </a:prstGeom>
        </p:spPr>
      </p:sp>
      <p:sp>
        <p:nvSpPr>
          <p:cNvPr id="5398"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4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9"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ED962B8F-C536-443F-B1D6-1B513036D2BD}" type="slidenum">
              <a:rPr b="0" lang="en-US" sz="1200" spc="-1" strike="noStrike">
                <a:latin typeface="Arial"/>
              </a:rPr>
              <a:t>&lt;number&gt;</a:t>
            </a:fld>
            <a:endParaRPr b="0" lang="en-US" sz="1200" spc="-1" strike="noStrike">
              <a:latin typeface="Arial"/>
            </a:endParaRPr>
          </a:p>
        </p:txBody>
      </p:sp>
      <p:sp>
        <p:nvSpPr>
          <p:cNvPr id="5400" name="PlaceHolder 2"/>
          <p:cNvSpPr>
            <a:spLocks noGrp="1"/>
          </p:cNvSpPr>
          <p:nvPr>
            <p:ph type="sldImg"/>
          </p:nvPr>
        </p:nvSpPr>
        <p:spPr>
          <a:xfrm>
            <a:off x="1143000" y="685800"/>
            <a:ext cx="4572000" cy="3429000"/>
          </a:xfrm>
          <a:prstGeom prst="rect">
            <a:avLst/>
          </a:prstGeom>
        </p:spPr>
      </p:sp>
      <p:sp>
        <p:nvSpPr>
          <p:cNvPr id="5401"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4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2"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C1C2667F-3557-4A9C-8566-B8A2CE29BBD0}" type="slidenum">
              <a:rPr b="0" lang="en-US" sz="1200" spc="-1" strike="noStrike">
                <a:latin typeface="Arial"/>
              </a:rPr>
              <a:t>&lt;number&gt;</a:t>
            </a:fld>
            <a:endParaRPr b="0" lang="en-US" sz="1200" spc="-1" strike="noStrike">
              <a:latin typeface="Arial"/>
            </a:endParaRPr>
          </a:p>
        </p:txBody>
      </p:sp>
      <p:sp>
        <p:nvSpPr>
          <p:cNvPr id="5403" name="PlaceHolder 2"/>
          <p:cNvSpPr>
            <a:spLocks noGrp="1"/>
          </p:cNvSpPr>
          <p:nvPr>
            <p:ph type="sldImg"/>
          </p:nvPr>
        </p:nvSpPr>
        <p:spPr>
          <a:xfrm>
            <a:off x="1143000" y="685800"/>
            <a:ext cx="4572000" cy="3429000"/>
          </a:xfrm>
          <a:prstGeom prst="rect">
            <a:avLst/>
          </a:prstGeom>
        </p:spPr>
      </p:sp>
      <p:sp>
        <p:nvSpPr>
          <p:cNvPr id="5404"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5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5"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AF1AE324-E7E7-48AF-81D3-7CE0066A9CB8}" type="slidenum">
              <a:rPr b="0" i="1" lang="en-US" sz="1200" spc="-1" strike="noStrike">
                <a:solidFill>
                  <a:srgbClr val="ffffff"/>
                </a:solidFill>
                <a:latin typeface="Arial"/>
              </a:rPr>
              <a:t>&lt;number&gt;</a:t>
            </a:fld>
            <a:endParaRPr b="0" lang="en-US" sz="1200" spc="-1" strike="noStrike">
              <a:latin typeface="Arial"/>
            </a:endParaRPr>
          </a:p>
        </p:txBody>
      </p:sp>
      <p:sp>
        <p:nvSpPr>
          <p:cNvPr id="5406" name="PlaceHolder 2"/>
          <p:cNvSpPr>
            <a:spLocks noGrp="1"/>
          </p:cNvSpPr>
          <p:nvPr>
            <p:ph type="sldImg"/>
          </p:nvPr>
        </p:nvSpPr>
        <p:spPr>
          <a:xfrm>
            <a:off x="1143000" y="685800"/>
            <a:ext cx="4572000" cy="3429000"/>
          </a:xfrm>
          <a:prstGeom prst="rect">
            <a:avLst/>
          </a:prstGeom>
        </p:spPr>
      </p:sp>
      <p:sp>
        <p:nvSpPr>
          <p:cNvPr id="5407" name="PlaceHolder 3"/>
          <p:cNvSpPr>
            <a:spLocks noGrp="1"/>
          </p:cNvSpPr>
          <p:nvPr>
            <p:ph type="body"/>
          </p:nvPr>
        </p:nvSpPr>
        <p:spPr>
          <a:xfrm>
            <a:off x="914400" y="4343400"/>
            <a:ext cx="5029200" cy="4114800"/>
          </a:xfrm>
          <a:prstGeom prst="rect">
            <a:avLst/>
          </a:prstGeom>
        </p:spPr>
        <p:txBody>
          <a:bodyPr/>
          <a:p>
            <a:pPr>
              <a:lnSpc>
                <a:spcPct val="100000"/>
              </a:lnSpc>
            </a:pPr>
            <a:r>
              <a:rPr b="0" lang="en-US" sz="1200" spc="-1" strike="noStrike">
                <a:solidFill>
                  <a:srgbClr val="000000"/>
                </a:solidFill>
                <a:latin typeface="Arial"/>
              </a:rPr>
              <a:t>What is most important in this picture?  The photograph has already made a selection and has </a:t>
            </a:r>
            <a:r>
              <a:rPr b="0" lang="ja-JP" sz="1200" spc="-1" strike="noStrike">
                <a:solidFill>
                  <a:srgbClr val="000000"/>
                </a:solidFill>
                <a:latin typeface="Arial"/>
              </a:rPr>
              <a:t>“</a:t>
            </a:r>
            <a:r>
              <a:rPr b="0" lang="en-US" sz="1200" spc="-1" strike="noStrike">
                <a:solidFill>
                  <a:srgbClr val="000000"/>
                </a:solidFill>
                <a:latin typeface="Arial"/>
              </a:rPr>
              <a:t>framed</a:t>
            </a:r>
            <a:r>
              <a:rPr b="0" lang="ja-JP" sz="1200" spc="-1" strike="noStrike">
                <a:solidFill>
                  <a:srgbClr val="000000"/>
                </a:solidFill>
                <a:latin typeface="Arial"/>
              </a:rPr>
              <a:t>”</a:t>
            </a:r>
            <a:r>
              <a:rPr b="0" lang="en-US" sz="1200" spc="-1" strike="noStrike">
                <a:solidFill>
                  <a:srgbClr val="000000"/>
                </a:solidFill>
                <a:latin typeface="Arial"/>
              </a:rPr>
              <a:t> the objects in the center with window-frames at the sides.   Within that frame, what seems most important?</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000000"/>
                </a:solidFill>
                <a:latin typeface="Arial"/>
              </a:rPr>
              <a:t>How could the photo better indicate that most important object?</a:t>
            </a:r>
            <a:endParaRPr b="0" lang="en-US" sz="1200" spc="-1" strike="noStrike">
              <a:solidFill>
                <a:srgbClr val="000000"/>
              </a:solidFill>
              <a:latin typeface="Arial"/>
            </a:endParaRPr>
          </a:p>
          <a:p>
            <a:pPr>
              <a:lnSpc>
                <a:spcPct val="100000"/>
              </a:lnSpc>
            </a:pPr>
            <a:endParaRPr b="0" lang="en-US" sz="1200" spc="-1" strike="noStrike">
              <a:solidFill>
                <a:srgbClr val="000000"/>
              </a:solidFill>
              <a:latin typeface="Arial"/>
            </a:endParaRPr>
          </a:p>
          <a:p>
            <a:pPr>
              <a:lnSpc>
                <a:spcPct val="100000"/>
              </a:lnSpc>
            </a:pPr>
            <a:r>
              <a:rPr b="0" lang="en-US" sz="1200" spc="-1" strike="noStrike">
                <a:solidFill>
                  <a:srgbClr val="000000"/>
                </a:solidFill>
                <a:latin typeface="Arial"/>
              </a:rPr>
              <a:t>Writing needs to do a similar job of framing your expressed ideas and facts. How do you foreground and frame and show connection?</a:t>
            </a:r>
            <a:endParaRPr b="0" lang="en-US" sz="1200" spc="-1" strike="noStrike">
              <a:solidFill>
                <a:srgbClr val="000000"/>
              </a:solidFill>
              <a:latin typeface="Arial"/>
            </a:endParaRPr>
          </a:p>
        </p:txBody>
      </p:sp>
    </p:spTree>
  </p:cSld>
</p:notes>
</file>

<file path=ppt/notesSlides/notesSlide5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8"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62DD6011-B1F4-400A-BCFF-02B844BB3E11}" type="slidenum">
              <a:rPr b="0" i="1" lang="en-US" sz="1200" spc="-1" strike="noStrike">
                <a:solidFill>
                  <a:srgbClr val="ffffff"/>
                </a:solidFill>
                <a:latin typeface="Arial"/>
              </a:rPr>
              <a:t>&lt;number&gt;</a:t>
            </a:fld>
            <a:endParaRPr b="0" lang="en-US" sz="1200" spc="-1" strike="noStrike">
              <a:latin typeface="Arial"/>
            </a:endParaRPr>
          </a:p>
        </p:txBody>
      </p:sp>
      <p:sp>
        <p:nvSpPr>
          <p:cNvPr id="5409" name="PlaceHolder 2"/>
          <p:cNvSpPr>
            <a:spLocks noGrp="1"/>
          </p:cNvSpPr>
          <p:nvPr>
            <p:ph type="sldImg"/>
          </p:nvPr>
        </p:nvSpPr>
        <p:spPr>
          <a:xfrm>
            <a:off x="1143000" y="685800"/>
            <a:ext cx="4572000" cy="3429000"/>
          </a:xfrm>
          <a:prstGeom prst="rect">
            <a:avLst/>
          </a:prstGeom>
        </p:spPr>
      </p:sp>
      <p:sp>
        <p:nvSpPr>
          <p:cNvPr id="5410"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1"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2B100118-3E38-4D02-BA22-EB135AC4C182}"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12" name="PlaceHolder 2"/>
          <p:cNvSpPr>
            <a:spLocks noGrp="1"/>
          </p:cNvSpPr>
          <p:nvPr>
            <p:ph type="sldImg"/>
          </p:nvPr>
        </p:nvSpPr>
        <p:spPr>
          <a:xfrm>
            <a:off x="401760" y="696600"/>
            <a:ext cx="6185880" cy="3479400"/>
          </a:xfrm>
          <a:prstGeom prst="rect">
            <a:avLst/>
          </a:prstGeom>
        </p:spPr>
      </p:sp>
      <p:sp>
        <p:nvSpPr>
          <p:cNvPr id="5413"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Calibri"/>
            </a:endParaRPr>
          </a:p>
        </p:txBody>
      </p:sp>
    </p:spTree>
  </p:cSld>
</p:notes>
</file>

<file path=ppt/notesSlides/notesSlide5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4"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31D54FB4-FC21-48A8-924E-539A4F97620E}"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15" name="PlaceHolder 2"/>
          <p:cNvSpPr>
            <a:spLocks noGrp="1"/>
          </p:cNvSpPr>
          <p:nvPr>
            <p:ph type="sldImg"/>
          </p:nvPr>
        </p:nvSpPr>
        <p:spPr>
          <a:xfrm>
            <a:off x="401760" y="696600"/>
            <a:ext cx="6185880" cy="3479400"/>
          </a:xfrm>
          <a:prstGeom prst="rect">
            <a:avLst/>
          </a:prstGeom>
        </p:spPr>
      </p:sp>
      <p:sp>
        <p:nvSpPr>
          <p:cNvPr id="5416"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7"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E3F4B790-7B54-4ACD-8E4C-B368DA089614}"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18" name="PlaceHolder 2"/>
          <p:cNvSpPr>
            <a:spLocks noGrp="1"/>
          </p:cNvSpPr>
          <p:nvPr>
            <p:ph type="sldImg"/>
          </p:nvPr>
        </p:nvSpPr>
        <p:spPr>
          <a:xfrm>
            <a:off x="401760" y="696600"/>
            <a:ext cx="6185880" cy="3479400"/>
          </a:xfrm>
          <a:prstGeom prst="rect">
            <a:avLst/>
          </a:prstGeom>
        </p:spPr>
      </p:sp>
      <p:sp>
        <p:nvSpPr>
          <p:cNvPr id="5419"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0"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262761A4-C3EB-4B6B-A3B2-655B5FE9E854}"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21" name="PlaceHolder 2"/>
          <p:cNvSpPr>
            <a:spLocks noGrp="1"/>
          </p:cNvSpPr>
          <p:nvPr>
            <p:ph type="sldImg"/>
          </p:nvPr>
        </p:nvSpPr>
        <p:spPr>
          <a:xfrm>
            <a:off x="401760" y="696600"/>
            <a:ext cx="6185880" cy="3479400"/>
          </a:xfrm>
          <a:prstGeom prst="rect">
            <a:avLst/>
          </a:prstGeom>
        </p:spPr>
      </p:sp>
      <p:sp>
        <p:nvSpPr>
          <p:cNvPr id="5422"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3"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33F9984A-EAE2-4C84-8EE0-9A249B0B80DF}"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24" name="PlaceHolder 2"/>
          <p:cNvSpPr>
            <a:spLocks noGrp="1"/>
          </p:cNvSpPr>
          <p:nvPr>
            <p:ph type="sldImg"/>
          </p:nvPr>
        </p:nvSpPr>
        <p:spPr>
          <a:xfrm>
            <a:off x="401760" y="696600"/>
            <a:ext cx="6185880" cy="3479400"/>
          </a:xfrm>
          <a:prstGeom prst="rect">
            <a:avLst/>
          </a:prstGeom>
        </p:spPr>
      </p:sp>
      <p:sp>
        <p:nvSpPr>
          <p:cNvPr id="5425"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6"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7B04868E-40F9-4F87-81B4-5322494DDE7F}"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27" name="PlaceHolder 2"/>
          <p:cNvSpPr>
            <a:spLocks noGrp="1"/>
          </p:cNvSpPr>
          <p:nvPr>
            <p:ph type="sldImg"/>
          </p:nvPr>
        </p:nvSpPr>
        <p:spPr>
          <a:xfrm>
            <a:off x="401760" y="696600"/>
            <a:ext cx="6185880" cy="3479400"/>
          </a:xfrm>
          <a:prstGeom prst="rect">
            <a:avLst/>
          </a:prstGeom>
        </p:spPr>
      </p:sp>
      <p:sp>
        <p:nvSpPr>
          <p:cNvPr id="5428"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9"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1E844CBA-11D7-4CF5-B2A1-3051E80B3BDE}"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30" name="PlaceHolder 2"/>
          <p:cNvSpPr>
            <a:spLocks noGrp="1"/>
          </p:cNvSpPr>
          <p:nvPr>
            <p:ph type="sldImg"/>
          </p:nvPr>
        </p:nvSpPr>
        <p:spPr>
          <a:xfrm>
            <a:off x="401760" y="696600"/>
            <a:ext cx="6185880" cy="3479400"/>
          </a:xfrm>
          <a:prstGeom prst="rect">
            <a:avLst/>
          </a:prstGeom>
        </p:spPr>
      </p:sp>
      <p:sp>
        <p:nvSpPr>
          <p:cNvPr id="5431"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2"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F080CA80-2DF6-4863-A87E-40AC1E61F18B}"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33" name="PlaceHolder 2"/>
          <p:cNvSpPr>
            <a:spLocks noGrp="1"/>
          </p:cNvSpPr>
          <p:nvPr>
            <p:ph type="sldImg"/>
          </p:nvPr>
        </p:nvSpPr>
        <p:spPr>
          <a:xfrm>
            <a:off x="401760" y="696600"/>
            <a:ext cx="6185880" cy="3479400"/>
          </a:xfrm>
          <a:prstGeom prst="rect">
            <a:avLst/>
          </a:prstGeom>
        </p:spPr>
      </p:sp>
      <p:sp>
        <p:nvSpPr>
          <p:cNvPr id="5434"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Calibri"/>
            </a:endParaRPr>
          </a:p>
        </p:txBody>
      </p:sp>
    </p:spTree>
  </p:cSld>
</p:notes>
</file>

<file path=ppt/notesSlides/notesSlide5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5"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502E1BBF-12CA-41BA-A8F2-05E9D5A02B8E}"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36" name="PlaceHolder 2"/>
          <p:cNvSpPr>
            <a:spLocks noGrp="1"/>
          </p:cNvSpPr>
          <p:nvPr>
            <p:ph type="sldImg"/>
          </p:nvPr>
        </p:nvSpPr>
        <p:spPr>
          <a:xfrm>
            <a:off x="401760" y="696600"/>
            <a:ext cx="6185880" cy="3479400"/>
          </a:xfrm>
          <a:prstGeom prst="rect">
            <a:avLst/>
          </a:prstGeom>
        </p:spPr>
      </p:sp>
      <p:sp>
        <p:nvSpPr>
          <p:cNvPr id="5437"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8"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0196164E-B276-4CDB-A73F-7D5CBE9E1B38}"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39" name="PlaceHolder 2"/>
          <p:cNvSpPr>
            <a:spLocks noGrp="1"/>
          </p:cNvSpPr>
          <p:nvPr>
            <p:ph type="sldImg"/>
          </p:nvPr>
        </p:nvSpPr>
        <p:spPr>
          <a:xfrm>
            <a:off x="401760" y="696600"/>
            <a:ext cx="6185880" cy="3479400"/>
          </a:xfrm>
          <a:prstGeom prst="rect">
            <a:avLst/>
          </a:prstGeom>
        </p:spPr>
      </p:sp>
      <p:sp>
        <p:nvSpPr>
          <p:cNvPr id="5440"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1"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AE45AF9F-8236-43B2-8CFC-76EA95D0A57F}"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42" name="PlaceHolder 2"/>
          <p:cNvSpPr>
            <a:spLocks noGrp="1"/>
          </p:cNvSpPr>
          <p:nvPr>
            <p:ph type="sldImg"/>
          </p:nvPr>
        </p:nvSpPr>
        <p:spPr>
          <a:xfrm>
            <a:off x="401760" y="696600"/>
            <a:ext cx="6185880" cy="3479400"/>
          </a:xfrm>
          <a:prstGeom prst="rect">
            <a:avLst/>
          </a:prstGeom>
        </p:spPr>
      </p:sp>
      <p:sp>
        <p:nvSpPr>
          <p:cNvPr id="5443"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4"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C52DC649-8964-40B6-9127-DF34C009C5D3}"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45" name="PlaceHolder 2"/>
          <p:cNvSpPr>
            <a:spLocks noGrp="1"/>
          </p:cNvSpPr>
          <p:nvPr>
            <p:ph type="sldImg"/>
          </p:nvPr>
        </p:nvSpPr>
        <p:spPr>
          <a:xfrm>
            <a:off x="401760" y="696600"/>
            <a:ext cx="6185880" cy="3479400"/>
          </a:xfrm>
          <a:prstGeom prst="rect">
            <a:avLst/>
          </a:prstGeom>
        </p:spPr>
      </p:sp>
      <p:sp>
        <p:nvSpPr>
          <p:cNvPr id="5446"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7"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B7344419-9A09-4D9C-919C-7963F778BA90}"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48" name="PlaceHolder 2"/>
          <p:cNvSpPr>
            <a:spLocks noGrp="1"/>
          </p:cNvSpPr>
          <p:nvPr>
            <p:ph type="sldImg"/>
          </p:nvPr>
        </p:nvSpPr>
        <p:spPr>
          <a:xfrm>
            <a:off x="401760" y="696600"/>
            <a:ext cx="6185880" cy="3479400"/>
          </a:xfrm>
          <a:prstGeom prst="rect">
            <a:avLst/>
          </a:prstGeom>
        </p:spPr>
      </p:sp>
      <p:sp>
        <p:nvSpPr>
          <p:cNvPr id="5449"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0"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5E02C08E-BB8C-4768-BEAA-C097C2929507}"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51" name="PlaceHolder 2"/>
          <p:cNvSpPr>
            <a:spLocks noGrp="1"/>
          </p:cNvSpPr>
          <p:nvPr>
            <p:ph type="sldImg"/>
          </p:nvPr>
        </p:nvSpPr>
        <p:spPr>
          <a:xfrm>
            <a:off x="401760" y="696600"/>
            <a:ext cx="6185880" cy="3479400"/>
          </a:xfrm>
          <a:prstGeom prst="rect">
            <a:avLst/>
          </a:prstGeom>
        </p:spPr>
      </p:sp>
      <p:sp>
        <p:nvSpPr>
          <p:cNvPr id="5452"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3"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1393E5F9-1F38-40D2-91D4-2FDF33EA4BF6}"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54" name="PlaceHolder 2"/>
          <p:cNvSpPr>
            <a:spLocks noGrp="1"/>
          </p:cNvSpPr>
          <p:nvPr>
            <p:ph type="sldImg"/>
          </p:nvPr>
        </p:nvSpPr>
        <p:spPr>
          <a:xfrm>
            <a:off x="401760" y="696600"/>
            <a:ext cx="6185880" cy="3479400"/>
          </a:xfrm>
          <a:prstGeom prst="rect">
            <a:avLst/>
          </a:prstGeom>
        </p:spPr>
      </p:sp>
      <p:sp>
        <p:nvSpPr>
          <p:cNvPr id="5455"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6"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B2F097E9-1E6C-4FAC-8C05-CA6B6B006A0D}"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57" name="PlaceHolder 2"/>
          <p:cNvSpPr>
            <a:spLocks noGrp="1"/>
          </p:cNvSpPr>
          <p:nvPr>
            <p:ph type="sldImg"/>
          </p:nvPr>
        </p:nvSpPr>
        <p:spPr>
          <a:xfrm>
            <a:off x="401760" y="696600"/>
            <a:ext cx="6185880" cy="3479400"/>
          </a:xfrm>
          <a:prstGeom prst="rect">
            <a:avLst/>
          </a:prstGeom>
        </p:spPr>
      </p:sp>
      <p:sp>
        <p:nvSpPr>
          <p:cNvPr id="5458"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9"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B4B3592C-6E4D-4FED-836C-CC3E47172531}"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60" name="PlaceHolder 2"/>
          <p:cNvSpPr>
            <a:spLocks noGrp="1"/>
          </p:cNvSpPr>
          <p:nvPr>
            <p:ph type="sldImg"/>
          </p:nvPr>
        </p:nvSpPr>
        <p:spPr>
          <a:xfrm>
            <a:off x="401760" y="696600"/>
            <a:ext cx="6185880" cy="3479400"/>
          </a:xfrm>
          <a:prstGeom prst="rect">
            <a:avLst/>
          </a:prstGeom>
        </p:spPr>
      </p:sp>
      <p:sp>
        <p:nvSpPr>
          <p:cNvPr id="5461"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2"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001FDDD4-7A54-47FF-82DE-C18703E4B868}" type="slidenum">
              <a:rPr b="0" lang="en-US" sz="1200" spc="-1" strike="noStrike">
                <a:solidFill>
                  <a:srgbClr val="000000"/>
                </a:solidFill>
                <a:latin typeface="Arial"/>
              </a:rPr>
              <a:t>&lt;number&gt;</a:t>
            </a:fld>
            <a:endParaRPr b="0" lang="en-US" sz="1200" spc="-1" strike="noStrike">
              <a:latin typeface="Arial"/>
            </a:endParaRPr>
          </a:p>
        </p:txBody>
      </p:sp>
      <p:sp>
        <p:nvSpPr>
          <p:cNvPr id="5463" name="PlaceHolder 2"/>
          <p:cNvSpPr>
            <a:spLocks noGrp="1"/>
          </p:cNvSpPr>
          <p:nvPr>
            <p:ph type="sldImg"/>
          </p:nvPr>
        </p:nvSpPr>
        <p:spPr>
          <a:xfrm>
            <a:off x="401760" y="696600"/>
            <a:ext cx="6185880" cy="3479400"/>
          </a:xfrm>
          <a:prstGeom prst="rect">
            <a:avLst/>
          </a:prstGeom>
        </p:spPr>
      </p:sp>
      <p:sp>
        <p:nvSpPr>
          <p:cNvPr id="5464" name="PlaceHolder 3"/>
          <p:cNvSpPr>
            <a:spLocks noGrp="1"/>
          </p:cNvSpPr>
          <p:nvPr>
            <p:ph type="body"/>
          </p:nvPr>
        </p:nvSpPr>
        <p:spPr>
          <a:xfrm>
            <a:off x="929880" y="4408200"/>
            <a:ext cx="5125320" cy="4187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5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5"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43C92DF6-8E90-4397-A4B5-2267AC7CA09A}"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66" name="PlaceHolder 2"/>
          <p:cNvSpPr>
            <a:spLocks noGrp="1"/>
          </p:cNvSpPr>
          <p:nvPr>
            <p:ph type="sldImg"/>
          </p:nvPr>
        </p:nvSpPr>
        <p:spPr>
          <a:xfrm>
            <a:off x="401760" y="696600"/>
            <a:ext cx="6185880" cy="3479400"/>
          </a:xfrm>
          <a:prstGeom prst="rect">
            <a:avLst/>
          </a:prstGeom>
        </p:spPr>
      </p:sp>
      <p:sp>
        <p:nvSpPr>
          <p:cNvPr id="5467"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8"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60A357D4-1D09-4C58-BBDE-DB757CFE84F9}"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69" name="PlaceHolder 2"/>
          <p:cNvSpPr>
            <a:spLocks noGrp="1"/>
          </p:cNvSpPr>
          <p:nvPr>
            <p:ph type="sldImg"/>
          </p:nvPr>
        </p:nvSpPr>
        <p:spPr>
          <a:xfrm>
            <a:off x="401760" y="696600"/>
            <a:ext cx="6185880" cy="3479400"/>
          </a:xfrm>
          <a:prstGeom prst="rect">
            <a:avLst/>
          </a:prstGeom>
        </p:spPr>
      </p:sp>
      <p:sp>
        <p:nvSpPr>
          <p:cNvPr id="5470"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1"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F63E2854-F4E8-46C0-AD72-AB7F8E7211A1}"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72" name="PlaceHolder 2"/>
          <p:cNvSpPr>
            <a:spLocks noGrp="1"/>
          </p:cNvSpPr>
          <p:nvPr>
            <p:ph type="sldImg"/>
          </p:nvPr>
        </p:nvSpPr>
        <p:spPr>
          <a:xfrm>
            <a:off x="401760" y="696600"/>
            <a:ext cx="6185880" cy="3479400"/>
          </a:xfrm>
          <a:prstGeom prst="rect">
            <a:avLst/>
          </a:prstGeom>
        </p:spPr>
      </p:sp>
      <p:sp>
        <p:nvSpPr>
          <p:cNvPr id="5473"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4"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FAFA3DC9-F4F2-452E-8D2E-E809E9248A62}"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75" name="PlaceHolder 2"/>
          <p:cNvSpPr>
            <a:spLocks noGrp="1"/>
          </p:cNvSpPr>
          <p:nvPr>
            <p:ph type="sldImg"/>
          </p:nvPr>
        </p:nvSpPr>
        <p:spPr>
          <a:xfrm>
            <a:off x="401760" y="696600"/>
            <a:ext cx="6185880" cy="3479400"/>
          </a:xfrm>
          <a:prstGeom prst="rect">
            <a:avLst/>
          </a:prstGeom>
        </p:spPr>
      </p:sp>
      <p:sp>
        <p:nvSpPr>
          <p:cNvPr id="5476"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7"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8868BD18-3D7D-4709-A1E0-6E0FDDAC08B6}"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78" name="PlaceHolder 2"/>
          <p:cNvSpPr>
            <a:spLocks noGrp="1"/>
          </p:cNvSpPr>
          <p:nvPr>
            <p:ph type="sldImg"/>
          </p:nvPr>
        </p:nvSpPr>
        <p:spPr>
          <a:xfrm>
            <a:off x="401760" y="696600"/>
            <a:ext cx="6185880" cy="3479400"/>
          </a:xfrm>
          <a:prstGeom prst="rect">
            <a:avLst/>
          </a:prstGeom>
        </p:spPr>
      </p:sp>
      <p:sp>
        <p:nvSpPr>
          <p:cNvPr id="5479"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0"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C25B6387-E36F-4BF3-986A-59EF1A2F5225}"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81" name="PlaceHolder 2"/>
          <p:cNvSpPr>
            <a:spLocks noGrp="1"/>
          </p:cNvSpPr>
          <p:nvPr>
            <p:ph type="sldImg"/>
          </p:nvPr>
        </p:nvSpPr>
        <p:spPr>
          <a:xfrm>
            <a:off x="401760" y="696600"/>
            <a:ext cx="6185880" cy="3479400"/>
          </a:xfrm>
          <a:prstGeom prst="rect">
            <a:avLst/>
          </a:prstGeom>
        </p:spPr>
      </p:sp>
      <p:sp>
        <p:nvSpPr>
          <p:cNvPr id="5482" name="PlaceHolder 3"/>
          <p:cNvSpPr>
            <a:spLocks noGrp="1"/>
          </p:cNvSpPr>
          <p:nvPr>
            <p:ph type="body"/>
          </p:nvPr>
        </p:nvSpPr>
        <p:spPr>
          <a:xfrm>
            <a:off x="929880" y="4408200"/>
            <a:ext cx="5125320" cy="4177800"/>
          </a:xfrm>
          <a:prstGeom prst="rect">
            <a:avLst/>
          </a:prstGeom>
        </p:spPr>
        <p:txBody>
          <a:bodyPr lIns="0" rIns="0" tIns="0" bIns="0"/>
          <a:p>
            <a:endParaRPr b="0" lang="en-US" sz="2440" spc="-1" strike="noStrike">
              <a:solidFill>
                <a:srgbClr val="000000"/>
              </a:solidFill>
              <a:latin typeface="Times New Roman"/>
            </a:endParaRPr>
          </a:p>
        </p:txBody>
      </p:sp>
    </p:spTree>
  </p:cSld>
</p:notes>
</file>

<file path=ppt/notesSlides/notesSlide5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3"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9465FE69-9505-46D7-903F-53368D283469}"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84" name="PlaceHolder 2"/>
          <p:cNvSpPr>
            <a:spLocks noGrp="1"/>
          </p:cNvSpPr>
          <p:nvPr>
            <p:ph type="sldImg"/>
          </p:nvPr>
        </p:nvSpPr>
        <p:spPr>
          <a:xfrm>
            <a:off x="401760" y="696600"/>
            <a:ext cx="6185880" cy="3479400"/>
          </a:xfrm>
          <a:prstGeom prst="rect">
            <a:avLst/>
          </a:prstGeom>
        </p:spPr>
      </p:sp>
      <p:sp>
        <p:nvSpPr>
          <p:cNvPr id="5485"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6"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6DE986B2-5CC7-40C9-8746-71C812C54B58}"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87" name="PlaceHolder 2"/>
          <p:cNvSpPr>
            <a:spLocks noGrp="1"/>
          </p:cNvSpPr>
          <p:nvPr>
            <p:ph type="sldImg"/>
          </p:nvPr>
        </p:nvSpPr>
        <p:spPr>
          <a:xfrm>
            <a:off x="401760" y="696600"/>
            <a:ext cx="6185880" cy="3479400"/>
          </a:xfrm>
          <a:prstGeom prst="rect">
            <a:avLst/>
          </a:prstGeom>
        </p:spPr>
      </p:sp>
      <p:sp>
        <p:nvSpPr>
          <p:cNvPr id="5488"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9"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760B621C-52B7-4DC0-A148-D487BA3DEFE3}"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90" name="PlaceHolder 2"/>
          <p:cNvSpPr>
            <a:spLocks noGrp="1"/>
          </p:cNvSpPr>
          <p:nvPr>
            <p:ph type="sldImg"/>
          </p:nvPr>
        </p:nvSpPr>
        <p:spPr>
          <a:xfrm>
            <a:off x="401760" y="696600"/>
            <a:ext cx="6185880" cy="3479400"/>
          </a:xfrm>
          <a:prstGeom prst="rect">
            <a:avLst/>
          </a:prstGeom>
        </p:spPr>
      </p:sp>
      <p:sp>
        <p:nvSpPr>
          <p:cNvPr id="5491"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2"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354D1AB9-D24B-4B92-B4E5-70597B306225}"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93" name="PlaceHolder 2"/>
          <p:cNvSpPr>
            <a:spLocks noGrp="1"/>
          </p:cNvSpPr>
          <p:nvPr>
            <p:ph type="sldImg"/>
          </p:nvPr>
        </p:nvSpPr>
        <p:spPr>
          <a:xfrm>
            <a:off x="401760" y="696600"/>
            <a:ext cx="6185880" cy="3479400"/>
          </a:xfrm>
          <a:prstGeom prst="rect">
            <a:avLst/>
          </a:prstGeom>
        </p:spPr>
      </p:sp>
      <p:sp>
        <p:nvSpPr>
          <p:cNvPr id="5494"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5"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4EAF9261-82D2-44CF-8157-12BE34056EEC}"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96" name="PlaceHolder 2"/>
          <p:cNvSpPr>
            <a:spLocks noGrp="1"/>
          </p:cNvSpPr>
          <p:nvPr>
            <p:ph type="sldImg"/>
          </p:nvPr>
        </p:nvSpPr>
        <p:spPr>
          <a:xfrm>
            <a:off x="401760" y="696600"/>
            <a:ext cx="6185880" cy="3479400"/>
          </a:xfrm>
          <a:prstGeom prst="rect">
            <a:avLst/>
          </a:prstGeom>
        </p:spPr>
      </p:sp>
      <p:sp>
        <p:nvSpPr>
          <p:cNvPr id="5497"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8"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C8F2D0ED-1FCF-4B3A-9E0C-7F8578BDB8B4}"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499" name="PlaceHolder 2"/>
          <p:cNvSpPr>
            <a:spLocks noGrp="1"/>
          </p:cNvSpPr>
          <p:nvPr>
            <p:ph type="sldImg"/>
          </p:nvPr>
        </p:nvSpPr>
        <p:spPr>
          <a:xfrm>
            <a:off x="401760" y="696600"/>
            <a:ext cx="6185880" cy="3479400"/>
          </a:xfrm>
          <a:prstGeom prst="rect">
            <a:avLst/>
          </a:prstGeom>
        </p:spPr>
      </p:sp>
      <p:sp>
        <p:nvSpPr>
          <p:cNvPr id="5500"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1"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1C246FF4-6662-4219-98D3-F16578C91580}"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02" name="PlaceHolder 2"/>
          <p:cNvSpPr>
            <a:spLocks noGrp="1"/>
          </p:cNvSpPr>
          <p:nvPr>
            <p:ph type="sldImg"/>
          </p:nvPr>
        </p:nvSpPr>
        <p:spPr>
          <a:xfrm>
            <a:off x="401760" y="696600"/>
            <a:ext cx="6185880" cy="3479400"/>
          </a:xfrm>
          <a:prstGeom prst="rect">
            <a:avLst/>
          </a:prstGeom>
        </p:spPr>
      </p:sp>
      <p:sp>
        <p:nvSpPr>
          <p:cNvPr id="5503"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4"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A2B150B9-2386-4667-8D38-E7D090BA7B97}"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05" name="PlaceHolder 2"/>
          <p:cNvSpPr>
            <a:spLocks noGrp="1"/>
          </p:cNvSpPr>
          <p:nvPr>
            <p:ph type="sldImg"/>
          </p:nvPr>
        </p:nvSpPr>
        <p:spPr>
          <a:xfrm>
            <a:off x="401760" y="696600"/>
            <a:ext cx="6185880" cy="3479400"/>
          </a:xfrm>
          <a:prstGeom prst="rect">
            <a:avLst/>
          </a:prstGeom>
        </p:spPr>
      </p:sp>
      <p:sp>
        <p:nvSpPr>
          <p:cNvPr id="5506"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7"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314E1433-7E64-4C73-9FAB-77C98DB99D72}"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08" name="PlaceHolder 2"/>
          <p:cNvSpPr>
            <a:spLocks noGrp="1"/>
          </p:cNvSpPr>
          <p:nvPr>
            <p:ph type="sldImg"/>
          </p:nvPr>
        </p:nvSpPr>
        <p:spPr>
          <a:xfrm>
            <a:off x="401760" y="696600"/>
            <a:ext cx="6185880" cy="3479400"/>
          </a:xfrm>
          <a:prstGeom prst="rect">
            <a:avLst/>
          </a:prstGeom>
        </p:spPr>
      </p:sp>
      <p:sp>
        <p:nvSpPr>
          <p:cNvPr id="5509"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0"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A21B3DBE-9C0B-486C-B070-AFABDC33D0FB}"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11" name="PlaceHolder 2"/>
          <p:cNvSpPr>
            <a:spLocks noGrp="1"/>
          </p:cNvSpPr>
          <p:nvPr>
            <p:ph type="sldImg"/>
          </p:nvPr>
        </p:nvSpPr>
        <p:spPr>
          <a:xfrm>
            <a:off x="401760" y="696600"/>
            <a:ext cx="6185880" cy="3479400"/>
          </a:xfrm>
          <a:prstGeom prst="rect">
            <a:avLst/>
          </a:prstGeom>
        </p:spPr>
      </p:sp>
      <p:sp>
        <p:nvSpPr>
          <p:cNvPr id="5512"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3"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8033B495-FF2E-48FB-A5EA-499AF6C03A12}"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14" name="PlaceHolder 2"/>
          <p:cNvSpPr>
            <a:spLocks noGrp="1"/>
          </p:cNvSpPr>
          <p:nvPr>
            <p:ph type="sldImg"/>
          </p:nvPr>
        </p:nvSpPr>
        <p:spPr>
          <a:xfrm>
            <a:off x="401760" y="696600"/>
            <a:ext cx="6185880" cy="3479400"/>
          </a:xfrm>
          <a:prstGeom prst="rect">
            <a:avLst/>
          </a:prstGeom>
        </p:spPr>
      </p:sp>
      <p:sp>
        <p:nvSpPr>
          <p:cNvPr id="5515"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6"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544A874A-F4B5-4107-87FB-F6330036C0AE}"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17" name="PlaceHolder 2"/>
          <p:cNvSpPr>
            <a:spLocks noGrp="1"/>
          </p:cNvSpPr>
          <p:nvPr>
            <p:ph type="sldImg"/>
          </p:nvPr>
        </p:nvSpPr>
        <p:spPr>
          <a:xfrm>
            <a:off x="401760" y="696600"/>
            <a:ext cx="6185880" cy="3479400"/>
          </a:xfrm>
          <a:prstGeom prst="rect">
            <a:avLst/>
          </a:prstGeom>
        </p:spPr>
      </p:sp>
      <p:sp>
        <p:nvSpPr>
          <p:cNvPr id="5518"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9"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9223859A-B1FA-4BAB-B800-AF345FDEE668}"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20" name="PlaceHolder 2"/>
          <p:cNvSpPr>
            <a:spLocks noGrp="1"/>
          </p:cNvSpPr>
          <p:nvPr>
            <p:ph type="sldImg"/>
          </p:nvPr>
        </p:nvSpPr>
        <p:spPr>
          <a:xfrm>
            <a:off x="401760" y="696600"/>
            <a:ext cx="6185880" cy="3479400"/>
          </a:xfrm>
          <a:prstGeom prst="rect">
            <a:avLst/>
          </a:prstGeom>
        </p:spPr>
      </p:sp>
      <p:sp>
        <p:nvSpPr>
          <p:cNvPr id="5521"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2"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7B6D6B12-8BE6-486B-AC43-73EB040190E4}"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23" name="PlaceHolder 2"/>
          <p:cNvSpPr>
            <a:spLocks noGrp="1"/>
          </p:cNvSpPr>
          <p:nvPr>
            <p:ph type="sldImg"/>
          </p:nvPr>
        </p:nvSpPr>
        <p:spPr>
          <a:xfrm>
            <a:off x="401760" y="696600"/>
            <a:ext cx="6185880" cy="3479400"/>
          </a:xfrm>
          <a:prstGeom prst="rect">
            <a:avLst/>
          </a:prstGeom>
        </p:spPr>
      </p:sp>
      <p:sp>
        <p:nvSpPr>
          <p:cNvPr id="5524"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5"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92654CBD-CB45-4674-960E-0BB8777124F8}"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26" name="PlaceHolder 2"/>
          <p:cNvSpPr>
            <a:spLocks noGrp="1"/>
          </p:cNvSpPr>
          <p:nvPr>
            <p:ph type="sldImg"/>
          </p:nvPr>
        </p:nvSpPr>
        <p:spPr>
          <a:xfrm>
            <a:off x="401760" y="696600"/>
            <a:ext cx="6185880" cy="3479400"/>
          </a:xfrm>
          <a:prstGeom prst="rect">
            <a:avLst/>
          </a:prstGeom>
        </p:spPr>
      </p:sp>
      <p:sp>
        <p:nvSpPr>
          <p:cNvPr id="5527"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8"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D9BC1810-EA10-48C7-B6A3-120C779C62D8}"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29" name="PlaceHolder 2"/>
          <p:cNvSpPr>
            <a:spLocks noGrp="1"/>
          </p:cNvSpPr>
          <p:nvPr>
            <p:ph type="sldImg"/>
          </p:nvPr>
        </p:nvSpPr>
        <p:spPr>
          <a:xfrm>
            <a:off x="401760" y="696600"/>
            <a:ext cx="6185880" cy="3479400"/>
          </a:xfrm>
          <a:prstGeom prst="rect">
            <a:avLst/>
          </a:prstGeom>
        </p:spPr>
      </p:sp>
      <p:sp>
        <p:nvSpPr>
          <p:cNvPr id="5530"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1"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1ECD7788-AEF1-485C-AF9D-CA6F84E0C74F}"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32" name="PlaceHolder 2"/>
          <p:cNvSpPr>
            <a:spLocks noGrp="1"/>
          </p:cNvSpPr>
          <p:nvPr>
            <p:ph type="sldImg"/>
          </p:nvPr>
        </p:nvSpPr>
        <p:spPr>
          <a:xfrm>
            <a:off x="401760" y="696600"/>
            <a:ext cx="6185880" cy="3479400"/>
          </a:xfrm>
          <a:prstGeom prst="rect">
            <a:avLst/>
          </a:prstGeom>
        </p:spPr>
      </p:sp>
      <p:sp>
        <p:nvSpPr>
          <p:cNvPr id="5533"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4"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37D9C095-5685-47A1-A31D-1452769357BD}"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35" name="PlaceHolder 2"/>
          <p:cNvSpPr>
            <a:spLocks noGrp="1"/>
          </p:cNvSpPr>
          <p:nvPr>
            <p:ph type="sldImg"/>
          </p:nvPr>
        </p:nvSpPr>
        <p:spPr>
          <a:xfrm>
            <a:off x="401760" y="696600"/>
            <a:ext cx="6185880" cy="3479400"/>
          </a:xfrm>
          <a:prstGeom prst="rect">
            <a:avLst/>
          </a:prstGeom>
        </p:spPr>
      </p:sp>
      <p:sp>
        <p:nvSpPr>
          <p:cNvPr id="5536"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Calibri"/>
            </a:endParaRPr>
          </a:p>
        </p:txBody>
      </p:sp>
    </p:spTree>
  </p:cSld>
</p:notes>
</file>

<file path=ppt/notesSlides/notesSlide5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7"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3CE415F5-F62F-40AD-B701-740BD89E914B}"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38" name="PlaceHolder 2"/>
          <p:cNvSpPr>
            <a:spLocks noGrp="1"/>
          </p:cNvSpPr>
          <p:nvPr>
            <p:ph type="sldImg"/>
          </p:nvPr>
        </p:nvSpPr>
        <p:spPr>
          <a:xfrm>
            <a:off x="401760" y="696600"/>
            <a:ext cx="6185880" cy="3479400"/>
          </a:xfrm>
          <a:prstGeom prst="rect">
            <a:avLst/>
          </a:prstGeom>
        </p:spPr>
      </p:sp>
      <p:sp>
        <p:nvSpPr>
          <p:cNvPr id="5539"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0"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013611C2-5990-4064-8DC4-6A6A4E24A7BA}"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41" name="PlaceHolder 2"/>
          <p:cNvSpPr>
            <a:spLocks noGrp="1"/>
          </p:cNvSpPr>
          <p:nvPr>
            <p:ph type="sldImg"/>
          </p:nvPr>
        </p:nvSpPr>
        <p:spPr>
          <a:xfrm>
            <a:off x="401760" y="696600"/>
            <a:ext cx="6185880" cy="3479400"/>
          </a:xfrm>
          <a:prstGeom prst="rect">
            <a:avLst/>
          </a:prstGeom>
        </p:spPr>
      </p:sp>
      <p:sp>
        <p:nvSpPr>
          <p:cNvPr id="5542"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3"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E0EB851E-99E7-41C1-88B3-1199127C68F9}"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44" name="PlaceHolder 2"/>
          <p:cNvSpPr>
            <a:spLocks noGrp="1"/>
          </p:cNvSpPr>
          <p:nvPr>
            <p:ph type="sldImg"/>
          </p:nvPr>
        </p:nvSpPr>
        <p:spPr>
          <a:xfrm>
            <a:off x="401760" y="696600"/>
            <a:ext cx="6185880" cy="3479400"/>
          </a:xfrm>
          <a:prstGeom prst="rect">
            <a:avLst/>
          </a:prstGeom>
        </p:spPr>
      </p:sp>
      <p:sp>
        <p:nvSpPr>
          <p:cNvPr id="5545"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6"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A677A127-AA85-46F5-9E0B-3F1DD52F4E9D}"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47" name="PlaceHolder 2"/>
          <p:cNvSpPr>
            <a:spLocks noGrp="1"/>
          </p:cNvSpPr>
          <p:nvPr>
            <p:ph type="sldImg"/>
          </p:nvPr>
        </p:nvSpPr>
        <p:spPr>
          <a:xfrm>
            <a:off x="401760" y="696600"/>
            <a:ext cx="6185880" cy="3479400"/>
          </a:xfrm>
          <a:prstGeom prst="rect">
            <a:avLst/>
          </a:prstGeom>
        </p:spPr>
      </p:sp>
      <p:sp>
        <p:nvSpPr>
          <p:cNvPr id="5548"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9"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C18D54AE-50C9-4653-84C0-58FF8D9EFBBB}"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50" name="PlaceHolder 2"/>
          <p:cNvSpPr>
            <a:spLocks noGrp="1"/>
          </p:cNvSpPr>
          <p:nvPr>
            <p:ph type="sldImg"/>
          </p:nvPr>
        </p:nvSpPr>
        <p:spPr>
          <a:xfrm>
            <a:off x="401760" y="696600"/>
            <a:ext cx="6185880" cy="3479400"/>
          </a:xfrm>
          <a:prstGeom prst="rect">
            <a:avLst/>
          </a:prstGeom>
        </p:spPr>
      </p:sp>
      <p:sp>
        <p:nvSpPr>
          <p:cNvPr id="5551"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2"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31405CF3-3525-45B0-A843-034B178E6590}"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53" name="PlaceHolder 2"/>
          <p:cNvSpPr>
            <a:spLocks noGrp="1"/>
          </p:cNvSpPr>
          <p:nvPr>
            <p:ph type="sldImg"/>
          </p:nvPr>
        </p:nvSpPr>
        <p:spPr>
          <a:xfrm>
            <a:off x="401760" y="696600"/>
            <a:ext cx="6185880" cy="3479400"/>
          </a:xfrm>
          <a:prstGeom prst="rect">
            <a:avLst/>
          </a:prstGeom>
        </p:spPr>
      </p:sp>
      <p:sp>
        <p:nvSpPr>
          <p:cNvPr id="5554"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Calibri"/>
            </a:endParaRPr>
          </a:p>
        </p:txBody>
      </p:sp>
    </p:spTree>
  </p:cSld>
</p:notes>
</file>

<file path=ppt/notesSlides/notesSlide5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5"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C60D6943-90DA-4CD3-A1AF-6A2DAA1BCDE4}"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56" name="PlaceHolder 2"/>
          <p:cNvSpPr>
            <a:spLocks noGrp="1"/>
          </p:cNvSpPr>
          <p:nvPr>
            <p:ph type="sldImg"/>
          </p:nvPr>
        </p:nvSpPr>
        <p:spPr>
          <a:xfrm>
            <a:off x="401760" y="696600"/>
            <a:ext cx="6185880" cy="3479400"/>
          </a:xfrm>
          <a:prstGeom prst="rect">
            <a:avLst/>
          </a:prstGeom>
        </p:spPr>
      </p:sp>
      <p:sp>
        <p:nvSpPr>
          <p:cNvPr id="5557"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8"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B7086ACF-4CB0-4899-992B-E6807051C763}"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59" name="PlaceHolder 2"/>
          <p:cNvSpPr>
            <a:spLocks noGrp="1"/>
          </p:cNvSpPr>
          <p:nvPr>
            <p:ph type="sldImg"/>
          </p:nvPr>
        </p:nvSpPr>
        <p:spPr>
          <a:xfrm>
            <a:off x="401760" y="696600"/>
            <a:ext cx="6185880" cy="3479400"/>
          </a:xfrm>
          <a:prstGeom prst="rect">
            <a:avLst/>
          </a:prstGeom>
        </p:spPr>
      </p:sp>
      <p:sp>
        <p:nvSpPr>
          <p:cNvPr id="5560"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1"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C403F4DE-EC34-4C59-A8F8-5AF7901A98C4}"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62" name="PlaceHolder 2"/>
          <p:cNvSpPr>
            <a:spLocks noGrp="1"/>
          </p:cNvSpPr>
          <p:nvPr>
            <p:ph type="sldImg"/>
          </p:nvPr>
        </p:nvSpPr>
        <p:spPr>
          <a:xfrm>
            <a:off x="401760" y="696600"/>
            <a:ext cx="6185880" cy="3479400"/>
          </a:xfrm>
          <a:prstGeom prst="rect">
            <a:avLst/>
          </a:prstGeom>
        </p:spPr>
      </p:sp>
      <p:sp>
        <p:nvSpPr>
          <p:cNvPr id="5563"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5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4"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E5A922C1-5563-4D7A-9C32-93F4F61CA3AB}"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65" name="PlaceHolder 2"/>
          <p:cNvSpPr>
            <a:spLocks noGrp="1"/>
          </p:cNvSpPr>
          <p:nvPr>
            <p:ph type="sldImg"/>
          </p:nvPr>
        </p:nvSpPr>
        <p:spPr>
          <a:xfrm>
            <a:off x="401760" y="696600"/>
            <a:ext cx="6185880" cy="3479400"/>
          </a:xfrm>
          <a:prstGeom prst="rect">
            <a:avLst/>
          </a:prstGeom>
        </p:spPr>
      </p:sp>
      <p:sp>
        <p:nvSpPr>
          <p:cNvPr id="5566" name="PlaceHolder 3"/>
          <p:cNvSpPr>
            <a:spLocks noGrp="1"/>
          </p:cNvSpPr>
          <p:nvPr>
            <p:ph type="body"/>
          </p:nvPr>
        </p:nvSpPr>
        <p:spPr>
          <a:xfrm>
            <a:off x="929880" y="4408200"/>
            <a:ext cx="5125320" cy="4177800"/>
          </a:xfrm>
          <a:prstGeom prst="rect">
            <a:avLst/>
          </a:prstGeom>
        </p:spPr>
        <p:txBody>
          <a:bodyPr lIns="0" rIns="0" tIns="0" bIns="0"/>
          <a:p>
            <a:endParaRPr b="0" lang="en-US" sz="2440" spc="-1" strike="noStrike">
              <a:solidFill>
                <a:srgbClr val="000000"/>
              </a:solidFill>
              <a:latin typeface="Times New Roman"/>
            </a:endParaRPr>
          </a:p>
        </p:txBody>
      </p:sp>
    </p:spTree>
  </p:cSld>
</p:notes>
</file>

<file path=ppt/notesSlides/notesSlide5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7"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27A8E74A-407D-418B-B648-37D66EEF5628}"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68" name="PlaceHolder 2"/>
          <p:cNvSpPr>
            <a:spLocks noGrp="1"/>
          </p:cNvSpPr>
          <p:nvPr>
            <p:ph type="sldImg"/>
          </p:nvPr>
        </p:nvSpPr>
        <p:spPr>
          <a:xfrm>
            <a:off x="401760" y="696600"/>
            <a:ext cx="6185880" cy="3479400"/>
          </a:xfrm>
          <a:prstGeom prst="rect">
            <a:avLst/>
          </a:prstGeom>
        </p:spPr>
      </p:sp>
      <p:sp>
        <p:nvSpPr>
          <p:cNvPr id="5569" name="PlaceHolder 3"/>
          <p:cNvSpPr>
            <a:spLocks noGrp="1"/>
          </p:cNvSpPr>
          <p:nvPr>
            <p:ph type="body"/>
          </p:nvPr>
        </p:nvSpPr>
        <p:spPr>
          <a:xfrm>
            <a:off x="929880" y="4408200"/>
            <a:ext cx="5125320" cy="4177800"/>
          </a:xfrm>
          <a:prstGeom prst="rect">
            <a:avLst/>
          </a:prstGeom>
        </p:spPr>
        <p:txBody>
          <a:bodyPr lIns="0" rIns="0" tIns="0" bIns="0"/>
          <a:p>
            <a:endParaRPr b="0" lang="en-US" sz="2440" spc="-1" strike="noStrike">
              <a:solidFill>
                <a:srgbClr val="000000"/>
              </a:solidFill>
              <a:latin typeface="Times New Roman"/>
            </a:endParaRPr>
          </a:p>
        </p:txBody>
      </p:sp>
    </p:spTree>
  </p:cSld>
</p:notes>
</file>

<file path=ppt/notesSlides/notesSlide5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0"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88CB4235-2A32-4B89-B594-8A2F2442EE31}" type="slidenum">
              <a:rPr b="0" lang="en-US" sz="1200" spc="-1" strike="noStrike">
                <a:solidFill>
                  <a:srgbClr val="000000"/>
                </a:solidFill>
                <a:latin typeface="Arial"/>
              </a:rPr>
              <a:t>&lt;number&gt;</a:t>
            </a:fld>
            <a:endParaRPr b="0" lang="en-US" sz="1200" spc="-1" strike="noStrike">
              <a:latin typeface="Arial"/>
            </a:endParaRPr>
          </a:p>
        </p:txBody>
      </p:sp>
      <p:sp>
        <p:nvSpPr>
          <p:cNvPr id="5571" name="PlaceHolder 2"/>
          <p:cNvSpPr>
            <a:spLocks noGrp="1"/>
          </p:cNvSpPr>
          <p:nvPr>
            <p:ph type="sldImg"/>
          </p:nvPr>
        </p:nvSpPr>
        <p:spPr>
          <a:xfrm>
            <a:off x="401760" y="696600"/>
            <a:ext cx="6185880" cy="3479400"/>
          </a:xfrm>
          <a:prstGeom prst="rect">
            <a:avLst/>
          </a:prstGeom>
        </p:spPr>
      </p:sp>
      <p:sp>
        <p:nvSpPr>
          <p:cNvPr id="5572" name="PlaceHolder 3"/>
          <p:cNvSpPr>
            <a:spLocks noGrp="1"/>
          </p:cNvSpPr>
          <p:nvPr>
            <p:ph type="body"/>
          </p:nvPr>
        </p:nvSpPr>
        <p:spPr>
          <a:xfrm>
            <a:off x="929880" y="4408200"/>
            <a:ext cx="5125320" cy="4187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5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3" name="CustomShape 1"/>
          <p:cNvSpPr/>
          <p:nvPr/>
        </p:nvSpPr>
        <p:spPr>
          <a:xfrm>
            <a:off x="3959640" y="8819280"/>
            <a:ext cx="3026160" cy="463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2880" rIns="92880" tIns="46440" bIns="46440" anchor="b"/>
          <a:p>
            <a:pPr algn="r">
              <a:lnSpc>
                <a:spcPct val="100000"/>
              </a:lnSpc>
            </a:pPr>
            <a:fld id="{1EBEF8FB-F8C3-4312-9163-2477ED7C7C12}" type="slidenum">
              <a:rPr b="0" lang="en-GB" sz="1200" spc="-1" strike="noStrike">
                <a:solidFill>
                  <a:srgbClr val="000000"/>
                </a:solidFill>
                <a:latin typeface="Arial"/>
                <a:ea typeface="Arial"/>
              </a:rPr>
              <a:t>&lt;number&gt;</a:t>
            </a:fld>
            <a:endParaRPr b="0" lang="en-US" sz="1200" spc="-1" strike="noStrike">
              <a:latin typeface="Arial"/>
            </a:endParaRPr>
          </a:p>
        </p:txBody>
      </p:sp>
      <p:sp>
        <p:nvSpPr>
          <p:cNvPr id="5574" name="PlaceHolder 2"/>
          <p:cNvSpPr>
            <a:spLocks noGrp="1"/>
          </p:cNvSpPr>
          <p:nvPr>
            <p:ph type="sldImg"/>
          </p:nvPr>
        </p:nvSpPr>
        <p:spPr>
          <a:xfrm>
            <a:off x="401760" y="696600"/>
            <a:ext cx="6185880" cy="3479400"/>
          </a:xfrm>
          <a:prstGeom prst="rect">
            <a:avLst/>
          </a:prstGeom>
        </p:spPr>
      </p:sp>
      <p:sp>
        <p:nvSpPr>
          <p:cNvPr id="5575" name="PlaceHolder 3"/>
          <p:cNvSpPr>
            <a:spLocks noGrp="1"/>
          </p:cNvSpPr>
          <p:nvPr>
            <p:ph type="body"/>
          </p:nvPr>
        </p:nvSpPr>
        <p:spPr>
          <a:xfrm>
            <a:off x="929880" y="4408200"/>
            <a:ext cx="5125320" cy="4177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1" name="TextShape 1"/>
          <p:cNvSpPr txBox="1"/>
          <p:nvPr/>
        </p:nvSpPr>
        <p:spPr>
          <a:xfrm>
            <a:off x="3959280" y="8820000"/>
            <a:ext cx="3025440" cy="463320"/>
          </a:xfrm>
          <a:prstGeom prst="rect">
            <a:avLst/>
          </a:prstGeom>
          <a:noFill/>
          <a:ln w="9360">
            <a:noFill/>
          </a:ln>
        </p:spPr>
        <p:txBody>
          <a:bodyPr lIns="92880" rIns="92880" tIns="46440" bIns="46440" anchor="b"/>
          <a:p>
            <a:pPr algn="r">
              <a:lnSpc>
                <a:spcPct val="100000"/>
              </a:lnSpc>
            </a:pPr>
            <a:fld id="{130D5AB2-9DAA-4E2A-8796-6CC5C30A8E2D}"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4842" name="PlaceHolder 2"/>
          <p:cNvSpPr>
            <a:spLocks noGrp="1"/>
          </p:cNvSpPr>
          <p:nvPr>
            <p:ph type="sldImg"/>
          </p:nvPr>
        </p:nvSpPr>
        <p:spPr>
          <a:xfrm>
            <a:off x="1174680" y="696960"/>
            <a:ext cx="4638240" cy="3479400"/>
          </a:xfrm>
          <a:prstGeom prst="rect">
            <a:avLst/>
          </a:prstGeom>
        </p:spPr>
      </p:sp>
      <p:sp>
        <p:nvSpPr>
          <p:cNvPr id="4843" name="PlaceHolder 3"/>
          <p:cNvSpPr>
            <a:spLocks noGrp="1"/>
          </p:cNvSpPr>
          <p:nvPr>
            <p:ph type="body"/>
          </p:nvPr>
        </p:nvSpPr>
        <p:spPr>
          <a:xfrm>
            <a:off x="930240" y="4408560"/>
            <a:ext cx="5124240" cy="4177800"/>
          </a:xfrm>
          <a:prstGeom prst="rect">
            <a:avLst/>
          </a:prstGeom>
        </p:spPr>
        <p:txBody>
          <a:bodyPr lIns="92880" rIns="92880" tIns="46440" bIns="46440"/>
          <a:p>
            <a:endParaRPr b="0" lang="en-US" sz="2000" spc="-1" strike="noStrike">
              <a:latin typeface="Arial"/>
            </a:endParaRPr>
          </a:p>
        </p:txBody>
      </p:sp>
    </p:spTree>
  </p:cSld>
</p:notes>
</file>

<file path=ppt/notesSlides/notesSlide6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6"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712DFD4A-B387-47F9-9747-C85503CC99B7}" type="slidenum">
              <a:rPr b="0" lang="en-US" sz="1200" spc="-1" strike="noStrike">
                <a:latin typeface="Arial"/>
                <a:ea typeface="ＭＳ Ｐゴシック"/>
              </a:rPr>
              <a:t>&lt;number&gt;</a:t>
            </a:fld>
            <a:endParaRPr b="0" lang="en-US" sz="1200" spc="-1" strike="noStrike">
              <a:latin typeface="Arial"/>
            </a:endParaRPr>
          </a:p>
        </p:txBody>
      </p:sp>
      <p:sp>
        <p:nvSpPr>
          <p:cNvPr id="5577" name="PlaceHolder 2"/>
          <p:cNvSpPr>
            <a:spLocks noGrp="1"/>
          </p:cNvSpPr>
          <p:nvPr>
            <p:ph type="sldImg"/>
          </p:nvPr>
        </p:nvSpPr>
        <p:spPr>
          <a:xfrm>
            <a:off x="1143000" y="685800"/>
            <a:ext cx="4572000" cy="3429000"/>
          </a:xfrm>
          <a:prstGeom prst="rect">
            <a:avLst/>
          </a:prstGeom>
        </p:spPr>
      </p:sp>
      <p:sp>
        <p:nvSpPr>
          <p:cNvPr id="5578"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Calibri"/>
            </a:endParaRPr>
          </a:p>
        </p:txBody>
      </p:sp>
    </p:spTree>
  </p:cSld>
</p:notes>
</file>

<file path=ppt/notesSlides/notesSlide6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9"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DFAD3C12-A7AF-4452-B9BF-1CC18947BA63}" type="slidenum">
              <a:rPr b="0" lang="en-US" sz="1200" spc="-1" strike="noStrike">
                <a:latin typeface="Arial"/>
                <a:ea typeface="ＭＳ Ｐゴシック"/>
              </a:rPr>
              <a:t>&lt;number&gt;</a:t>
            </a:fld>
            <a:endParaRPr b="0" lang="en-US" sz="1200" spc="-1" strike="noStrike">
              <a:latin typeface="Arial"/>
            </a:endParaRPr>
          </a:p>
        </p:txBody>
      </p:sp>
      <p:sp>
        <p:nvSpPr>
          <p:cNvPr id="5580" name="PlaceHolder 2"/>
          <p:cNvSpPr>
            <a:spLocks noGrp="1"/>
          </p:cNvSpPr>
          <p:nvPr>
            <p:ph type="sldImg"/>
          </p:nvPr>
        </p:nvSpPr>
        <p:spPr>
          <a:xfrm>
            <a:off x="1143000" y="685800"/>
            <a:ext cx="4572000" cy="3429000"/>
          </a:xfrm>
          <a:prstGeom prst="rect">
            <a:avLst/>
          </a:prstGeom>
        </p:spPr>
      </p:sp>
      <p:sp>
        <p:nvSpPr>
          <p:cNvPr id="5581"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2"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FD7B7929-20E2-454D-993E-45F398557E58}" type="slidenum">
              <a:rPr b="0" lang="en-US" sz="1200" spc="-1" strike="noStrike">
                <a:latin typeface="Calibri"/>
                <a:ea typeface="新細明體"/>
              </a:rPr>
              <a:t>&lt;number&gt;</a:t>
            </a:fld>
            <a:endParaRPr b="0" lang="en-US" sz="1200" spc="-1" strike="noStrike">
              <a:latin typeface="Arial"/>
            </a:endParaRPr>
          </a:p>
        </p:txBody>
      </p:sp>
      <p:sp>
        <p:nvSpPr>
          <p:cNvPr id="5583" name="PlaceHolder 2"/>
          <p:cNvSpPr>
            <a:spLocks noGrp="1"/>
          </p:cNvSpPr>
          <p:nvPr>
            <p:ph type="sldImg"/>
          </p:nvPr>
        </p:nvSpPr>
        <p:spPr>
          <a:xfrm>
            <a:off x="1143000" y="685800"/>
            <a:ext cx="4572000" cy="3429000"/>
          </a:xfrm>
          <a:prstGeom prst="rect">
            <a:avLst/>
          </a:prstGeom>
        </p:spPr>
      </p:sp>
      <p:sp>
        <p:nvSpPr>
          <p:cNvPr id="5584"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5"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E234DDAC-AD8C-4780-9F51-D23D904AF401}" type="slidenum">
              <a:rPr b="0" lang="en-US" sz="1200" spc="-1" strike="noStrike">
                <a:latin typeface="Arial"/>
                <a:ea typeface="ＭＳ Ｐゴシック"/>
              </a:rPr>
              <a:t>&lt;number&gt;</a:t>
            </a:fld>
            <a:endParaRPr b="0" lang="en-US" sz="1200" spc="-1" strike="noStrike">
              <a:latin typeface="Arial"/>
            </a:endParaRPr>
          </a:p>
        </p:txBody>
      </p:sp>
      <p:sp>
        <p:nvSpPr>
          <p:cNvPr id="5586" name="PlaceHolder 2"/>
          <p:cNvSpPr>
            <a:spLocks noGrp="1"/>
          </p:cNvSpPr>
          <p:nvPr>
            <p:ph type="sldImg"/>
          </p:nvPr>
        </p:nvSpPr>
        <p:spPr>
          <a:xfrm>
            <a:off x="1143000" y="685800"/>
            <a:ext cx="4572000" cy="3429000"/>
          </a:xfrm>
          <a:prstGeom prst="rect">
            <a:avLst/>
          </a:prstGeom>
        </p:spPr>
      </p:sp>
      <p:sp>
        <p:nvSpPr>
          <p:cNvPr id="5587"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8" name="PlaceHolder 1"/>
          <p:cNvSpPr>
            <a:spLocks noGrp="1"/>
          </p:cNvSpPr>
          <p:nvPr>
            <p:ph type="sldImg"/>
          </p:nvPr>
        </p:nvSpPr>
        <p:spPr>
          <a:xfrm>
            <a:off x="1143000" y="685800"/>
            <a:ext cx="4572000" cy="3429000"/>
          </a:xfrm>
          <a:prstGeom prst="rect">
            <a:avLst/>
          </a:prstGeom>
        </p:spPr>
      </p:sp>
      <p:sp>
        <p:nvSpPr>
          <p:cNvPr id="5589" name="PlaceHolder 2"/>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
        <p:nvSpPr>
          <p:cNvPr id="5590" name="CustomShape 3"/>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692035AF-061F-4BC9-9BAF-227F4D2E07D8}" type="slidenum">
              <a:rPr b="0" lang="zh-TW" sz="1200" spc="-1" strike="noStrike">
                <a:latin typeface="Calibri"/>
                <a:ea typeface="新細明體"/>
              </a:rPr>
              <a:t>&lt;number&gt;</a:t>
            </a:fld>
            <a:endParaRPr b="0" lang="en-US" sz="1200" spc="-1" strike="noStrike">
              <a:latin typeface="Arial"/>
            </a:endParaRPr>
          </a:p>
        </p:txBody>
      </p:sp>
    </p:spTree>
  </p:cSld>
</p:notes>
</file>

<file path=ppt/notesSlides/notesSlide6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1"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74A75375-344A-4093-91BC-AB5643AC0A92}" type="slidenum">
              <a:rPr b="0" lang="en-US" sz="1200" spc="-1" strike="noStrike">
                <a:latin typeface="Arial"/>
                <a:ea typeface="ＭＳ Ｐゴシック"/>
              </a:rPr>
              <a:t>&lt;number&gt;</a:t>
            </a:fld>
            <a:endParaRPr b="0" lang="en-US" sz="1200" spc="-1" strike="noStrike">
              <a:latin typeface="Arial"/>
            </a:endParaRPr>
          </a:p>
        </p:txBody>
      </p:sp>
      <p:sp>
        <p:nvSpPr>
          <p:cNvPr id="5592" name="PlaceHolder 2"/>
          <p:cNvSpPr>
            <a:spLocks noGrp="1"/>
          </p:cNvSpPr>
          <p:nvPr>
            <p:ph type="sldImg"/>
          </p:nvPr>
        </p:nvSpPr>
        <p:spPr>
          <a:xfrm>
            <a:off x="1143000" y="685800"/>
            <a:ext cx="4572000" cy="3429000"/>
          </a:xfrm>
          <a:prstGeom prst="rect">
            <a:avLst/>
          </a:prstGeom>
        </p:spPr>
      </p:sp>
      <p:sp>
        <p:nvSpPr>
          <p:cNvPr id="5593"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4"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605C49B3-9560-4403-B83F-6C40F26EE8DD}" type="slidenum">
              <a:rPr b="0" lang="en-US" sz="1200" spc="-1" strike="noStrike">
                <a:latin typeface="Arial"/>
                <a:ea typeface="ＭＳ Ｐゴシック"/>
              </a:rPr>
              <a:t>&lt;number&gt;</a:t>
            </a:fld>
            <a:endParaRPr b="0" lang="en-US" sz="1200" spc="-1" strike="noStrike">
              <a:latin typeface="Arial"/>
            </a:endParaRPr>
          </a:p>
        </p:txBody>
      </p:sp>
      <p:sp>
        <p:nvSpPr>
          <p:cNvPr id="5595" name="PlaceHolder 2"/>
          <p:cNvSpPr>
            <a:spLocks noGrp="1"/>
          </p:cNvSpPr>
          <p:nvPr>
            <p:ph type="sldImg"/>
          </p:nvPr>
        </p:nvSpPr>
        <p:spPr>
          <a:xfrm>
            <a:off x="1143000" y="685800"/>
            <a:ext cx="4572000" cy="3429000"/>
          </a:xfrm>
          <a:prstGeom prst="rect">
            <a:avLst/>
          </a:prstGeom>
        </p:spPr>
      </p:sp>
      <p:sp>
        <p:nvSpPr>
          <p:cNvPr id="5596"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7"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9EF05892-E18A-489C-963B-6DFC14A2F061}" type="slidenum">
              <a:rPr b="0" lang="en-US" sz="1200" spc="-1" strike="noStrike">
                <a:latin typeface="Arial"/>
                <a:ea typeface="ＭＳ Ｐゴシック"/>
              </a:rPr>
              <a:t>&lt;number&gt;</a:t>
            </a:fld>
            <a:endParaRPr b="0" lang="en-US" sz="1200" spc="-1" strike="noStrike">
              <a:latin typeface="Arial"/>
            </a:endParaRPr>
          </a:p>
        </p:txBody>
      </p:sp>
      <p:sp>
        <p:nvSpPr>
          <p:cNvPr id="5598" name="PlaceHolder 2"/>
          <p:cNvSpPr>
            <a:spLocks noGrp="1"/>
          </p:cNvSpPr>
          <p:nvPr>
            <p:ph type="sldImg"/>
          </p:nvPr>
        </p:nvSpPr>
        <p:spPr>
          <a:xfrm>
            <a:off x="1143000" y="685800"/>
            <a:ext cx="4572000" cy="3429000"/>
          </a:xfrm>
          <a:prstGeom prst="rect">
            <a:avLst/>
          </a:prstGeom>
        </p:spPr>
      </p:sp>
      <p:sp>
        <p:nvSpPr>
          <p:cNvPr id="5599"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0" name="PlaceHolder 1"/>
          <p:cNvSpPr>
            <a:spLocks noGrp="1"/>
          </p:cNvSpPr>
          <p:nvPr>
            <p:ph type="sldImg"/>
          </p:nvPr>
        </p:nvSpPr>
        <p:spPr>
          <a:xfrm>
            <a:off x="1143000" y="685800"/>
            <a:ext cx="4572000" cy="3429000"/>
          </a:xfrm>
          <a:prstGeom prst="rect">
            <a:avLst/>
          </a:prstGeom>
        </p:spPr>
      </p:sp>
      <p:sp>
        <p:nvSpPr>
          <p:cNvPr id="5601" name="PlaceHolder 2"/>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
        <p:nvSpPr>
          <p:cNvPr id="5602" name="CustomShape 3"/>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0677067C-82CA-48EA-AC36-D8C458DC9C29}" type="slidenum">
              <a:rPr b="0" lang="zh-TW" sz="1200" spc="-1" strike="noStrike">
                <a:latin typeface="Calibri"/>
                <a:ea typeface="新細明體"/>
              </a:rPr>
              <a:t>&lt;number&gt;</a:t>
            </a:fld>
            <a:endParaRPr b="0" lang="en-US" sz="1200" spc="-1" strike="noStrike">
              <a:latin typeface="Arial"/>
            </a:endParaRPr>
          </a:p>
        </p:txBody>
      </p:sp>
    </p:spTree>
  </p:cSld>
</p:notes>
</file>

<file path=ppt/notesSlides/notesSlide6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3"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DDF57466-144D-45C7-8C6D-1856CF835991}" type="slidenum">
              <a:rPr b="0" lang="en-US" sz="1200" spc="-1" strike="noStrike">
                <a:latin typeface="Arial"/>
                <a:ea typeface="ＭＳ Ｐゴシック"/>
              </a:rPr>
              <a:t>&lt;number&gt;</a:t>
            </a:fld>
            <a:endParaRPr b="0" lang="en-US" sz="1200" spc="-1" strike="noStrike">
              <a:latin typeface="Arial"/>
            </a:endParaRPr>
          </a:p>
        </p:txBody>
      </p:sp>
      <p:sp>
        <p:nvSpPr>
          <p:cNvPr id="5604" name="PlaceHolder 2"/>
          <p:cNvSpPr>
            <a:spLocks noGrp="1"/>
          </p:cNvSpPr>
          <p:nvPr>
            <p:ph type="sldImg"/>
          </p:nvPr>
        </p:nvSpPr>
        <p:spPr>
          <a:xfrm>
            <a:off x="1143000" y="685800"/>
            <a:ext cx="4572000" cy="3429000"/>
          </a:xfrm>
          <a:prstGeom prst="rect">
            <a:avLst/>
          </a:prstGeom>
        </p:spPr>
      </p:sp>
      <p:sp>
        <p:nvSpPr>
          <p:cNvPr id="5605"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6"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0E3E5875-D1CA-4DE1-8641-68AE7AA63A11}" type="slidenum">
              <a:rPr b="0" lang="en-US" sz="1200" spc="-1" strike="noStrike">
                <a:latin typeface="Arial"/>
                <a:ea typeface="ＭＳ Ｐゴシック"/>
              </a:rPr>
              <a:t>&lt;number&gt;</a:t>
            </a:fld>
            <a:endParaRPr b="0" lang="en-US" sz="1200" spc="-1" strike="noStrike">
              <a:latin typeface="Arial"/>
            </a:endParaRPr>
          </a:p>
        </p:txBody>
      </p:sp>
      <p:sp>
        <p:nvSpPr>
          <p:cNvPr id="5607" name="PlaceHolder 2"/>
          <p:cNvSpPr>
            <a:spLocks noGrp="1"/>
          </p:cNvSpPr>
          <p:nvPr>
            <p:ph type="sldImg"/>
          </p:nvPr>
        </p:nvSpPr>
        <p:spPr>
          <a:xfrm>
            <a:off x="1143000" y="685800"/>
            <a:ext cx="4572000" cy="3429000"/>
          </a:xfrm>
          <a:prstGeom prst="rect">
            <a:avLst/>
          </a:prstGeom>
        </p:spPr>
      </p:sp>
      <p:sp>
        <p:nvSpPr>
          <p:cNvPr id="5608"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9"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CED95F24-0AF7-4392-9A09-570ABC9932CB}" type="slidenum">
              <a:rPr b="0" lang="en-US" sz="1200" spc="-1" strike="noStrike">
                <a:latin typeface="Arial"/>
                <a:ea typeface="ＭＳ Ｐゴシック"/>
              </a:rPr>
              <a:t>&lt;number&gt;</a:t>
            </a:fld>
            <a:endParaRPr b="0" lang="en-US" sz="1200" spc="-1" strike="noStrike">
              <a:latin typeface="Arial"/>
            </a:endParaRPr>
          </a:p>
        </p:txBody>
      </p:sp>
      <p:sp>
        <p:nvSpPr>
          <p:cNvPr id="5610" name="PlaceHolder 2"/>
          <p:cNvSpPr>
            <a:spLocks noGrp="1"/>
          </p:cNvSpPr>
          <p:nvPr>
            <p:ph type="sldImg"/>
          </p:nvPr>
        </p:nvSpPr>
        <p:spPr>
          <a:xfrm>
            <a:off x="1143000" y="685800"/>
            <a:ext cx="4572000" cy="3429000"/>
          </a:xfrm>
          <a:prstGeom prst="rect">
            <a:avLst/>
          </a:prstGeom>
        </p:spPr>
      </p:sp>
      <p:sp>
        <p:nvSpPr>
          <p:cNvPr id="5611"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2"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80F6B9F7-882D-4405-A9B2-4A905A7D47E0}" type="slidenum">
              <a:rPr b="0" lang="en-US" sz="1200" spc="-1" strike="noStrike">
                <a:latin typeface="Arial"/>
                <a:ea typeface="ＭＳ Ｐゴシック"/>
              </a:rPr>
              <a:t>&lt;number&gt;</a:t>
            </a:fld>
            <a:endParaRPr b="0" lang="en-US" sz="1200" spc="-1" strike="noStrike">
              <a:latin typeface="Arial"/>
            </a:endParaRPr>
          </a:p>
        </p:txBody>
      </p:sp>
      <p:sp>
        <p:nvSpPr>
          <p:cNvPr id="5613" name="PlaceHolder 2"/>
          <p:cNvSpPr>
            <a:spLocks noGrp="1"/>
          </p:cNvSpPr>
          <p:nvPr>
            <p:ph type="sldImg"/>
          </p:nvPr>
        </p:nvSpPr>
        <p:spPr>
          <a:xfrm>
            <a:off x="1143000" y="685800"/>
            <a:ext cx="4572000" cy="3429000"/>
          </a:xfrm>
          <a:prstGeom prst="rect">
            <a:avLst/>
          </a:prstGeom>
        </p:spPr>
      </p:sp>
      <p:sp>
        <p:nvSpPr>
          <p:cNvPr id="5614"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5"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63E75677-78B2-4826-80A9-511F887398F2}" type="slidenum">
              <a:rPr b="0" lang="en-US" sz="1200" spc="-1" strike="noStrike">
                <a:latin typeface="Arial"/>
                <a:ea typeface="ＭＳ Ｐゴシック"/>
              </a:rPr>
              <a:t>&lt;number&gt;</a:t>
            </a:fld>
            <a:endParaRPr b="0" lang="en-US" sz="1200" spc="-1" strike="noStrike">
              <a:latin typeface="Arial"/>
            </a:endParaRPr>
          </a:p>
        </p:txBody>
      </p:sp>
      <p:sp>
        <p:nvSpPr>
          <p:cNvPr id="5616" name="PlaceHolder 2"/>
          <p:cNvSpPr>
            <a:spLocks noGrp="1"/>
          </p:cNvSpPr>
          <p:nvPr>
            <p:ph type="sldImg"/>
          </p:nvPr>
        </p:nvSpPr>
        <p:spPr>
          <a:xfrm>
            <a:off x="1143000" y="685800"/>
            <a:ext cx="4572000" cy="3429000"/>
          </a:xfrm>
          <a:prstGeom prst="rect">
            <a:avLst/>
          </a:prstGeom>
        </p:spPr>
      </p:sp>
      <p:sp>
        <p:nvSpPr>
          <p:cNvPr id="5617"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8"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3309CA35-CB82-4CCF-BA38-E9D64DA63551}" type="slidenum">
              <a:rPr b="0" lang="en-US" sz="1200" spc="-1" strike="noStrike">
                <a:latin typeface="Arial"/>
                <a:ea typeface="ＭＳ Ｐゴシック"/>
              </a:rPr>
              <a:t>&lt;number&gt;</a:t>
            </a:fld>
            <a:endParaRPr b="0" lang="en-US" sz="1200" spc="-1" strike="noStrike">
              <a:latin typeface="Arial"/>
            </a:endParaRPr>
          </a:p>
        </p:txBody>
      </p:sp>
      <p:sp>
        <p:nvSpPr>
          <p:cNvPr id="5619" name="PlaceHolder 2"/>
          <p:cNvSpPr>
            <a:spLocks noGrp="1"/>
          </p:cNvSpPr>
          <p:nvPr>
            <p:ph type="sldImg"/>
          </p:nvPr>
        </p:nvSpPr>
        <p:spPr>
          <a:xfrm>
            <a:off x="1143000" y="685800"/>
            <a:ext cx="4572000" cy="3429000"/>
          </a:xfrm>
          <a:prstGeom prst="rect">
            <a:avLst/>
          </a:prstGeom>
        </p:spPr>
      </p:sp>
      <p:sp>
        <p:nvSpPr>
          <p:cNvPr id="5620"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6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1"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1327436F-3D08-472D-AFFE-07077DBEC4D9}"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22" name="CustomShape 2"/>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5623" name="PlaceHolder 3"/>
          <p:cNvSpPr>
            <a:spLocks noGrp="1"/>
          </p:cNvSpPr>
          <p:nvPr>
            <p:ph type="body"/>
          </p:nvPr>
        </p:nvSpPr>
        <p:spPr>
          <a:xfrm>
            <a:off x="685800" y="4343400"/>
            <a:ext cx="5486040" cy="4114440"/>
          </a:xfrm>
          <a:prstGeom prst="rect">
            <a:avLst/>
          </a:prstGeom>
        </p:spPr>
        <p:txBody>
          <a:bodyPr lIns="90000" rIns="90000" tIns="46800" bIns="46800" anchor="ctr"/>
          <a:p>
            <a:endParaRPr b="0" lang="en-US" sz="2000" spc="-1" strike="noStrike">
              <a:latin typeface="Arial"/>
            </a:endParaRPr>
          </a:p>
        </p:txBody>
      </p:sp>
    </p:spTree>
  </p:cSld>
</p:notes>
</file>

<file path=ppt/notesSlides/notesSlide6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4"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F1290878-4CA2-48FA-B252-D0C678070246}"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25" name="PlaceHolder 2"/>
          <p:cNvSpPr>
            <a:spLocks noGrp="1"/>
          </p:cNvSpPr>
          <p:nvPr>
            <p:ph type="sldImg"/>
          </p:nvPr>
        </p:nvSpPr>
        <p:spPr>
          <a:xfrm>
            <a:off x="1143000" y="685800"/>
            <a:ext cx="4571640" cy="3428640"/>
          </a:xfrm>
          <a:prstGeom prst="rect">
            <a:avLst/>
          </a:prstGeom>
        </p:spPr>
      </p:sp>
      <p:sp>
        <p:nvSpPr>
          <p:cNvPr id="5626"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7"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8710171F-6836-4E2C-8DE8-D4184A7910F7}"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28" name="PlaceHolder 2"/>
          <p:cNvSpPr>
            <a:spLocks noGrp="1"/>
          </p:cNvSpPr>
          <p:nvPr>
            <p:ph type="sldImg"/>
          </p:nvPr>
        </p:nvSpPr>
        <p:spPr>
          <a:xfrm>
            <a:off x="1143000" y="685800"/>
            <a:ext cx="4571640" cy="3428640"/>
          </a:xfrm>
          <a:prstGeom prst="rect">
            <a:avLst/>
          </a:prstGeom>
        </p:spPr>
      </p:sp>
      <p:sp>
        <p:nvSpPr>
          <p:cNvPr id="5629"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0"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99EBBB97-91D2-45E1-B61D-394049CF5176}"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31" name="PlaceHolder 2"/>
          <p:cNvSpPr>
            <a:spLocks noGrp="1"/>
          </p:cNvSpPr>
          <p:nvPr>
            <p:ph type="sldImg"/>
          </p:nvPr>
        </p:nvSpPr>
        <p:spPr>
          <a:xfrm>
            <a:off x="1143000" y="685800"/>
            <a:ext cx="4571640" cy="3428640"/>
          </a:xfrm>
          <a:prstGeom prst="rect">
            <a:avLst/>
          </a:prstGeom>
        </p:spPr>
      </p:sp>
      <p:sp>
        <p:nvSpPr>
          <p:cNvPr id="5632"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3"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2FD8AA15-ED19-497E-A062-2AC22106832E}"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34" name="PlaceHolder 2"/>
          <p:cNvSpPr>
            <a:spLocks noGrp="1"/>
          </p:cNvSpPr>
          <p:nvPr>
            <p:ph type="sldImg"/>
          </p:nvPr>
        </p:nvSpPr>
        <p:spPr>
          <a:xfrm>
            <a:off x="1143000" y="685800"/>
            <a:ext cx="4571640" cy="3428640"/>
          </a:xfrm>
          <a:prstGeom prst="rect">
            <a:avLst/>
          </a:prstGeom>
        </p:spPr>
      </p:sp>
      <p:sp>
        <p:nvSpPr>
          <p:cNvPr id="5635"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6"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BC2A9E57-658B-4675-A7BC-A0AFE665F45C}"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37" name="PlaceHolder 2"/>
          <p:cNvSpPr>
            <a:spLocks noGrp="1"/>
          </p:cNvSpPr>
          <p:nvPr>
            <p:ph type="sldImg"/>
          </p:nvPr>
        </p:nvSpPr>
        <p:spPr>
          <a:xfrm>
            <a:off x="1143000" y="685800"/>
            <a:ext cx="4571640" cy="3428640"/>
          </a:xfrm>
          <a:prstGeom prst="rect">
            <a:avLst/>
          </a:prstGeom>
        </p:spPr>
      </p:sp>
      <p:sp>
        <p:nvSpPr>
          <p:cNvPr id="5638"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9"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B64F42E9-AAB7-47D8-9C0B-74440ADC22C3}"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40" name="CustomShape 2"/>
          <p:cNvSpPr/>
          <p:nvPr/>
        </p:nvSpPr>
        <p:spPr>
          <a:xfrm>
            <a:off x="1143000" y="685800"/>
            <a:ext cx="4571640" cy="3428640"/>
          </a:xfrm>
          <a:prstGeom prst="rect">
            <a:avLst/>
          </a:prstGeom>
          <a:solidFill>
            <a:srgbClr val="ffffff"/>
          </a:solidFill>
          <a:ln w="9360">
            <a:solidFill>
              <a:srgbClr val="000000"/>
            </a:solidFill>
            <a:miter/>
          </a:ln>
        </p:spPr>
        <p:style>
          <a:lnRef idx="0"/>
          <a:fillRef idx="0"/>
          <a:effectRef idx="0"/>
          <a:fontRef idx="minor"/>
        </p:style>
      </p:sp>
      <p:sp>
        <p:nvSpPr>
          <p:cNvPr id="5641"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2"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B236BEFF-61DF-456C-B818-A5FAA8638B04}"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43" name="PlaceHolder 2"/>
          <p:cNvSpPr>
            <a:spLocks noGrp="1"/>
          </p:cNvSpPr>
          <p:nvPr>
            <p:ph type="sldImg"/>
          </p:nvPr>
        </p:nvSpPr>
        <p:spPr>
          <a:xfrm>
            <a:off x="1143000" y="685800"/>
            <a:ext cx="4571640" cy="3428640"/>
          </a:xfrm>
          <a:prstGeom prst="rect">
            <a:avLst/>
          </a:prstGeom>
        </p:spPr>
      </p:sp>
      <p:sp>
        <p:nvSpPr>
          <p:cNvPr id="5644"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5"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CF55B0E4-2726-4529-994C-B5F6EE16C173}"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46" name="PlaceHolder 2"/>
          <p:cNvSpPr>
            <a:spLocks noGrp="1"/>
          </p:cNvSpPr>
          <p:nvPr>
            <p:ph type="sldImg"/>
          </p:nvPr>
        </p:nvSpPr>
        <p:spPr>
          <a:xfrm>
            <a:off x="1143000" y="685800"/>
            <a:ext cx="4571640" cy="3428640"/>
          </a:xfrm>
          <a:prstGeom prst="rect">
            <a:avLst/>
          </a:prstGeom>
        </p:spPr>
      </p:sp>
      <p:sp>
        <p:nvSpPr>
          <p:cNvPr id="5647"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8"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D4028FC6-5310-4085-8BEE-835EEEC1DACD}"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49" name="PlaceHolder 2"/>
          <p:cNvSpPr>
            <a:spLocks noGrp="1"/>
          </p:cNvSpPr>
          <p:nvPr>
            <p:ph type="sldImg"/>
          </p:nvPr>
        </p:nvSpPr>
        <p:spPr>
          <a:xfrm>
            <a:off x="1143000" y="685800"/>
            <a:ext cx="4571640" cy="3428640"/>
          </a:xfrm>
          <a:prstGeom prst="rect">
            <a:avLst/>
          </a:prstGeom>
        </p:spPr>
      </p:sp>
      <p:sp>
        <p:nvSpPr>
          <p:cNvPr id="5650"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1"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53C2D988-1854-49F8-A2D6-D27E6A9BB3D0}"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52" name="PlaceHolder 2"/>
          <p:cNvSpPr>
            <a:spLocks noGrp="1"/>
          </p:cNvSpPr>
          <p:nvPr>
            <p:ph type="sldImg"/>
          </p:nvPr>
        </p:nvSpPr>
        <p:spPr>
          <a:xfrm>
            <a:off x="1143000" y="685800"/>
            <a:ext cx="4571640" cy="3428640"/>
          </a:xfrm>
          <a:prstGeom prst="rect">
            <a:avLst/>
          </a:prstGeom>
        </p:spPr>
      </p:sp>
      <p:sp>
        <p:nvSpPr>
          <p:cNvPr id="5653"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4"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F40B52C0-D106-4F0D-BE88-947ED6707872}"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55" name="PlaceHolder 2"/>
          <p:cNvSpPr>
            <a:spLocks noGrp="1"/>
          </p:cNvSpPr>
          <p:nvPr>
            <p:ph type="sldImg"/>
          </p:nvPr>
        </p:nvSpPr>
        <p:spPr>
          <a:xfrm>
            <a:off x="1143000" y="685800"/>
            <a:ext cx="4571640" cy="3428640"/>
          </a:xfrm>
          <a:prstGeom prst="rect">
            <a:avLst/>
          </a:prstGeom>
        </p:spPr>
      </p:sp>
      <p:sp>
        <p:nvSpPr>
          <p:cNvPr id="5656"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6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7" name="PlaceHolder 1"/>
          <p:cNvSpPr>
            <a:spLocks noGrp="1"/>
          </p:cNvSpPr>
          <p:nvPr>
            <p:ph type="sldImg"/>
          </p:nvPr>
        </p:nvSpPr>
        <p:spPr>
          <a:xfrm>
            <a:off x="1143000" y="685800"/>
            <a:ext cx="4570200" cy="3427200"/>
          </a:xfrm>
          <a:prstGeom prst="rect">
            <a:avLst/>
          </a:prstGeom>
        </p:spPr>
      </p:sp>
      <p:sp>
        <p:nvSpPr>
          <p:cNvPr id="5658" name="PlaceHolder 2"/>
          <p:cNvSpPr>
            <a:spLocks noGrp="1"/>
          </p:cNvSpPr>
          <p:nvPr>
            <p:ph type="body"/>
          </p:nvPr>
        </p:nvSpPr>
        <p:spPr>
          <a:xfrm>
            <a:off x="685800" y="4343400"/>
            <a:ext cx="5484600" cy="4113000"/>
          </a:xfrm>
          <a:prstGeom prst="rect">
            <a:avLst/>
          </a:prstGeom>
        </p:spPr>
        <p:txBody>
          <a:bodyPr lIns="90000" rIns="90000" tIns="46800" bIns="46800"/>
          <a:p>
            <a:endParaRPr b="0" lang="en-US" sz="2000" spc="-1" strike="noStrike">
              <a:latin typeface="Arial"/>
            </a:endParaRPr>
          </a:p>
        </p:txBody>
      </p:sp>
      <p:sp>
        <p:nvSpPr>
          <p:cNvPr id="5659" name="TextShape 3"/>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15BC2BBB-A515-4067-A0EB-6E99B80FF8A7}"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7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0"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F7068CB5-A214-49F2-815F-5CFAE5677333}"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61" name="PlaceHolder 2"/>
          <p:cNvSpPr>
            <a:spLocks noGrp="1"/>
          </p:cNvSpPr>
          <p:nvPr>
            <p:ph type="sldImg"/>
          </p:nvPr>
        </p:nvSpPr>
        <p:spPr>
          <a:xfrm>
            <a:off x="1143000" y="685800"/>
            <a:ext cx="4571640" cy="3428640"/>
          </a:xfrm>
          <a:prstGeom prst="rect">
            <a:avLst/>
          </a:prstGeom>
        </p:spPr>
      </p:sp>
      <p:sp>
        <p:nvSpPr>
          <p:cNvPr id="5662"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7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3"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9C2B35A8-C939-444C-8C46-A791DFB47277}"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64" name="PlaceHolder 2"/>
          <p:cNvSpPr>
            <a:spLocks noGrp="1"/>
          </p:cNvSpPr>
          <p:nvPr>
            <p:ph type="sldImg"/>
          </p:nvPr>
        </p:nvSpPr>
        <p:spPr>
          <a:xfrm>
            <a:off x="1143000" y="685800"/>
            <a:ext cx="4571640" cy="3428640"/>
          </a:xfrm>
          <a:prstGeom prst="rect">
            <a:avLst/>
          </a:prstGeom>
        </p:spPr>
      </p:sp>
      <p:sp>
        <p:nvSpPr>
          <p:cNvPr id="5665"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7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6" name="PlaceHolder 1"/>
          <p:cNvSpPr>
            <a:spLocks noGrp="1"/>
          </p:cNvSpPr>
          <p:nvPr>
            <p:ph type="sldImg"/>
          </p:nvPr>
        </p:nvSpPr>
        <p:spPr>
          <a:xfrm>
            <a:off x="1143000" y="685800"/>
            <a:ext cx="4570200" cy="3427200"/>
          </a:xfrm>
          <a:prstGeom prst="rect">
            <a:avLst/>
          </a:prstGeom>
        </p:spPr>
      </p:sp>
      <p:sp>
        <p:nvSpPr>
          <p:cNvPr id="5667" name="PlaceHolder 2"/>
          <p:cNvSpPr>
            <a:spLocks noGrp="1"/>
          </p:cNvSpPr>
          <p:nvPr>
            <p:ph type="body"/>
          </p:nvPr>
        </p:nvSpPr>
        <p:spPr>
          <a:xfrm>
            <a:off x="685800" y="4343400"/>
            <a:ext cx="5484600" cy="4113000"/>
          </a:xfrm>
          <a:prstGeom prst="rect">
            <a:avLst/>
          </a:prstGeom>
        </p:spPr>
        <p:txBody>
          <a:bodyPr lIns="90000" rIns="90000" tIns="46800" bIns="46800"/>
          <a:p>
            <a:endParaRPr b="0" lang="en-US" sz="2000" spc="-1" strike="noStrike">
              <a:latin typeface="Arial"/>
            </a:endParaRPr>
          </a:p>
        </p:txBody>
      </p:sp>
      <p:sp>
        <p:nvSpPr>
          <p:cNvPr id="5668" name="TextShape 3"/>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BE0591E5-3236-4CB4-822C-CDBE59F4869B}"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7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9"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3EB4A4E8-2740-40C3-8959-66C1494231B7}"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70" name="PlaceHolder 2"/>
          <p:cNvSpPr>
            <a:spLocks noGrp="1"/>
          </p:cNvSpPr>
          <p:nvPr>
            <p:ph type="sldImg"/>
          </p:nvPr>
        </p:nvSpPr>
        <p:spPr>
          <a:xfrm>
            <a:off x="1143000" y="685800"/>
            <a:ext cx="4571640" cy="3428640"/>
          </a:xfrm>
          <a:prstGeom prst="rect">
            <a:avLst/>
          </a:prstGeom>
        </p:spPr>
      </p:sp>
      <p:sp>
        <p:nvSpPr>
          <p:cNvPr id="5671"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7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2"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A6885FAB-3E07-49A7-8109-B58FC65A5E65}"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73" name="PlaceHolder 2"/>
          <p:cNvSpPr>
            <a:spLocks noGrp="1"/>
          </p:cNvSpPr>
          <p:nvPr>
            <p:ph type="sldImg"/>
          </p:nvPr>
        </p:nvSpPr>
        <p:spPr>
          <a:xfrm>
            <a:off x="1143000" y="685800"/>
            <a:ext cx="4571640" cy="3428640"/>
          </a:xfrm>
          <a:prstGeom prst="rect">
            <a:avLst/>
          </a:prstGeom>
        </p:spPr>
      </p:sp>
      <p:sp>
        <p:nvSpPr>
          <p:cNvPr id="5674"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7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5"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30362159-AD9B-4E88-9B72-0F19D007BD37}"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76" name="PlaceHolder 2"/>
          <p:cNvSpPr>
            <a:spLocks noGrp="1"/>
          </p:cNvSpPr>
          <p:nvPr>
            <p:ph type="sldImg"/>
          </p:nvPr>
        </p:nvSpPr>
        <p:spPr>
          <a:xfrm>
            <a:off x="1143000" y="685800"/>
            <a:ext cx="4571640" cy="3428640"/>
          </a:xfrm>
          <a:prstGeom prst="rect">
            <a:avLst/>
          </a:prstGeom>
        </p:spPr>
      </p:sp>
      <p:sp>
        <p:nvSpPr>
          <p:cNvPr id="5677"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7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8"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62C8D88A-E635-4602-B3E5-654EE10F0A7C}"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79" name="PlaceHolder 2"/>
          <p:cNvSpPr>
            <a:spLocks noGrp="1"/>
          </p:cNvSpPr>
          <p:nvPr>
            <p:ph type="sldImg"/>
          </p:nvPr>
        </p:nvSpPr>
        <p:spPr>
          <a:xfrm>
            <a:off x="1143000" y="685800"/>
            <a:ext cx="4571640" cy="3428640"/>
          </a:xfrm>
          <a:prstGeom prst="rect">
            <a:avLst/>
          </a:prstGeom>
        </p:spPr>
      </p:sp>
      <p:sp>
        <p:nvSpPr>
          <p:cNvPr id="5680"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7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1" name="PlaceHolder 1"/>
          <p:cNvSpPr>
            <a:spLocks noGrp="1"/>
          </p:cNvSpPr>
          <p:nvPr>
            <p:ph type="sldImg"/>
          </p:nvPr>
        </p:nvSpPr>
        <p:spPr>
          <a:xfrm>
            <a:off x="1143000" y="685800"/>
            <a:ext cx="4570200" cy="3427200"/>
          </a:xfrm>
          <a:prstGeom prst="rect">
            <a:avLst/>
          </a:prstGeom>
        </p:spPr>
      </p:sp>
      <p:sp>
        <p:nvSpPr>
          <p:cNvPr id="5682" name="PlaceHolder 2"/>
          <p:cNvSpPr>
            <a:spLocks noGrp="1"/>
          </p:cNvSpPr>
          <p:nvPr>
            <p:ph type="body"/>
          </p:nvPr>
        </p:nvSpPr>
        <p:spPr>
          <a:xfrm>
            <a:off x="685800" y="4343400"/>
            <a:ext cx="5484600" cy="4113000"/>
          </a:xfrm>
          <a:prstGeom prst="rect">
            <a:avLst/>
          </a:prstGeom>
        </p:spPr>
        <p:txBody>
          <a:bodyPr lIns="90000" rIns="90000" tIns="46800" bIns="46800"/>
          <a:p>
            <a:endParaRPr b="0" lang="en-US" sz="2000" spc="-1" strike="noStrike">
              <a:latin typeface="Arial"/>
            </a:endParaRPr>
          </a:p>
        </p:txBody>
      </p:sp>
      <p:sp>
        <p:nvSpPr>
          <p:cNvPr id="5683" name="TextShape 3"/>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73BE178A-39DA-4EC2-8A9C-BDC417E384EC}"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7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4" name="PlaceHolder 1"/>
          <p:cNvSpPr>
            <a:spLocks noGrp="1"/>
          </p:cNvSpPr>
          <p:nvPr>
            <p:ph type="sldImg"/>
          </p:nvPr>
        </p:nvSpPr>
        <p:spPr>
          <a:xfrm>
            <a:off x="1143000" y="685800"/>
            <a:ext cx="4570200" cy="3427200"/>
          </a:xfrm>
          <a:prstGeom prst="rect">
            <a:avLst/>
          </a:prstGeom>
        </p:spPr>
      </p:sp>
      <p:sp>
        <p:nvSpPr>
          <p:cNvPr id="5685" name="PlaceHolder 2"/>
          <p:cNvSpPr>
            <a:spLocks noGrp="1"/>
          </p:cNvSpPr>
          <p:nvPr>
            <p:ph type="body"/>
          </p:nvPr>
        </p:nvSpPr>
        <p:spPr>
          <a:xfrm>
            <a:off x="685800" y="4343400"/>
            <a:ext cx="5484600" cy="4113000"/>
          </a:xfrm>
          <a:prstGeom prst="rect">
            <a:avLst/>
          </a:prstGeom>
        </p:spPr>
        <p:txBody>
          <a:bodyPr lIns="90000" rIns="90000" tIns="46800" bIns="46800"/>
          <a:p>
            <a:endParaRPr b="0" lang="en-US" sz="2000" spc="-1" strike="noStrike">
              <a:latin typeface="Arial"/>
            </a:endParaRPr>
          </a:p>
        </p:txBody>
      </p:sp>
      <p:sp>
        <p:nvSpPr>
          <p:cNvPr id="5686" name="TextShape 3"/>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A376E645-1FA1-4EF5-954A-670D5FD15508}"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7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7" name="PlaceHolder 1"/>
          <p:cNvSpPr>
            <a:spLocks noGrp="1"/>
          </p:cNvSpPr>
          <p:nvPr>
            <p:ph type="sldImg"/>
          </p:nvPr>
        </p:nvSpPr>
        <p:spPr>
          <a:xfrm>
            <a:off x="1143000" y="685800"/>
            <a:ext cx="4570200" cy="3427200"/>
          </a:xfrm>
          <a:prstGeom prst="rect">
            <a:avLst/>
          </a:prstGeom>
        </p:spPr>
      </p:sp>
      <p:sp>
        <p:nvSpPr>
          <p:cNvPr id="5688" name="PlaceHolder 2"/>
          <p:cNvSpPr>
            <a:spLocks noGrp="1"/>
          </p:cNvSpPr>
          <p:nvPr>
            <p:ph type="body"/>
          </p:nvPr>
        </p:nvSpPr>
        <p:spPr>
          <a:xfrm>
            <a:off x="685800" y="4343400"/>
            <a:ext cx="5484600" cy="4113000"/>
          </a:xfrm>
          <a:prstGeom prst="rect">
            <a:avLst/>
          </a:prstGeom>
        </p:spPr>
        <p:txBody>
          <a:bodyPr lIns="90000" rIns="90000" tIns="46800" bIns="46800"/>
          <a:p>
            <a:endParaRPr b="0" lang="en-US" sz="2000" spc="-1" strike="noStrike">
              <a:latin typeface="Arial"/>
            </a:endParaRPr>
          </a:p>
        </p:txBody>
      </p:sp>
      <p:sp>
        <p:nvSpPr>
          <p:cNvPr id="5689" name="TextShape 3"/>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DE893CC4-E6F5-418F-8CE3-F4ACA09447B6}"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6" name="PlaceHolder 1"/>
          <p:cNvSpPr>
            <a:spLocks noGrp="1"/>
          </p:cNvSpPr>
          <p:nvPr>
            <p:ph type="sldImg"/>
          </p:nvPr>
        </p:nvSpPr>
        <p:spPr>
          <a:xfrm>
            <a:off x="1143000" y="685800"/>
            <a:ext cx="4572000" cy="3429000"/>
          </a:xfrm>
          <a:prstGeom prst="rect">
            <a:avLst/>
          </a:prstGeom>
        </p:spPr>
      </p:sp>
      <p:sp>
        <p:nvSpPr>
          <p:cNvPr id="4857" name="PlaceHolder 2"/>
          <p:cNvSpPr>
            <a:spLocks noGrp="1"/>
          </p:cNvSpPr>
          <p:nvPr>
            <p:ph type="body"/>
          </p:nvPr>
        </p:nvSpPr>
        <p:spPr>
          <a:xfrm>
            <a:off x="685800" y="4343400"/>
            <a:ext cx="5486400" cy="4114800"/>
          </a:xfrm>
          <a:prstGeom prst="rect">
            <a:avLst/>
          </a:prstGeom>
        </p:spPr>
        <p:txBody>
          <a:bodyPr/>
          <a:p>
            <a:pPr>
              <a:spcBef>
                <a:spcPts val="448"/>
              </a:spcBef>
            </a:pPr>
            <a:r>
              <a:rPr b="0" lang="en-US" sz="1200" spc="-1" strike="noStrike">
                <a:solidFill>
                  <a:srgbClr val="000000"/>
                </a:solidFill>
                <a:latin typeface="Arial"/>
              </a:rPr>
              <a:t>Slides from Paul Cohen..   </a:t>
            </a:r>
            <a:endParaRPr b="0" lang="en-US" sz="1200" spc="-1" strike="noStrike">
              <a:solidFill>
                <a:srgbClr val="000000"/>
              </a:solidFill>
              <a:latin typeface="Arial"/>
            </a:endParaRPr>
          </a:p>
        </p:txBody>
      </p:sp>
      <p:sp>
        <p:nvSpPr>
          <p:cNvPr id="4858" name="CustomShape 3"/>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marL="216000" indent="-216000" algn="r">
              <a:buClr>
                <a:srgbClr val="000000"/>
              </a:buClr>
              <a:buSzPct val="45000"/>
              <a:buFont typeface="Wingdings" charset="2"/>
              <a:buChar char=""/>
            </a:pPr>
            <a:fld id="{36515080-1B41-432C-BA9A-628E2D6F1A05}" type="slidenum">
              <a:rPr b="0" lang="en-ZA" sz="1200" spc="-1" strike="noStrike">
                <a:latin typeface="Arial"/>
              </a:rPr>
              <a:t>&lt;number&gt;</a:t>
            </a:fld>
            <a:endParaRPr b="0" lang="en-US" sz="1200" spc="-1" strike="noStrike">
              <a:latin typeface="Arial"/>
            </a:endParaRPr>
          </a:p>
        </p:txBody>
      </p:sp>
    </p:spTree>
  </p:cSld>
</p:notes>
</file>

<file path=ppt/notesSlides/notesSlide7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0"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4026E22F-5048-4A33-880A-013E9B227048}"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91" name="PlaceHolder 2"/>
          <p:cNvSpPr>
            <a:spLocks noGrp="1"/>
          </p:cNvSpPr>
          <p:nvPr>
            <p:ph type="sldImg"/>
          </p:nvPr>
        </p:nvSpPr>
        <p:spPr>
          <a:xfrm>
            <a:off x="1143000" y="685800"/>
            <a:ext cx="4571640" cy="3428640"/>
          </a:xfrm>
          <a:prstGeom prst="rect">
            <a:avLst/>
          </a:prstGeom>
        </p:spPr>
      </p:sp>
      <p:sp>
        <p:nvSpPr>
          <p:cNvPr id="5692"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7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3" name="TextShape 1"/>
          <p:cNvSpPr txBox="1"/>
          <p:nvPr/>
        </p:nvSpPr>
        <p:spPr>
          <a:xfrm>
            <a:off x="0" y="8685360"/>
            <a:ext cx="2970000" cy="455400"/>
          </a:xfrm>
          <a:prstGeom prst="rect">
            <a:avLst/>
          </a:prstGeom>
          <a:noFill/>
          <a:ln>
            <a:noFill/>
          </a:ln>
        </p:spPr>
        <p:txBody>
          <a:bodyPr lIns="90000" rIns="90000" tIns="46800" bIns="46800" anchor="b"/>
          <a:p>
            <a:pPr>
              <a:lnSpc>
                <a:spcPct val="100000"/>
              </a:lnSpc>
            </a:pPr>
            <a:r>
              <a:rPr b="0" lang="en-US" sz="1300" spc="-1" strike="noStrike">
                <a:solidFill>
                  <a:srgbClr val="000000"/>
                </a:solidFill>
                <a:latin typeface="Arial"/>
                <a:ea typeface="ＭＳ Ｐゴシック"/>
              </a:rPr>
              <a:t>Managing References</a:t>
            </a:r>
            <a:endParaRPr b="0" lang="en-US" sz="1300" spc="-1" strike="noStrike">
              <a:latin typeface="Times New Roman"/>
            </a:endParaRPr>
          </a:p>
        </p:txBody>
      </p:sp>
      <p:sp>
        <p:nvSpPr>
          <p:cNvPr id="5694" name="TextShape 2"/>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331D63B4-E30A-4B6E-997A-1D4CC5F72683}" type="slidenum">
              <a:rPr b="0" lang="en-US" sz="1300" spc="-1" strike="noStrike">
                <a:solidFill>
                  <a:srgbClr val="000000"/>
                </a:solidFill>
                <a:latin typeface="Arial"/>
                <a:ea typeface="ＭＳ Ｐゴシック"/>
              </a:rPr>
              <a:t>&lt;number&gt;</a:t>
            </a:fld>
            <a:endParaRPr b="0" lang="en-US" sz="1300" spc="-1" strike="noStrike">
              <a:latin typeface="Times New Roman"/>
            </a:endParaRPr>
          </a:p>
        </p:txBody>
      </p:sp>
      <p:sp>
        <p:nvSpPr>
          <p:cNvPr id="5695" name="PlaceHolder 3"/>
          <p:cNvSpPr>
            <a:spLocks noGrp="1"/>
          </p:cNvSpPr>
          <p:nvPr>
            <p:ph type="sldImg"/>
          </p:nvPr>
        </p:nvSpPr>
        <p:spPr>
          <a:xfrm>
            <a:off x="993600" y="768240"/>
            <a:ext cx="5114520" cy="3836520"/>
          </a:xfrm>
          <a:prstGeom prst="rect">
            <a:avLst/>
          </a:prstGeom>
        </p:spPr>
      </p:sp>
      <p:sp>
        <p:nvSpPr>
          <p:cNvPr id="5696" name="PlaceHolder 4"/>
          <p:cNvSpPr>
            <a:spLocks noGrp="1"/>
          </p:cNvSpPr>
          <p:nvPr>
            <p:ph type="body"/>
          </p:nvPr>
        </p:nvSpPr>
        <p:spPr>
          <a:xfrm>
            <a:off x="947880" y="4862520"/>
            <a:ext cx="5206680" cy="4603320"/>
          </a:xfrm>
          <a:prstGeom prst="rect">
            <a:avLst/>
          </a:prstGeom>
        </p:spPr>
        <p:txBody>
          <a:bodyPr lIns="94680" rIns="94680" tIns="47520" bIns="47520"/>
          <a:p>
            <a:endParaRPr b="0" lang="en-US" sz="2000" spc="-1" strike="noStrike">
              <a:latin typeface="Arial"/>
            </a:endParaRPr>
          </a:p>
        </p:txBody>
      </p:sp>
      <p:sp>
        <p:nvSpPr>
          <p:cNvPr id="5697" name="CustomShape 5"/>
          <p:cNvSpPr/>
          <p:nvPr/>
        </p:nvSpPr>
        <p:spPr>
          <a:xfrm>
            <a:off x="4024440" y="9721800"/>
            <a:ext cx="3077640" cy="512280"/>
          </a:xfrm>
          <a:prstGeom prst="rect">
            <a:avLst/>
          </a:prstGeom>
          <a:noFill/>
          <a:ln>
            <a:noFill/>
          </a:ln>
        </p:spPr>
        <p:style>
          <a:lnRef idx="0"/>
          <a:fillRef idx="0"/>
          <a:effectRef idx="0"/>
          <a:fontRef idx="minor"/>
        </p:style>
        <p:txBody>
          <a:bodyPr lIns="94680" rIns="94680" tIns="47520" bIns="47520" anchor="b"/>
          <a:p>
            <a:pPr algn="r">
              <a:lnSpc>
                <a:spcPct val="100000"/>
              </a:lnSpc>
            </a:pPr>
            <a:fld id="{7A3C9631-F41E-4EC8-9EC1-01F04B1CB9E7}" type="slidenum">
              <a:rPr b="0" lang="en-US" sz="1200" spc="-1" strike="noStrike">
                <a:solidFill>
                  <a:srgbClr val="000000"/>
                </a:solidFill>
                <a:latin typeface="Times New Roman"/>
                <a:ea typeface="ＭＳ Ｐゴシック"/>
              </a:rPr>
              <a:t>&lt;number&gt;</a:t>
            </a:fld>
            <a:endParaRPr b="0" lang="en-US" sz="1200" spc="-1" strike="noStrike">
              <a:latin typeface="Arial"/>
            </a:endParaRPr>
          </a:p>
        </p:txBody>
      </p:sp>
    </p:spTree>
  </p:cSld>
</p:notes>
</file>

<file path=ppt/notesSlides/notesSlide7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8" name="TextShape 1"/>
          <p:cNvSpPr txBox="1"/>
          <p:nvPr/>
        </p:nvSpPr>
        <p:spPr>
          <a:xfrm>
            <a:off x="3884760" y="8685360"/>
            <a:ext cx="2970000" cy="455400"/>
          </a:xfrm>
          <a:prstGeom prst="rect">
            <a:avLst/>
          </a:prstGeom>
          <a:noFill/>
          <a:ln>
            <a:noFill/>
          </a:ln>
        </p:spPr>
        <p:txBody>
          <a:bodyPr lIns="90000" rIns="90000" tIns="46800" bIns="46800" anchor="b"/>
          <a:p>
            <a:pPr algn="r">
              <a:lnSpc>
                <a:spcPct val="100000"/>
              </a:lnSpc>
            </a:pPr>
            <a:fld id="{0BD42B1B-896D-4804-863B-05EF19614E0C}"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
        <p:nvSpPr>
          <p:cNvPr id="5699" name="PlaceHolder 2"/>
          <p:cNvSpPr>
            <a:spLocks noGrp="1"/>
          </p:cNvSpPr>
          <p:nvPr>
            <p:ph type="sldImg"/>
          </p:nvPr>
        </p:nvSpPr>
        <p:spPr>
          <a:xfrm>
            <a:off x="1143000" y="685800"/>
            <a:ext cx="4571640" cy="3428640"/>
          </a:xfrm>
          <a:prstGeom prst="rect">
            <a:avLst/>
          </a:prstGeom>
        </p:spPr>
      </p:sp>
      <p:sp>
        <p:nvSpPr>
          <p:cNvPr id="5700" name="PlaceHolder 3"/>
          <p:cNvSpPr>
            <a:spLocks noGrp="1"/>
          </p:cNvSpPr>
          <p:nvPr>
            <p:ph type="body"/>
          </p:nvPr>
        </p:nvSpPr>
        <p:spPr>
          <a:xfrm>
            <a:off x="685800" y="4343400"/>
            <a:ext cx="5486040" cy="4208040"/>
          </a:xfrm>
          <a:prstGeom prst="rect">
            <a:avLst/>
          </a:prstGeom>
        </p:spPr>
        <p:txBody>
          <a:bodyPr lIns="90000" rIns="90000" tIns="46800" bIns="46800" anchor="ctr"/>
          <a:p>
            <a:endParaRPr b="0" lang="en-US" sz="20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9"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253791BA-89D9-4FE0-9B53-FFEAFF9A85EC}" type="slidenum">
              <a:rPr b="0" lang="en-US" sz="1200" spc="-1" strike="noStrike">
                <a:latin typeface="Calibri"/>
              </a:rPr>
              <a:t>&lt;number&gt;</a:t>
            </a:fld>
            <a:endParaRPr b="0" lang="en-US" sz="1200" spc="-1" strike="noStrike">
              <a:latin typeface="Arial"/>
            </a:endParaRPr>
          </a:p>
        </p:txBody>
      </p:sp>
      <p:sp>
        <p:nvSpPr>
          <p:cNvPr id="4860" name="PlaceHolder 2"/>
          <p:cNvSpPr>
            <a:spLocks noGrp="1"/>
          </p:cNvSpPr>
          <p:nvPr>
            <p:ph type="sldImg"/>
          </p:nvPr>
        </p:nvSpPr>
        <p:spPr>
          <a:xfrm>
            <a:off x="1143000" y="685800"/>
            <a:ext cx="4572000" cy="3429000"/>
          </a:xfrm>
          <a:prstGeom prst="rect">
            <a:avLst/>
          </a:prstGeom>
        </p:spPr>
      </p:sp>
      <p:sp>
        <p:nvSpPr>
          <p:cNvPr id="4861" name="PlaceHolder 3"/>
          <p:cNvSpPr>
            <a:spLocks noGrp="1"/>
          </p:cNvSpPr>
          <p:nvPr>
            <p:ph type="body"/>
          </p:nvPr>
        </p:nvSpPr>
        <p:spPr>
          <a:xfrm>
            <a:off x="685800" y="4343400"/>
            <a:ext cx="5486400" cy="4114800"/>
          </a:xfrm>
          <a:prstGeom prst="rect">
            <a:avLst/>
          </a:prstGeom>
        </p:spPr>
        <p:txBody>
          <a:bodyPr lIns="0" rIns="0" tIns="0" bIns="0"/>
          <a:p>
            <a:endParaRPr b="0" lang="en-US" sz="1200" spc="-1" strike="noStrike">
              <a:solidFill>
                <a:srgbClr val="000000"/>
              </a:solidFill>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2"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84BFE5AA-D9F2-4E89-8694-9BC5D94C495F}" type="slidenum">
              <a:rPr b="0" lang="en-US" sz="1200" spc="-1" strike="noStrike">
                <a:latin typeface="Calibri"/>
              </a:rPr>
              <a:t>&lt;number&gt;</a:t>
            </a:fld>
            <a:endParaRPr b="0" lang="en-US" sz="1200" spc="-1" strike="noStrike">
              <a:latin typeface="Arial"/>
            </a:endParaRPr>
          </a:p>
        </p:txBody>
      </p:sp>
      <p:sp>
        <p:nvSpPr>
          <p:cNvPr id="4863" name="PlaceHolder 2"/>
          <p:cNvSpPr>
            <a:spLocks noGrp="1"/>
          </p:cNvSpPr>
          <p:nvPr>
            <p:ph type="sldImg"/>
          </p:nvPr>
        </p:nvSpPr>
        <p:spPr>
          <a:xfrm>
            <a:off x="1143000" y="685800"/>
            <a:ext cx="4572000" cy="3429000"/>
          </a:xfrm>
          <a:prstGeom prst="rect">
            <a:avLst/>
          </a:prstGeom>
        </p:spPr>
      </p:sp>
      <p:sp>
        <p:nvSpPr>
          <p:cNvPr id="4864"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5"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145D8E2C-F413-4DE3-9084-FFD96AF431B6}" type="slidenum">
              <a:rPr b="0" lang="en-US" sz="1200" spc="-1" strike="noStrike">
                <a:latin typeface="Calibri"/>
              </a:rPr>
              <a:t>&lt;number&gt;</a:t>
            </a:fld>
            <a:endParaRPr b="0" lang="en-US" sz="1200" spc="-1" strike="noStrike">
              <a:latin typeface="Arial"/>
            </a:endParaRPr>
          </a:p>
        </p:txBody>
      </p:sp>
      <p:sp>
        <p:nvSpPr>
          <p:cNvPr id="4866" name="PlaceHolder 2"/>
          <p:cNvSpPr>
            <a:spLocks noGrp="1"/>
          </p:cNvSpPr>
          <p:nvPr>
            <p:ph type="sldImg"/>
          </p:nvPr>
        </p:nvSpPr>
        <p:spPr>
          <a:xfrm>
            <a:off x="1143000" y="685800"/>
            <a:ext cx="4572000" cy="3429000"/>
          </a:xfrm>
          <a:prstGeom prst="rect">
            <a:avLst/>
          </a:prstGeom>
        </p:spPr>
      </p:sp>
      <p:sp>
        <p:nvSpPr>
          <p:cNvPr id="4867" name="PlaceHolder 3"/>
          <p:cNvSpPr>
            <a:spLocks noGrp="1"/>
          </p:cNvSpPr>
          <p:nvPr>
            <p:ph type="body"/>
          </p:nvPr>
        </p:nvSpPr>
        <p:spPr>
          <a:xfrm>
            <a:off x="685800" y="4343400"/>
            <a:ext cx="5486400" cy="4114800"/>
          </a:xfrm>
          <a:prstGeom prst="rect">
            <a:avLst/>
          </a:prstGeom>
        </p:spPr>
        <p:txBody>
          <a:bodyPr/>
          <a:p>
            <a:pPr>
              <a:lnSpc>
                <a:spcPct val="100000"/>
              </a:lnSpc>
            </a:pPr>
            <a:r>
              <a:rPr b="0" lang="en-US" sz="1200" spc="-1" strike="noStrike">
                <a:solidFill>
                  <a:srgbClr val="000000"/>
                </a:solidFill>
                <a:latin typeface="Calibri"/>
              </a:rPr>
              <a:t>For each X point (100, 150, … exs), we average the accuracy of all people who do have that many exs</a:t>
            </a:r>
            <a:endParaRPr b="0" lang="en-US" sz="1200" spc="-1" strike="noStrike">
              <a:solidFill>
                <a:srgbClr val="000000"/>
              </a:solidFill>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8"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FEC2FAE6-D2C6-474D-B4EE-A9055BEDA38E}" type="slidenum">
              <a:rPr b="0" lang="en-US" sz="1200" spc="-1" strike="noStrike">
                <a:latin typeface="Calibri"/>
              </a:rPr>
              <a:t>&lt;number&gt;</a:t>
            </a:fld>
            <a:endParaRPr b="0" lang="en-US" sz="1200" spc="-1" strike="noStrike">
              <a:latin typeface="Arial"/>
            </a:endParaRPr>
          </a:p>
        </p:txBody>
      </p:sp>
      <p:sp>
        <p:nvSpPr>
          <p:cNvPr id="4869" name="PlaceHolder 2"/>
          <p:cNvSpPr>
            <a:spLocks noGrp="1"/>
          </p:cNvSpPr>
          <p:nvPr>
            <p:ph type="sldImg"/>
          </p:nvPr>
        </p:nvSpPr>
        <p:spPr>
          <a:xfrm>
            <a:off x="1143000" y="685800"/>
            <a:ext cx="4572000" cy="3429000"/>
          </a:xfrm>
          <a:prstGeom prst="rect">
            <a:avLst/>
          </a:prstGeom>
        </p:spPr>
      </p:sp>
      <p:sp>
        <p:nvSpPr>
          <p:cNvPr id="4870" name="PlaceHolder 3"/>
          <p:cNvSpPr>
            <a:spLocks noGrp="1"/>
          </p:cNvSpPr>
          <p:nvPr>
            <p:ph type="body"/>
          </p:nvPr>
        </p:nvSpPr>
        <p:spPr>
          <a:xfrm>
            <a:off x="685800" y="4343400"/>
            <a:ext cx="5486400" cy="4114800"/>
          </a:xfrm>
          <a:prstGeom prst="rect">
            <a:avLst/>
          </a:prstGeom>
        </p:spPr>
        <p:txBody>
          <a:bodyPr/>
          <a:p>
            <a:pPr>
              <a:lnSpc>
                <a:spcPct val="100000"/>
              </a:lnSpc>
            </a:pPr>
            <a:r>
              <a:rPr b="0" lang="en-US" sz="1200" spc="-1" strike="noStrike">
                <a:solidFill>
                  <a:srgbClr val="000000"/>
                </a:solidFill>
                <a:latin typeface="Calibri"/>
              </a:rPr>
              <a:t>For each X point (100, 150, … exs), we average the accuracy of all people who do have that many exs</a:t>
            </a:r>
            <a:endParaRPr b="0" lang="en-US" sz="1200" spc="-1" strike="noStrike">
              <a:solidFill>
                <a:srgbClr val="000000"/>
              </a:solidFill>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1"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D1CDF7B3-1D6A-4D4B-B43D-6F2DB9839C06}" type="slidenum">
              <a:rPr b="0" lang="en-US" sz="1200" spc="-1" strike="noStrike">
                <a:latin typeface="Calibri"/>
              </a:rPr>
              <a:t>&lt;number&gt;</a:t>
            </a:fld>
            <a:endParaRPr b="0" lang="en-US" sz="1200" spc="-1" strike="noStrike">
              <a:latin typeface="Arial"/>
            </a:endParaRPr>
          </a:p>
        </p:txBody>
      </p:sp>
      <p:sp>
        <p:nvSpPr>
          <p:cNvPr id="4872" name="PlaceHolder 2"/>
          <p:cNvSpPr>
            <a:spLocks noGrp="1"/>
          </p:cNvSpPr>
          <p:nvPr>
            <p:ph type="sldImg"/>
          </p:nvPr>
        </p:nvSpPr>
        <p:spPr>
          <a:xfrm>
            <a:off x="1143000" y="685800"/>
            <a:ext cx="4572000" cy="3429000"/>
          </a:xfrm>
          <a:prstGeom prst="rect">
            <a:avLst/>
          </a:prstGeom>
        </p:spPr>
      </p:sp>
      <p:sp>
        <p:nvSpPr>
          <p:cNvPr id="4873" name="PlaceHolder 3"/>
          <p:cNvSpPr>
            <a:spLocks noGrp="1"/>
          </p:cNvSpPr>
          <p:nvPr>
            <p:ph type="body"/>
          </p:nvPr>
        </p:nvSpPr>
        <p:spPr>
          <a:xfrm>
            <a:off x="685800" y="4343400"/>
            <a:ext cx="5486400" cy="4124160"/>
          </a:xfrm>
          <a:prstGeom prst="rect">
            <a:avLst/>
          </a:prstGeom>
        </p:spPr>
        <p:txBody>
          <a:bodyPr lIns="4680" rIns="4680" tIns="4680" bIns="4680"/>
          <a:p>
            <a:endParaRPr b="0" lang="en-US" sz="1200" spc="-1" strike="noStrike">
              <a:solidFill>
                <a:srgbClr val="000000"/>
              </a:solidFill>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4"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C2D39516-6429-4758-8E35-043BEB8D9A18}" type="slidenum">
              <a:rPr b="0" lang="en-US" sz="1200" spc="-1" strike="noStrike">
                <a:latin typeface="Calibri"/>
              </a:rPr>
              <a:t>&lt;number&gt;</a:t>
            </a:fld>
            <a:endParaRPr b="0" lang="en-US" sz="1200" spc="-1" strike="noStrike">
              <a:latin typeface="Arial"/>
            </a:endParaRPr>
          </a:p>
        </p:txBody>
      </p:sp>
      <p:sp>
        <p:nvSpPr>
          <p:cNvPr id="4875" name="PlaceHolder 2"/>
          <p:cNvSpPr>
            <a:spLocks noGrp="1"/>
          </p:cNvSpPr>
          <p:nvPr>
            <p:ph type="sldImg"/>
          </p:nvPr>
        </p:nvSpPr>
        <p:spPr>
          <a:xfrm>
            <a:off x="1143000" y="685800"/>
            <a:ext cx="4572000" cy="3429000"/>
          </a:xfrm>
          <a:prstGeom prst="rect">
            <a:avLst/>
          </a:prstGeom>
        </p:spPr>
      </p:sp>
      <p:sp>
        <p:nvSpPr>
          <p:cNvPr id="4876" name="PlaceHolder 3"/>
          <p:cNvSpPr>
            <a:spLocks noGrp="1"/>
          </p:cNvSpPr>
          <p:nvPr>
            <p:ph type="body"/>
          </p:nvPr>
        </p:nvSpPr>
        <p:spPr>
          <a:xfrm>
            <a:off x="685800" y="4343400"/>
            <a:ext cx="5486400" cy="4114800"/>
          </a:xfrm>
          <a:prstGeom prst="rect">
            <a:avLst/>
          </a:prstGeom>
        </p:spPr>
        <p:txBody>
          <a:bodyPr/>
          <a:p>
            <a:pPr>
              <a:lnSpc>
                <a:spcPct val="100000"/>
              </a:lnSpc>
            </a:pPr>
            <a:r>
              <a:rPr b="0" lang="en-US" sz="1200" spc="-1" strike="noStrike">
                <a:solidFill>
                  <a:srgbClr val="000000"/>
                </a:solidFill>
                <a:latin typeface="Calibri"/>
              </a:rPr>
              <a:t>For each X point (100, 150, … exs), we average the accuracy of all people who do have that many exs</a:t>
            </a:r>
            <a:endParaRPr b="0" lang="en-US" sz="1200" spc="-1" strike="noStrike">
              <a:solidFill>
                <a:srgbClr val="000000"/>
              </a:solidFill>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7"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F7F2B4A1-0A99-4A90-A50A-11C3BAC8EDB2}" type="slidenum">
              <a:rPr b="0" lang="en-US" sz="1200" spc="-1" strike="noStrike">
                <a:latin typeface="Calibri"/>
              </a:rPr>
              <a:t>&lt;number&gt;</a:t>
            </a:fld>
            <a:endParaRPr b="0" lang="en-US" sz="1200" spc="-1" strike="noStrike">
              <a:latin typeface="Arial"/>
            </a:endParaRPr>
          </a:p>
        </p:txBody>
      </p:sp>
      <p:sp>
        <p:nvSpPr>
          <p:cNvPr id="4878" name="PlaceHolder 2"/>
          <p:cNvSpPr>
            <a:spLocks noGrp="1"/>
          </p:cNvSpPr>
          <p:nvPr>
            <p:ph type="sldImg"/>
          </p:nvPr>
        </p:nvSpPr>
        <p:spPr>
          <a:xfrm>
            <a:off x="1143000" y="685800"/>
            <a:ext cx="4572000" cy="3429000"/>
          </a:xfrm>
          <a:prstGeom prst="rect">
            <a:avLst/>
          </a:prstGeom>
        </p:spPr>
      </p:sp>
      <p:sp>
        <p:nvSpPr>
          <p:cNvPr id="4879" name="PlaceHolder 3"/>
          <p:cNvSpPr>
            <a:spLocks noGrp="1"/>
          </p:cNvSpPr>
          <p:nvPr>
            <p:ph type="body"/>
          </p:nvPr>
        </p:nvSpPr>
        <p:spPr>
          <a:xfrm>
            <a:off x="685800" y="4343400"/>
            <a:ext cx="5486400" cy="4114800"/>
          </a:xfrm>
          <a:prstGeom prst="rect">
            <a:avLst/>
          </a:prstGeom>
        </p:spPr>
        <p:txBody>
          <a:bodyPr/>
          <a:p>
            <a:pPr>
              <a:lnSpc>
                <a:spcPct val="100000"/>
              </a:lnSpc>
            </a:pPr>
            <a:r>
              <a:rPr b="0" lang="en-US" sz="1200" spc="-1" strike="noStrike">
                <a:solidFill>
                  <a:srgbClr val="000000"/>
                </a:solidFill>
                <a:latin typeface="Calibri"/>
              </a:rPr>
              <a:t>For each X point (100, 150, … exs), we average the accuracy of all people who do have that many exs</a:t>
            </a:r>
            <a:endParaRPr b="0" lang="en-US" sz="1200" spc="-1" strike="noStrike">
              <a:solidFill>
                <a:srgbClr val="000000"/>
              </a:solidFill>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0" name="CustomShape 1"/>
          <p:cNvSpPr/>
          <p:nvPr/>
        </p:nvSpPr>
        <p:spPr>
          <a:xfrm>
            <a:off x="3884760" y="8685360"/>
            <a:ext cx="297180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p>
            <a:pPr algn="r">
              <a:lnSpc>
                <a:spcPct val="100000"/>
              </a:lnSpc>
            </a:pPr>
            <a:fld id="{1F2B25CB-108A-482A-82EC-C2339322DE3B}" type="slidenum">
              <a:rPr b="0" lang="en-US" sz="1200" spc="-1" strike="noStrike">
                <a:latin typeface="Calibri"/>
              </a:rPr>
              <a:t>&lt;number&gt;</a:t>
            </a:fld>
            <a:endParaRPr b="0" lang="en-US" sz="1200" spc="-1" strike="noStrike">
              <a:latin typeface="Arial"/>
            </a:endParaRPr>
          </a:p>
        </p:txBody>
      </p:sp>
      <p:sp>
        <p:nvSpPr>
          <p:cNvPr id="4881" name="PlaceHolder 2"/>
          <p:cNvSpPr>
            <a:spLocks noGrp="1"/>
          </p:cNvSpPr>
          <p:nvPr>
            <p:ph type="sldImg"/>
          </p:nvPr>
        </p:nvSpPr>
        <p:spPr>
          <a:xfrm>
            <a:off x="1143000" y="685800"/>
            <a:ext cx="4572000" cy="3429000"/>
          </a:xfrm>
          <a:prstGeom prst="rect">
            <a:avLst/>
          </a:prstGeom>
        </p:spPr>
      </p:sp>
      <p:sp>
        <p:nvSpPr>
          <p:cNvPr id="4882" name="PlaceHolder 3"/>
          <p:cNvSpPr>
            <a:spLocks noGrp="1"/>
          </p:cNvSpPr>
          <p:nvPr>
            <p:ph type="body"/>
          </p:nvPr>
        </p:nvSpPr>
        <p:spPr>
          <a:xfrm>
            <a:off x="914400" y="4343400"/>
            <a:ext cx="5029200" cy="4114800"/>
          </a:xfrm>
          <a:prstGeom prst="rect">
            <a:avLst/>
          </a:prstGeom>
        </p:spPr>
        <p:txBody>
          <a:bodyPr lIns="90360" rIns="90360" tIns="45360" bIns="45360"/>
          <a:p>
            <a:pPr>
              <a:lnSpc>
                <a:spcPct val="100000"/>
              </a:lnSpc>
              <a:buClr>
                <a:srgbClr val="000000"/>
              </a:buClr>
              <a:buFont typeface="Calibri"/>
              <a:buChar char="•"/>
            </a:pPr>
            <a:r>
              <a:rPr b="0" lang="en-US" sz="1200" spc="-1" strike="noStrike">
                <a:solidFill>
                  <a:srgbClr val="000000"/>
                </a:solidFill>
                <a:latin typeface="Calibri"/>
              </a:rPr>
              <a:t>Throughout the process, the system will be tested to measure how well it </a:t>
            </a:r>
            <a:r>
              <a:rPr b="0" i="1" lang="en-US" sz="1200" spc="-1" strike="noStrike">
                <a:solidFill>
                  <a:srgbClr val="000000"/>
                </a:solidFill>
                <a:latin typeface="Calibri"/>
              </a:rPr>
              <a:t>learns</a:t>
            </a:r>
            <a:r>
              <a:rPr b="0" lang="en-US" sz="1200" spc="-1" strike="noStrike">
                <a:solidFill>
                  <a:srgbClr val="000000"/>
                </a:solidFill>
                <a:latin typeface="Calibri"/>
              </a:rPr>
              <a:t> to be a competent cognitive assistant.</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At the end of year 1, in May, there will be a </a:t>
            </a:r>
            <a:r>
              <a:rPr b="0" lang="ja-JP" sz="1200" spc="-1" strike="noStrike">
                <a:solidFill>
                  <a:srgbClr val="000000"/>
                </a:solidFill>
                <a:latin typeface="Calibri"/>
              </a:rPr>
              <a:t>“</a:t>
            </a:r>
            <a:r>
              <a:rPr b="0" lang="en-US" sz="1200" spc="-1" strike="noStrike">
                <a:solidFill>
                  <a:srgbClr val="000000"/>
                </a:solidFill>
                <a:latin typeface="Calibri"/>
              </a:rPr>
              <a:t>finger exercise</a:t>
            </a:r>
            <a:r>
              <a:rPr b="0" lang="ja-JP" sz="1200" spc="-1" strike="noStrike">
                <a:solidFill>
                  <a:srgbClr val="000000"/>
                </a:solidFill>
                <a:latin typeface="Calibri"/>
              </a:rPr>
              <a:t>”</a:t>
            </a:r>
            <a:r>
              <a:rPr b="0" lang="en-US" sz="1200" spc="-1" strike="noStrike">
                <a:solidFill>
                  <a:srgbClr val="000000"/>
                </a:solidFill>
                <a:latin typeface="Calibri"/>
              </a:rPr>
              <a:t> -- a test of some new learning algorithms, while the framework for the full system is being developed. </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Then, starting in year 2, CALO will be given a grand challenge test that will be repeated each year.</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The Grand Challenge will be preceded by CALO being used for several months by members of the CALO team -- as they manage their project, send emails, schedule meetings, purchase equipment, etc. </a:t>
            </a:r>
            <a:endParaRPr b="0" lang="en-US" sz="1200" spc="-1" strike="noStrike">
              <a:solidFill>
                <a:srgbClr val="000000"/>
              </a:solidFill>
              <a:latin typeface="Arial"/>
            </a:endParaRPr>
          </a:p>
          <a:p>
            <a:pPr lvl="1" marL="457200">
              <a:lnSpc>
                <a:spcPct val="100000"/>
              </a:lnSpc>
              <a:buClr>
                <a:srgbClr val="000000"/>
              </a:buClr>
              <a:buFont typeface="Calibri"/>
              <a:buChar char="•"/>
            </a:pPr>
            <a:r>
              <a:rPr b="0" lang="en-US" sz="1200" spc="-1" strike="noStrike">
                <a:solidFill>
                  <a:srgbClr val="000000"/>
                </a:solidFill>
                <a:latin typeface="Calibri"/>
              </a:rPr>
              <a:t>all the while, the CALO</a:t>
            </a:r>
            <a:r>
              <a:rPr b="0" lang="ja-JP" sz="1200" spc="-1" strike="noStrike">
                <a:solidFill>
                  <a:srgbClr val="000000"/>
                </a:solidFill>
                <a:latin typeface="Calibri"/>
              </a:rPr>
              <a:t>’</a:t>
            </a:r>
            <a:r>
              <a:rPr b="0" lang="en-US" sz="1200" spc="-1" strike="noStrike">
                <a:solidFill>
                  <a:srgbClr val="000000"/>
                </a:solidFill>
                <a:latin typeface="Calibri"/>
              </a:rPr>
              <a:t>s will be learning from their users </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at the end of the use period, the CALO</a:t>
            </a:r>
            <a:r>
              <a:rPr b="0" lang="ja-JP" sz="1200" spc="-1" strike="noStrike">
                <a:solidFill>
                  <a:srgbClr val="000000"/>
                </a:solidFill>
                <a:latin typeface="Calibri"/>
              </a:rPr>
              <a:t>’</a:t>
            </a:r>
            <a:r>
              <a:rPr b="0" lang="en-US" sz="1200" spc="-1" strike="noStrike">
                <a:solidFill>
                  <a:srgbClr val="000000"/>
                </a:solidFill>
                <a:latin typeface="Calibri"/>
              </a:rPr>
              <a:t>s will be tested </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The test will take the form of an SAT-like exam – about typical office scenarios </a:t>
            </a:r>
            <a:endParaRPr b="0" lang="en-US" sz="1200" spc="-1" strike="noStrike">
              <a:solidFill>
                <a:srgbClr val="000000"/>
              </a:solidFill>
              <a:latin typeface="Arial"/>
            </a:endParaRPr>
          </a:p>
          <a:p>
            <a:pPr lvl="1" marL="457200">
              <a:lnSpc>
                <a:spcPct val="100000"/>
              </a:lnSpc>
              <a:buClr>
                <a:srgbClr val="000000"/>
              </a:buClr>
              <a:buFont typeface="Calibri"/>
              <a:buChar char="•"/>
            </a:pPr>
            <a:r>
              <a:rPr b="0" lang="en-US" sz="1200" spc="-1" strike="noStrike">
                <a:solidFill>
                  <a:srgbClr val="000000"/>
                </a:solidFill>
                <a:latin typeface="Calibri"/>
              </a:rPr>
              <a:t>project setup </a:t>
            </a:r>
            <a:endParaRPr b="0" lang="en-US" sz="1200" spc="-1" strike="noStrike">
              <a:solidFill>
                <a:srgbClr val="000000"/>
              </a:solidFill>
              <a:latin typeface="Arial"/>
            </a:endParaRPr>
          </a:p>
          <a:p>
            <a:pPr lvl="1" marL="457200">
              <a:lnSpc>
                <a:spcPct val="100000"/>
              </a:lnSpc>
              <a:buClr>
                <a:srgbClr val="000000"/>
              </a:buClr>
              <a:buFont typeface="Calibri"/>
              <a:buChar char="•"/>
            </a:pPr>
            <a:r>
              <a:rPr b="0" lang="en-US" sz="1200" spc="-1" strike="noStrike">
                <a:solidFill>
                  <a:srgbClr val="000000"/>
                </a:solidFill>
                <a:latin typeface="Calibri"/>
              </a:rPr>
              <a:t>project execution </a:t>
            </a:r>
            <a:endParaRPr b="0" lang="en-US" sz="1200" spc="-1" strike="noStrike">
              <a:solidFill>
                <a:srgbClr val="000000"/>
              </a:solidFill>
              <a:latin typeface="Arial"/>
            </a:endParaRPr>
          </a:p>
          <a:p>
            <a:pPr lvl="1" marL="457200">
              <a:lnSpc>
                <a:spcPct val="100000"/>
              </a:lnSpc>
              <a:buClr>
                <a:srgbClr val="000000"/>
              </a:buClr>
              <a:buFont typeface="Calibri"/>
              <a:buChar char="•"/>
            </a:pPr>
            <a:r>
              <a:rPr b="0" lang="en-US" sz="1200" spc="-1" strike="noStrike">
                <a:solidFill>
                  <a:srgbClr val="000000"/>
                </a:solidFill>
                <a:latin typeface="Calibri"/>
              </a:rPr>
              <a:t>equipment purchase </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Each scenario will consist of a situation description and set of questions. </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The system will take this test in two ways </a:t>
            </a:r>
            <a:endParaRPr b="0" lang="en-US" sz="1200" spc="-1" strike="noStrike">
              <a:solidFill>
                <a:srgbClr val="000000"/>
              </a:solidFill>
              <a:latin typeface="Arial"/>
            </a:endParaRPr>
          </a:p>
          <a:p>
            <a:pPr lvl="1" marL="457200">
              <a:lnSpc>
                <a:spcPct val="100000"/>
              </a:lnSpc>
              <a:buClr>
                <a:srgbClr val="000000"/>
              </a:buClr>
              <a:buFont typeface="Calibri"/>
              <a:buChar char="•"/>
            </a:pPr>
            <a:r>
              <a:rPr b="0" lang="en-US" sz="1200" spc="-1" strike="noStrike">
                <a:solidFill>
                  <a:srgbClr val="000000"/>
                </a:solidFill>
                <a:latin typeface="Calibri"/>
              </a:rPr>
              <a:t>with all of its knowledge intact</a:t>
            </a:r>
            <a:endParaRPr b="0" lang="en-US" sz="1200" spc="-1" strike="noStrike">
              <a:solidFill>
                <a:srgbClr val="000000"/>
              </a:solidFill>
              <a:latin typeface="Arial"/>
            </a:endParaRPr>
          </a:p>
          <a:p>
            <a:pPr lvl="1" marL="457200">
              <a:lnSpc>
                <a:spcPct val="100000"/>
              </a:lnSpc>
              <a:buClr>
                <a:srgbClr val="000000"/>
              </a:buClr>
              <a:buFont typeface="Calibri"/>
              <a:buChar char="•"/>
            </a:pPr>
            <a:r>
              <a:rPr b="0" lang="en-US" sz="1200" spc="-1" strike="noStrike">
                <a:solidFill>
                  <a:srgbClr val="000000"/>
                </a:solidFill>
                <a:latin typeface="Calibri"/>
              </a:rPr>
              <a:t>with the knowledge it LEARNED ablated </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This will give us an annual comparison of how well CALO learns.</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We expect that each year the effect of learning will become larger and larger.</a:t>
            </a:r>
            <a:endParaRPr b="0" lang="en-US" sz="1200" spc="-1" strike="noStrike">
              <a:solidFill>
                <a:srgbClr val="000000"/>
              </a:solidFill>
              <a:latin typeface="Arial"/>
            </a:endParaRPr>
          </a:p>
          <a:p>
            <a:pPr>
              <a:lnSpc>
                <a:spcPct val="100000"/>
              </a:lnSpc>
              <a:buClr>
                <a:srgbClr val="000000"/>
              </a:buClr>
              <a:buFont typeface="Calibri"/>
              <a:buChar char="•"/>
            </a:pPr>
            <a:r>
              <a:rPr b="0" lang="en-US" sz="1200" spc="-1" strike="noStrike">
                <a:solidFill>
                  <a:srgbClr val="000000"/>
                </a:solidFill>
                <a:latin typeface="Calibri"/>
              </a:rPr>
              <a:t>We are an the process of hiring an independent evaluator who will design these exam questions and detailed conditions for do test.</a:t>
            </a:r>
            <a:endParaRPr b="0" lang="en-US" sz="12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1"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2"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50"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351"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3"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5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56"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357"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59"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360"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61"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63"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6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65"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67"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68"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70"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71"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72"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73"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75"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76"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77"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78"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79"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80"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4"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5"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6"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7"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91"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93"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95"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396"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8"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00"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01"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402"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04"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405"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06"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0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0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10"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12"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13"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1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1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17"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18"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9"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0"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1"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2"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3"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4"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20"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21"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22"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23"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24"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25"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37"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39"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41"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442"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4"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46"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47"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448"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50"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451"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52"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54"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55"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56"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58"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59"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61"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62"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63"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64"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66"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67"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68"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69"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70"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71"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79"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81"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83"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484"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6"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8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89"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490"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1"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92"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493"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94"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496"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97"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498"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00"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01"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03"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0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05"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06"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08"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09"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10"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11"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12"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13"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24"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26"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28"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529"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3"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1"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33"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34"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535"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37"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538"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39"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41"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42"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43"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45"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46"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4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4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50"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51"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53"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54"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55"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56"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57"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58"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65"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67"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5"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56"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69"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570"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2"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74"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75"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576"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78"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57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80"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82"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83"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84"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86"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87"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8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90"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91"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92"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594"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95"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96"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97"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98"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599"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09"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11"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13"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614"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6"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1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19"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620"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22"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623"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24"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26"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27"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28"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30"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31"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33"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3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35"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36"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38"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39"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40"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41"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42"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43"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50"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52"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54"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655"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7"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5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60"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661"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63"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66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65"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67"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68"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69"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0"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1"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62"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71"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72"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74"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75"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76"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77"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79"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80"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81"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82"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83"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84"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92"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94"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96"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697"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9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99"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01"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02"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703"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4"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65"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6"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05"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70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07"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0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10"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11"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13"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14"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16"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17"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18"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19"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21"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22"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23"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24"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25"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26"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38"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3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40"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42"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743"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6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6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0"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5"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47"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48"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749"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51"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752"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53"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5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5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57"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59"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60"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62"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63"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64"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65"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67"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68"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69"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70"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71"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72"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85"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87"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2"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3"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89"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790"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2"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94"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95"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796"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98"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79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00"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02"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03"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04"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06"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07"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0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10"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11"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12"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14"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15"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16"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17"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18"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19"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7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7"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78"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28"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2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30"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32"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833"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5"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37"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38"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839"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41"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842"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43"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4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4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47"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49"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50"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52"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53"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54"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55"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0"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1"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2"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3"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4"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5"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57"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58"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59"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60"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61"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62"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73"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75"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77"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878"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7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0"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82"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83"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884"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86"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887"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88"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8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90"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91"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92"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94"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95"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97"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98"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899"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00"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02"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03"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04"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05"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06"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07"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21"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23"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25"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926"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8"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30"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31"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932"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89"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34"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935"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36"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3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3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40"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42"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43"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4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4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47"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48"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4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50"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51"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52"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53"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54"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55"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68"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70"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72"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973"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1"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5"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77"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78"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979"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81"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982"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83"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8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8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87"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8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89"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90"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92"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93"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94"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95"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97"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98"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99"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00"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01"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02"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14"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16"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3"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94"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18"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019"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1"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23"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24"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025"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27"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028"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29"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31"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32"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33"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35"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36"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3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3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40"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41"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4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43"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44"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45"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46"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47"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48"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5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56"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58"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5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60"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061"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3"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6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66"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067"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69"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070"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71"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73"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7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75"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77"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78"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80"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81"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82"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83"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85"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86"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87"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88"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89"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90"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00"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02"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04"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105"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0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7"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0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0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10"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111"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13"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11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15"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17"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18"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19"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9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99"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00"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21"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22"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24"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25"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26"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27"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29"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30"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31"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32"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33"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34"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4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44"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4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46"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4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48"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149"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1"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5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53"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54"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155"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2"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03"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4"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57"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158"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59"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61"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62"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63"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65"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66"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6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6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70"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71"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73"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74"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75"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76"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77"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78"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8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90"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92"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94"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195"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9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06"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7"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08"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7"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9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00"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201"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03"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20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05"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07"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08"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09"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1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11"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12"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14"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15"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16"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17"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19"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20"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21"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22"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23"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24"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35"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37"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0"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1"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39"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240"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2"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44"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45"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246"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48"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24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50"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52"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53"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54"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56"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57"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5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60"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61"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62"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264"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65"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66"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67"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68"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69"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3"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5"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6"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18"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19"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0"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1"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2"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23"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32"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34"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4"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5"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36"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37"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41"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42"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43"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45"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4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47"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4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50"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51"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53"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54"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56"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57"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58"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59"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61"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62"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63"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64"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65"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66"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76"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78"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80"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81"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8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86"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87"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89"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190"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91"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93"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9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95"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97"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198"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00"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01"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02"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03"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05"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06"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07"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08"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09"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10"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21"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23"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25"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226"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8"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30"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31"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232"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34"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235"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36"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38"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39"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40"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1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0"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21"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42"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43"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45"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4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47"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48"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50"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51"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52"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53"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54"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55"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62"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64"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66"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267"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9"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71"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72"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273"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3"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24"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5"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75"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276"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77"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79"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80"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81"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83"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84"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86"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87"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88"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89"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91"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92"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93"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94"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95"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96"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2"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03"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05"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07"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308"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27"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8"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29"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0" name="PlaceHolder 1"/>
          <p:cNvSpPr>
            <a:spLocks noGrp="1"/>
          </p:cNvSpPr>
          <p:nvPr>
            <p:ph type="subTitle"/>
          </p:nvPr>
        </p:nvSpPr>
        <p:spPr>
          <a:xfrm>
            <a:off x="304920" y="152280"/>
            <a:ext cx="8534160" cy="3171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12"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13" name="PlaceHolder 3"/>
          <p:cNvSpPr>
            <a:spLocks noGrp="1"/>
          </p:cNvSpPr>
          <p:nvPr>
            <p:ph type="body"/>
          </p:nvPr>
        </p:nvSpPr>
        <p:spPr>
          <a:xfrm>
            <a:off x="442980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314"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16" name="PlaceHolder 2"/>
          <p:cNvSpPr>
            <a:spLocks noGrp="1"/>
          </p:cNvSpPr>
          <p:nvPr>
            <p:ph type="body"/>
          </p:nvPr>
        </p:nvSpPr>
        <p:spPr>
          <a:xfrm>
            <a:off x="330120" y="876240"/>
            <a:ext cx="3904200" cy="5635440"/>
          </a:xfrm>
          <a:prstGeom prst="rect">
            <a:avLst/>
          </a:prstGeom>
        </p:spPr>
        <p:txBody>
          <a:bodyPr lIns="0" rIns="0" tIns="0" bIns="0">
            <a:normAutofit/>
          </a:bodyPr>
          <a:p>
            <a:endParaRPr b="0" lang="en-US" sz="2400" spc="-1" strike="noStrike">
              <a:solidFill>
                <a:srgbClr val="000000"/>
              </a:solidFill>
              <a:latin typeface="Arial"/>
            </a:endParaRPr>
          </a:p>
        </p:txBody>
      </p:sp>
      <p:sp>
        <p:nvSpPr>
          <p:cNvPr id="317"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18" name="PlaceHolder 4"/>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20"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21"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22" name="PlaceHolder 4"/>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24" name="PlaceHolder 2"/>
          <p:cNvSpPr>
            <a:spLocks noGrp="1"/>
          </p:cNvSpPr>
          <p:nvPr>
            <p:ph type="body"/>
          </p:nvPr>
        </p:nvSpPr>
        <p:spPr>
          <a:xfrm>
            <a:off x="330120" y="87624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25" name="PlaceHolder 3"/>
          <p:cNvSpPr>
            <a:spLocks noGrp="1"/>
          </p:cNvSpPr>
          <p:nvPr>
            <p:ph type="body"/>
          </p:nvPr>
        </p:nvSpPr>
        <p:spPr>
          <a:xfrm>
            <a:off x="330120" y="3819600"/>
            <a:ext cx="800064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27" name="PlaceHolder 2"/>
          <p:cNvSpPr>
            <a:spLocks noGrp="1"/>
          </p:cNvSpPr>
          <p:nvPr>
            <p:ph type="body"/>
          </p:nvPr>
        </p:nvSpPr>
        <p:spPr>
          <a:xfrm>
            <a:off x="33012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28" name="PlaceHolder 3"/>
          <p:cNvSpPr>
            <a:spLocks noGrp="1"/>
          </p:cNvSpPr>
          <p:nvPr>
            <p:ph type="body"/>
          </p:nvPr>
        </p:nvSpPr>
        <p:spPr>
          <a:xfrm>
            <a:off x="4429800" y="87624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29" name="PlaceHolder 4"/>
          <p:cNvSpPr>
            <a:spLocks noGrp="1"/>
          </p:cNvSpPr>
          <p:nvPr>
            <p:ph type="body"/>
          </p:nvPr>
        </p:nvSpPr>
        <p:spPr>
          <a:xfrm>
            <a:off x="33012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30" name="PlaceHolder 5"/>
          <p:cNvSpPr>
            <a:spLocks noGrp="1"/>
          </p:cNvSpPr>
          <p:nvPr>
            <p:ph type="body"/>
          </p:nvPr>
        </p:nvSpPr>
        <p:spPr>
          <a:xfrm>
            <a:off x="4429800" y="3819600"/>
            <a:ext cx="39042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32" name="PlaceHolder 2"/>
          <p:cNvSpPr>
            <a:spLocks noGrp="1"/>
          </p:cNvSpPr>
          <p:nvPr>
            <p:ph type="body"/>
          </p:nvPr>
        </p:nvSpPr>
        <p:spPr>
          <a:xfrm>
            <a:off x="33012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33" name="PlaceHolder 3"/>
          <p:cNvSpPr>
            <a:spLocks noGrp="1"/>
          </p:cNvSpPr>
          <p:nvPr>
            <p:ph type="body"/>
          </p:nvPr>
        </p:nvSpPr>
        <p:spPr>
          <a:xfrm>
            <a:off x="303516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34" name="PlaceHolder 4"/>
          <p:cNvSpPr>
            <a:spLocks noGrp="1"/>
          </p:cNvSpPr>
          <p:nvPr>
            <p:ph type="body"/>
          </p:nvPr>
        </p:nvSpPr>
        <p:spPr>
          <a:xfrm>
            <a:off x="5740200" y="87624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35" name="PlaceHolder 5"/>
          <p:cNvSpPr>
            <a:spLocks noGrp="1"/>
          </p:cNvSpPr>
          <p:nvPr>
            <p:ph type="body"/>
          </p:nvPr>
        </p:nvSpPr>
        <p:spPr>
          <a:xfrm>
            <a:off x="33012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36" name="PlaceHolder 6"/>
          <p:cNvSpPr>
            <a:spLocks noGrp="1"/>
          </p:cNvSpPr>
          <p:nvPr>
            <p:ph type="body"/>
          </p:nvPr>
        </p:nvSpPr>
        <p:spPr>
          <a:xfrm>
            <a:off x="303516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
        <p:nvSpPr>
          <p:cNvPr id="337" name="PlaceHolder 7"/>
          <p:cNvSpPr>
            <a:spLocks noGrp="1"/>
          </p:cNvSpPr>
          <p:nvPr>
            <p:ph type="body"/>
          </p:nvPr>
        </p:nvSpPr>
        <p:spPr>
          <a:xfrm>
            <a:off x="5740200" y="3819600"/>
            <a:ext cx="2575800" cy="268776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5"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46" name="PlaceHolder 2"/>
          <p:cNvSpPr>
            <a:spLocks noGrp="1"/>
          </p:cNvSpPr>
          <p:nvPr>
            <p:ph type="subTitle"/>
          </p:nvPr>
        </p:nvSpPr>
        <p:spPr>
          <a:xfrm>
            <a:off x="330120" y="876240"/>
            <a:ext cx="8000640" cy="56354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304920" y="152280"/>
            <a:ext cx="8534160" cy="684000"/>
          </a:xfrm>
          <a:prstGeom prst="rect">
            <a:avLst/>
          </a:prstGeom>
        </p:spPr>
        <p:txBody>
          <a:bodyPr lIns="0" rIns="0" tIns="0" bIns="0" anchor="ctr"/>
          <a:p>
            <a:endParaRPr b="0" lang="en-US" sz="2400" spc="-1" strike="noStrike">
              <a:solidFill>
                <a:srgbClr val="000000"/>
              </a:solidFill>
              <a:latin typeface="Comic Sans MS"/>
            </a:endParaRPr>
          </a:p>
        </p:txBody>
      </p:sp>
      <p:sp>
        <p:nvSpPr>
          <p:cNvPr id="348" name="PlaceHolder 2"/>
          <p:cNvSpPr>
            <a:spLocks noGrp="1"/>
          </p:cNvSpPr>
          <p:nvPr>
            <p:ph type="body"/>
          </p:nvPr>
        </p:nvSpPr>
        <p:spPr>
          <a:xfrm>
            <a:off x="330120" y="876240"/>
            <a:ext cx="8000640" cy="5635440"/>
          </a:xfrm>
          <a:prstGeom prst="rect">
            <a:avLst/>
          </a:prstGeom>
        </p:spPr>
        <p:txBody>
          <a:bodyPr lIns="0" rIns="0" tIns="0" bIns="0">
            <a:normAutofit/>
          </a:bodyPr>
          <a:p>
            <a:endParaRPr b="0" lang="en-US" sz="2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1.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2.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3.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6.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7.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8.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9.wmf"/><Relationship Id="rId3" Type="http://schemas.openxmlformats.org/officeDocument/2006/relationships/image" Target="../media/image20.wmf"/><Relationship Id="rId4" Type="http://schemas.openxmlformats.org/officeDocument/2006/relationships/slideLayout" Target="../slideLayouts/slideLayout193.xml"/><Relationship Id="rId5" Type="http://schemas.openxmlformats.org/officeDocument/2006/relationships/slideLayout" Target="../slideLayouts/slideLayout194.xml"/><Relationship Id="rId6" Type="http://schemas.openxmlformats.org/officeDocument/2006/relationships/slideLayout" Target="../slideLayouts/slideLayout195.xml"/><Relationship Id="rId7" Type="http://schemas.openxmlformats.org/officeDocument/2006/relationships/slideLayout" Target="../slideLayouts/slideLayout196.xml"/><Relationship Id="rId8" Type="http://schemas.openxmlformats.org/officeDocument/2006/relationships/slideLayout" Target="../slideLayouts/slideLayout197.xml"/><Relationship Id="rId9" Type="http://schemas.openxmlformats.org/officeDocument/2006/relationships/slideLayout" Target="../slideLayouts/slideLayout198.xml"/><Relationship Id="rId10" Type="http://schemas.openxmlformats.org/officeDocument/2006/relationships/slideLayout" Target="../slideLayouts/slideLayout199.xml"/><Relationship Id="rId11" Type="http://schemas.openxmlformats.org/officeDocument/2006/relationships/slideLayout" Target="../slideLayouts/slideLayout200.xml"/><Relationship Id="rId12" Type="http://schemas.openxmlformats.org/officeDocument/2006/relationships/slideLayout" Target="../slideLayouts/slideLayout201.xml"/><Relationship Id="rId13" Type="http://schemas.openxmlformats.org/officeDocument/2006/relationships/slideLayout" Target="../slideLayouts/slideLayout202.xml"/><Relationship Id="rId14" Type="http://schemas.openxmlformats.org/officeDocument/2006/relationships/slideLayout" Target="../slideLayouts/slideLayout203.xml"/><Relationship Id="rId15"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1.wmf"/><Relationship Id="rId3" Type="http://schemas.openxmlformats.org/officeDocument/2006/relationships/image" Target="../media/image22.wmf"/><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23.wmf"/><Relationship Id="rId3" Type="http://schemas.openxmlformats.org/officeDocument/2006/relationships/image" Target="../media/image24.wmf"/><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slideLayout" Target="../slideLayouts/slideLayout224.xml"/><Relationship Id="rId12" Type="http://schemas.openxmlformats.org/officeDocument/2006/relationships/slideLayout" Target="../slideLayouts/slideLayout225.xml"/><Relationship Id="rId13" Type="http://schemas.openxmlformats.org/officeDocument/2006/relationships/slideLayout" Target="../slideLayouts/slideLayout226.xml"/><Relationship Id="rId14" Type="http://schemas.openxmlformats.org/officeDocument/2006/relationships/slideLayout" Target="../slideLayouts/slideLayout227.xml"/><Relationship Id="rId15"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5.wmf"/><Relationship Id="rId3" Type="http://schemas.openxmlformats.org/officeDocument/2006/relationships/image" Target="../media/image26.wmf"/><Relationship Id="rId4" Type="http://schemas.openxmlformats.org/officeDocument/2006/relationships/slideLayout" Target="../slideLayouts/slideLayout229.xml"/><Relationship Id="rId5" Type="http://schemas.openxmlformats.org/officeDocument/2006/relationships/slideLayout" Target="../slideLayouts/slideLayout230.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9" Type="http://schemas.openxmlformats.org/officeDocument/2006/relationships/slideLayout" Target="../slideLayouts/slideLayout234.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27.wmf"/><Relationship Id="rId3" Type="http://schemas.openxmlformats.org/officeDocument/2006/relationships/image" Target="../media/image28.wmf"/><Relationship Id="rId4" Type="http://schemas.openxmlformats.org/officeDocument/2006/relationships/slideLayout" Target="../slideLayouts/slideLayout241.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9" Type="http://schemas.openxmlformats.org/officeDocument/2006/relationships/slideLayout" Target="../slideLayouts/slideLayout246.xml"/><Relationship Id="rId10" Type="http://schemas.openxmlformats.org/officeDocument/2006/relationships/slideLayout" Target="../slideLayouts/slideLayout247.xml"/><Relationship Id="rId11" Type="http://schemas.openxmlformats.org/officeDocument/2006/relationships/slideLayout" Target="../slideLayouts/slideLayout248.xml"/><Relationship Id="rId12" Type="http://schemas.openxmlformats.org/officeDocument/2006/relationships/slideLayout" Target="../slideLayouts/slideLayout249.xml"/><Relationship Id="rId13" Type="http://schemas.openxmlformats.org/officeDocument/2006/relationships/slideLayout" Target="../slideLayouts/slideLayout250.xml"/><Relationship Id="rId14" Type="http://schemas.openxmlformats.org/officeDocument/2006/relationships/slideLayout" Target="../slideLayouts/slideLayout251.xml"/><Relationship Id="rId15"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29.wmf"/><Relationship Id="rId3" Type="http://schemas.openxmlformats.org/officeDocument/2006/relationships/image" Target="../media/image30.wmf"/><Relationship Id="rId4" Type="http://schemas.openxmlformats.org/officeDocument/2006/relationships/slideLayout" Target="../slideLayouts/slideLayout253.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9" Type="http://schemas.openxmlformats.org/officeDocument/2006/relationships/slideLayout" Target="../slideLayouts/slideLayout258.xml"/><Relationship Id="rId10" Type="http://schemas.openxmlformats.org/officeDocument/2006/relationships/slideLayout" Target="../slideLayouts/slideLayout259.xml"/><Relationship Id="rId11" Type="http://schemas.openxmlformats.org/officeDocument/2006/relationships/slideLayout" Target="../slideLayouts/slideLayout260.xml"/><Relationship Id="rId12" Type="http://schemas.openxmlformats.org/officeDocument/2006/relationships/slideLayout" Target="../slideLayouts/slideLayout261.xml"/><Relationship Id="rId13" Type="http://schemas.openxmlformats.org/officeDocument/2006/relationships/slideLayout" Target="../slideLayouts/slideLayout262.xml"/><Relationship Id="rId14" Type="http://schemas.openxmlformats.org/officeDocument/2006/relationships/slideLayout" Target="../slideLayouts/slideLayout263.xml"/><Relationship Id="rId15"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31.wmf"/><Relationship Id="rId3" Type="http://schemas.openxmlformats.org/officeDocument/2006/relationships/image" Target="../media/image32.wmf"/><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33.wmf"/><Relationship Id="rId3" Type="http://schemas.openxmlformats.org/officeDocument/2006/relationships/image" Target="../media/image34.wmf"/><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35.wmf"/><Relationship Id="rId3" Type="http://schemas.openxmlformats.org/officeDocument/2006/relationships/slideLayout" Target="../slideLayouts/slideLayout289.xml"/><Relationship Id="rId4" Type="http://schemas.openxmlformats.org/officeDocument/2006/relationships/slideLayout" Target="../slideLayouts/slideLayout290.xml"/><Relationship Id="rId5" Type="http://schemas.openxmlformats.org/officeDocument/2006/relationships/slideLayout" Target="../slideLayouts/slideLayout291.xml"/><Relationship Id="rId6" Type="http://schemas.openxmlformats.org/officeDocument/2006/relationships/slideLayout" Target="../slideLayouts/slideLayout292.xml"/><Relationship Id="rId7" Type="http://schemas.openxmlformats.org/officeDocument/2006/relationships/slideLayout" Target="../slideLayouts/slideLayout293.xml"/><Relationship Id="rId8" Type="http://schemas.openxmlformats.org/officeDocument/2006/relationships/slideLayout" Target="../slideLayouts/slideLayout294.xml"/><Relationship Id="rId9" Type="http://schemas.openxmlformats.org/officeDocument/2006/relationships/slideLayout" Target="../slideLayouts/slideLayout295.xml"/><Relationship Id="rId10" Type="http://schemas.openxmlformats.org/officeDocument/2006/relationships/slideLayout" Target="../slideLayouts/slideLayout296.xml"/><Relationship Id="rId11" Type="http://schemas.openxmlformats.org/officeDocument/2006/relationships/slideLayout" Target="../slideLayouts/slideLayout297.xml"/><Relationship Id="rId12" Type="http://schemas.openxmlformats.org/officeDocument/2006/relationships/slideLayout" Target="../slideLayouts/slideLayout298.xml"/><Relationship Id="rId13" Type="http://schemas.openxmlformats.org/officeDocument/2006/relationships/slideLayout" Target="../slideLayouts/slideLayout299.xml"/><Relationship Id="rId14"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36.png"/><Relationship Id="rId3" Type="http://schemas.openxmlformats.org/officeDocument/2006/relationships/slideLayout" Target="../slideLayouts/slideLayout301.xml"/><Relationship Id="rId4" Type="http://schemas.openxmlformats.org/officeDocument/2006/relationships/slideLayout" Target="../slideLayouts/slideLayout302.xml"/><Relationship Id="rId5" Type="http://schemas.openxmlformats.org/officeDocument/2006/relationships/slideLayout" Target="../slideLayouts/slideLayout303.xml"/><Relationship Id="rId6" Type="http://schemas.openxmlformats.org/officeDocument/2006/relationships/slideLayout" Target="../slideLayouts/slideLayout304.xml"/><Relationship Id="rId7" Type="http://schemas.openxmlformats.org/officeDocument/2006/relationships/slideLayout" Target="../slideLayouts/slideLayout305.xml"/><Relationship Id="rId8" Type="http://schemas.openxmlformats.org/officeDocument/2006/relationships/slideLayout" Target="../slideLayouts/slideLayout306.xml"/><Relationship Id="rId9" Type="http://schemas.openxmlformats.org/officeDocument/2006/relationships/slideLayout" Target="../slideLayouts/slideLayout307.xml"/><Relationship Id="rId10" Type="http://schemas.openxmlformats.org/officeDocument/2006/relationships/slideLayout" Target="../slideLayouts/slideLayout308.xml"/><Relationship Id="rId11" Type="http://schemas.openxmlformats.org/officeDocument/2006/relationships/slideLayout" Target="../slideLayouts/slideLayout309.xml"/><Relationship Id="rId12" Type="http://schemas.openxmlformats.org/officeDocument/2006/relationships/slideLayout" Target="../slideLayouts/slideLayout310.xml"/><Relationship Id="rId13" Type="http://schemas.openxmlformats.org/officeDocument/2006/relationships/slideLayout" Target="../slideLayouts/slideLayout311.xml"/><Relationship Id="rId14"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37.png"/><Relationship Id="rId3" Type="http://schemas.openxmlformats.org/officeDocument/2006/relationships/slideLayout" Target="../slideLayouts/slideLayout313.xml"/><Relationship Id="rId4" Type="http://schemas.openxmlformats.org/officeDocument/2006/relationships/slideLayout" Target="../slideLayouts/slideLayout314.xml"/><Relationship Id="rId5" Type="http://schemas.openxmlformats.org/officeDocument/2006/relationships/slideLayout" Target="../slideLayouts/slideLayout315.xml"/><Relationship Id="rId6" Type="http://schemas.openxmlformats.org/officeDocument/2006/relationships/slideLayout" Target="../slideLayouts/slideLayout316.xml"/><Relationship Id="rId7" Type="http://schemas.openxmlformats.org/officeDocument/2006/relationships/slideLayout" Target="../slideLayouts/slideLayout317.xml"/><Relationship Id="rId8" Type="http://schemas.openxmlformats.org/officeDocument/2006/relationships/slideLayout" Target="../slideLayouts/slideLayout318.xml"/><Relationship Id="rId9" Type="http://schemas.openxmlformats.org/officeDocument/2006/relationships/slideLayout" Target="../slideLayouts/slideLayout319.xml"/><Relationship Id="rId10" Type="http://schemas.openxmlformats.org/officeDocument/2006/relationships/slideLayout" Target="../slideLayouts/slideLayout320.xml"/><Relationship Id="rId11" Type="http://schemas.openxmlformats.org/officeDocument/2006/relationships/slideLayout" Target="../slideLayouts/slideLayout321.xml"/><Relationship Id="rId12" Type="http://schemas.openxmlformats.org/officeDocument/2006/relationships/slideLayout" Target="../slideLayouts/slideLayout322.xml"/><Relationship Id="rId13" Type="http://schemas.openxmlformats.org/officeDocument/2006/relationships/slideLayout" Target="../slideLayouts/slideLayout323.xml"/><Relationship Id="rId14"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38.png"/><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 Id="rId11" Type="http://schemas.openxmlformats.org/officeDocument/2006/relationships/slideLayout" Target="../slideLayouts/slideLayout333.xml"/><Relationship Id="rId12" Type="http://schemas.openxmlformats.org/officeDocument/2006/relationships/slideLayout" Target="../slideLayouts/slideLayout334.xml"/><Relationship Id="rId13" Type="http://schemas.openxmlformats.org/officeDocument/2006/relationships/slideLayout" Target="../slideLayouts/slideLayout335.xml"/><Relationship Id="rId14"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39.png"/><Relationship Id="rId3" Type="http://schemas.openxmlformats.org/officeDocument/2006/relationships/slideLayout" Target="../slideLayouts/slideLayout337.xml"/><Relationship Id="rId4" Type="http://schemas.openxmlformats.org/officeDocument/2006/relationships/slideLayout" Target="../slideLayouts/slideLayout338.xml"/><Relationship Id="rId5" Type="http://schemas.openxmlformats.org/officeDocument/2006/relationships/slideLayout" Target="../slideLayouts/slideLayout339.xml"/><Relationship Id="rId6" Type="http://schemas.openxmlformats.org/officeDocument/2006/relationships/slideLayout" Target="../slideLayouts/slideLayout340.xml"/><Relationship Id="rId7" Type="http://schemas.openxmlformats.org/officeDocument/2006/relationships/slideLayout" Target="../slideLayouts/slideLayout341.xml"/><Relationship Id="rId8" Type="http://schemas.openxmlformats.org/officeDocument/2006/relationships/slideLayout" Target="../slideLayouts/slideLayout342.xml"/><Relationship Id="rId9" Type="http://schemas.openxmlformats.org/officeDocument/2006/relationships/slideLayout" Target="../slideLayouts/slideLayout343.xml"/><Relationship Id="rId10" Type="http://schemas.openxmlformats.org/officeDocument/2006/relationships/slideLayout" Target="../slideLayouts/slideLayout344.xml"/><Relationship Id="rId11" Type="http://schemas.openxmlformats.org/officeDocument/2006/relationships/slideLayout" Target="../slideLayouts/slideLayout345.xml"/><Relationship Id="rId12" Type="http://schemas.openxmlformats.org/officeDocument/2006/relationships/slideLayout" Target="../slideLayouts/slideLayout346.xml"/><Relationship Id="rId13" Type="http://schemas.openxmlformats.org/officeDocument/2006/relationships/slideLayout" Target="../slideLayouts/slideLayout347.xml"/><Relationship Id="rId14"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wmf"/><Relationship Id="rId3" Type="http://schemas.openxmlformats.org/officeDocument/2006/relationships/image" Target="../media/image5.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9.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0.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1"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2" name="Picture 1" descr=""/>
          <p:cNvPicPr/>
          <p:nvPr/>
        </p:nvPicPr>
        <p:blipFill>
          <a:blip r:embed="rId2"/>
          <a:stretch/>
        </p:blipFill>
        <p:spPr>
          <a:xfrm>
            <a:off x="6337800" y="6423480"/>
            <a:ext cx="2805840" cy="376200"/>
          </a:xfrm>
          <a:prstGeom prst="rect">
            <a:avLst/>
          </a:prstGeom>
          <a:ln>
            <a:noFill/>
          </a:ln>
        </p:spPr>
      </p:pic>
      <p:sp>
        <p:nvSpPr>
          <p:cNvPr id="3" name="Line 3"/>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4" name="Line 4"/>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5" name="Picture 1" descr=""/>
          <p:cNvPicPr/>
          <p:nvPr/>
        </p:nvPicPr>
        <p:blipFill>
          <a:blip r:embed="rId3"/>
          <a:stretch/>
        </p:blipFill>
        <p:spPr>
          <a:xfrm>
            <a:off x="7116840" y="6527880"/>
            <a:ext cx="2015640" cy="271080"/>
          </a:xfrm>
          <a:prstGeom prst="rect">
            <a:avLst/>
          </a:prstGeom>
          <a:ln>
            <a:noFill/>
          </a:ln>
        </p:spPr>
      </p:pic>
      <p:sp>
        <p:nvSpPr>
          <p:cNvPr id="6" name="Line 5"/>
          <p:cNvSpPr/>
          <p:nvPr/>
        </p:nvSpPr>
        <p:spPr>
          <a:xfrm>
            <a:off x="1089000" y="3047760"/>
            <a:ext cx="675936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7" name="PlaceHolder 6"/>
          <p:cNvSpPr>
            <a:spLocks noGrp="1"/>
          </p:cNvSpPr>
          <p:nvPr>
            <p:ph type="title"/>
          </p:nvPr>
        </p:nvSpPr>
        <p:spPr>
          <a:xfrm>
            <a:off x="609480" y="1066680"/>
            <a:ext cx="7721280" cy="1599840"/>
          </a:xfrm>
          <a:prstGeom prst="rect">
            <a:avLst/>
          </a:prstGeom>
        </p:spPr>
        <p:txBody>
          <a:bodyPr anchor="b"/>
          <a:p>
            <a:pPr algn="ctr">
              <a:lnSpc>
                <a:spcPct val="100000"/>
              </a:lnSpc>
            </a:pPr>
            <a:r>
              <a:rPr b="0" lang="en-US" sz="4000" spc="-1" strike="noStrike">
                <a:solidFill>
                  <a:srgbClr val="000000"/>
                </a:solidFill>
                <a:latin typeface="Arial"/>
                <a:ea typeface="ＭＳ Ｐゴシック"/>
              </a:rPr>
              <a:t>Click to edit Master title style</a:t>
            </a:r>
            <a:endParaRPr b="0" lang="en-US" sz="4000" spc="-1" strike="noStrike">
              <a:solidFill>
                <a:srgbClr val="3366ff"/>
              </a:solidFill>
              <a:latin typeface="Tahoma"/>
            </a:endParaRPr>
          </a:p>
        </p:txBody>
      </p:sp>
      <p:sp>
        <p:nvSpPr>
          <p:cNvPr id="8" name="PlaceHolder 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d0d0d"/>
                </a:solidFill>
                <a:latin typeface="Arial"/>
              </a:rPr>
              <a:t>Second Outline Level</a:t>
            </a:r>
            <a:endParaRPr b="0" lang="en-US" sz="2000" spc="-1" strike="noStrike">
              <a:solidFill>
                <a:srgbClr val="0d0d0d"/>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d0d0d"/>
                </a:solidFill>
                <a:latin typeface="Arial"/>
              </a:rPr>
              <a:t>Third Outline Level</a:t>
            </a:r>
            <a:endParaRPr b="0" lang="en-US" sz="2000" spc="-1" strike="noStrike">
              <a:solidFill>
                <a:srgbClr val="0d0d0d"/>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d0d0d"/>
                </a:solidFill>
                <a:latin typeface="Arial"/>
              </a:rPr>
              <a:t>Fourth Outline Level</a:t>
            </a:r>
            <a:endParaRPr b="0" lang="en-US" sz="2000" spc="-1" strike="noStrike">
              <a:solidFill>
                <a:srgbClr val="0d0d0d"/>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d0d0d"/>
                </a:solidFill>
                <a:latin typeface="Arial"/>
              </a:rPr>
              <a:t>Fifth Outline Level</a:t>
            </a:r>
            <a:endParaRPr b="0" lang="en-US" sz="2000" spc="-1" strike="noStrike">
              <a:solidFill>
                <a:srgbClr val="0d0d0d"/>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d0d0d"/>
                </a:solidFill>
                <a:latin typeface="Arial"/>
              </a:rPr>
              <a:t>Sixth Outline Level</a:t>
            </a:r>
            <a:endParaRPr b="0" lang="en-US" sz="2000" spc="-1" strike="noStrike">
              <a:solidFill>
                <a:srgbClr val="0d0d0d"/>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d0d0d"/>
                </a:solidFill>
                <a:latin typeface="Arial"/>
              </a:rPr>
              <a:t>Seventh Outline Level</a:t>
            </a:r>
            <a:endParaRPr b="0" lang="en-US" sz="2000" spc="-1" strike="noStrike">
              <a:solidFill>
                <a:srgbClr val="0d0d0d"/>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1"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382"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383" name="Picture 1" descr=""/>
          <p:cNvPicPr/>
          <p:nvPr/>
        </p:nvPicPr>
        <p:blipFill>
          <a:blip r:embed="rId2"/>
          <a:stretch/>
        </p:blipFill>
        <p:spPr>
          <a:xfrm>
            <a:off x="6337800" y="6423480"/>
            <a:ext cx="2805840" cy="376200"/>
          </a:xfrm>
          <a:prstGeom prst="rect">
            <a:avLst/>
          </a:prstGeom>
          <a:ln>
            <a:noFill/>
          </a:ln>
        </p:spPr>
      </p:pic>
      <p:sp>
        <p:nvSpPr>
          <p:cNvPr id="384" name="PlaceHolder 3"/>
          <p:cNvSpPr>
            <a:spLocks noGrp="1"/>
          </p:cNvSpPr>
          <p:nvPr>
            <p:ph type="title"/>
          </p:nvPr>
        </p:nvSpPr>
        <p:spPr>
          <a:xfrm>
            <a:off x="457200" y="274680"/>
            <a:ext cx="8229240" cy="1142640"/>
          </a:xfrm>
          <a:prstGeom prst="rect">
            <a:avLst/>
          </a:prstGeom>
        </p:spPr>
        <p:txBody>
          <a:bodyPr anchor="b"/>
          <a:p>
            <a:pPr algn="ctr">
              <a:lnSpc>
                <a:spcPct val="100000"/>
              </a:lnSpc>
            </a:pPr>
            <a:r>
              <a:rPr b="0" lang="en-US" sz="4000" spc="-1" strike="noStrike">
                <a:solidFill>
                  <a:srgbClr val="000000"/>
                </a:solidFill>
                <a:latin typeface="Arial"/>
                <a:ea typeface="ＭＳ Ｐゴシック"/>
              </a:rPr>
              <a:t>Click to edit Master title style</a:t>
            </a:r>
            <a:endParaRPr b="0" lang="en-US" sz="4000" spc="-1" strike="noStrike">
              <a:solidFill>
                <a:srgbClr val="3366ff"/>
              </a:solidFill>
              <a:latin typeface="Tahoma"/>
            </a:endParaRPr>
          </a:p>
        </p:txBody>
      </p:sp>
      <p:sp>
        <p:nvSpPr>
          <p:cNvPr id="385" name="PlaceHolder 4"/>
          <p:cNvSpPr>
            <a:spLocks noGrp="1"/>
          </p:cNvSpPr>
          <p:nvPr>
            <p:ph type="body"/>
          </p:nvPr>
        </p:nvSpPr>
        <p:spPr>
          <a:xfrm>
            <a:off x="457200" y="1600200"/>
            <a:ext cx="8229240" cy="218556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
        <p:nvSpPr>
          <p:cNvPr id="386" name="PlaceHolder 5"/>
          <p:cNvSpPr>
            <a:spLocks noGrp="1"/>
          </p:cNvSpPr>
          <p:nvPr>
            <p:ph type="body"/>
          </p:nvPr>
        </p:nvSpPr>
        <p:spPr>
          <a:xfrm>
            <a:off x="457200" y="3938760"/>
            <a:ext cx="8229240" cy="218736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
        <p:nvSpPr>
          <p:cNvPr id="387" name="PlaceHolder 6"/>
          <p:cNvSpPr>
            <a:spLocks noGrp="1"/>
          </p:cNvSpPr>
          <p:nvPr>
            <p:ph type="dt"/>
          </p:nvPr>
        </p:nvSpPr>
        <p:spPr>
          <a:xfrm>
            <a:off x="457200" y="6245280"/>
            <a:ext cx="2133360" cy="475920"/>
          </a:xfrm>
          <a:prstGeom prst="rect">
            <a:avLst/>
          </a:prstGeom>
        </p:spPr>
        <p:txBody>
          <a:bodyPr lIns="90000" rIns="90000" tIns="45000" bIns="45000"/>
          <a:p>
            <a:endParaRPr b="0" lang="en-US" sz="2400" spc="-1" strike="noStrike">
              <a:latin typeface="Times New Roman"/>
            </a:endParaRPr>
          </a:p>
        </p:txBody>
      </p:sp>
      <p:sp>
        <p:nvSpPr>
          <p:cNvPr id="388" name="PlaceHolder 7"/>
          <p:cNvSpPr>
            <a:spLocks noGrp="1"/>
          </p:cNvSpPr>
          <p:nvPr>
            <p:ph type="ftr"/>
          </p:nvPr>
        </p:nvSpPr>
        <p:spPr>
          <a:xfrm>
            <a:off x="3124080" y="6245280"/>
            <a:ext cx="2895120" cy="475920"/>
          </a:xfrm>
          <a:prstGeom prst="rect">
            <a:avLst/>
          </a:prstGeom>
        </p:spPr>
        <p:txBody>
          <a:bodyPr lIns="90000" rIns="90000" tIns="45000" bIns="45000"/>
          <a:p>
            <a:pPr marL="216000" indent="-216000">
              <a:lnSpc>
                <a:spcPct val="100000"/>
              </a:lnSpc>
              <a:spcBef>
                <a:spcPts val="479"/>
              </a:spcBef>
              <a:buClr>
                <a:srgbClr val="008080"/>
              </a:buClr>
              <a:buFont typeface="Symbol" charset="2"/>
              <a:buChar char=""/>
            </a:pPr>
            <a:r>
              <a:rPr b="0" lang="en-US" sz="2400" spc="-1" strike="noStrike">
                <a:solidFill>
                  <a:srgbClr val="3366ff"/>
                </a:solidFill>
                <a:latin typeface="Tahoma"/>
                <a:ea typeface="ＭＳ Ｐゴシック"/>
              </a:rPr>
              <a:t>Tim Brody - Eprints - Southampton U.</a:t>
            </a:r>
            <a:endParaRPr b="0" lang="en-US" sz="2400" spc="-1" strike="noStrike">
              <a:latin typeface="Times New Roman"/>
            </a:endParaRPr>
          </a:p>
        </p:txBody>
      </p:sp>
      <p:sp>
        <p:nvSpPr>
          <p:cNvPr id="389" name="PlaceHolder 8"/>
          <p:cNvSpPr>
            <a:spLocks noGrp="1"/>
          </p:cNvSpPr>
          <p:nvPr>
            <p:ph type="sldNum"/>
          </p:nvPr>
        </p:nvSpPr>
        <p:spPr>
          <a:xfrm>
            <a:off x="6553080" y="6245280"/>
            <a:ext cx="2133360" cy="475920"/>
          </a:xfrm>
          <a:prstGeom prst="rect">
            <a:avLst/>
          </a:prstGeom>
        </p:spPr>
        <p:txBody>
          <a:bodyPr lIns="90000" rIns="90000" tIns="45000" bIns="45000"/>
          <a:p>
            <a:pPr marL="216000" indent="-216000">
              <a:lnSpc>
                <a:spcPct val="100000"/>
              </a:lnSpc>
              <a:spcBef>
                <a:spcPts val="479"/>
              </a:spcBef>
              <a:buClr>
                <a:srgbClr val="008080"/>
              </a:buClr>
              <a:buFont typeface="Symbol" charset="2"/>
              <a:buChar char=""/>
            </a:pPr>
            <a:fld id="{65156F55-EBE6-4F0F-8249-8994F3A80BD1}" type="slidenum">
              <a:rPr b="0" lang="en-US" sz="2400" spc="-1" strike="noStrike">
                <a:solidFill>
                  <a:srgbClr val="3366ff"/>
                </a:solidFill>
                <a:latin typeface="Tahoma"/>
                <a:ea typeface="ＭＳ Ｐゴシック"/>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6"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427"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428" name="Picture 1" descr=""/>
          <p:cNvPicPr/>
          <p:nvPr/>
        </p:nvPicPr>
        <p:blipFill>
          <a:blip r:embed="rId2"/>
          <a:stretch/>
        </p:blipFill>
        <p:spPr>
          <a:xfrm>
            <a:off x="6337800" y="6423480"/>
            <a:ext cx="2805840" cy="376200"/>
          </a:xfrm>
          <a:prstGeom prst="rect">
            <a:avLst/>
          </a:prstGeom>
          <a:ln>
            <a:noFill/>
          </a:ln>
        </p:spPr>
      </p:pic>
      <p:sp>
        <p:nvSpPr>
          <p:cNvPr id="429" name="PlaceHolder 3"/>
          <p:cNvSpPr>
            <a:spLocks noGrp="1"/>
          </p:cNvSpPr>
          <p:nvPr>
            <p:ph type="title"/>
          </p:nvPr>
        </p:nvSpPr>
        <p:spPr>
          <a:xfrm>
            <a:off x="457200" y="274680"/>
            <a:ext cx="8229240" cy="1142640"/>
          </a:xfrm>
          <a:prstGeom prst="rect">
            <a:avLst/>
          </a:prstGeom>
        </p:spPr>
        <p:txBody>
          <a:bodyPr anchor="b"/>
          <a:p>
            <a:pPr algn="ctr">
              <a:lnSpc>
                <a:spcPct val="100000"/>
              </a:lnSpc>
            </a:pPr>
            <a:r>
              <a:rPr b="0" lang="en-US" sz="4000" spc="-1" strike="noStrike">
                <a:solidFill>
                  <a:srgbClr val="000000"/>
                </a:solidFill>
                <a:latin typeface="Arial"/>
                <a:ea typeface="ＭＳ Ｐゴシック"/>
              </a:rPr>
              <a:t>Click to edit Master title style</a:t>
            </a:r>
            <a:endParaRPr b="0" lang="en-US" sz="4000" spc="-1" strike="noStrike">
              <a:solidFill>
                <a:srgbClr val="3366ff"/>
              </a:solidFill>
              <a:latin typeface="Tahoma"/>
            </a:endParaRPr>
          </a:p>
        </p:txBody>
      </p:sp>
      <p:sp>
        <p:nvSpPr>
          <p:cNvPr id="430" name="PlaceHolder 4"/>
          <p:cNvSpPr>
            <a:spLocks noGrp="1"/>
          </p:cNvSpPr>
          <p:nvPr>
            <p:ph type="body"/>
          </p:nvPr>
        </p:nvSpPr>
        <p:spPr>
          <a:xfrm>
            <a:off x="457200" y="1600200"/>
            <a:ext cx="4038120" cy="218556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
        <p:nvSpPr>
          <p:cNvPr id="431" name="PlaceHolder 5"/>
          <p:cNvSpPr>
            <a:spLocks noGrp="1"/>
          </p:cNvSpPr>
          <p:nvPr>
            <p:ph type="body"/>
          </p:nvPr>
        </p:nvSpPr>
        <p:spPr>
          <a:xfrm>
            <a:off x="457200" y="3938760"/>
            <a:ext cx="4038120" cy="218736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
        <p:nvSpPr>
          <p:cNvPr id="432" name="PlaceHolder 6"/>
          <p:cNvSpPr>
            <a:spLocks noGrp="1"/>
          </p:cNvSpPr>
          <p:nvPr>
            <p:ph type="body"/>
          </p:nvPr>
        </p:nvSpPr>
        <p:spPr>
          <a:xfrm>
            <a:off x="4648320" y="1600200"/>
            <a:ext cx="4038120" cy="452556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
        <p:nvSpPr>
          <p:cNvPr id="433" name="PlaceHolder 7"/>
          <p:cNvSpPr>
            <a:spLocks noGrp="1"/>
          </p:cNvSpPr>
          <p:nvPr>
            <p:ph type="dt"/>
          </p:nvPr>
        </p:nvSpPr>
        <p:spPr>
          <a:xfrm>
            <a:off x="457200" y="6245280"/>
            <a:ext cx="2133360" cy="475920"/>
          </a:xfrm>
          <a:prstGeom prst="rect">
            <a:avLst/>
          </a:prstGeom>
        </p:spPr>
        <p:txBody>
          <a:bodyPr lIns="90000" rIns="90000" tIns="45000" bIns="45000"/>
          <a:p>
            <a:endParaRPr b="0" lang="en-US" sz="2400" spc="-1" strike="noStrike">
              <a:latin typeface="Times New Roman"/>
            </a:endParaRPr>
          </a:p>
        </p:txBody>
      </p:sp>
      <p:sp>
        <p:nvSpPr>
          <p:cNvPr id="434" name="PlaceHolder 8"/>
          <p:cNvSpPr>
            <a:spLocks noGrp="1"/>
          </p:cNvSpPr>
          <p:nvPr>
            <p:ph type="ftr"/>
          </p:nvPr>
        </p:nvSpPr>
        <p:spPr>
          <a:xfrm>
            <a:off x="3124080" y="6245280"/>
            <a:ext cx="2895120" cy="475920"/>
          </a:xfrm>
          <a:prstGeom prst="rect">
            <a:avLst/>
          </a:prstGeom>
        </p:spPr>
        <p:txBody>
          <a:bodyPr lIns="90000" rIns="90000" tIns="45000" bIns="45000"/>
          <a:p>
            <a:pPr marL="216000" indent="-216000">
              <a:lnSpc>
                <a:spcPct val="100000"/>
              </a:lnSpc>
              <a:spcBef>
                <a:spcPts val="479"/>
              </a:spcBef>
              <a:buClr>
                <a:srgbClr val="008080"/>
              </a:buClr>
              <a:buFont typeface="Symbol" charset="2"/>
              <a:buChar char=""/>
            </a:pPr>
            <a:r>
              <a:rPr b="0" lang="en-US" sz="2400" spc="-1" strike="noStrike">
                <a:solidFill>
                  <a:srgbClr val="3366ff"/>
                </a:solidFill>
                <a:latin typeface="Tahoma"/>
                <a:ea typeface="ＭＳ Ｐゴシック"/>
              </a:rPr>
              <a:t>Tim Brody - Eprints - Southampton U.</a:t>
            </a:r>
            <a:endParaRPr b="0" lang="en-US" sz="2400" spc="-1" strike="noStrike">
              <a:latin typeface="Times New Roman"/>
            </a:endParaRPr>
          </a:p>
        </p:txBody>
      </p:sp>
      <p:sp>
        <p:nvSpPr>
          <p:cNvPr id="435" name="PlaceHolder 9"/>
          <p:cNvSpPr>
            <a:spLocks noGrp="1"/>
          </p:cNvSpPr>
          <p:nvPr>
            <p:ph type="sldNum"/>
          </p:nvPr>
        </p:nvSpPr>
        <p:spPr>
          <a:xfrm>
            <a:off x="6553080" y="6245280"/>
            <a:ext cx="2133360" cy="475920"/>
          </a:xfrm>
          <a:prstGeom prst="rect">
            <a:avLst/>
          </a:prstGeom>
        </p:spPr>
        <p:txBody>
          <a:bodyPr lIns="90000" rIns="90000" tIns="45000" bIns="45000"/>
          <a:p>
            <a:pPr marL="216000" indent="-216000">
              <a:lnSpc>
                <a:spcPct val="100000"/>
              </a:lnSpc>
              <a:spcBef>
                <a:spcPts val="479"/>
              </a:spcBef>
              <a:buClr>
                <a:srgbClr val="008080"/>
              </a:buClr>
              <a:buFont typeface="Symbol" charset="2"/>
              <a:buChar char=""/>
            </a:pPr>
            <a:fld id="{8661ABFA-6DF6-4AF5-9B8C-23E356BC12B7}" type="slidenum">
              <a:rPr b="0" lang="en-US" sz="2400" spc="-1" strike="noStrike">
                <a:solidFill>
                  <a:srgbClr val="3366ff"/>
                </a:solidFill>
                <a:latin typeface="Tahoma"/>
                <a:ea typeface="ＭＳ Ｐゴシック"/>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2"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473"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474" name="Picture 1" descr=""/>
          <p:cNvPicPr/>
          <p:nvPr/>
        </p:nvPicPr>
        <p:blipFill>
          <a:blip r:embed="rId2"/>
          <a:stretch/>
        </p:blipFill>
        <p:spPr>
          <a:xfrm>
            <a:off x="6337800" y="6423480"/>
            <a:ext cx="2805840" cy="376200"/>
          </a:xfrm>
          <a:prstGeom prst="rect">
            <a:avLst/>
          </a:prstGeom>
          <a:ln>
            <a:noFill/>
          </a:ln>
        </p:spPr>
      </p:pic>
      <p:sp>
        <p:nvSpPr>
          <p:cNvPr id="475" name="PlaceHolder 3"/>
          <p:cNvSpPr>
            <a:spLocks noGrp="1"/>
          </p:cNvSpPr>
          <p:nvPr>
            <p:ph type="title"/>
          </p:nvPr>
        </p:nvSpPr>
        <p:spPr>
          <a:xfrm>
            <a:off x="406440" y="228600"/>
            <a:ext cx="8229240" cy="914040"/>
          </a:xfrm>
          <a:prstGeom prst="rect">
            <a:avLst/>
          </a:prstGeom>
        </p:spPr>
        <p:txBody>
          <a:bodyPr anchor="b"/>
          <a:p>
            <a:pPr algn="ctr">
              <a:lnSpc>
                <a:spcPct val="100000"/>
              </a:lnSpc>
            </a:pPr>
            <a:r>
              <a:rPr b="0" lang="en-US" sz="4000" spc="-1" strike="noStrike">
                <a:solidFill>
                  <a:srgbClr val="000000"/>
                </a:solidFill>
                <a:latin typeface="Arial"/>
                <a:ea typeface="ＭＳ Ｐゴシック"/>
              </a:rPr>
              <a:t>Click to edit Master title style</a:t>
            </a:r>
            <a:endParaRPr b="0" lang="en-US" sz="4000" spc="-1" strike="noStrike">
              <a:solidFill>
                <a:srgbClr val="3366ff"/>
              </a:solidFill>
              <a:latin typeface="Tahoma"/>
            </a:endParaRPr>
          </a:p>
        </p:txBody>
      </p:sp>
      <p:sp>
        <p:nvSpPr>
          <p:cNvPr id="476" name="PlaceHolder 4"/>
          <p:cNvSpPr>
            <a:spLocks noGrp="1"/>
          </p:cNvSpPr>
          <p:nvPr>
            <p:ph type="body"/>
          </p:nvPr>
        </p:nvSpPr>
        <p:spPr>
          <a:xfrm>
            <a:off x="457200" y="1600200"/>
            <a:ext cx="4012920" cy="445752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360"/>
              </a:spcBef>
              <a:buClr>
                <a:srgbClr val="bcac7c"/>
              </a:buClr>
              <a:buFont typeface="Symbol" charset="2"/>
              <a:buChar char=""/>
            </a:pPr>
            <a:r>
              <a:rPr b="0" lang="en-US" sz="1800" spc="-1" strike="noStrike">
                <a:solidFill>
                  <a:srgbClr val="0d0d0d"/>
                </a:solidFill>
                <a:latin typeface="Arial"/>
                <a:ea typeface="ＭＳ Ｐゴシック"/>
              </a:rPr>
              <a:t>Fourth level</a:t>
            </a:r>
            <a:endParaRPr b="0" lang="en-US" sz="1800" spc="-1" strike="noStrike">
              <a:solidFill>
                <a:srgbClr val="0d0d0d"/>
              </a:solidFill>
              <a:latin typeface="Arial"/>
            </a:endParaRPr>
          </a:p>
          <a:p>
            <a:pPr lvl="4" marL="2057400" indent="-228240">
              <a:lnSpc>
                <a:spcPct val="100000"/>
              </a:lnSpc>
              <a:spcBef>
                <a:spcPts val="360"/>
              </a:spcBef>
              <a:buClr>
                <a:srgbClr val="bcac7c"/>
              </a:buClr>
              <a:buFont typeface="Symbol" charset="2"/>
              <a:buChar char=""/>
            </a:pPr>
            <a:r>
              <a:rPr b="0" lang="en-US" sz="1800" spc="-1" strike="noStrike">
                <a:solidFill>
                  <a:srgbClr val="0d0d0d"/>
                </a:solidFill>
                <a:latin typeface="Arial"/>
                <a:ea typeface="ＭＳ Ｐゴシック"/>
              </a:rPr>
              <a:t>Fifth level</a:t>
            </a:r>
            <a:endParaRPr b="0" lang="en-US" sz="1800" spc="-1" strike="noStrike">
              <a:solidFill>
                <a:srgbClr val="0d0d0d"/>
              </a:solidFill>
              <a:latin typeface="Arial"/>
            </a:endParaRPr>
          </a:p>
        </p:txBody>
      </p:sp>
      <p:sp>
        <p:nvSpPr>
          <p:cNvPr id="477" name="PlaceHolder 5"/>
          <p:cNvSpPr>
            <a:spLocks noGrp="1"/>
          </p:cNvSpPr>
          <p:nvPr>
            <p:ph type="body"/>
          </p:nvPr>
        </p:nvSpPr>
        <p:spPr>
          <a:xfrm>
            <a:off x="4622760" y="1600200"/>
            <a:ext cx="4012920" cy="445752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360"/>
              </a:spcBef>
              <a:buClr>
                <a:srgbClr val="bcac7c"/>
              </a:buClr>
              <a:buFont typeface="Symbol" charset="2"/>
              <a:buChar char=""/>
            </a:pPr>
            <a:r>
              <a:rPr b="0" lang="en-US" sz="1800" spc="-1" strike="noStrike">
                <a:solidFill>
                  <a:srgbClr val="0d0d0d"/>
                </a:solidFill>
                <a:latin typeface="Arial"/>
                <a:ea typeface="ＭＳ Ｐゴシック"/>
              </a:rPr>
              <a:t>Fourth level</a:t>
            </a:r>
            <a:endParaRPr b="0" lang="en-US" sz="1800" spc="-1" strike="noStrike">
              <a:solidFill>
                <a:srgbClr val="0d0d0d"/>
              </a:solidFill>
              <a:latin typeface="Arial"/>
            </a:endParaRPr>
          </a:p>
          <a:p>
            <a:pPr lvl="4" marL="2057400" indent="-228240">
              <a:lnSpc>
                <a:spcPct val="100000"/>
              </a:lnSpc>
              <a:spcBef>
                <a:spcPts val="360"/>
              </a:spcBef>
              <a:buClr>
                <a:srgbClr val="bcac7c"/>
              </a:buClr>
              <a:buFont typeface="Symbol" charset="2"/>
              <a:buChar char=""/>
            </a:pPr>
            <a:r>
              <a:rPr b="0" lang="en-US" sz="1800" spc="-1" strike="noStrike">
                <a:solidFill>
                  <a:srgbClr val="0d0d0d"/>
                </a:solidFill>
                <a:latin typeface="Arial"/>
                <a:ea typeface="ＭＳ Ｐゴシック"/>
              </a:rPr>
              <a:t>Fifth level</a:t>
            </a:r>
            <a:endParaRPr b="0" lang="en-US" sz="1800" spc="-1" strike="noStrike">
              <a:solidFill>
                <a:srgbClr val="0d0d0d"/>
              </a:solidFill>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4"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515"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516" name="Picture 8" descr=""/>
          <p:cNvPicPr/>
          <p:nvPr/>
        </p:nvPicPr>
        <p:blipFill>
          <a:blip r:embed="rId2"/>
          <a:stretch/>
        </p:blipFill>
        <p:spPr>
          <a:xfrm>
            <a:off x="6579360" y="6473880"/>
            <a:ext cx="2528640" cy="339120"/>
          </a:xfrm>
          <a:prstGeom prst="rect">
            <a:avLst/>
          </a:prstGeom>
          <a:ln>
            <a:noFill/>
          </a:ln>
        </p:spPr>
      </p:pic>
      <p:sp>
        <p:nvSpPr>
          <p:cNvPr id="517" name="Line 3"/>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518" name="Line 4"/>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519" name="Line 5"/>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520" name="PlaceHolder 6"/>
          <p:cNvSpPr>
            <a:spLocks noGrp="1"/>
          </p:cNvSpPr>
          <p:nvPr>
            <p:ph type="title"/>
          </p:nvPr>
        </p:nvSpPr>
        <p:spPr>
          <a:xfrm>
            <a:off x="76320" y="163080"/>
            <a:ext cx="9067320" cy="1893960"/>
          </a:xfrm>
          <a:prstGeom prst="rect">
            <a:avLst/>
          </a:prstGeom>
        </p:spPr>
        <p:txBody>
          <a:bodyPr lIns="90000" rIns="90000" tIns="45000" bIns="45000" anchor="ctr"/>
          <a:p>
            <a:pPr algn="ctr">
              <a:lnSpc>
                <a:spcPct val="100000"/>
              </a:lnSpc>
            </a:pPr>
            <a:r>
              <a:rPr b="1" lang="en-US" sz="2400" spc="-1" strike="noStrike" cap="small">
                <a:solidFill>
                  <a:srgbClr val="000000"/>
                </a:solidFill>
                <a:latin typeface="Arial"/>
                <a:ea typeface="ＭＳ Ｐゴシック"/>
              </a:rPr>
              <a:t>Click to edit Master title style</a:t>
            </a:r>
            <a:endParaRPr b="0" lang="en-US" sz="2400" spc="-1" strike="noStrike">
              <a:solidFill>
                <a:srgbClr val="000000"/>
              </a:solidFill>
              <a:latin typeface="Comic Sans MS"/>
            </a:endParaRPr>
          </a:p>
        </p:txBody>
      </p:sp>
      <p:pic>
        <p:nvPicPr>
          <p:cNvPr id="521" name="Picture 2" descr=""/>
          <p:cNvPicPr/>
          <p:nvPr/>
        </p:nvPicPr>
        <p:blipFill>
          <a:blip r:embed="rId3"/>
          <a:stretch/>
        </p:blipFill>
        <p:spPr>
          <a:xfrm>
            <a:off x="-35640" y="5733360"/>
            <a:ext cx="9143640" cy="1227240"/>
          </a:xfrm>
          <a:prstGeom prst="rect">
            <a:avLst/>
          </a:prstGeom>
          <a:ln>
            <a:noFill/>
          </a:ln>
        </p:spPr>
      </p:pic>
      <p:sp>
        <p:nvSpPr>
          <p:cNvPr id="522" name="PlaceHolder 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500" spc="-1" strike="noStrike">
                <a:solidFill>
                  <a:srgbClr val="000000"/>
                </a:solidFill>
                <a:latin typeface="Arial"/>
              </a:rPr>
              <a:t>Fourth Outline Level</a:t>
            </a:r>
            <a:endParaRPr b="0" lang="en-US"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9"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560"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561" name="Picture 8" descr=""/>
          <p:cNvPicPr/>
          <p:nvPr/>
        </p:nvPicPr>
        <p:blipFill>
          <a:blip r:embed="rId2"/>
          <a:stretch/>
        </p:blipFill>
        <p:spPr>
          <a:xfrm>
            <a:off x="6579360" y="6473880"/>
            <a:ext cx="2528640" cy="339120"/>
          </a:xfrm>
          <a:prstGeom prst="rect">
            <a:avLst/>
          </a:prstGeom>
          <a:ln>
            <a:noFill/>
          </a:ln>
        </p:spPr>
      </p:pic>
      <p:sp>
        <p:nvSpPr>
          <p:cNvPr id="562" name="PlaceHolder 3"/>
          <p:cNvSpPr>
            <a:spLocks noGrp="1"/>
          </p:cNvSpPr>
          <p:nvPr>
            <p:ph type="title"/>
          </p:nvPr>
        </p:nvSpPr>
        <p:spPr>
          <a:xfrm>
            <a:off x="304920" y="152280"/>
            <a:ext cx="8534160" cy="684000"/>
          </a:xfrm>
          <a:prstGeom prst="rect">
            <a:avLst/>
          </a:prstGeom>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Click to edit Master title style</a:t>
            </a:r>
            <a:endParaRPr b="0" lang="en-US" sz="2400" spc="-1" strike="noStrike">
              <a:solidFill>
                <a:srgbClr val="000000"/>
              </a:solidFill>
              <a:latin typeface="Comic Sans MS"/>
            </a:endParaRPr>
          </a:p>
        </p:txBody>
      </p:sp>
      <p:sp>
        <p:nvSpPr>
          <p:cNvPr id="563"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500" spc="-1" strike="noStrike">
                <a:solidFill>
                  <a:srgbClr val="000000"/>
                </a:solidFill>
                <a:latin typeface="Arial"/>
              </a:rPr>
              <a:t>Fourth Outline Level</a:t>
            </a:r>
            <a:endParaRPr b="0" lang="en-US" sz="15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0"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601"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602" name="Picture 8" descr=""/>
          <p:cNvPicPr/>
          <p:nvPr/>
        </p:nvPicPr>
        <p:blipFill>
          <a:blip r:embed="rId2"/>
          <a:stretch/>
        </p:blipFill>
        <p:spPr>
          <a:xfrm>
            <a:off x="6579360" y="6473880"/>
            <a:ext cx="2528640" cy="339120"/>
          </a:xfrm>
          <a:prstGeom prst="rect">
            <a:avLst/>
          </a:prstGeom>
          <a:ln>
            <a:noFill/>
          </a:ln>
        </p:spPr>
      </p:pic>
      <p:sp>
        <p:nvSpPr>
          <p:cNvPr id="603" name="PlaceHolder 3"/>
          <p:cNvSpPr>
            <a:spLocks noGrp="1"/>
          </p:cNvSpPr>
          <p:nvPr>
            <p:ph type="title"/>
          </p:nvPr>
        </p:nvSpPr>
        <p:spPr>
          <a:xfrm>
            <a:off x="304920" y="152280"/>
            <a:ext cx="8534160" cy="684000"/>
          </a:xfrm>
          <a:prstGeom prst="rect">
            <a:avLst/>
          </a:prstGeom>
        </p:spPr>
        <p:txBody>
          <a:bodyPr lIns="90000" rIns="90000" tIns="45000" bIns="45000" anchor="ctr"/>
          <a:p>
            <a:pPr algn="ctr">
              <a:lnSpc>
                <a:spcPct val="100000"/>
              </a:lnSpc>
            </a:pPr>
            <a:r>
              <a:rPr b="1" lang="en-US" sz="2400" spc="-1" strike="noStrike" cap="small">
                <a:solidFill>
                  <a:srgbClr val="000000"/>
                </a:solidFill>
                <a:latin typeface="Arial"/>
                <a:ea typeface="ＭＳ Ｐゴシック"/>
              </a:rPr>
              <a:t>Click to edit Master title style</a:t>
            </a:r>
            <a:endParaRPr b="0" lang="en-US" sz="2400" spc="-1" strike="noStrike">
              <a:solidFill>
                <a:srgbClr val="000000"/>
              </a:solidFill>
              <a:latin typeface="Comic Sans MS"/>
            </a:endParaRPr>
          </a:p>
        </p:txBody>
      </p:sp>
      <p:sp>
        <p:nvSpPr>
          <p:cNvPr id="604" name="PlaceHolder 4"/>
          <p:cNvSpPr>
            <a:spLocks noGrp="1"/>
          </p:cNvSpPr>
          <p:nvPr>
            <p:ph type="body"/>
          </p:nvPr>
        </p:nvSpPr>
        <p:spPr>
          <a:xfrm>
            <a:off x="304920" y="958680"/>
            <a:ext cx="8534160" cy="5514480"/>
          </a:xfrm>
          <a:prstGeom prst="rect">
            <a:avLst/>
          </a:prstGeom>
        </p:spPr>
        <p:txBody>
          <a:bodyPr/>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Click to edit Master text styles</a:t>
            </a:r>
            <a:endParaRPr b="0" lang="en-US" sz="2400" spc="-1" strike="noStrike">
              <a:solidFill>
                <a:srgbClr val="000000"/>
              </a:solidFill>
              <a:latin typeface="Arial"/>
            </a:endParaRPr>
          </a:p>
          <a:p>
            <a:pPr lvl="1" marL="410760" indent="-171000">
              <a:lnSpc>
                <a:spcPct val="100000"/>
              </a:lnSpc>
              <a:spcBef>
                <a:spcPts val="751"/>
              </a:spcBef>
              <a:buClr>
                <a:srgbClr val="4b92db"/>
              </a:buClr>
              <a:buSzPct val="80000"/>
              <a:buFont typeface="Wingdings 2" charset="2"/>
              <a:buChar char=""/>
            </a:pPr>
            <a:r>
              <a:rPr b="0" lang="en-US" sz="2100" spc="-1" strike="noStrike">
                <a:solidFill>
                  <a:srgbClr val="000000"/>
                </a:solidFill>
                <a:latin typeface="Arial"/>
                <a:ea typeface="ＭＳ Ｐゴシック"/>
              </a:rPr>
              <a:t>Second level</a:t>
            </a:r>
            <a:endParaRPr b="0" lang="en-US" sz="2100" spc="-1" strike="noStrike">
              <a:solidFill>
                <a:srgbClr val="000000"/>
              </a:solidFill>
              <a:latin typeface="Arial"/>
            </a:endParaRPr>
          </a:p>
          <a:p>
            <a:pPr lvl="2" marL="616680" indent="-136440">
              <a:lnSpc>
                <a:spcPct val="100000"/>
              </a:lnSpc>
              <a:spcBef>
                <a:spcPts val="451"/>
              </a:spcBef>
              <a:buClr>
                <a:srgbClr val="000000"/>
              </a:buClr>
              <a:buSzPct val="60000"/>
              <a:buFont typeface="Wingdings" charset="2"/>
              <a:buChar char=""/>
            </a:pPr>
            <a:r>
              <a:rPr b="0" lang="en-US" sz="1800" spc="-1" strike="noStrike">
                <a:solidFill>
                  <a:srgbClr val="000000"/>
                </a:solidFill>
                <a:latin typeface="Arial"/>
                <a:ea typeface="ＭＳ Ｐゴシック"/>
              </a:rPr>
              <a:t>Third level</a:t>
            </a:r>
            <a:endParaRPr b="0" lang="en-US" sz="1800" spc="-1" strike="noStrike">
              <a:solidFill>
                <a:srgbClr val="000000"/>
              </a:solidFill>
              <a:latin typeface="Arial"/>
            </a:endParaRPr>
          </a:p>
          <a:p>
            <a:pPr lvl="3" marL="890640" indent="-136440">
              <a:lnSpc>
                <a:spcPct val="100000"/>
              </a:lnSpc>
              <a:spcBef>
                <a:spcPts val="360"/>
              </a:spcBef>
              <a:buClr>
                <a:srgbClr val="7f7f7f"/>
              </a:buClr>
              <a:buSzPct val="50000"/>
              <a:buFont typeface="Wingdings" charset="2"/>
              <a:buChar char=""/>
            </a:pPr>
            <a:r>
              <a:rPr b="0" lang="en-US" sz="1800" spc="-1" strike="noStrike">
                <a:solidFill>
                  <a:srgbClr val="000000"/>
                </a:solidFill>
                <a:latin typeface="Arial"/>
                <a:ea typeface="ＭＳ Ｐゴシック"/>
              </a:rPr>
              <a:t>Fourth level</a:t>
            </a:r>
            <a:endParaRPr b="0" lang="en-US" sz="1800" spc="-1" strike="noStrike">
              <a:solidFill>
                <a:srgbClr val="000000"/>
              </a:solidFill>
              <a:latin typeface="Arial"/>
            </a:endParaRPr>
          </a:p>
          <a:p>
            <a:pPr lvl="4" marL="1096560" indent="-136440">
              <a:lnSpc>
                <a:spcPct val="100000"/>
              </a:lnSpc>
              <a:spcBef>
                <a:spcPts val="300"/>
              </a:spcBef>
              <a:buClr>
                <a:srgbClr val="cfb77c"/>
              </a:buClr>
              <a:buSzPct val="68000"/>
              <a:buFont typeface="Wingdings 2" charset="2"/>
              <a:buChar char=""/>
            </a:pPr>
            <a:r>
              <a:rPr b="0" lang="en-US" sz="1500" spc="-1" strike="noStrike">
                <a:solidFill>
                  <a:srgbClr val="000000"/>
                </a:solidFill>
                <a:latin typeface="Arial"/>
                <a:ea typeface="ＭＳ Ｐゴシック"/>
              </a:rPr>
              <a:t>Fifth level</a:t>
            </a:r>
            <a:endParaRPr b="0" lang="en-US" sz="1500" spc="-1" strike="noStrike">
              <a:solidFill>
                <a:srgbClr val="000000"/>
              </a:solidFill>
              <a:latin typeface="Arial"/>
            </a:endParaRPr>
          </a:p>
        </p:txBody>
      </p:sp>
      <p:sp>
        <p:nvSpPr>
          <p:cNvPr id="605" name="PlaceHolder 5"/>
          <p:cNvSpPr>
            <a:spLocks noGrp="1"/>
          </p:cNvSpPr>
          <p:nvPr>
            <p:ph type="dt"/>
          </p:nvPr>
        </p:nvSpPr>
        <p:spPr>
          <a:xfrm>
            <a:off x="6579360" y="6473880"/>
            <a:ext cx="2528640" cy="339120"/>
          </a:xfrm>
          <a:prstGeom prst="rect">
            <a:avLst/>
          </a:prstGeom>
        </p:spPr>
        <p:txBody>
          <a:bodyPr lIns="90000" rIns="90000" tIns="45000" bIns="45000"/>
          <a:p>
            <a:endParaRPr b="0" lang="en-US" sz="2400" spc="-1" strike="noStrike">
              <a:latin typeface="Times New Roman"/>
            </a:endParaRPr>
          </a:p>
        </p:txBody>
      </p:sp>
      <p:sp>
        <p:nvSpPr>
          <p:cNvPr id="606" name="PlaceHolder 6"/>
          <p:cNvSpPr>
            <a:spLocks noGrp="1"/>
          </p:cNvSpPr>
          <p:nvPr>
            <p:ph type="ftr"/>
          </p:nvPr>
        </p:nvSpPr>
        <p:spPr>
          <a:xfrm>
            <a:off x="6579360" y="6473880"/>
            <a:ext cx="2528640" cy="339120"/>
          </a:xfrm>
          <a:prstGeom prst="rect">
            <a:avLst/>
          </a:prstGeom>
        </p:spPr>
        <p:txBody>
          <a:bodyPr lIns="90000" rIns="90000" tIns="45000" bIns="45000"/>
          <a:p>
            <a:endParaRPr b="0" lang="en-US" sz="2400" spc="-1" strike="noStrike">
              <a:latin typeface="Times New Roman"/>
            </a:endParaRPr>
          </a:p>
        </p:txBody>
      </p:sp>
      <p:sp>
        <p:nvSpPr>
          <p:cNvPr id="607" name="PlaceHolder 7"/>
          <p:cNvSpPr>
            <a:spLocks noGrp="1"/>
          </p:cNvSpPr>
          <p:nvPr>
            <p:ph type="sldNum"/>
          </p:nvPr>
        </p:nvSpPr>
        <p:spPr>
          <a:xfrm>
            <a:off x="6579360" y="6473880"/>
            <a:ext cx="2528640" cy="339120"/>
          </a:xfrm>
          <a:prstGeom prst="rect">
            <a:avLst/>
          </a:prstGeom>
        </p:spPr>
        <p:txBody>
          <a:bodyPr lIns="90000" rIns="90000" tIns="45000" bIns="45000"/>
          <a:p>
            <a:pPr marL="216000" indent="-216000">
              <a:lnSpc>
                <a:spcPct val="100000"/>
              </a:lnSpc>
              <a:spcBef>
                <a:spcPts val="961"/>
              </a:spcBef>
              <a:buClr>
                <a:srgbClr val="d2611c"/>
              </a:buClr>
              <a:buFont typeface="Wingdings" charset="2"/>
              <a:buChar char=""/>
            </a:pPr>
            <a:fld id="{F9B484D2-2170-46E2-9103-F5FDE0975768}" type="slidenum">
              <a:rPr b="0" lang="en-US" sz="2400" spc="-1" strike="noStrike">
                <a:solidFill>
                  <a:srgbClr val="000000"/>
                </a:solidFill>
                <a:latin typeface="Comic Sans MS"/>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4"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645"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646" name="Picture 8" descr=""/>
          <p:cNvPicPr/>
          <p:nvPr/>
        </p:nvPicPr>
        <p:blipFill>
          <a:blip r:embed="rId2"/>
          <a:stretch/>
        </p:blipFill>
        <p:spPr>
          <a:xfrm>
            <a:off x="6579360" y="6473880"/>
            <a:ext cx="2528640" cy="339120"/>
          </a:xfrm>
          <a:prstGeom prst="rect">
            <a:avLst/>
          </a:prstGeom>
          <a:ln>
            <a:noFill/>
          </a:ln>
        </p:spPr>
      </p:pic>
      <p:sp>
        <p:nvSpPr>
          <p:cNvPr id="647" name="PlaceHolder 3"/>
          <p:cNvSpPr>
            <a:spLocks noGrp="1"/>
          </p:cNvSpPr>
          <p:nvPr>
            <p:ph type="title"/>
          </p:nvPr>
        </p:nvSpPr>
        <p:spPr>
          <a:xfrm>
            <a:off x="304920" y="152280"/>
            <a:ext cx="8534160" cy="684000"/>
          </a:xfrm>
          <a:prstGeom prst="rect">
            <a:avLst/>
          </a:prstGeom>
        </p:spPr>
        <p:txBody>
          <a:bodyPr lIns="90000" rIns="90000" tIns="45000" bIns="45000" anchor="b"/>
          <a:p>
            <a:pPr>
              <a:lnSpc>
                <a:spcPct val="100000"/>
              </a:lnSpc>
            </a:pPr>
            <a:r>
              <a:rPr b="1" lang="en-US" sz="2400" spc="-1" strike="noStrike" cap="small">
                <a:solidFill>
                  <a:srgbClr val="000000"/>
                </a:solidFill>
                <a:latin typeface="Arial"/>
                <a:ea typeface="ＭＳ Ｐゴシック"/>
              </a:rPr>
              <a:t>Click to edit Master title style</a:t>
            </a:r>
            <a:endParaRPr b="0" lang="en-US" sz="2400" spc="-1" strike="noStrike">
              <a:solidFill>
                <a:srgbClr val="000000"/>
              </a:solidFill>
              <a:latin typeface="Comic Sans MS"/>
            </a:endParaRPr>
          </a:p>
        </p:txBody>
      </p:sp>
      <p:sp>
        <p:nvSpPr>
          <p:cNvPr id="648" name="PlaceHolder 4"/>
          <p:cNvSpPr>
            <a:spLocks noGrp="1"/>
          </p:cNvSpPr>
          <p:nvPr>
            <p:ph type="body"/>
          </p:nvPr>
        </p:nvSpPr>
        <p:spPr>
          <a:xfrm>
            <a:off x="330120" y="876240"/>
            <a:ext cx="8000640" cy="5635440"/>
          </a:xfrm>
          <a:prstGeom prst="rect">
            <a:avLst/>
          </a:prstGeom>
        </p:spPr>
        <p:txBody>
          <a:bodyPr/>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Edit Master text styles</a:t>
            </a:r>
            <a:endParaRPr b="0" lang="en-US" sz="2400" spc="-1" strike="noStrike">
              <a:solidFill>
                <a:srgbClr val="000000"/>
              </a:solidFill>
              <a:latin typeface="Arial"/>
            </a:endParaRPr>
          </a:p>
          <a:p>
            <a:pPr lvl="1" marL="410760" indent="-171000">
              <a:lnSpc>
                <a:spcPct val="100000"/>
              </a:lnSpc>
              <a:spcBef>
                <a:spcPts val="300"/>
              </a:spcBef>
              <a:buClr>
                <a:srgbClr val="4b92db"/>
              </a:buClr>
              <a:buSzPct val="80000"/>
              <a:buFont typeface="Wingdings 2" charset="2"/>
              <a:buChar char=""/>
            </a:pPr>
            <a:r>
              <a:rPr b="0" lang="en-US" sz="2100" spc="-1" strike="noStrike">
                <a:solidFill>
                  <a:srgbClr val="000000"/>
                </a:solidFill>
                <a:latin typeface="Arial"/>
                <a:ea typeface="ＭＳ Ｐゴシック"/>
              </a:rPr>
              <a:t>Second level</a:t>
            </a:r>
            <a:endParaRPr b="0" lang="en-US" sz="2100" spc="-1" strike="noStrike">
              <a:solidFill>
                <a:srgbClr val="000000"/>
              </a:solidFill>
              <a:latin typeface="Arial"/>
            </a:endParaRPr>
          </a:p>
          <a:p>
            <a:pPr lvl="2" marL="616680" indent="-136440">
              <a:lnSpc>
                <a:spcPct val="100000"/>
              </a:lnSpc>
              <a:spcBef>
                <a:spcPts val="201"/>
              </a:spcBef>
              <a:buClr>
                <a:srgbClr val="000000"/>
              </a:buClr>
              <a:buSzPct val="60000"/>
              <a:buFont typeface="Wingdings" charset="2"/>
              <a:buChar char=""/>
            </a:pPr>
            <a:r>
              <a:rPr b="0" lang="en-US" sz="1800" spc="-1" strike="noStrike">
                <a:solidFill>
                  <a:srgbClr val="000000"/>
                </a:solidFill>
                <a:latin typeface="Arial"/>
                <a:ea typeface="ＭＳ Ｐゴシック"/>
              </a:rPr>
              <a:t>Third level</a:t>
            </a:r>
            <a:endParaRPr b="0" lang="en-US" sz="1800" spc="-1" strike="noStrike">
              <a:solidFill>
                <a:srgbClr val="000000"/>
              </a:solidFill>
              <a:latin typeface="Arial"/>
            </a:endParaRPr>
          </a:p>
          <a:p>
            <a:pPr lvl="3" marL="890640" indent="-136440">
              <a:lnSpc>
                <a:spcPct val="100000"/>
              </a:lnSpc>
              <a:buClr>
                <a:srgbClr val="7f7f7f"/>
              </a:buClr>
              <a:buSzPct val="50000"/>
              <a:buFont typeface="Wingdings" charset="2"/>
              <a:buChar char=""/>
            </a:pPr>
            <a:r>
              <a:rPr b="0" lang="en-US" sz="1800" spc="-1" strike="noStrike">
                <a:solidFill>
                  <a:srgbClr val="000000"/>
                </a:solidFill>
                <a:latin typeface="Arial"/>
                <a:ea typeface="ＭＳ Ｐゴシック"/>
              </a:rPr>
              <a:t>Fourth level</a:t>
            </a:r>
            <a:endParaRPr b="0" lang="en-US" sz="1800" spc="-1" strike="noStrike">
              <a:solidFill>
                <a:srgbClr val="000000"/>
              </a:solidFill>
              <a:latin typeface="Arial"/>
            </a:endParaRPr>
          </a:p>
          <a:p>
            <a:pPr lvl="4" marL="1096560" indent="-136440">
              <a:lnSpc>
                <a:spcPct val="100000"/>
              </a:lnSpc>
              <a:buClr>
                <a:srgbClr val="cfb77c"/>
              </a:buClr>
              <a:buSzPct val="68000"/>
              <a:buFont typeface="Wingdings 2" charset="2"/>
              <a:buChar char=""/>
            </a:pPr>
            <a:r>
              <a:rPr b="0" lang="en-US" sz="1500" spc="-1" strike="noStrike">
                <a:solidFill>
                  <a:srgbClr val="000000"/>
                </a:solidFill>
                <a:latin typeface="Arial"/>
                <a:ea typeface="ＭＳ Ｐゴシック"/>
              </a:rPr>
              <a:t>Fifth level</a:t>
            </a:r>
            <a:endParaRPr b="0" lang="en-US" sz="15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5" name="Line 1"/>
          <p:cNvSpPr/>
          <p:nvPr/>
        </p:nvSpPr>
        <p:spPr>
          <a:xfrm>
            <a:off x="0" y="6856200"/>
            <a:ext cx="9144000" cy="1800"/>
          </a:xfrm>
          <a:prstGeom prst="line">
            <a:avLst/>
          </a:prstGeom>
          <a:ln w="50760">
            <a:solidFill>
              <a:srgbClr val="cfb77c"/>
            </a:solidFill>
            <a:round/>
          </a:ln>
        </p:spPr>
        <p:style>
          <a:lnRef idx="0"/>
          <a:fillRef idx="0"/>
          <a:effectRef idx="0"/>
          <a:fontRef idx="minor"/>
        </p:style>
      </p:sp>
      <p:sp>
        <p:nvSpPr>
          <p:cNvPr id="686" name="Line 2"/>
          <p:cNvSpPr/>
          <p:nvPr/>
        </p:nvSpPr>
        <p:spPr>
          <a:xfrm flipV="1">
            <a:off x="0" y="0"/>
            <a:ext cx="9144000" cy="1440"/>
          </a:xfrm>
          <a:prstGeom prst="line">
            <a:avLst/>
          </a:prstGeom>
          <a:ln w="50760">
            <a:solidFill>
              <a:srgbClr val="cfb77c"/>
            </a:solidFill>
            <a:round/>
          </a:ln>
        </p:spPr>
        <p:style>
          <a:lnRef idx="0"/>
          <a:fillRef idx="0"/>
          <a:effectRef idx="0"/>
          <a:fontRef idx="minor"/>
        </p:style>
      </p:sp>
      <p:pic>
        <p:nvPicPr>
          <p:cNvPr id="687" name="Picture 10" descr=""/>
          <p:cNvPicPr/>
          <p:nvPr/>
        </p:nvPicPr>
        <p:blipFill>
          <a:blip r:embed="rId2"/>
          <a:stretch/>
        </p:blipFill>
        <p:spPr>
          <a:xfrm>
            <a:off x="6683400" y="6418440"/>
            <a:ext cx="2460240" cy="437760"/>
          </a:xfrm>
          <a:prstGeom prst="rect">
            <a:avLst/>
          </a:prstGeom>
          <a:ln>
            <a:noFill/>
          </a:ln>
        </p:spPr>
      </p:pic>
      <p:pic>
        <p:nvPicPr>
          <p:cNvPr id="688" name="Picture 10" descr=""/>
          <p:cNvPicPr/>
          <p:nvPr/>
        </p:nvPicPr>
        <p:blipFill>
          <a:blip r:embed="rId3"/>
          <a:stretch/>
        </p:blipFill>
        <p:spPr>
          <a:xfrm>
            <a:off x="6683400" y="6418440"/>
            <a:ext cx="2460240" cy="437760"/>
          </a:xfrm>
          <a:prstGeom prst="rect">
            <a:avLst/>
          </a:prstGeom>
          <a:ln>
            <a:noFill/>
          </a:ln>
        </p:spPr>
      </p:pic>
      <p:sp>
        <p:nvSpPr>
          <p:cNvPr id="689" name="PlaceHolder 3"/>
          <p:cNvSpPr>
            <a:spLocks noGrp="1"/>
          </p:cNvSpPr>
          <p:nvPr>
            <p:ph type="title"/>
          </p:nvPr>
        </p:nvSpPr>
        <p:spPr>
          <a:xfrm>
            <a:off x="457200" y="273600"/>
            <a:ext cx="8229240" cy="1144800"/>
          </a:xfrm>
          <a:prstGeom prst="rect">
            <a:avLst/>
          </a:prstGeom>
        </p:spPr>
        <p:txBody>
          <a:bodyPr lIns="0" rIns="0" tIns="0" bIns="0" anchor="ctr"/>
          <a:p>
            <a:r>
              <a:rPr b="0" lang="en-GB" sz="2400" spc="-1" strike="noStrike">
                <a:solidFill>
                  <a:srgbClr val="000000"/>
                </a:solidFill>
                <a:latin typeface="Arial"/>
              </a:rPr>
              <a:t>Click to edit the title text format</a:t>
            </a:r>
            <a:endParaRPr b="0" lang="en-GB" sz="2400" spc="-1" strike="noStrike">
              <a:solidFill>
                <a:srgbClr val="000000"/>
              </a:solidFill>
              <a:latin typeface="Arial"/>
            </a:endParaRPr>
          </a:p>
        </p:txBody>
      </p:sp>
      <p:sp>
        <p:nvSpPr>
          <p:cNvPr id="69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solidFill>
                  <a:srgbClr val="000000"/>
                </a:solidFill>
                <a:latin typeface="Arial"/>
              </a:rPr>
              <a:t>Click to edit the outline text format</a:t>
            </a:r>
            <a:endParaRPr b="0" lang="en-GB"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400" spc="-1" strike="noStrike">
                <a:solidFill>
                  <a:srgbClr val="000000"/>
                </a:solidFill>
                <a:latin typeface="Arial"/>
              </a:rPr>
              <a:t>Second Outline Level</a:t>
            </a:r>
            <a:endParaRPr b="0" lang="en-GB"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00000"/>
                </a:solidFill>
                <a:latin typeface="Arial"/>
              </a:rPr>
              <a:t>Fourth Outline Level</a:t>
            </a:r>
            <a:endParaRPr b="0" lang="en-GB"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7" name="Line 1"/>
          <p:cNvSpPr/>
          <p:nvPr/>
        </p:nvSpPr>
        <p:spPr>
          <a:xfrm>
            <a:off x="0" y="6856200"/>
            <a:ext cx="9144000" cy="1800"/>
          </a:xfrm>
          <a:prstGeom prst="line">
            <a:avLst/>
          </a:prstGeom>
          <a:ln w="50760">
            <a:solidFill>
              <a:srgbClr val="cfb77c"/>
            </a:solidFill>
            <a:round/>
          </a:ln>
        </p:spPr>
        <p:style>
          <a:lnRef idx="0"/>
          <a:fillRef idx="0"/>
          <a:effectRef idx="0"/>
          <a:fontRef idx="minor"/>
        </p:style>
      </p:sp>
      <p:sp>
        <p:nvSpPr>
          <p:cNvPr id="728" name="Line 2"/>
          <p:cNvSpPr/>
          <p:nvPr/>
        </p:nvSpPr>
        <p:spPr>
          <a:xfrm flipV="1">
            <a:off x="0" y="0"/>
            <a:ext cx="9144000" cy="1440"/>
          </a:xfrm>
          <a:prstGeom prst="line">
            <a:avLst/>
          </a:prstGeom>
          <a:ln w="50760">
            <a:solidFill>
              <a:srgbClr val="cfb77c"/>
            </a:solidFill>
            <a:round/>
          </a:ln>
        </p:spPr>
        <p:style>
          <a:lnRef idx="0"/>
          <a:fillRef idx="0"/>
          <a:effectRef idx="0"/>
          <a:fontRef idx="minor"/>
        </p:style>
      </p:sp>
      <p:pic>
        <p:nvPicPr>
          <p:cNvPr id="729" name="Picture 10" descr=""/>
          <p:cNvPicPr/>
          <p:nvPr/>
        </p:nvPicPr>
        <p:blipFill>
          <a:blip r:embed="rId2"/>
          <a:stretch/>
        </p:blipFill>
        <p:spPr>
          <a:xfrm>
            <a:off x="6683400" y="6418440"/>
            <a:ext cx="2460240" cy="437760"/>
          </a:xfrm>
          <a:prstGeom prst="rect">
            <a:avLst/>
          </a:prstGeom>
          <a:ln>
            <a:noFill/>
          </a:ln>
        </p:spPr>
      </p:pic>
      <p:pic>
        <p:nvPicPr>
          <p:cNvPr id="730" name="Picture 10" descr=""/>
          <p:cNvPicPr/>
          <p:nvPr/>
        </p:nvPicPr>
        <p:blipFill>
          <a:blip r:embed="rId3"/>
          <a:stretch/>
        </p:blipFill>
        <p:spPr>
          <a:xfrm>
            <a:off x="6683400" y="6418440"/>
            <a:ext cx="2460240" cy="437760"/>
          </a:xfrm>
          <a:prstGeom prst="rect">
            <a:avLst/>
          </a:prstGeom>
          <a:ln>
            <a:noFill/>
          </a:ln>
        </p:spPr>
      </p:pic>
      <p:sp>
        <p:nvSpPr>
          <p:cNvPr id="731" name="PlaceHolder 3"/>
          <p:cNvSpPr>
            <a:spLocks noGrp="1"/>
          </p:cNvSpPr>
          <p:nvPr>
            <p:ph type="title"/>
          </p:nvPr>
        </p:nvSpPr>
        <p:spPr>
          <a:xfrm>
            <a:off x="457200" y="277920"/>
            <a:ext cx="8229240" cy="1139400"/>
          </a:xfrm>
          <a:prstGeom prst="rect">
            <a:avLst/>
          </a:prstGeom>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Click to edit Master title style</a:t>
            </a:r>
            <a:endParaRPr b="0" lang="en-GB" sz="3200" spc="-1" strike="noStrike">
              <a:solidFill>
                <a:srgbClr val="000000"/>
              </a:solidFill>
              <a:latin typeface="Arial"/>
            </a:endParaRPr>
          </a:p>
        </p:txBody>
      </p:sp>
      <p:sp>
        <p:nvSpPr>
          <p:cNvPr id="732" name="PlaceHolder 4"/>
          <p:cNvSpPr>
            <a:spLocks noGrp="1"/>
          </p:cNvSpPr>
          <p:nvPr>
            <p:ph type="body"/>
          </p:nvPr>
        </p:nvSpPr>
        <p:spPr>
          <a:xfrm>
            <a:off x="457200" y="1600200"/>
            <a:ext cx="4038120" cy="452556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733" name="PlaceHolder 5"/>
          <p:cNvSpPr>
            <a:spLocks noGrp="1"/>
          </p:cNvSpPr>
          <p:nvPr>
            <p:ph type="body"/>
          </p:nvPr>
        </p:nvSpPr>
        <p:spPr>
          <a:xfrm>
            <a:off x="4648320" y="1600200"/>
            <a:ext cx="4038120" cy="4525560"/>
          </a:xfrm>
          <a:prstGeom prst="rect">
            <a:avLst/>
          </a:prstGeom>
        </p:spPr>
        <p:txBody>
          <a:bodyPr lIns="90000" rIns="90000" tIns="45000" bIns="45000"/>
          <a:p>
            <a:pPr marL="432000" indent="-324000">
              <a:spcBef>
                <a:spcPts val="1417"/>
              </a:spcBef>
              <a:buClr>
                <a:srgbClr val="000000"/>
              </a:buClr>
              <a:buSzPct val="45000"/>
              <a:buFont typeface="Wingdings" charset="2"/>
              <a:buChar char=""/>
            </a:pPr>
            <a:r>
              <a:rPr b="0" lang="en-GB" sz="2400" spc="-1" strike="noStrike">
                <a:solidFill>
                  <a:srgbClr val="000000"/>
                </a:solidFill>
                <a:latin typeface="Arial"/>
              </a:rPr>
              <a:t>Click to edit the outline text format</a:t>
            </a:r>
            <a:endParaRPr b="0" lang="en-GB"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400" spc="-1" strike="noStrike">
                <a:solidFill>
                  <a:srgbClr val="000000"/>
                </a:solidFill>
                <a:latin typeface="Arial"/>
              </a:rPr>
              <a:t>Second Outline Level</a:t>
            </a:r>
            <a:endParaRPr b="0" lang="en-GB"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400" spc="-1" strike="noStrike">
                <a:solidFill>
                  <a:srgbClr val="000000"/>
                </a:solidFill>
                <a:latin typeface="Arial"/>
              </a:rPr>
              <a:t>Fourth Outline Level</a:t>
            </a:r>
            <a:endParaRPr b="0" lang="en-GB"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400" spc="-1" strike="noStrike">
                <a:solidFill>
                  <a:srgbClr val="000000"/>
                </a:solidFill>
                <a:latin typeface="Arial"/>
              </a:rPr>
              <a:t>Fifth Outline Level</a:t>
            </a:r>
            <a:endParaRPr b="0" lang="en-GB"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400" spc="-1" strike="noStrike">
                <a:solidFill>
                  <a:srgbClr val="000000"/>
                </a:solidFill>
                <a:latin typeface="Arial"/>
              </a:rPr>
              <a:t>Sixth Outline Level</a:t>
            </a:r>
            <a:endParaRPr b="0" lang="en-GB"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400" spc="-1" strike="noStrike">
                <a:solidFill>
                  <a:srgbClr val="000000"/>
                </a:solidFill>
                <a:latin typeface="Arial"/>
              </a:rPr>
              <a:t>Seventh Outline Level</a:t>
            </a:r>
            <a:endParaRPr b="0" lang="en-GB" sz="2400" spc="-1" strike="noStrike">
              <a:solidFill>
                <a:srgbClr val="000000"/>
              </a:solidFill>
              <a:latin typeface="Arial"/>
            </a:endParaRPr>
          </a:p>
        </p:txBody>
      </p:sp>
      <p:sp>
        <p:nvSpPr>
          <p:cNvPr id="734" name="PlaceHolder 6"/>
          <p:cNvSpPr>
            <a:spLocks noGrp="1"/>
          </p:cNvSpPr>
          <p:nvPr>
            <p:ph type="dt"/>
          </p:nvPr>
        </p:nvSpPr>
        <p:spPr>
          <a:xfrm>
            <a:off x="457200" y="6245280"/>
            <a:ext cx="2133360" cy="475920"/>
          </a:xfrm>
          <a:prstGeom prst="rect">
            <a:avLst/>
          </a:prstGeom>
        </p:spPr>
        <p:txBody>
          <a:bodyPr lIns="90000" rIns="90000" tIns="45000" bIns="45000"/>
          <a:p>
            <a:endParaRPr b="0" lang="en-US" sz="2400" spc="-1" strike="noStrike">
              <a:latin typeface="Times New Roman"/>
            </a:endParaRPr>
          </a:p>
        </p:txBody>
      </p:sp>
      <p:sp>
        <p:nvSpPr>
          <p:cNvPr id="735" name="PlaceHolder 7"/>
          <p:cNvSpPr>
            <a:spLocks noGrp="1"/>
          </p:cNvSpPr>
          <p:nvPr>
            <p:ph type="ftr"/>
          </p:nvPr>
        </p:nvSpPr>
        <p:spPr>
          <a:xfrm>
            <a:off x="3124080" y="6245280"/>
            <a:ext cx="2895120" cy="475920"/>
          </a:xfrm>
          <a:prstGeom prst="rect">
            <a:avLst/>
          </a:prstGeom>
        </p:spPr>
        <p:txBody>
          <a:bodyPr lIns="90000" rIns="90000" tIns="45000" bIns="45000"/>
          <a:p>
            <a:pPr>
              <a:lnSpc>
                <a:spcPct val="100000"/>
              </a:lnSpc>
            </a:pPr>
            <a:r>
              <a:rPr b="0" lang="en-US" sz="2400" spc="-1" strike="noStrike">
                <a:solidFill>
                  <a:srgbClr val="000000"/>
                </a:solidFill>
                <a:latin typeface="Arial"/>
                <a:ea typeface="ＭＳ Ｐゴシック"/>
              </a:rPr>
              <a:t>EPI 809 / Spring 2008</a:t>
            </a:r>
            <a:endParaRPr b="0" lang="en-US" sz="2400" spc="-1" strike="noStrike">
              <a:latin typeface="Times New Roman"/>
            </a:endParaRPr>
          </a:p>
        </p:txBody>
      </p:sp>
      <p:sp>
        <p:nvSpPr>
          <p:cNvPr id="736" name="PlaceHolder 8"/>
          <p:cNvSpPr>
            <a:spLocks noGrp="1"/>
          </p:cNvSpPr>
          <p:nvPr>
            <p:ph type="sldNum"/>
          </p:nvPr>
        </p:nvSpPr>
        <p:spPr>
          <a:xfrm>
            <a:off x="6553080" y="6245280"/>
            <a:ext cx="2133360" cy="475920"/>
          </a:xfrm>
          <a:prstGeom prst="rect">
            <a:avLst/>
          </a:prstGeom>
        </p:spPr>
        <p:txBody>
          <a:bodyPr/>
          <a:p>
            <a:pPr>
              <a:lnSpc>
                <a:spcPct val="100000"/>
              </a:lnSpc>
            </a:pPr>
            <a:fld id="{7E80DF3F-1AC4-4D4A-8F7D-6EF7D31DABBD}" type="slidenum">
              <a:rPr b="0" lang="en-US" sz="2400" spc="-1" strike="noStrike">
                <a:solidFill>
                  <a:srgbClr val="000000"/>
                </a:solidFill>
                <a:latin typeface="Arial"/>
                <a:ea typeface="ＭＳ Ｐゴシック"/>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3" name="Line 1"/>
          <p:cNvSpPr/>
          <p:nvPr/>
        </p:nvSpPr>
        <p:spPr>
          <a:xfrm>
            <a:off x="0" y="6856200"/>
            <a:ext cx="9144000" cy="1800"/>
          </a:xfrm>
          <a:prstGeom prst="line">
            <a:avLst/>
          </a:prstGeom>
          <a:ln w="50760">
            <a:solidFill>
              <a:srgbClr val="cfb77c"/>
            </a:solidFill>
            <a:round/>
          </a:ln>
        </p:spPr>
        <p:style>
          <a:lnRef idx="0"/>
          <a:fillRef idx="0"/>
          <a:effectRef idx="0"/>
          <a:fontRef idx="minor"/>
        </p:style>
      </p:sp>
      <p:sp>
        <p:nvSpPr>
          <p:cNvPr id="774" name="Line 2"/>
          <p:cNvSpPr/>
          <p:nvPr/>
        </p:nvSpPr>
        <p:spPr>
          <a:xfrm flipV="1">
            <a:off x="0" y="0"/>
            <a:ext cx="9144000" cy="1440"/>
          </a:xfrm>
          <a:prstGeom prst="line">
            <a:avLst/>
          </a:prstGeom>
          <a:ln w="50760">
            <a:solidFill>
              <a:srgbClr val="cfb77c"/>
            </a:solidFill>
            <a:round/>
          </a:ln>
        </p:spPr>
        <p:style>
          <a:lnRef idx="0"/>
          <a:fillRef idx="0"/>
          <a:effectRef idx="0"/>
          <a:fontRef idx="minor"/>
        </p:style>
      </p:sp>
      <p:pic>
        <p:nvPicPr>
          <p:cNvPr id="775" name="Picture 10" descr=""/>
          <p:cNvPicPr/>
          <p:nvPr/>
        </p:nvPicPr>
        <p:blipFill>
          <a:blip r:embed="rId2"/>
          <a:stretch/>
        </p:blipFill>
        <p:spPr>
          <a:xfrm>
            <a:off x="6683400" y="6418440"/>
            <a:ext cx="2460240" cy="437760"/>
          </a:xfrm>
          <a:prstGeom prst="rect">
            <a:avLst/>
          </a:prstGeom>
          <a:ln>
            <a:noFill/>
          </a:ln>
        </p:spPr>
      </p:pic>
      <p:pic>
        <p:nvPicPr>
          <p:cNvPr id="776" name="Picture 10" descr=""/>
          <p:cNvPicPr/>
          <p:nvPr/>
        </p:nvPicPr>
        <p:blipFill>
          <a:blip r:embed="rId3"/>
          <a:stretch/>
        </p:blipFill>
        <p:spPr>
          <a:xfrm>
            <a:off x="6683400" y="6418440"/>
            <a:ext cx="2460240" cy="437760"/>
          </a:xfrm>
          <a:prstGeom prst="rect">
            <a:avLst/>
          </a:prstGeom>
          <a:ln>
            <a:noFill/>
          </a:ln>
        </p:spPr>
      </p:pic>
      <p:sp>
        <p:nvSpPr>
          <p:cNvPr id="777" name="PlaceHolder 3"/>
          <p:cNvSpPr>
            <a:spLocks noGrp="1"/>
          </p:cNvSpPr>
          <p:nvPr>
            <p:ph type="title"/>
          </p:nvPr>
        </p:nvSpPr>
        <p:spPr>
          <a:xfrm>
            <a:off x="457200" y="274680"/>
            <a:ext cx="8229240" cy="1142640"/>
          </a:xfrm>
          <a:prstGeom prst="rect">
            <a:avLst/>
          </a:prstGeom>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Click to edit Master title style</a:t>
            </a:r>
            <a:endParaRPr b="0" lang="en-GB" sz="3200" spc="-1" strike="noStrike">
              <a:solidFill>
                <a:srgbClr val="000000"/>
              </a:solidFill>
              <a:latin typeface="Arial"/>
            </a:endParaRPr>
          </a:p>
        </p:txBody>
      </p:sp>
      <p:sp>
        <p:nvSpPr>
          <p:cNvPr id="778" name="PlaceHolder 4"/>
          <p:cNvSpPr>
            <a:spLocks noGrp="1"/>
          </p:cNvSpPr>
          <p:nvPr>
            <p:ph type="body"/>
          </p:nvPr>
        </p:nvSpPr>
        <p:spPr>
          <a:xfrm>
            <a:off x="457200" y="1600200"/>
            <a:ext cx="4038120" cy="218556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779" name="PlaceHolder 5"/>
          <p:cNvSpPr>
            <a:spLocks noGrp="1"/>
          </p:cNvSpPr>
          <p:nvPr>
            <p:ph type="body"/>
          </p:nvPr>
        </p:nvSpPr>
        <p:spPr>
          <a:xfrm>
            <a:off x="4648320" y="1600200"/>
            <a:ext cx="4038120" cy="218556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780" name="PlaceHolder 6"/>
          <p:cNvSpPr>
            <a:spLocks noGrp="1"/>
          </p:cNvSpPr>
          <p:nvPr>
            <p:ph type="body"/>
          </p:nvPr>
        </p:nvSpPr>
        <p:spPr>
          <a:xfrm>
            <a:off x="457200" y="3938760"/>
            <a:ext cx="8229240" cy="218736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781" name="PlaceHolder 7"/>
          <p:cNvSpPr>
            <a:spLocks noGrp="1"/>
          </p:cNvSpPr>
          <p:nvPr>
            <p:ph type="dt"/>
          </p:nvPr>
        </p:nvSpPr>
        <p:spPr>
          <a:xfrm>
            <a:off x="457200" y="6245280"/>
            <a:ext cx="2133360" cy="475920"/>
          </a:xfrm>
          <a:prstGeom prst="rect">
            <a:avLst/>
          </a:prstGeom>
        </p:spPr>
        <p:txBody>
          <a:bodyPr lIns="90000" rIns="90000" tIns="45000" bIns="45000"/>
          <a:p>
            <a:endParaRPr b="0" lang="en-US" sz="2400" spc="-1" strike="noStrike">
              <a:latin typeface="Times New Roman"/>
            </a:endParaRPr>
          </a:p>
        </p:txBody>
      </p:sp>
      <p:sp>
        <p:nvSpPr>
          <p:cNvPr id="782" name="PlaceHolder 8"/>
          <p:cNvSpPr>
            <a:spLocks noGrp="1"/>
          </p:cNvSpPr>
          <p:nvPr>
            <p:ph type="ftr"/>
          </p:nvPr>
        </p:nvSpPr>
        <p:spPr>
          <a:xfrm>
            <a:off x="3124080" y="6245280"/>
            <a:ext cx="2895120" cy="475920"/>
          </a:xfrm>
          <a:prstGeom prst="rect">
            <a:avLst/>
          </a:prstGeom>
        </p:spPr>
        <p:txBody>
          <a:bodyPr lIns="90000" rIns="90000" tIns="45000" bIns="45000"/>
          <a:p>
            <a:endParaRPr b="0" lang="en-US" sz="2400" spc="-1" strike="noStrike">
              <a:latin typeface="Times New Roman"/>
            </a:endParaRPr>
          </a:p>
        </p:txBody>
      </p:sp>
      <p:sp>
        <p:nvSpPr>
          <p:cNvPr id="783" name="PlaceHolder 9"/>
          <p:cNvSpPr>
            <a:spLocks noGrp="1"/>
          </p:cNvSpPr>
          <p:nvPr>
            <p:ph type="sldNum"/>
          </p:nvPr>
        </p:nvSpPr>
        <p:spPr>
          <a:xfrm>
            <a:off x="6553080" y="6245280"/>
            <a:ext cx="2133360" cy="475920"/>
          </a:xfrm>
          <a:prstGeom prst="rect">
            <a:avLst/>
          </a:prstGeom>
        </p:spPr>
        <p:txBody>
          <a:bodyPr/>
          <a:p>
            <a:pPr>
              <a:lnSpc>
                <a:spcPct val="100000"/>
              </a:lnSpc>
            </a:pPr>
            <a:fld id="{0B09FF6C-9757-4E3F-8432-2F95AFC6C6F3}" type="slidenum">
              <a:rPr b="0" lang="en-US" sz="2400" spc="-1" strike="noStrike">
                <a:solidFill>
                  <a:srgbClr val="000000"/>
                </a:solidFill>
                <a:latin typeface="Arial"/>
                <a:ea typeface="ＭＳ Ｐゴシック"/>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46"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47" name="Picture 1" descr=""/>
          <p:cNvPicPr/>
          <p:nvPr/>
        </p:nvPicPr>
        <p:blipFill>
          <a:blip r:embed="rId2"/>
          <a:stretch/>
        </p:blipFill>
        <p:spPr>
          <a:xfrm>
            <a:off x="6337800" y="6423480"/>
            <a:ext cx="2805840" cy="376200"/>
          </a:xfrm>
          <a:prstGeom prst="rect">
            <a:avLst/>
          </a:prstGeom>
          <a:ln>
            <a:noFill/>
          </a:ln>
        </p:spPr>
      </p:pic>
      <p:sp>
        <p:nvSpPr>
          <p:cNvPr id="48" name="PlaceHolder 3"/>
          <p:cNvSpPr>
            <a:spLocks noGrp="1"/>
          </p:cNvSpPr>
          <p:nvPr>
            <p:ph type="title"/>
          </p:nvPr>
        </p:nvSpPr>
        <p:spPr>
          <a:xfrm>
            <a:off x="152280" y="228600"/>
            <a:ext cx="8762760" cy="914040"/>
          </a:xfrm>
          <a:prstGeom prst="rect">
            <a:avLst/>
          </a:prstGeom>
        </p:spPr>
        <p:txBody>
          <a:bodyPr anchor="b"/>
          <a:p>
            <a:pPr algn="ctr">
              <a:lnSpc>
                <a:spcPct val="100000"/>
              </a:lnSpc>
            </a:pPr>
            <a:r>
              <a:rPr b="0" lang="en-US" sz="4000" spc="-1" strike="noStrike">
                <a:solidFill>
                  <a:srgbClr val="000000"/>
                </a:solidFill>
                <a:latin typeface="Arial"/>
                <a:ea typeface="ＭＳ Ｐゴシック"/>
              </a:rPr>
              <a:t>Click to edit Master title style</a:t>
            </a:r>
            <a:endParaRPr b="0" lang="en-US" sz="4000" spc="-1" strike="noStrike">
              <a:solidFill>
                <a:srgbClr val="3366ff"/>
              </a:solidFill>
              <a:latin typeface="Tahoma"/>
            </a:endParaRPr>
          </a:p>
        </p:txBody>
      </p:sp>
      <p:sp>
        <p:nvSpPr>
          <p:cNvPr id="49" name="PlaceHolder 4"/>
          <p:cNvSpPr>
            <a:spLocks noGrp="1"/>
          </p:cNvSpPr>
          <p:nvPr>
            <p:ph type="body"/>
          </p:nvPr>
        </p:nvSpPr>
        <p:spPr>
          <a:xfrm>
            <a:off x="152280" y="1295280"/>
            <a:ext cx="8762760" cy="512748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0" name="Line 1"/>
          <p:cNvSpPr/>
          <p:nvPr/>
        </p:nvSpPr>
        <p:spPr>
          <a:xfrm>
            <a:off x="0" y="6856200"/>
            <a:ext cx="9144000" cy="1800"/>
          </a:xfrm>
          <a:prstGeom prst="line">
            <a:avLst/>
          </a:prstGeom>
          <a:ln w="50760">
            <a:solidFill>
              <a:srgbClr val="cfb77c"/>
            </a:solidFill>
            <a:round/>
          </a:ln>
        </p:spPr>
        <p:style>
          <a:lnRef idx="0"/>
          <a:fillRef idx="0"/>
          <a:effectRef idx="0"/>
          <a:fontRef idx="minor"/>
        </p:style>
      </p:sp>
      <p:sp>
        <p:nvSpPr>
          <p:cNvPr id="821" name="Line 2"/>
          <p:cNvSpPr/>
          <p:nvPr/>
        </p:nvSpPr>
        <p:spPr>
          <a:xfrm flipV="1">
            <a:off x="0" y="0"/>
            <a:ext cx="9144000" cy="1440"/>
          </a:xfrm>
          <a:prstGeom prst="line">
            <a:avLst/>
          </a:prstGeom>
          <a:ln w="50760">
            <a:solidFill>
              <a:srgbClr val="cfb77c"/>
            </a:solidFill>
            <a:round/>
          </a:ln>
        </p:spPr>
        <p:style>
          <a:lnRef idx="0"/>
          <a:fillRef idx="0"/>
          <a:effectRef idx="0"/>
          <a:fontRef idx="minor"/>
        </p:style>
      </p:sp>
      <p:pic>
        <p:nvPicPr>
          <p:cNvPr id="822" name="Picture 10" descr=""/>
          <p:cNvPicPr/>
          <p:nvPr/>
        </p:nvPicPr>
        <p:blipFill>
          <a:blip r:embed="rId2"/>
          <a:stretch/>
        </p:blipFill>
        <p:spPr>
          <a:xfrm>
            <a:off x="6683400" y="6418440"/>
            <a:ext cx="2460240" cy="437760"/>
          </a:xfrm>
          <a:prstGeom prst="rect">
            <a:avLst/>
          </a:prstGeom>
          <a:ln>
            <a:noFill/>
          </a:ln>
        </p:spPr>
      </p:pic>
      <p:pic>
        <p:nvPicPr>
          <p:cNvPr id="823" name="Picture 10" descr=""/>
          <p:cNvPicPr/>
          <p:nvPr/>
        </p:nvPicPr>
        <p:blipFill>
          <a:blip r:embed="rId3"/>
          <a:stretch/>
        </p:blipFill>
        <p:spPr>
          <a:xfrm>
            <a:off x="6683400" y="6418440"/>
            <a:ext cx="2460240" cy="437760"/>
          </a:xfrm>
          <a:prstGeom prst="rect">
            <a:avLst/>
          </a:prstGeom>
          <a:ln>
            <a:noFill/>
          </a:ln>
        </p:spPr>
      </p:pic>
      <p:sp>
        <p:nvSpPr>
          <p:cNvPr id="824" name="PlaceHolder 3"/>
          <p:cNvSpPr>
            <a:spLocks noGrp="1"/>
          </p:cNvSpPr>
          <p:nvPr>
            <p:ph type="title"/>
          </p:nvPr>
        </p:nvSpPr>
        <p:spPr>
          <a:xfrm>
            <a:off x="304920" y="152280"/>
            <a:ext cx="8534160" cy="684000"/>
          </a:xfrm>
          <a:prstGeom prst="rect">
            <a:avLst/>
          </a:prstGeom>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Click to edit Master title style</a:t>
            </a:r>
            <a:endParaRPr b="0" lang="en-GB" sz="3200" spc="-1" strike="noStrike">
              <a:solidFill>
                <a:srgbClr val="000000"/>
              </a:solidFill>
              <a:latin typeface="Arial"/>
            </a:endParaRPr>
          </a:p>
        </p:txBody>
      </p:sp>
      <p:sp>
        <p:nvSpPr>
          <p:cNvPr id="825" name="PlaceHolder 4"/>
          <p:cNvSpPr>
            <a:spLocks noGrp="1"/>
          </p:cNvSpPr>
          <p:nvPr>
            <p:ph type="body"/>
          </p:nvPr>
        </p:nvSpPr>
        <p:spPr>
          <a:xfrm>
            <a:off x="380880" y="838080"/>
            <a:ext cx="4085640" cy="563832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826" name="PlaceHolder 5"/>
          <p:cNvSpPr>
            <a:spLocks noGrp="1"/>
          </p:cNvSpPr>
          <p:nvPr>
            <p:ph type="body"/>
          </p:nvPr>
        </p:nvSpPr>
        <p:spPr>
          <a:xfrm>
            <a:off x="4619520" y="838080"/>
            <a:ext cx="3914640" cy="563832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3" name="Line 1"/>
          <p:cNvSpPr/>
          <p:nvPr/>
        </p:nvSpPr>
        <p:spPr>
          <a:xfrm>
            <a:off x="0" y="6856200"/>
            <a:ext cx="9144000" cy="1800"/>
          </a:xfrm>
          <a:prstGeom prst="line">
            <a:avLst/>
          </a:prstGeom>
          <a:ln w="50760">
            <a:solidFill>
              <a:srgbClr val="cfb77c"/>
            </a:solidFill>
            <a:round/>
          </a:ln>
        </p:spPr>
        <p:style>
          <a:lnRef idx="0"/>
          <a:fillRef idx="0"/>
          <a:effectRef idx="0"/>
          <a:fontRef idx="minor"/>
        </p:style>
      </p:sp>
      <p:sp>
        <p:nvSpPr>
          <p:cNvPr id="864" name="Line 2"/>
          <p:cNvSpPr/>
          <p:nvPr/>
        </p:nvSpPr>
        <p:spPr>
          <a:xfrm flipV="1">
            <a:off x="0" y="0"/>
            <a:ext cx="9144000" cy="1440"/>
          </a:xfrm>
          <a:prstGeom prst="line">
            <a:avLst/>
          </a:prstGeom>
          <a:ln w="50760">
            <a:solidFill>
              <a:srgbClr val="cfb77c"/>
            </a:solidFill>
            <a:round/>
          </a:ln>
        </p:spPr>
        <p:style>
          <a:lnRef idx="0"/>
          <a:fillRef idx="0"/>
          <a:effectRef idx="0"/>
          <a:fontRef idx="minor"/>
        </p:style>
      </p:sp>
      <p:pic>
        <p:nvPicPr>
          <p:cNvPr id="865" name="Picture 10" descr=""/>
          <p:cNvPicPr/>
          <p:nvPr/>
        </p:nvPicPr>
        <p:blipFill>
          <a:blip r:embed="rId2"/>
          <a:stretch/>
        </p:blipFill>
        <p:spPr>
          <a:xfrm>
            <a:off x="6683400" y="6418440"/>
            <a:ext cx="2460240" cy="437760"/>
          </a:xfrm>
          <a:prstGeom prst="rect">
            <a:avLst/>
          </a:prstGeom>
          <a:ln>
            <a:noFill/>
          </a:ln>
        </p:spPr>
      </p:pic>
      <p:pic>
        <p:nvPicPr>
          <p:cNvPr id="866" name="Picture 10" descr=""/>
          <p:cNvPicPr/>
          <p:nvPr/>
        </p:nvPicPr>
        <p:blipFill>
          <a:blip r:embed="rId3"/>
          <a:stretch/>
        </p:blipFill>
        <p:spPr>
          <a:xfrm>
            <a:off x="6683400" y="6418440"/>
            <a:ext cx="2460240" cy="437760"/>
          </a:xfrm>
          <a:prstGeom prst="rect">
            <a:avLst/>
          </a:prstGeom>
          <a:ln>
            <a:noFill/>
          </a:ln>
        </p:spPr>
      </p:pic>
      <p:sp>
        <p:nvSpPr>
          <p:cNvPr id="867" name="PlaceHolder 3"/>
          <p:cNvSpPr>
            <a:spLocks noGrp="1"/>
          </p:cNvSpPr>
          <p:nvPr>
            <p:ph type="title"/>
          </p:nvPr>
        </p:nvSpPr>
        <p:spPr>
          <a:xfrm>
            <a:off x="457200" y="274680"/>
            <a:ext cx="8229240" cy="1142640"/>
          </a:xfrm>
          <a:prstGeom prst="rect">
            <a:avLst/>
          </a:prstGeom>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Click to edit Master title style</a:t>
            </a:r>
            <a:endParaRPr b="0" lang="en-GB" sz="3200" spc="-1" strike="noStrike">
              <a:solidFill>
                <a:srgbClr val="000000"/>
              </a:solidFill>
              <a:latin typeface="Arial"/>
            </a:endParaRPr>
          </a:p>
        </p:txBody>
      </p:sp>
      <p:sp>
        <p:nvSpPr>
          <p:cNvPr id="868" name="PlaceHolder 4"/>
          <p:cNvSpPr>
            <a:spLocks noGrp="1"/>
          </p:cNvSpPr>
          <p:nvPr>
            <p:ph type="body"/>
          </p:nvPr>
        </p:nvSpPr>
        <p:spPr>
          <a:xfrm>
            <a:off x="457200" y="1600200"/>
            <a:ext cx="8229240" cy="4525560"/>
          </a:xfrm>
          <a:prstGeom prst="rect">
            <a:avLst/>
          </a:prstGeom>
        </p:spPr>
        <p:txBody>
          <a:bodyPr lIns="90000" rIns="90000" tIns="45000" bIns="45000"/>
          <a:p>
            <a:pPr marL="432000" indent="-324000">
              <a:spcBef>
                <a:spcPts val="1417"/>
              </a:spcBef>
              <a:buClr>
                <a:srgbClr val="000000"/>
              </a:buClr>
              <a:buSzPct val="45000"/>
              <a:buFont typeface="Wingdings" charset="2"/>
              <a:buChar char=""/>
            </a:pPr>
            <a:r>
              <a:rPr b="0" lang="en-GB" sz="2400" spc="-1" strike="noStrike">
                <a:solidFill>
                  <a:srgbClr val="000000"/>
                </a:solidFill>
                <a:latin typeface="Arial"/>
              </a:rPr>
              <a:t>Click to edit the outline text format</a:t>
            </a:r>
            <a:endParaRPr b="0" lang="en-GB" sz="2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400" spc="-1" strike="noStrike">
                <a:solidFill>
                  <a:srgbClr val="000000"/>
                </a:solidFill>
                <a:latin typeface="Arial"/>
              </a:rPr>
              <a:t>Second Outline Level</a:t>
            </a:r>
            <a:endParaRPr b="0" lang="en-GB" sz="2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GB" sz="2400" spc="-1" strike="noStrike">
                <a:solidFill>
                  <a:srgbClr val="000000"/>
                </a:solidFill>
                <a:latin typeface="Arial"/>
              </a:rPr>
              <a:t>Third Outline Level</a:t>
            </a:r>
            <a:endParaRPr b="0" lang="en-GB"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GB" sz="2400" spc="-1" strike="noStrike">
                <a:solidFill>
                  <a:srgbClr val="000000"/>
                </a:solidFill>
                <a:latin typeface="Arial"/>
              </a:rPr>
              <a:t>Fourth Outline Level</a:t>
            </a:r>
            <a:endParaRPr b="0" lang="en-GB" sz="2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GB" sz="2400" spc="-1" strike="noStrike">
                <a:solidFill>
                  <a:srgbClr val="000000"/>
                </a:solidFill>
                <a:latin typeface="Arial"/>
              </a:rPr>
              <a:t>Fifth Outline Level</a:t>
            </a:r>
            <a:endParaRPr b="0" lang="en-GB" sz="2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GB" sz="2400" spc="-1" strike="noStrike">
                <a:solidFill>
                  <a:srgbClr val="000000"/>
                </a:solidFill>
                <a:latin typeface="Arial"/>
              </a:rPr>
              <a:t>Sixth Outline Level</a:t>
            </a:r>
            <a:endParaRPr b="0" lang="en-GB" sz="2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GB" sz="2400" spc="-1" strike="noStrike">
                <a:solidFill>
                  <a:srgbClr val="000000"/>
                </a:solidFill>
                <a:latin typeface="Arial"/>
              </a:rPr>
              <a:t>Seventh Outline Level</a:t>
            </a:r>
            <a:endParaRPr b="0" lang="en-GB" sz="2400" spc="-1" strike="noStrike">
              <a:solidFill>
                <a:srgbClr val="000000"/>
              </a:solidFill>
              <a:latin typeface="Arial"/>
            </a:endParaRPr>
          </a:p>
        </p:txBody>
      </p:sp>
      <p:sp>
        <p:nvSpPr>
          <p:cNvPr id="869" name="PlaceHolder 5"/>
          <p:cNvSpPr>
            <a:spLocks noGrp="1"/>
          </p:cNvSpPr>
          <p:nvPr>
            <p:ph type="dt"/>
          </p:nvPr>
        </p:nvSpPr>
        <p:spPr>
          <a:xfrm>
            <a:off x="457200" y="6245280"/>
            <a:ext cx="2133360" cy="475920"/>
          </a:xfrm>
          <a:prstGeom prst="rect">
            <a:avLst/>
          </a:prstGeom>
        </p:spPr>
        <p:txBody>
          <a:bodyPr lIns="90000" rIns="90000" tIns="45000" bIns="45000"/>
          <a:p>
            <a:endParaRPr b="0" lang="en-US" sz="2400" spc="-1" strike="noStrike">
              <a:latin typeface="Times New Roman"/>
            </a:endParaRPr>
          </a:p>
        </p:txBody>
      </p:sp>
      <p:sp>
        <p:nvSpPr>
          <p:cNvPr id="870" name="PlaceHolder 6"/>
          <p:cNvSpPr>
            <a:spLocks noGrp="1"/>
          </p:cNvSpPr>
          <p:nvPr>
            <p:ph type="ftr"/>
          </p:nvPr>
        </p:nvSpPr>
        <p:spPr>
          <a:xfrm>
            <a:off x="3124080" y="6245280"/>
            <a:ext cx="2895120" cy="475920"/>
          </a:xfrm>
          <a:prstGeom prst="rect">
            <a:avLst/>
          </a:prstGeom>
        </p:spPr>
        <p:txBody>
          <a:bodyPr lIns="90000" rIns="90000" tIns="45000" bIns="45000"/>
          <a:p>
            <a:endParaRPr b="0" lang="en-US" sz="2400" spc="-1" strike="noStrike">
              <a:latin typeface="Times New Roman"/>
            </a:endParaRPr>
          </a:p>
        </p:txBody>
      </p:sp>
      <p:sp>
        <p:nvSpPr>
          <p:cNvPr id="871" name="PlaceHolder 7"/>
          <p:cNvSpPr>
            <a:spLocks noGrp="1"/>
          </p:cNvSpPr>
          <p:nvPr>
            <p:ph type="sldNum"/>
          </p:nvPr>
        </p:nvSpPr>
        <p:spPr>
          <a:xfrm>
            <a:off x="6553080" y="6245280"/>
            <a:ext cx="2133360" cy="475920"/>
          </a:xfrm>
          <a:prstGeom prst="rect">
            <a:avLst/>
          </a:prstGeom>
        </p:spPr>
        <p:txBody>
          <a:bodyPr/>
          <a:p>
            <a:pPr>
              <a:lnSpc>
                <a:spcPct val="100000"/>
              </a:lnSpc>
            </a:pPr>
            <a:fld id="{D8B78299-AA14-4B56-ACF2-BBD6EEA4608F}" type="slidenum">
              <a:rPr b="0" lang="en-US" sz="2400" spc="-1" strike="noStrike">
                <a:solidFill>
                  <a:srgbClr val="000000"/>
                </a:solidFill>
                <a:latin typeface="Arial"/>
                <a:ea typeface="ＭＳ Ｐゴシック"/>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8" name="Line 1"/>
          <p:cNvSpPr/>
          <p:nvPr/>
        </p:nvSpPr>
        <p:spPr>
          <a:xfrm>
            <a:off x="0" y="6856200"/>
            <a:ext cx="9144000" cy="1800"/>
          </a:xfrm>
          <a:prstGeom prst="line">
            <a:avLst/>
          </a:prstGeom>
          <a:ln w="50760">
            <a:solidFill>
              <a:srgbClr val="cfb77c"/>
            </a:solidFill>
            <a:round/>
          </a:ln>
        </p:spPr>
        <p:style>
          <a:lnRef idx="0"/>
          <a:fillRef idx="0"/>
          <a:effectRef idx="0"/>
          <a:fontRef idx="minor"/>
        </p:style>
      </p:sp>
      <p:sp>
        <p:nvSpPr>
          <p:cNvPr id="909" name="Line 2"/>
          <p:cNvSpPr/>
          <p:nvPr/>
        </p:nvSpPr>
        <p:spPr>
          <a:xfrm flipV="1">
            <a:off x="0" y="0"/>
            <a:ext cx="9144000" cy="1440"/>
          </a:xfrm>
          <a:prstGeom prst="line">
            <a:avLst/>
          </a:prstGeom>
          <a:ln w="50760">
            <a:solidFill>
              <a:srgbClr val="cfb77c"/>
            </a:solidFill>
            <a:round/>
          </a:ln>
        </p:spPr>
        <p:style>
          <a:lnRef idx="0"/>
          <a:fillRef idx="0"/>
          <a:effectRef idx="0"/>
          <a:fontRef idx="minor"/>
        </p:style>
      </p:sp>
      <p:pic>
        <p:nvPicPr>
          <p:cNvPr id="910" name="Picture 10" descr=""/>
          <p:cNvPicPr/>
          <p:nvPr/>
        </p:nvPicPr>
        <p:blipFill>
          <a:blip r:embed="rId2"/>
          <a:stretch/>
        </p:blipFill>
        <p:spPr>
          <a:xfrm>
            <a:off x="6683400" y="6418440"/>
            <a:ext cx="2460240" cy="437760"/>
          </a:xfrm>
          <a:prstGeom prst="rect">
            <a:avLst/>
          </a:prstGeom>
          <a:ln>
            <a:noFill/>
          </a:ln>
        </p:spPr>
      </p:pic>
      <p:pic>
        <p:nvPicPr>
          <p:cNvPr id="911" name="Picture 10" descr=""/>
          <p:cNvPicPr/>
          <p:nvPr/>
        </p:nvPicPr>
        <p:blipFill>
          <a:blip r:embed="rId3"/>
          <a:stretch/>
        </p:blipFill>
        <p:spPr>
          <a:xfrm>
            <a:off x="6683400" y="6418440"/>
            <a:ext cx="2460240" cy="437760"/>
          </a:xfrm>
          <a:prstGeom prst="rect">
            <a:avLst/>
          </a:prstGeom>
          <a:ln>
            <a:noFill/>
          </a:ln>
        </p:spPr>
      </p:pic>
      <p:sp>
        <p:nvSpPr>
          <p:cNvPr id="912" name="PlaceHolder 3"/>
          <p:cNvSpPr>
            <a:spLocks noGrp="1"/>
          </p:cNvSpPr>
          <p:nvPr>
            <p:ph type="title"/>
          </p:nvPr>
        </p:nvSpPr>
        <p:spPr>
          <a:xfrm>
            <a:off x="457200" y="274680"/>
            <a:ext cx="8229240" cy="1142640"/>
          </a:xfrm>
          <a:prstGeom prst="rect">
            <a:avLst/>
          </a:prstGeom>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Click to edit Master title style</a:t>
            </a:r>
            <a:endParaRPr b="0" lang="en-GB" sz="3200" spc="-1" strike="noStrike">
              <a:solidFill>
                <a:srgbClr val="000000"/>
              </a:solidFill>
              <a:latin typeface="Arial"/>
            </a:endParaRPr>
          </a:p>
        </p:txBody>
      </p:sp>
      <p:sp>
        <p:nvSpPr>
          <p:cNvPr id="913" name="PlaceHolder 4"/>
          <p:cNvSpPr>
            <a:spLocks noGrp="1"/>
          </p:cNvSpPr>
          <p:nvPr>
            <p:ph type="body"/>
          </p:nvPr>
        </p:nvSpPr>
        <p:spPr>
          <a:xfrm>
            <a:off x="457200" y="1600200"/>
            <a:ext cx="4038120" cy="218556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914" name="PlaceHolder 5"/>
          <p:cNvSpPr>
            <a:spLocks noGrp="1"/>
          </p:cNvSpPr>
          <p:nvPr>
            <p:ph type="body"/>
          </p:nvPr>
        </p:nvSpPr>
        <p:spPr>
          <a:xfrm>
            <a:off x="4648320" y="1600200"/>
            <a:ext cx="4038120" cy="218556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915" name="PlaceHolder 6"/>
          <p:cNvSpPr>
            <a:spLocks noGrp="1"/>
          </p:cNvSpPr>
          <p:nvPr>
            <p:ph type="body"/>
          </p:nvPr>
        </p:nvSpPr>
        <p:spPr>
          <a:xfrm>
            <a:off x="457200" y="3938760"/>
            <a:ext cx="4038120" cy="218736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916" name="PlaceHolder 7"/>
          <p:cNvSpPr>
            <a:spLocks noGrp="1"/>
          </p:cNvSpPr>
          <p:nvPr>
            <p:ph type="body"/>
          </p:nvPr>
        </p:nvSpPr>
        <p:spPr>
          <a:xfrm>
            <a:off x="4648320" y="3938760"/>
            <a:ext cx="4038120" cy="218736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917" name="PlaceHolder 8"/>
          <p:cNvSpPr>
            <a:spLocks noGrp="1"/>
          </p:cNvSpPr>
          <p:nvPr>
            <p:ph type="dt"/>
          </p:nvPr>
        </p:nvSpPr>
        <p:spPr>
          <a:xfrm>
            <a:off x="457200" y="6245280"/>
            <a:ext cx="2133360" cy="475920"/>
          </a:xfrm>
          <a:prstGeom prst="rect">
            <a:avLst/>
          </a:prstGeom>
        </p:spPr>
        <p:txBody>
          <a:bodyPr lIns="90000" rIns="90000" tIns="45000" bIns="45000"/>
          <a:p>
            <a:endParaRPr b="0" lang="en-US" sz="2400" spc="-1" strike="noStrike">
              <a:latin typeface="Times New Roman"/>
            </a:endParaRPr>
          </a:p>
        </p:txBody>
      </p:sp>
      <p:sp>
        <p:nvSpPr>
          <p:cNvPr id="918" name="PlaceHolder 9"/>
          <p:cNvSpPr>
            <a:spLocks noGrp="1"/>
          </p:cNvSpPr>
          <p:nvPr>
            <p:ph type="ftr"/>
          </p:nvPr>
        </p:nvSpPr>
        <p:spPr>
          <a:xfrm>
            <a:off x="3124080" y="6245280"/>
            <a:ext cx="2895120" cy="475920"/>
          </a:xfrm>
          <a:prstGeom prst="rect">
            <a:avLst/>
          </a:prstGeom>
        </p:spPr>
        <p:txBody>
          <a:bodyPr lIns="90000" rIns="90000" tIns="45000" bIns="45000"/>
          <a:p>
            <a:endParaRPr b="0" lang="en-US" sz="2400" spc="-1" strike="noStrike">
              <a:latin typeface="Times New Roman"/>
            </a:endParaRPr>
          </a:p>
        </p:txBody>
      </p:sp>
      <p:sp>
        <p:nvSpPr>
          <p:cNvPr id="919" name="PlaceHolder 10"/>
          <p:cNvSpPr>
            <a:spLocks noGrp="1"/>
          </p:cNvSpPr>
          <p:nvPr>
            <p:ph type="sldNum"/>
          </p:nvPr>
        </p:nvSpPr>
        <p:spPr>
          <a:xfrm>
            <a:off x="6553080" y="6245280"/>
            <a:ext cx="2133360" cy="475920"/>
          </a:xfrm>
          <a:prstGeom prst="rect">
            <a:avLst/>
          </a:prstGeom>
        </p:spPr>
        <p:txBody>
          <a:bodyPr/>
          <a:p>
            <a:pPr>
              <a:lnSpc>
                <a:spcPct val="100000"/>
              </a:lnSpc>
            </a:pPr>
            <a:fld id="{E96E7719-31AD-4D8F-AFBC-A7C9123CE619}" type="slidenum">
              <a:rPr b="0" lang="en-US" sz="2400" spc="-1" strike="noStrike">
                <a:solidFill>
                  <a:srgbClr val="000000"/>
                </a:solidFill>
                <a:latin typeface="Arial"/>
                <a:ea typeface="ＭＳ Ｐゴシック"/>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56" name="Line 1"/>
          <p:cNvSpPr/>
          <p:nvPr/>
        </p:nvSpPr>
        <p:spPr>
          <a:xfrm>
            <a:off x="0" y="6856200"/>
            <a:ext cx="9144000" cy="1800"/>
          </a:xfrm>
          <a:prstGeom prst="line">
            <a:avLst/>
          </a:prstGeom>
          <a:ln w="50760">
            <a:solidFill>
              <a:srgbClr val="cfb77c"/>
            </a:solidFill>
            <a:round/>
          </a:ln>
        </p:spPr>
        <p:style>
          <a:lnRef idx="0"/>
          <a:fillRef idx="0"/>
          <a:effectRef idx="0"/>
          <a:fontRef idx="minor"/>
        </p:style>
      </p:sp>
      <p:sp>
        <p:nvSpPr>
          <p:cNvPr id="957" name="Line 2"/>
          <p:cNvSpPr/>
          <p:nvPr/>
        </p:nvSpPr>
        <p:spPr>
          <a:xfrm flipV="1">
            <a:off x="0" y="0"/>
            <a:ext cx="9144000" cy="1440"/>
          </a:xfrm>
          <a:prstGeom prst="line">
            <a:avLst/>
          </a:prstGeom>
          <a:ln w="50760">
            <a:solidFill>
              <a:srgbClr val="cfb77c"/>
            </a:solidFill>
            <a:round/>
          </a:ln>
        </p:spPr>
        <p:style>
          <a:lnRef idx="0"/>
          <a:fillRef idx="0"/>
          <a:effectRef idx="0"/>
          <a:fontRef idx="minor"/>
        </p:style>
      </p:sp>
      <p:pic>
        <p:nvPicPr>
          <p:cNvPr id="958" name="Picture 10" descr=""/>
          <p:cNvPicPr/>
          <p:nvPr/>
        </p:nvPicPr>
        <p:blipFill>
          <a:blip r:embed="rId2"/>
          <a:stretch/>
        </p:blipFill>
        <p:spPr>
          <a:xfrm>
            <a:off x="6683400" y="6418440"/>
            <a:ext cx="2460240" cy="437760"/>
          </a:xfrm>
          <a:prstGeom prst="rect">
            <a:avLst/>
          </a:prstGeom>
          <a:ln>
            <a:noFill/>
          </a:ln>
        </p:spPr>
      </p:pic>
      <p:pic>
        <p:nvPicPr>
          <p:cNvPr id="959" name="Picture 10" descr=""/>
          <p:cNvPicPr/>
          <p:nvPr/>
        </p:nvPicPr>
        <p:blipFill>
          <a:blip r:embed="rId3"/>
          <a:stretch/>
        </p:blipFill>
        <p:spPr>
          <a:xfrm>
            <a:off x="6683400" y="6418440"/>
            <a:ext cx="2460240" cy="437760"/>
          </a:xfrm>
          <a:prstGeom prst="rect">
            <a:avLst/>
          </a:prstGeom>
          <a:ln>
            <a:noFill/>
          </a:ln>
        </p:spPr>
      </p:pic>
      <p:sp>
        <p:nvSpPr>
          <p:cNvPr id="960" name="PlaceHolder 3"/>
          <p:cNvSpPr>
            <a:spLocks noGrp="1"/>
          </p:cNvSpPr>
          <p:nvPr>
            <p:ph type="title"/>
          </p:nvPr>
        </p:nvSpPr>
        <p:spPr>
          <a:xfrm>
            <a:off x="457200" y="274680"/>
            <a:ext cx="8229240" cy="1142640"/>
          </a:xfrm>
          <a:prstGeom prst="rect">
            <a:avLst/>
          </a:prstGeom>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Click to edit Master title style</a:t>
            </a:r>
            <a:endParaRPr b="0" lang="en-GB" sz="3200" spc="-1" strike="noStrike">
              <a:solidFill>
                <a:srgbClr val="000000"/>
              </a:solidFill>
              <a:latin typeface="Arial"/>
            </a:endParaRPr>
          </a:p>
        </p:txBody>
      </p:sp>
      <p:sp>
        <p:nvSpPr>
          <p:cNvPr id="961" name="PlaceHolder 4"/>
          <p:cNvSpPr>
            <a:spLocks noGrp="1"/>
          </p:cNvSpPr>
          <p:nvPr>
            <p:ph type="body"/>
          </p:nvPr>
        </p:nvSpPr>
        <p:spPr>
          <a:xfrm>
            <a:off x="457200" y="1600200"/>
            <a:ext cx="4038120" cy="449532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962" name="PlaceHolder 5"/>
          <p:cNvSpPr>
            <a:spLocks noGrp="1"/>
          </p:cNvSpPr>
          <p:nvPr>
            <p:ph type="body"/>
          </p:nvPr>
        </p:nvSpPr>
        <p:spPr>
          <a:xfrm>
            <a:off x="4648320" y="1600200"/>
            <a:ext cx="4038120" cy="217152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963" name="PlaceHolder 6"/>
          <p:cNvSpPr>
            <a:spLocks noGrp="1"/>
          </p:cNvSpPr>
          <p:nvPr>
            <p:ph type="body"/>
          </p:nvPr>
        </p:nvSpPr>
        <p:spPr>
          <a:xfrm>
            <a:off x="4648320" y="3924360"/>
            <a:ext cx="4038120" cy="217152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964" name="PlaceHolder 7"/>
          <p:cNvSpPr>
            <a:spLocks noGrp="1"/>
          </p:cNvSpPr>
          <p:nvPr>
            <p:ph type="dt"/>
          </p:nvPr>
        </p:nvSpPr>
        <p:spPr>
          <a:xfrm>
            <a:off x="457200" y="6248520"/>
            <a:ext cx="2133360" cy="456840"/>
          </a:xfrm>
          <a:prstGeom prst="rect">
            <a:avLst/>
          </a:prstGeom>
        </p:spPr>
        <p:txBody>
          <a:bodyPr lIns="90000" rIns="90000" tIns="45000" bIns="45000"/>
          <a:p>
            <a:endParaRPr b="0" lang="en-US" sz="2400" spc="-1" strike="noStrike">
              <a:latin typeface="Times New Roman"/>
            </a:endParaRPr>
          </a:p>
        </p:txBody>
      </p:sp>
      <p:sp>
        <p:nvSpPr>
          <p:cNvPr id="965" name="PlaceHolder 8"/>
          <p:cNvSpPr>
            <a:spLocks noGrp="1"/>
          </p:cNvSpPr>
          <p:nvPr>
            <p:ph type="ftr"/>
          </p:nvPr>
        </p:nvSpPr>
        <p:spPr>
          <a:xfrm>
            <a:off x="3124080" y="6248520"/>
            <a:ext cx="2895120" cy="456840"/>
          </a:xfrm>
          <a:prstGeom prst="rect">
            <a:avLst/>
          </a:prstGeom>
        </p:spPr>
        <p:txBody>
          <a:bodyPr lIns="90000" rIns="90000" tIns="45000" bIns="45000"/>
          <a:p>
            <a:endParaRPr b="0" lang="en-US" sz="2400" spc="-1" strike="noStrike">
              <a:latin typeface="Times New Roman"/>
            </a:endParaRPr>
          </a:p>
        </p:txBody>
      </p:sp>
      <p:sp>
        <p:nvSpPr>
          <p:cNvPr id="966" name="PlaceHolder 9"/>
          <p:cNvSpPr>
            <a:spLocks noGrp="1"/>
          </p:cNvSpPr>
          <p:nvPr>
            <p:ph type="sldNum"/>
          </p:nvPr>
        </p:nvSpPr>
        <p:spPr>
          <a:xfrm>
            <a:off x="6553080" y="6248520"/>
            <a:ext cx="2133360" cy="456840"/>
          </a:xfrm>
          <a:prstGeom prst="rect">
            <a:avLst/>
          </a:prstGeom>
        </p:spPr>
        <p:txBody>
          <a:bodyPr/>
          <a:p>
            <a:pPr>
              <a:lnSpc>
                <a:spcPct val="100000"/>
              </a:lnSpc>
            </a:pPr>
            <a:fld id="{3CACFDD6-3320-4148-94CE-44622785B986}" type="slidenum">
              <a:rPr b="0" lang="en-US" sz="2400" spc="-1" strike="noStrike">
                <a:solidFill>
                  <a:srgbClr val="000000"/>
                </a:solidFill>
                <a:latin typeface="Arial"/>
                <a:ea typeface="ＭＳ Ｐゴシック"/>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03" name="Line 1"/>
          <p:cNvSpPr/>
          <p:nvPr/>
        </p:nvSpPr>
        <p:spPr>
          <a:xfrm>
            <a:off x="0" y="6856200"/>
            <a:ext cx="9144000" cy="1800"/>
          </a:xfrm>
          <a:prstGeom prst="line">
            <a:avLst/>
          </a:prstGeom>
          <a:ln w="50760">
            <a:solidFill>
              <a:srgbClr val="cfb77c"/>
            </a:solidFill>
            <a:round/>
          </a:ln>
        </p:spPr>
        <p:style>
          <a:lnRef idx="0"/>
          <a:fillRef idx="0"/>
          <a:effectRef idx="0"/>
          <a:fontRef idx="minor"/>
        </p:style>
      </p:sp>
      <p:sp>
        <p:nvSpPr>
          <p:cNvPr id="1004" name="Line 2"/>
          <p:cNvSpPr/>
          <p:nvPr/>
        </p:nvSpPr>
        <p:spPr>
          <a:xfrm flipV="1">
            <a:off x="0" y="0"/>
            <a:ext cx="9144000" cy="1440"/>
          </a:xfrm>
          <a:prstGeom prst="line">
            <a:avLst/>
          </a:prstGeom>
          <a:ln w="50760">
            <a:solidFill>
              <a:srgbClr val="cfb77c"/>
            </a:solidFill>
            <a:round/>
          </a:ln>
        </p:spPr>
        <p:style>
          <a:lnRef idx="0"/>
          <a:fillRef idx="0"/>
          <a:effectRef idx="0"/>
          <a:fontRef idx="minor"/>
        </p:style>
      </p:sp>
      <p:pic>
        <p:nvPicPr>
          <p:cNvPr id="1005" name="Picture 10" descr=""/>
          <p:cNvPicPr/>
          <p:nvPr/>
        </p:nvPicPr>
        <p:blipFill>
          <a:blip r:embed="rId2"/>
          <a:stretch/>
        </p:blipFill>
        <p:spPr>
          <a:xfrm>
            <a:off x="6683400" y="6418440"/>
            <a:ext cx="2460240" cy="437760"/>
          </a:xfrm>
          <a:prstGeom prst="rect">
            <a:avLst/>
          </a:prstGeom>
          <a:ln>
            <a:noFill/>
          </a:ln>
        </p:spPr>
      </p:pic>
      <p:pic>
        <p:nvPicPr>
          <p:cNvPr id="1006" name="Picture 10" descr=""/>
          <p:cNvPicPr/>
          <p:nvPr/>
        </p:nvPicPr>
        <p:blipFill>
          <a:blip r:embed="rId3"/>
          <a:stretch/>
        </p:blipFill>
        <p:spPr>
          <a:xfrm>
            <a:off x="6683400" y="6418440"/>
            <a:ext cx="2460240" cy="437760"/>
          </a:xfrm>
          <a:prstGeom prst="rect">
            <a:avLst/>
          </a:prstGeom>
          <a:ln>
            <a:noFill/>
          </a:ln>
        </p:spPr>
      </p:pic>
      <p:sp>
        <p:nvSpPr>
          <p:cNvPr id="1007" name="PlaceHolder 3"/>
          <p:cNvSpPr>
            <a:spLocks noGrp="1"/>
          </p:cNvSpPr>
          <p:nvPr>
            <p:ph type="title"/>
          </p:nvPr>
        </p:nvSpPr>
        <p:spPr>
          <a:xfrm>
            <a:off x="457200" y="274680"/>
            <a:ext cx="8229240" cy="1142640"/>
          </a:xfrm>
          <a:prstGeom prst="rect">
            <a:avLst/>
          </a:prstGeom>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Click to edit Master title style</a:t>
            </a:r>
            <a:endParaRPr b="0" lang="en-GB" sz="3200" spc="-1" strike="noStrike">
              <a:solidFill>
                <a:srgbClr val="000000"/>
              </a:solidFill>
              <a:latin typeface="Arial"/>
            </a:endParaRPr>
          </a:p>
        </p:txBody>
      </p:sp>
      <p:sp>
        <p:nvSpPr>
          <p:cNvPr id="1008" name="PlaceHolder 4"/>
          <p:cNvSpPr>
            <a:spLocks noGrp="1"/>
          </p:cNvSpPr>
          <p:nvPr>
            <p:ph type="body"/>
          </p:nvPr>
        </p:nvSpPr>
        <p:spPr>
          <a:xfrm>
            <a:off x="457200" y="1600200"/>
            <a:ext cx="4038120" cy="449532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1009" name="PlaceHolder 5"/>
          <p:cNvSpPr>
            <a:spLocks noGrp="1"/>
          </p:cNvSpPr>
          <p:nvPr>
            <p:ph type="body"/>
          </p:nvPr>
        </p:nvSpPr>
        <p:spPr>
          <a:xfrm>
            <a:off x="4648320" y="1600200"/>
            <a:ext cx="4038120" cy="4495320"/>
          </a:xfrm>
          <a:prstGeom prst="rect">
            <a:avLst/>
          </a:prstGeom>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Click to edit Master text styles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Second level</a:t>
            </a:r>
            <a:endParaRPr b="0" lang="en-GB"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GB" sz="2400" spc="-1" strike="noStrike">
                <a:solidFill>
                  <a:srgbClr val="000000"/>
                </a:solidFill>
                <a:latin typeface="Arial"/>
                <a:ea typeface="ＭＳ Ｐゴシック"/>
              </a:rPr>
              <a:t>Third level</a:t>
            </a:r>
            <a:endParaRPr b="0" lang="en-GB" sz="2400" spc="-1" strike="noStrike">
              <a:solidFill>
                <a:srgbClr val="000000"/>
              </a:solidFill>
              <a:latin typeface="Arial"/>
            </a:endParaRPr>
          </a:p>
          <a:p>
            <a:pPr lvl="3" marL="1187280" indent="-182160">
              <a:lnSpc>
                <a:spcPct val="100000"/>
              </a:lnSpc>
              <a:buClr>
                <a:srgbClr val="7f7f7f"/>
              </a:buClr>
              <a:buSzPct val="50000"/>
              <a:buFont typeface="Wingdings" charset="2"/>
              <a:buChar char=""/>
            </a:pPr>
            <a:r>
              <a:rPr b="0" lang="en-GB" sz="2400" spc="-1" strike="noStrike">
                <a:solidFill>
                  <a:srgbClr val="000000"/>
                </a:solidFill>
                <a:latin typeface="Arial"/>
                <a:ea typeface="ＭＳ Ｐゴシック"/>
              </a:rPr>
              <a:t>Fourth level</a:t>
            </a:r>
            <a:endParaRPr b="0" lang="en-GB" sz="2400" spc="-1" strike="noStrike">
              <a:solidFill>
                <a:srgbClr val="000000"/>
              </a:solidFill>
              <a:latin typeface="Arial"/>
            </a:endParaRPr>
          </a:p>
          <a:p>
            <a:pPr lvl="4" marL="1461960" indent="-182160">
              <a:lnSpc>
                <a:spcPct val="100000"/>
              </a:lnSpc>
              <a:buClr>
                <a:srgbClr val="cfb77c"/>
              </a:buClr>
              <a:buSzPct val="68000"/>
              <a:buFont typeface="Wingdings 2" charset="2"/>
              <a:buChar char=""/>
            </a:pPr>
            <a:r>
              <a:rPr b="0" lang="en-GB" sz="2000" spc="-1" strike="noStrike">
                <a:solidFill>
                  <a:srgbClr val="000000"/>
                </a:solidFill>
                <a:latin typeface="Arial"/>
                <a:ea typeface="ＭＳ Ｐゴシック"/>
              </a:rPr>
              <a:t>Fifth level</a:t>
            </a:r>
            <a:endParaRPr b="0" lang="en-GB" sz="2000" spc="-1" strike="noStrike">
              <a:solidFill>
                <a:srgbClr val="000000"/>
              </a:solidFill>
              <a:latin typeface="Arial"/>
            </a:endParaRPr>
          </a:p>
        </p:txBody>
      </p:sp>
      <p:sp>
        <p:nvSpPr>
          <p:cNvPr id="1010" name="PlaceHolder 6"/>
          <p:cNvSpPr>
            <a:spLocks noGrp="1"/>
          </p:cNvSpPr>
          <p:nvPr>
            <p:ph type="dt"/>
          </p:nvPr>
        </p:nvSpPr>
        <p:spPr>
          <a:xfrm>
            <a:off x="457200" y="6248520"/>
            <a:ext cx="2133360" cy="456840"/>
          </a:xfrm>
          <a:prstGeom prst="rect">
            <a:avLst/>
          </a:prstGeom>
        </p:spPr>
        <p:txBody>
          <a:bodyPr lIns="90000" rIns="90000" tIns="45000" bIns="45000"/>
          <a:p>
            <a:endParaRPr b="0" lang="en-US" sz="2400" spc="-1" strike="noStrike">
              <a:latin typeface="Times New Roman"/>
            </a:endParaRPr>
          </a:p>
        </p:txBody>
      </p:sp>
      <p:sp>
        <p:nvSpPr>
          <p:cNvPr id="1011" name="PlaceHolder 7"/>
          <p:cNvSpPr>
            <a:spLocks noGrp="1"/>
          </p:cNvSpPr>
          <p:nvPr>
            <p:ph type="ftr"/>
          </p:nvPr>
        </p:nvSpPr>
        <p:spPr>
          <a:xfrm>
            <a:off x="3124080" y="6248520"/>
            <a:ext cx="2895120" cy="456840"/>
          </a:xfrm>
          <a:prstGeom prst="rect">
            <a:avLst/>
          </a:prstGeom>
        </p:spPr>
        <p:txBody>
          <a:bodyPr lIns="90000" rIns="90000" tIns="45000" bIns="45000"/>
          <a:p>
            <a:endParaRPr b="0" lang="en-US" sz="2400" spc="-1" strike="noStrike">
              <a:latin typeface="Times New Roman"/>
            </a:endParaRPr>
          </a:p>
        </p:txBody>
      </p:sp>
      <p:sp>
        <p:nvSpPr>
          <p:cNvPr id="1012" name="PlaceHolder 8"/>
          <p:cNvSpPr>
            <a:spLocks noGrp="1"/>
          </p:cNvSpPr>
          <p:nvPr>
            <p:ph type="sldNum"/>
          </p:nvPr>
        </p:nvSpPr>
        <p:spPr>
          <a:xfrm>
            <a:off x="6553080" y="6248520"/>
            <a:ext cx="2133360" cy="456840"/>
          </a:xfrm>
          <a:prstGeom prst="rect">
            <a:avLst/>
          </a:prstGeom>
        </p:spPr>
        <p:txBody>
          <a:bodyPr/>
          <a:p>
            <a:pPr>
              <a:lnSpc>
                <a:spcPct val="100000"/>
              </a:lnSpc>
            </a:pPr>
            <a:fld id="{E7ABC074-39B8-4992-992A-D8BC6C59016F}" type="slidenum">
              <a:rPr b="0" lang="en-US" sz="2400" spc="-1" strike="noStrike">
                <a:solidFill>
                  <a:srgbClr val="000000"/>
                </a:solidFill>
                <a:latin typeface="Arial"/>
                <a:ea typeface="ＭＳ Ｐゴシック"/>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9" name="Line 1"/>
          <p:cNvSpPr/>
          <p:nvPr/>
        </p:nvSpPr>
        <p:spPr>
          <a:xfrm>
            <a:off x="0" y="6856560"/>
            <a:ext cx="9144000" cy="1440"/>
          </a:xfrm>
          <a:prstGeom prst="line">
            <a:avLst/>
          </a:prstGeom>
          <a:ln w="50760">
            <a:solidFill>
              <a:srgbClr val="cfb77c"/>
            </a:solidFill>
            <a:miter/>
          </a:ln>
        </p:spPr>
        <p:style>
          <a:lnRef idx="0"/>
          <a:fillRef idx="0"/>
          <a:effectRef idx="0"/>
          <a:fontRef idx="minor"/>
        </p:style>
      </p:sp>
      <p:sp>
        <p:nvSpPr>
          <p:cNvPr id="1050" name="Line 2"/>
          <p:cNvSpPr/>
          <p:nvPr/>
        </p:nvSpPr>
        <p:spPr>
          <a:xfrm>
            <a:off x="0" y="6856560"/>
            <a:ext cx="9144000" cy="1440"/>
          </a:xfrm>
          <a:prstGeom prst="line">
            <a:avLst/>
          </a:prstGeom>
          <a:ln w="50760">
            <a:solidFill>
              <a:srgbClr val="cfb77c"/>
            </a:solidFill>
            <a:miter/>
          </a:ln>
        </p:spPr>
        <p:style>
          <a:lnRef idx="0"/>
          <a:fillRef idx="0"/>
          <a:effectRef idx="0"/>
          <a:fontRef idx="minor"/>
        </p:style>
      </p:sp>
      <p:sp>
        <p:nvSpPr>
          <p:cNvPr id="1051" name="Line 3"/>
          <p:cNvSpPr/>
          <p:nvPr/>
        </p:nvSpPr>
        <p:spPr>
          <a:xfrm flipV="1">
            <a:off x="0" y="0"/>
            <a:ext cx="9144000" cy="1440"/>
          </a:xfrm>
          <a:prstGeom prst="line">
            <a:avLst/>
          </a:prstGeom>
          <a:ln w="50760">
            <a:solidFill>
              <a:srgbClr val="cfb77c"/>
            </a:solidFill>
            <a:miter/>
          </a:ln>
        </p:spPr>
        <p:style>
          <a:lnRef idx="0"/>
          <a:fillRef idx="0"/>
          <a:effectRef idx="0"/>
          <a:fontRef idx="minor"/>
        </p:style>
      </p:sp>
      <p:pic>
        <p:nvPicPr>
          <p:cNvPr id="1052" name="Picture 12" descr=""/>
          <p:cNvPicPr/>
          <p:nvPr/>
        </p:nvPicPr>
        <p:blipFill>
          <a:blip r:embed="rId2"/>
          <a:stretch/>
        </p:blipFill>
        <p:spPr>
          <a:xfrm>
            <a:off x="0" y="5715000"/>
            <a:ext cx="6578640" cy="1171440"/>
          </a:xfrm>
          <a:prstGeom prst="rect">
            <a:avLst/>
          </a:prstGeom>
          <a:ln>
            <a:noFill/>
          </a:ln>
        </p:spPr>
      </p:pic>
      <p:sp>
        <p:nvSpPr>
          <p:cNvPr id="1053" name="PlaceHolder 4"/>
          <p:cNvSpPr>
            <a:spLocks noGrp="1"/>
          </p:cNvSpPr>
          <p:nvPr>
            <p:ph type="title"/>
          </p:nvPr>
        </p:nvSpPr>
        <p:spPr>
          <a:xfrm>
            <a:off x="304920" y="151920"/>
            <a:ext cx="8534160" cy="684360"/>
          </a:xfrm>
          <a:prstGeom prst="rect">
            <a:avLst/>
          </a:prstGeom>
        </p:spPr>
        <p:txBody>
          <a:bodyPr lIns="90000" rIns="90000" tIns="46800" bIns="46800" anchor="b"/>
          <a:p>
            <a:pPr algn="ctr"/>
            <a:r>
              <a:rPr b="1" lang="en-US" sz="3200" spc="-1" strike="noStrike">
                <a:solidFill>
                  <a:srgbClr val="000000"/>
                </a:solidFill>
                <a:latin typeface="Arial"/>
              </a:rPr>
              <a:t>Click to edit the title text format</a:t>
            </a:r>
            <a:endParaRPr b="1" lang="en-US" sz="3200" spc="-1" strike="noStrike">
              <a:solidFill>
                <a:srgbClr val="000000"/>
              </a:solidFill>
              <a:latin typeface="Arial"/>
            </a:endParaRPr>
          </a:p>
        </p:txBody>
      </p:sp>
      <p:sp>
        <p:nvSpPr>
          <p:cNvPr id="1054" name="PlaceHolder 5"/>
          <p:cNvSpPr>
            <a:spLocks noGrp="1"/>
          </p:cNvSpPr>
          <p:nvPr>
            <p:ph type="body"/>
          </p:nvPr>
        </p:nvSpPr>
        <p:spPr>
          <a:xfrm>
            <a:off x="304920" y="958680"/>
            <a:ext cx="8534160" cy="5515200"/>
          </a:xfrm>
          <a:prstGeom prst="rect">
            <a:avLst/>
          </a:prstGeom>
        </p:spPr>
        <p:txBody>
          <a:bodyPr lIns="90000" rIns="90000" tIns="46800" bIns="46800">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547560" indent="-228600">
              <a:spcBef>
                <a:spcPts val="1800"/>
              </a:spcBef>
              <a:buClr>
                <a:srgbClr val="4b92db"/>
              </a:buClr>
              <a:buSzPct val="80000"/>
              <a:buFont typeface="Wingdings 2"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822240" indent="-182520">
              <a:spcBef>
                <a:spcPts val="1800"/>
              </a:spcBef>
              <a:buClr>
                <a:srgbClr val="000000"/>
              </a:buClr>
              <a:buSzPct val="60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187280" indent="-182520">
              <a:spcBef>
                <a:spcPts val="1800"/>
              </a:spcBef>
              <a:buClr>
                <a:srgbClr val="7f7f7f"/>
              </a:buClr>
              <a:buSzPct val="50000"/>
              <a:buFont typeface="Wingdings"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1461960" indent="-182520">
              <a:spcBef>
                <a:spcPts val="1800"/>
              </a:spcBef>
              <a:buClr>
                <a:srgbClr val="cfb77c"/>
              </a:buClr>
              <a:buSzPct val="68000"/>
              <a:buFont typeface="Wingdings 2"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1461960" indent="-182520">
              <a:spcBef>
                <a:spcPts val="1800"/>
              </a:spcBef>
              <a:buClr>
                <a:srgbClr val="cfb77c"/>
              </a:buClr>
              <a:buSzPct val="68000"/>
              <a:buFont typeface="Wingdings 2"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1461960" indent="-182520">
              <a:spcBef>
                <a:spcPts val="1800"/>
              </a:spcBef>
              <a:buClr>
                <a:srgbClr val="cfb77c"/>
              </a:buClr>
              <a:buSzPct val="68000"/>
              <a:buFont typeface="Wingdings 2"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91" name="Line 1"/>
          <p:cNvSpPr/>
          <p:nvPr/>
        </p:nvSpPr>
        <p:spPr>
          <a:xfrm>
            <a:off x="0" y="6854400"/>
            <a:ext cx="9144000" cy="2520"/>
          </a:xfrm>
          <a:prstGeom prst="line">
            <a:avLst/>
          </a:prstGeom>
          <a:ln w="50760">
            <a:solidFill>
              <a:srgbClr val="cfb77c"/>
            </a:solidFill>
            <a:miter/>
          </a:ln>
        </p:spPr>
        <p:style>
          <a:lnRef idx="0"/>
          <a:fillRef idx="0"/>
          <a:effectRef idx="0"/>
          <a:fontRef idx="minor"/>
        </p:style>
      </p:sp>
      <p:sp>
        <p:nvSpPr>
          <p:cNvPr id="1092" name="Line 2"/>
          <p:cNvSpPr/>
          <p:nvPr/>
        </p:nvSpPr>
        <p:spPr>
          <a:xfrm flipV="1">
            <a:off x="0" y="360"/>
            <a:ext cx="9144000" cy="1800"/>
          </a:xfrm>
          <a:prstGeom prst="line">
            <a:avLst/>
          </a:prstGeom>
          <a:ln w="50760">
            <a:solidFill>
              <a:srgbClr val="cfb77c"/>
            </a:solidFill>
            <a:miter/>
          </a:ln>
        </p:spPr>
        <p:style>
          <a:lnRef idx="0"/>
          <a:fillRef idx="0"/>
          <a:effectRef idx="0"/>
          <a:fontRef idx="minor"/>
        </p:style>
      </p:sp>
      <p:pic>
        <p:nvPicPr>
          <p:cNvPr id="1093" name="Picture 1" descr=""/>
          <p:cNvPicPr/>
          <p:nvPr/>
        </p:nvPicPr>
        <p:blipFill>
          <a:blip r:embed="rId2"/>
          <a:stretch/>
        </p:blipFill>
        <p:spPr>
          <a:xfrm>
            <a:off x="7067520" y="6458400"/>
            <a:ext cx="2057400" cy="277560"/>
          </a:xfrm>
          <a:prstGeom prst="rect">
            <a:avLst/>
          </a:prstGeom>
          <a:ln>
            <a:noFill/>
          </a:ln>
        </p:spPr>
      </p:pic>
      <p:sp>
        <p:nvSpPr>
          <p:cNvPr id="1094" name="PlaceHolder 3"/>
          <p:cNvSpPr>
            <a:spLocks noGrp="1"/>
          </p:cNvSpPr>
          <p:nvPr>
            <p:ph type="title"/>
          </p:nvPr>
        </p:nvSpPr>
        <p:spPr>
          <a:xfrm>
            <a:off x="406440" y="228240"/>
            <a:ext cx="8229600" cy="914040"/>
          </a:xfrm>
          <a:prstGeom prst="rect">
            <a:avLst/>
          </a:prstGeom>
        </p:spPr>
        <p:txBody>
          <a:bodyPr lIns="90000" rIns="90000" tIns="46800" bIns="46800" anchor="b"/>
          <a:p>
            <a:pPr algn="ctr"/>
            <a:r>
              <a:rPr b="0" lang="en-US" sz="5330" spc="-1" strike="noStrike">
                <a:solidFill>
                  <a:srgbClr val="000099"/>
                </a:solidFill>
                <a:latin typeface="Tahoma"/>
              </a:rPr>
              <a:t>Click to edit the title text format</a:t>
            </a:r>
            <a:endParaRPr b="0" lang="en-US" sz="5330" spc="-1" strike="noStrike">
              <a:solidFill>
                <a:srgbClr val="000099"/>
              </a:solidFill>
              <a:latin typeface="Tahoma"/>
            </a:endParaRPr>
          </a:p>
        </p:txBody>
      </p:sp>
      <p:sp>
        <p:nvSpPr>
          <p:cNvPr id="1095" name="PlaceHolder 4"/>
          <p:cNvSpPr>
            <a:spLocks noGrp="1"/>
          </p:cNvSpPr>
          <p:nvPr>
            <p:ph type="body"/>
          </p:nvPr>
        </p:nvSpPr>
        <p:spPr>
          <a:xfrm>
            <a:off x="456840" y="1370880"/>
            <a:ext cx="8178840" cy="4926240"/>
          </a:xfrm>
          <a:prstGeom prst="rect">
            <a:avLst/>
          </a:prstGeom>
        </p:spPr>
        <p:txBody>
          <a:bodyPr lIns="90000" rIns="90000" tIns="46800" bIns="46800">
            <a:normAutofit/>
          </a:bodyPr>
          <a:p>
            <a:pPr marL="342720" indent="-342720">
              <a:spcBef>
                <a:spcPts val="927"/>
              </a:spcBef>
              <a:buClr>
                <a:srgbClr val="008080"/>
              </a:buClr>
              <a:buFont typeface="Monotype Sorts" charset="2"/>
              <a:buChar char=""/>
            </a:pPr>
            <a:r>
              <a:rPr b="0" lang="en-US" sz="3740" spc="-1" strike="noStrike">
                <a:solidFill>
                  <a:srgbClr val="000000"/>
                </a:solidFill>
                <a:latin typeface="Tahoma"/>
              </a:rPr>
              <a:t>Click to edit the outline text </a:t>
            </a:r>
            <a:r>
              <a:rPr b="0" lang="en-US" sz="3740" spc="-1" strike="noStrike">
                <a:solidFill>
                  <a:srgbClr val="000000"/>
                </a:solidFill>
                <a:latin typeface="Tahoma"/>
              </a:rPr>
              <a:t>format</a:t>
            </a:r>
            <a:endParaRPr b="0" lang="en-US" sz="3740" spc="-1" strike="noStrike">
              <a:solidFill>
                <a:srgbClr val="000000"/>
              </a:solidFill>
              <a:latin typeface="Tahoma"/>
            </a:endParaRPr>
          </a:p>
          <a:p>
            <a:pPr lvl="1" marL="742680" indent="-285480">
              <a:spcBef>
                <a:spcPts val="927"/>
              </a:spcBef>
              <a:buClr>
                <a:srgbClr val="008080"/>
              </a:buClr>
              <a:buFont typeface="Tahoma"/>
              <a:buChar char="•"/>
            </a:pPr>
            <a:r>
              <a:rPr b="0" lang="en-US" sz="3740" spc="-1" strike="noStrike">
                <a:solidFill>
                  <a:srgbClr val="000000"/>
                </a:solidFill>
                <a:latin typeface="Tahoma"/>
              </a:rPr>
              <a:t>Second Outline Level</a:t>
            </a:r>
            <a:endParaRPr b="0" lang="en-US" sz="3740" spc="-1" strike="noStrike">
              <a:solidFill>
                <a:srgbClr val="000000"/>
              </a:solidFill>
              <a:latin typeface="Tahoma"/>
            </a:endParaRPr>
          </a:p>
          <a:p>
            <a:pPr lvl="2" marL="1143000" indent="-228600">
              <a:spcBef>
                <a:spcPts val="927"/>
              </a:spcBef>
              <a:buClr>
                <a:srgbClr val="008080"/>
              </a:buClr>
              <a:buFont typeface="Tahoma"/>
              <a:buChar char="–"/>
            </a:pPr>
            <a:r>
              <a:rPr b="0" lang="en-US" sz="3740" spc="-1" strike="noStrike">
                <a:solidFill>
                  <a:srgbClr val="000000"/>
                </a:solidFill>
                <a:latin typeface="Tahoma"/>
              </a:rPr>
              <a:t>Third Outline Level</a:t>
            </a:r>
            <a:endParaRPr b="0" lang="en-US" sz="3740" spc="-1" strike="noStrike">
              <a:solidFill>
                <a:srgbClr val="000000"/>
              </a:solidFill>
              <a:latin typeface="Tahoma"/>
            </a:endParaRPr>
          </a:p>
          <a:p>
            <a:pPr lvl="3" marL="1600200" indent="-228600">
              <a:spcBef>
                <a:spcPts val="927"/>
              </a:spcBef>
              <a:buClr>
                <a:srgbClr val="008080"/>
              </a:buClr>
              <a:buFont typeface="Tahoma"/>
              <a:buChar char="•"/>
            </a:pPr>
            <a:r>
              <a:rPr b="0" lang="en-US" sz="3740" spc="-1" strike="noStrike">
                <a:solidFill>
                  <a:srgbClr val="000000"/>
                </a:solidFill>
                <a:latin typeface="Tahoma"/>
              </a:rPr>
              <a:t>Fourth Outline Level</a:t>
            </a:r>
            <a:endParaRPr b="0" lang="en-US" sz="3740" spc="-1" strike="noStrike">
              <a:solidFill>
                <a:srgbClr val="000000"/>
              </a:solidFill>
              <a:latin typeface="Tahoma"/>
            </a:endParaRPr>
          </a:p>
          <a:p>
            <a:pPr lvl="4" marL="2057400" indent="-228600">
              <a:spcBef>
                <a:spcPts val="927"/>
              </a:spcBef>
              <a:buClr>
                <a:srgbClr val="008080"/>
              </a:buClr>
              <a:buFont typeface="Tahoma"/>
              <a:buChar char="–"/>
            </a:pPr>
            <a:r>
              <a:rPr b="0" lang="en-US" sz="3740" spc="-1" strike="noStrike">
                <a:solidFill>
                  <a:srgbClr val="000000"/>
                </a:solidFill>
                <a:latin typeface="Tahoma"/>
              </a:rPr>
              <a:t>Fifth Outline Level</a:t>
            </a:r>
            <a:endParaRPr b="0" lang="en-US" sz="3740" spc="-1" strike="noStrike">
              <a:solidFill>
                <a:srgbClr val="000000"/>
              </a:solidFill>
              <a:latin typeface="Tahoma"/>
            </a:endParaRPr>
          </a:p>
          <a:p>
            <a:pPr lvl="5" marL="2057400" indent="-228600">
              <a:spcBef>
                <a:spcPts val="927"/>
              </a:spcBef>
              <a:buClr>
                <a:srgbClr val="008080"/>
              </a:buClr>
              <a:buFont typeface="Tahoma"/>
              <a:buChar char="–"/>
            </a:pPr>
            <a:r>
              <a:rPr b="0" lang="en-US" sz="3740" spc="-1" strike="noStrike">
                <a:solidFill>
                  <a:srgbClr val="000000"/>
                </a:solidFill>
                <a:latin typeface="Tahoma"/>
              </a:rPr>
              <a:t>Sixth Outline Level</a:t>
            </a:r>
            <a:endParaRPr b="0" lang="en-US" sz="3740" spc="-1" strike="noStrike">
              <a:solidFill>
                <a:srgbClr val="000000"/>
              </a:solidFill>
              <a:latin typeface="Tahoma"/>
            </a:endParaRPr>
          </a:p>
          <a:p>
            <a:pPr lvl="6" marL="2057400" indent="-228600">
              <a:spcBef>
                <a:spcPts val="927"/>
              </a:spcBef>
              <a:buClr>
                <a:srgbClr val="008080"/>
              </a:buClr>
              <a:buFont typeface="Tahoma"/>
              <a:buChar char="–"/>
            </a:pPr>
            <a:r>
              <a:rPr b="0" lang="en-US" sz="3740" spc="-1" strike="noStrike">
                <a:solidFill>
                  <a:srgbClr val="000000"/>
                </a:solidFill>
                <a:latin typeface="Tahoma"/>
              </a:rPr>
              <a:t>Seventh Outline Level</a:t>
            </a:r>
            <a:endParaRPr b="0" lang="en-US" sz="3740" spc="-1" strike="noStrike">
              <a:solidFill>
                <a:srgbClr val="000000"/>
              </a:solidFill>
              <a:latin typeface="Tahoma"/>
            </a:endParaRPr>
          </a:p>
        </p:txBody>
      </p:sp>
      <p:sp>
        <p:nvSpPr>
          <p:cNvPr id="1096" name="PlaceHolder 5"/>
          <p:cNvSpPr>
            <a:spLocks noGrp="1"/>
          </p:cNvSpPr>
          <p:nvPr>
            <p:ph type="dt"/>
          </p:nvPr>
        </p:nvSpPr>
        <p:spPr>
          <a:xfrm>
            <a:off x="-360" y="-360"/>
            <a:ext cx="360" cy="360"/>
          </a:xfrm>
          <a:prstGeom prst="rect">
            <a:avLst/>
          </a:prstGeom>
        </p:spPr>
        <p:txBody>
          <a:bodyPr lIns="90000" rIns="90000" tIns="46800" bIns="46800"/>
          <a:p>
            <a:endParaRPr b="0" lang="en-US" sz="1800" spc="-1" strike="noStrike">
              <a:latin typeface="Arial"/>
            </a:endParaRPr>
          </a:p>
        </p:txBody>
      </p:sp>
      <p:sp>
        <p:nvSpPr>
          <p:cNvPr id="1097" name="PlaceHolder 6"/>
          <p:cNvSpPr>
            <a:spLocks noGrp="1"/>
          </p:cNvSpPr>
          <p:nvPr>
            <p:ph type="ftr"/>
          </p:nvPr>
        </p:nvSpPr>
        <p:spPr>
          <a:xfrm>
            <a:off x="-360" y="-360"/>
            <a:ext cx="360" cy="360"/>
          </a:xfrm>
          <a:prstGeom prst="rect">
            <a:avLst/>
          </a:prstGeom>
        </p:spPr>
        <p:txBody>
          <a:bodyPr lIns="90000" rIns="90000" tIns="46800" bIns="46800"/>
          <a:p>
            <a:endParaRPr b="0" lang="en-US" sz="1800" spc="-1" strike="noStrike">
              <a:latin typeface="Arial"/>
            </a:endParaRPr>
          </a:p>
        </p:txBody>
      </p:sp>
      <p:sp>
        <p:nvSpPr>
          <p:cNvPr id="1098" name="PlaceHolder 7"/>
          <p:cNvSpPr>
            <a:spLocks noGrp="1"/>
          </p:cNvSpPr>
          <p:nvPr>
            <p:ph type="sldNum"/>
          </p:nvPr>
        </p:nvSpPr>
        <p:spPr>
          <a:xfrm>
            <a:off x="-360" y="-360"/>
            <a:ext cx="360" cy="360"/>
          </a:xfrm>
          <a:prstGeom prst="rect">
            <a:avLst/>
          </a:prstGeom>
        </p:spPr>
        <p:txBody>
          <a:bodyPr lIns="90000" rIns="90000" tIns="46800" bIns="46800"/>
          <a:p>
            <a:pPr>
              <a:spcBef>
                <a:spcPts val="598"/>
              </a:spcBef>
              <a:buClr>
                <a:srgbClr val="008080"/>
              </a:buClr>
              <a:buFont typeface="Tahoma"/>
              <a:buChar char="•"/>
            </a:pPr>
            <a:fld id="{7FEAB7DE-B9D2-457D-8E8F-2652A540FEB3}" type="slidenum">
              <a:rPr b="0" lang="en-GB" sz="2400" spc="-1" strike="noStrike">
                <a:solidFill>
                  <a:srgbClr val="3366ff"/>
                </a:solidFill>
                <a:latin typeface="Times New Roman"/>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35"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1136"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1137" name="Picture 1" descr=""/>
          <p:cNvPicPr/>
          <p:nvPr/>
        </p:nvPicPr>
        <p:blipFill>
          <a:blip r:embed="rId2"/>
          <a:stretch/>
        </p:blipFill>
        <p:spPr>
          <a:xfrm>
            <a:off x="6337800" y="6423480"/>
            <a:ext cx="2805840" cy="376200"/>
          </a:xfrm>
          <a:prstGeom prst="rect">
            <a:avLst/>
          </a:prstGeom>
          <a:ln>
            <a:noFill/>
          </a:ln>
        </p:spPr>
      </p:pic>
      <p:sp>
        <p:nvSpPr>
          <p:cNvPr id="1138" name="PlaceHolder 3"/>
          <p:cNvSpPr>
            <a:spLocks noGrp="1"/>
          </p:cNvSpPr>
          <p:nvPr>
            <p:ph type="title"/>
          </p:nvPr>
        </p:nvSpPr>
        <p:spPr>
          <a:xfrm>
            <a:off x="914400" y="1523880"/>
            <a:ext cx="7621200" cy="1750680"/>
          </a:xfrm>
          <a:prstGeom prst="rect">
            <a:avLst/>
          </a:prstGeom>
        </p:spPr>
        <p:txBody>
          <a:bodyPr anchor="b"/>
          <a:p>
            <a:pPr algn="ctr">
              <a:lnSpc>
                <a:spcPct val="100000"/>
              </a:lnSpc>
            </a:pPr>
            <a:r>
              <a:rPr b="0" lang="en-GB" sz="4000" spc="-1" strike="noStrike">
                <a:solidFill>
                  <a:srgbClr val="000000"/>
                </a:solidFill>
                <a:latin typeface="Arial"/>
                <a:ea typeface="ＭＳ Ｐゴシック"/>
              </a:rPr>
              <a:t>Click to edit Master title style</a:t>
            </a:r>
            <a:endParaRPr b="0" lang="en-GB" sz="4000" spc="-1" strike="noStrike">
              <a:solidFill>
                <a:srgbClr val="ffffff"/>
              </a:solidFill>
              <a:latin typeface="Arial"/>
            </a:endParaRPr>
          </a:p>
        </p:txBody>
      </p:sp>
      <p:sp>
        <p:nvSpPr>
          <p:cNvPr id="1139" name="PlaceHolder 4"/>
          <p:cNvSpPr>
            <a:spLocks noGrp="1"/>
          </p:cNvSpPr>
          <p:nvPr>
            <p:ph type="dt"/>
          </p:nvPr>
        </p:nvSpPr>
        <p:spPr>
          <a:xfrm>
            <a:off x="457200" y="6243480"/>
            <a:ext cx="2131560" cy="455400"/>
          </a:xfrm>
          <a:prstGeom prst="rect">
            <a:avLst/>
          </a:prstGeom>
        </p:spPr>
        <p:txBody>
          <a:bodyPr lIns="90000" rIns="90000" tIns="45000" bIns="45000"/>
          <a:p>
            <a:endParaRPr b="0" lang="en-US" sz="2400" spc="-1" strike="noStrike">
              <a:latin typeface="Times New Roman"/>
            </a:endParaRPr>
          </a:p>
        </p:txBody>
      </p:sp>
      <p:sp>
        <p:nvSpPr>
          <p:cNvPr id="1140" name="PlaceHolder 5"/>
          <p:cNvSpPr>
            <a:spLocks noGrp="1"/>
          </p:cNvSpPr>
          <p:nvPr>
            <p:ph type="ftr"/>
          </p:nvPr>
        </p:nvSpPr>
        <p:spPr>
          <a:xfrm>
            <a:off x="3124080" y="6243480"/>
            <a:ext cx="2893680" cy="455400"/>
          </a:xfrm>
          <a:prstGeom prst="rect">
            <a:avLst/>
          </a:prstGeom>
        </p:spPr>
        <p:txBody>
          <a:bodyPr lIns="90000" rIns="90000" tIns="45000" bIns="45000"/>
          <a:p>
            <a:endParaRPr b="0" lang="en-US" sz="2400" spc="-1" strike="noStrike">
              <a:latin typeface="Times New Roman"/>
            </a:endParaRPr>
          </a:p>
        </p:txBody>
      </p:sp>
      <p:sp>
        <p:nvSpPr>
          <p:cNvPr id="1141" name="PlaceHolder 6"/>
          <p:cNvSpPr>
            <a:spLocks noGrp="1"/>
          </p:cNvSpPr>
          <p:nvPr>
            <p:ph type="sldNum"/>
          </p:nvPr>
        </p:nvSpPr>
        <p:spPr>
          <a:xfrm>
            <a:off x="6553080" y="6243480"/>
            <a:ext cx="2131560" cy="455400"/>
          </a:xfrm>
          <a:prstGeom prst="rect">
            <a:avLst/>
          </a:prstGeom>
        </p:spPr>
        <p:txBody>
          <a:bodyPr lIns="90000" rIns="90000" tIns="45000" bIns="45000"/>
          <a:p>
            <a:pPr>
              <a:lnSpc>
                <a:spcPct val="100000"/>
              </a:lnSpc>
            </a:pPr>
            <a:fld id="{48200740-E558-464D-8811-5F56CF3AEB97}" type="slidenum">
              <a:rPr b="0" lang="en-US" sz="1400" spc="-1" strike="noStrike">
                <a:solidFill>
                  <a:srgbClr val="ffffff"/>
                </a:solidFill>
                <a:latin typeface="Arial"/>
                <a:ea typeface="ＭＳ Ｐゴシック"/>
              </a:rPr>
              <a:t>1</a:t>
            </a:fld>
            <a:endParaRPr b="0" lang="en-US" sz="1400" spc="-1" strike="noStrike">
              <a:latin typeface="Times New Roman"/>
            </a:endParaRPr>
          </a:p>
        </p:txBody>
      </p:sp>
      <p:sp>
        <p:nvSpPr>
          <p:cNvPr id="1142" name="PlaceHolder 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2800" spc="-1" strike="noStrike">
                <a:solidFill>
                  <a:srgbClr val="000000"/>
                </a:solidFill>
                <a:latin typeface="Arial"/>
              </a:rPr>
              <a:t>Click to edit the outline text format</a:t>
            </a:r>
            <a:endParaRPr b="0" lang="en-GB"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GB" sz="2000" spc="-1" strike="noStrike">
                <a:solidFill>
                  <a:srgbClr val="0d0d0d"/>
                </a:solidFill>
                <a:latin typeface="Arial"/>
              </a:rPr>
              <a:t>Second Outline Level</a:t>
            </a:r>
            <a:endParaRPr b="0" lang="en-GB" sz="2000" spc="-1" strike="noStrike">
              <a:solidFill>
                <a:srgbClr val="0d0d0d"/>
              </a:solidFill>
              <a:latin typeface="Arial"/>
            </a:endParaRPr>
          </a:p>
          <a:p>
            <a:pPr lvl="2" marL="1296000" indent="-288000">
              <a:spcBef>
                <a:spcPts val="850"/>
              </a:spcBef>
              <a:buClr>
                <a:srgbClr val="000000"/>
              </a:buClr>
              <a:buSzPct val="45000"/>
              <a:buFont typeface="Wingdings" charset="2"/>
              <a:buChar char=""/>
            </a:pPr>
            <a:r>
              <a:rPr b="0" lang="en-GB" sz="2000" spc="-1" strike="noStrike">
                <a:solidFill>
                  <a:srgbClr val="0d0d0d"/>
                </a:solidFill>
                <a:latin typeface="Arial"/>
              </a:rPr>
              <a:t>Third Outline Level</a:t>
            </a:r>
            <a:endParaRPr b="0" lang="en-GB" sz="2000" spc="-1" strike="noStrike">
              <a:solidFill>
                <a:srgbClr val="0d0d0d"/>
              </a:solidFill>
              <a:latin typeface="Arial"/>
            </a:endParaRPr>
          </a:p>
          <a:p>
            <a:pPr lvl="3" marL="1728000" indent="-216000">
              <a:spcBef>
                <a:spcPts val="567"/>
              </a:spcBef>
              <a:buClr>
                <a:srgbClr val="000000"/>
              </a:buClr>
              <a:buSzPct val="75000"/>
              <a:buFont typeface="Symbol" charset="2"/>
              <a:buChar char=""/>
            </a:pPr>
            <a:r>
              <a:rPr b="0" lang="en-GB" sz="2000" spc="-1" strike="noStrike">
                <a:solidFill>
                  <a:srgbClr val="0d0d0d"/>
                </a:solidFill>
                <a:latin typeface="Arial"/>
              </a:rPr>
              <a:t>Fourth Outline Level</a:t>
            </a:r>
            <a:endParaRPr b="0" lang="en-GB" sz="2000" spc="-1" strike="noStrike">
              <a:solidFill>
                <a:srgbClr val="0d0d0d"/>
              </a:solidFill>
              <a:latin typeface="Arial"/>
            </a:endParaRPr>
          </a:p>
          <a:p>
            <a:pPr lvl="4" marL="2160000" indent="-216000">
              <a:spcBef>
                <a:spcPts val="283"/>
              </a:spcBef>
              <a:buClr>
                <a:srgbClr val="000000"/>
              </a:buClr>
              <a:buSzPct val="45000"/>
              <a:buFont typeface="Wingdings" charset="2"/>
              <a:buChar char=""/>
            </a:pPr>
            <a:r>
              <a:rPr b="0" lang="en-GB" sz="2000" spc="-1" strike="noStrike">
                <a:solidFill>
                  <a:srgbClr val="0d0d0d"/>
                </a:solidFill>
                <a:latin typeface="Arial"/>
              </a:rPr>
              <a:t>Fifth Outline Level</a:t>
            </a:r>
            <a:endParaRPr b="0" lang="en-GB" sz="2000" spc="-1" strike="noStrike">
              <a:solidFill>
                <a:srgbClr val="0d0d0d"/>
              </a:solidFill>
              <a:latin typeface="Arial"/>
            </a:endParaRPr>
          </a:p>
          <a:p>
            <a:pPr lvl="5" marL="2592000" indent="-216000">
              <a:spcBef>
                <a:spcPts val="283"/>
              </a:spcBef>
              <a:buClr>
                <a:srgbClr val="000000"/>
              </a:buClr>
              <a:buSzPct val="45000"/>
              <a:buFont typeface="Wingdings" charset="2"/>
              <a:buChar char=""/>
            </a:pPr>
            <a:r>
              <a:rPr b="0" lang="en-GB" sz="2000" spc="-1" strike="noStrike">
                <a:solidFill>
                  <a:srgbClr val="0d0d0d"/>
                </a:solidFill>
                <a:latin typeface="Arial"/>
              </a:rPr>
              <a:t>Sixth Outline Level</a:t>
            </a:r>
            <a:endParaRPr b="0" lang="en-GB" sz="2000" spc="-1" strike="noStrike">
              <a:solidFill>
                <a:srgbClr val="0d0d0d"/>
              </a:solidFill>
              <a:latin typeface="Arial"/>
            </a:endParaRPr>
          </a:p>
          <a:p>
            <a:pPr lvl="6" marL="3024000" indent="-216000">
              <a:spcBef>
                <a:spcPts val="283"/>
              </a:spcBef>
              <a:buClr>
                <a:srgbClr val="000000"/>
              </a:buClr>
              <a:buSzPct val="45000"/>
              <a:buFont typeface="Wingdings" charset="2"/>
              <a:buChar char=""/>
            </a:pPr>
            <a:r>
              <a:rPr b="0" lang="en-GB" sz="2000" spc="-1" strike="noStrike">
                <a:solidFill>
                  <a:srgbClr val="0d0d0d"/>
                </a:solidFill>
                <a:latin typeface="Arial"/>
              </a:rPr>
              <a:t>Seventh Outline Level</a:t>
            </a:r>
            <a:endParaRPr b="0" lang="en-GB" sz="2000" spc="-1" strike="noStrike">
              <a:solidFill>
                <a:srgbClr val="0d0d0d"/>
              </a:solidFill>
              <a:latin typeface="Arial"/>
            </a:endParaRPr>
          </a:p>
        </p:txBody>
      </p:sp>
    </p:spTree>
  </p:cSld>
  <p:clrMap bg1="lt1" bg2="lt2" tx1="dk1" tx2="dk2" accent1="accent1" accent2="accent2" accent3="accent3" accent4="accent4" accent5="accent5" accent6="accent6" hlink="hlink" folHlink="folHlink"/>
  <p:sldLayoutIdLst>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79"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1180"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1181" name="Picture 1" descr=""/>
          <p:cNvPicPr/>
          <p:nvPr/>
        </p:nvPicPr>
        <p:blipFill>
          <a:blip r:embed="rId2"/>
          <a:stretch/>
        </p:blipFill>
        <p:spPr>
          <a:xfrm>
            <a:off x="6337800" y="6423480"/>
            <a:ext cx="2805840" cy="376200"/>
          </a:xfrm>
          <a:prstGeom prst="rect">
            <a:avLst/>
          </a:prstGeom>
          <a:ln>
            <a:noFill/>
          </a:ln>
        </p:spPr>
      </p:pic>
      <p:sp>
        <p:nvSpPr>
          <p:cNvPr id="1182" name="PlaceHolder 3"/>
          <p:cNvSpPr>
            <a:spLocks noGrp="1"/>
          </p:cNvSpPr>
          <p:nvPr>
            <p:ph type="title"/>
          </p:nvPr>
        </p:nvSpPr>
        <p:spPr>
          <a:xfrm>
            <a:off x="457200" y="277920"/>
            <a:ext cx="8227800" cy="1372680"/>
          </a:xfrm>
          <a:prstGeom prst="rect">
            <a:avLst/>
          </a:prstGeom>
        </p:spPr>
        <p:txBody>
          <a:bodyPr anchor="b"/>
          <a:p>
            <a:pPr algn="ctr">
              <a:lnSpc>
                <a:spcPct val="100000"/>
              </a:lnSpc>
            </a:pPr>
            <a:r>
              <a:rPr b="0" lang="en-GB" sz="4000" spc="-1" strike="noStrike">
                <a:solidFill>
                  <a:srgbClr val="000000"/>
                </a:solidFill>
                <a:latin typeface="Arial"/>
                <a:ea typeface="ＭＳ Ｐゴシック"/>
              </a:rPr>
              <a:t>Click to edit Master title style</a:t>
            </a:r>
            <a:endParaRPr b="0" lang="en-GB" sz="4000" spc="-1" strike="noStrike">
              <a:solidFill>
                <a:srgbClr val="ffffff"/>
              </a:solidFill>
              <a:latin typeface="Arial"/>
            </a:endParaRPr>
          </a:p>
        </p:txBody>
      </p:sp>
      <p:sp>
        <p:nvSpPr>
          <p:cNvPr id="1183" name="PlaceHolder 4"/>
          <p:cNvSpPr>
            <a:spLocks noGrp="1"/>
          </p:cNvSpPr>
          <p:nvPr>
            <p:ph type="body"/>
          </p:nvPr>
        </p:nvSpPr>
        <p:spPr>
          <a:xfrm>
            <a:off x="457200" y="1600200"/>
            <a:ext cx="4036680" cy="4528800"/>
          </a:xfrm>
          <a:prstGeom prst="rect">
            <a:avLst/>
          </a:prstGeom>
        </p:spPr>
        <p:txBody>
          <a:bodyPr/>
          <a:p>
            <a:pPr marL="343080" indent="-342720">
              <a:lnSpc>
                <a:spcPct val="100000"/>
              </a:lnSpc>
              <a:spcBef>
                <a:spcPts val="561"/>
              </a:spcBef>
              <a:buClr>
                <a:srgbClr val="000000"/>
              </a:buClr>
              <a:buFont typeface="Wingdings" charset="2"/>
              <a:buChar char=""/>
            </a:pPr>
            <a:r>
              <a:rPr b="0" lang="en-GB" sz="2800" spc="-1" strike="noStrike">
                <a:solidFill>
                  <a:srgbClr val="000000"/>
                </a:solidFill>
                <a:latin typeface="Arial"/>
                <a:ea typeface="ＭＳ Ｐゴシック"/>
              </a:rPr>
              <a:t>Click to edit Master text styles</a:t>
            </a:r>
            <a:endParaRPr b="0" lang="en-GB"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GB" sz="2400" spc="-1" strike="noStrike">
                <a:solidFill>
                  <a:srgbClr val="000073"/>
                </a:solidFill>
                <a:latin typeface="Arial"/>
                <a:ea typeface="ＭＳ Ｐゴシック"/>
              </a:rPr>
              <a:t>Second level</a:t>
            </a:r>
            <a:endParaRPr b="0" lang="en-GB"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Third level</a:t>
            </a:r>
            <a:endParaRPr b="0" lang="en-GB"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Fourth level</a:t>
            </a:r>
            <a:endParaRPr b="0" lang="en-GB"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Fifth level</a:t>
            </a:r>
            <a:endParaRPr b="0" lang="en-GB" sz="2000" spc="-1" strike="noStrike">
              <a:solidFill>
                <a:srgbClr val="0d0d0d"/>
              </a:solidFill>
              <a:latin typeface="Arial"/>
            </a:endParaRPr>
          </a:p>
        </p:txBody>
      </p:sp>
      <p:sp>
        <p:nvSpPr>
          <p:cNvPr id="1184" name="PlaceHolder 5"/>
          <p:cNvSpPr>
            <a:spLocks noGrp="1"/>
          </p:cNvSpPr>
          <p:nvPr>
            <p:ph type="body"/>
          </p:nvPr>
        </p:nvSpPr>
        <p:spPr>
          <a:xfrm>
            <a:off x="4646520" y="1600200"/>
            <a:ext cx="4038120" cy="2187360"/>
          </a:xfrm>
          <a:prstGeom prst="rect">
            <a:avLst/>
          </a:prstGeom>
        </p:spPr>
        <p:txBody>
          <a:bodyPr/>
          <a:p>
            <a:pPr marL="343080" indent="-342720">
              <a:lnSpc>
                <a:spcPct val="100000"/>
              </a:lnSpc>
              <a:spcBef>
                <a:spcPts val="561"/>
              </a:spcBef>
              <a:buClr>
                <a:srgbClr val="000000"/>
              </a:buClr>
              <a:buFont typeface="Wingdings" charset="2"/>
              <a:buChar char=""/>
            </a:pPr>
            <a:r>
              <a:rPr b="0" lang="en-GB" sz="2800" spc="-1" strike="noStrike">
                <a:solidFill>
                  <a:srgbClr val="000000"/>
                </a:solidFill>
                <a:latin typeface="Arial"/>
                <a:ea typeface="ＭＳ Ｐゴシック"/>
              </a:rPr>
              <a:t>Click to edit Master text styles</a:t>
            </a:r>
            <a:endParaRPr b="0" lang="en-GB"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GB" sz="2400" spc="-1" strike="noStrike">
                <a:solidFill>
                  <a:srgbClr val="000073"/>
                </a:solidFill>
                <a:latin typeface="Arial"/>
                <a:ea typeface="ＭＳ Ｐゴシック"/>
              </a:rPr>
              <a:t>Second level</a:t>
            </a:r>
            <a:endParaRPr b="0" lang="en-GB"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Third level</a:t>
            </a:r>
            <a:endParaRPr b="0" lang="en-GB"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Fourth level</a:t>
            </a:r>
            <a:endParaRPr b="0" lang="en-GB"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Fifth level</a:t>
            </a:r>
            <a:endParaRPr b="0" lang="en-GB" sz="2000" spc="-1" strike="noStrike">
              <a:solidFill>
                <a:srgbClr val="0d0d0d"/>
              </a:solidFill>
              <a:latin typeface="Arial"/>
            </a:endParaRPr>
          </a:p>
        </p:txBody>
      </p:sp>
      <p:sp>
        <p:nvSpPr>
          <p:cNvPr id="1185" name="PlaceHolder 6"/>
          <p:cNvSpPr>
            <a:spLocks noGrp="1"/>
          </p:cNvSpPr>
          <p:nvPr>
            <p:ph type="body"/>
          </p:nvPr>
        </p:nvSpPr>
        <p:spPr>
          <a:xfrm>
            <a:off x="4646520" y="3940200"/>
            <a:ext cx="4038120" cy="2188800"/>
          </a:xfrm>
          <a:prstGeom prst="rect">
            <a:avLst/>
          </a:prstGeom>
        </p:spPr>
        <p:txBody>
          <a:bodyPr/>
          <a:p>
            <a:pPr marL="343080" indent="-342720">
              <a:lnSpc>
                <a:spcPct val="100000"/>
              </a:lnSpc>
              <a:spcBef>
                <a:spcPts val="561"/>
              </a:spcBef>
              <a:buClr>
                <a:srgbClr val="000000"/>
              </a:buClr>
              <a:buFont typeface="Wingdings" charset="2"/>
              <a:buChar char=""/>
            </a:pPr>
            <a:r>
              <a:rPr b="0" lang="en-GB" sz="2800" spc="-1" strike="noStrike">
                <a:solidFill>
                  <a:srgbClr val="000000"/>
                </a:solidFill>
                <a:latin typeface="Arial"/>
                <a:ea typeface="ＭＳ Ｐゴシック"/>
              </a:rPr>
              <a:t>Click to edit Master text styles</a:t>
            </a:r>
            <a:endParaRPr b="0" lang="en-GB"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GB" sz="2400" spc="-1" strike="noStrike">
                <a:solidFill>
                  <a:srgbClr val="000073"/>
                </a:solidFill>
                <a:latin typeface="Arial"/>
                <a:ea typeface="ＭＳ Ｐゴシック"/>
              </a:rPr>
              <a:t>Second level</a:t>
            </a:r>
            <a:endParaRPr b="0" lang="en-GB"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Third level</a:t>
            </a:r>
            <a:endParaRPr b="0" lang="en-GB"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Fourth level</a:t>
            </a:r>
            <a:endParaRPr b="0" lang="en-GB"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Fifth level</a:t>
            </a:r>
            <a:endParaRPr b="0" lang="en-GB" sz="2000" spc="-1" strike="noStrike">
              <a:solidFill>
                <a:srgbClr val="0d0d0d"/>
              </a:solidFill>
              <a:latin typeface="Arial"/>
            </a:endParaRPr>
          </a:p>
        </p:txBody>
      </p:sp>
      <p:sp>
        <p:nvSpPr>
          <p:cNvPr id="1186" name="PlaceHolder 7"/>
          <p:cNvSpPr>
            <a:spLocks noGrp="1"/>
          </p:cNvSpPr>
          <p:nvPr>
            <p:ph type="dt"/>
          </p:nvPr>
        </p:nvSpPr>
        <p:spPr>
          <a:xfrm>
            <a:off x="457200" y="6243480"/>
            <a:ext cx="2131560" cy="455400"/>
          </a:xfrm>
          <a:prstGeom prst="rect">
            <a:avLst/>
          </a:prstGeom>
        </p:spPr>
        <p:txBody>
          <a:bodyPr lIns="90000" rIns="90000" tIns="45000" bIns="45000"/>
          <a:p>
            <a:endParaRPr b="0" lang="en-US" sz="2400" spc="-1" strike="noStrike">
              <a:latin typeface="Times New Roman"/>
            </a:endParaRPr>
          </a:p>
        </p:txBody>
      </p:sp>
      <p:sp>
        <p:nvSpPr>
          <p:cNvPr id="1187" name="PlaceHolder 8"/>
          <p:cNvSpPr>
            <a:spLocks noGrp="1"/>
          </p:cNvSpPr>
          <p:nvPr>
            <p:ph type="ftr"/>
          </p:nvPr>
        </p:nvSpPr>
        <p:spPr>
          <a:xfrm>
            <a:off x="3124080" y="6248520"/>
            <a:ext cx="2893680" cy="455400"/>
          </a:xfrm>
          <a:prstGeom prst="rect">
            <a:avLst/>
          </a:prstGeom>
        </p:spPr>
        <p:txBody>
          <a:bodyPr lIns="90000" rIns="90000" tIns="45000" bIns="45000"/>
          <a:p>
            <a:endParaRPr b="0" lang="en-US" sz="2400" spc="-1" strike="noStrike">
              <a:latin typeface="Times New Roman"/>
            </a:endParaRPr>
          </a:p>
        </p:txBody>
      </p:sp>
      <p:sp>
        <p:nvSpPr>
          <p:cNvPr id="1188" name="PlaceHolder 9"/>
          <p:cNvSpPr>
            <a:spLocks noGrp="1"/>
          </p:cNvSpPr>
          <p:nvPr>
            <p:ph type="sldNum"/>
          </p:nvPr>
        </p:nvSpPr>
        <p:spPr>
          <a:xfrm>
            <a:off x="6553080" y="6243480"/>
            <a:ext cx="2131560" cy="455400"/>
          </a:xfrm>
          <a:prstGeom prst="rect">
            <a:avLst/>
          </a:prstGeom>
        </p:spPr>
        <p:txBody>
          <a:bodyPr lIns="90000" rIns="90000" tIns="45000" bIns="45000"/>
          <a:p>
            <a:pPr>
              <a:lnSpc>
                <a:spcPct val="100000"/>
              </a:lnSpc>
            </a:pPr>
            <a:fld id="{43AD7684-AAEE-4185-802E-A526CE992F4F}" type="slidenum">
              <a:rPr b="0" lang="en-US" sz="1400" spc="-1" strike="noStrike">
                <a:solidFill>
                  <a:srgbClr val="ffffff"/>
                </a:solidFill>
                <a:latin typeface="Arial"/>
                <a:ea typeface="ＭＳ Ｐゴシック"/>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5"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1226"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1227" name="Picture 1" descr=""/>
          <p:cNvPicPr/>
          <p:nvPr/>
        </p:nvPicPr>
        <p:blipFill>
          <a:blip r:embed="rId2"/>
          <a:stretch/>
        </p:blipFill>
        <p:spPr>
          <a:xfrm>
            <a:off x="6337800" y="6423480"/>
            <a:ext cx="2805840" cy="376200"/>
          </a:xfrm>
          <a:prstGeom prst="rect">
            <a:avLst/>
          </a:prstGeom>
          <a:ln>
            <a:noFill/>
          </a:ln>
        </p:spPr>
      </p:pic>
      <p:sp>
        <p:nvSpPr>
          <p:cNvPr id="1228" name="PlaceHolder 3"/>
          <p:cNvSpPr>
            <a:spLocks noGrp="1"/>
          </p:cNvSpPr>
          <p:nvPr>
            <p:ph type="title"/>
          </p:nvPr>
        </p:nvSpPr>
        <p:spPr>
          <a:xfrm>
            <a:off x="457200" y="277920"/>
            <a:ext cx="8227800" cy="1372680"/>
          </a:xfrm>
          <a:prstGeom prst="rect">
            <a:avLst/>
          </a:prstGeom>
        </p:spPr>
        <p:txBody>
          <a:bodyPr anchor="b"/>
          <a:p>
            <a:pPr algn="ctr">
              <a:lnSpc>
                <a:spcPct val="100000"/>
              </a:lnSpc>
            </a:pPr>
            <a:r>
              <a:rPr b="0" lang="en-GB" sz="4000" spc="-1" strike="noStrike">
                <a:solidFill>
                  <a:srgbClr val="000000"/>
                </a:solidFill>
                <a:latin typeface="Arial"/>
                <a:ea typeface="ＭＳ Ｐゴシック"/>
              </a:rPr>
              <a:t>Click to edit Master title style</a:t>
            </a:r>
            <a:endParaRPr b="0" lang="en-GB" sz="4000" spc="-1" strike="noStrike">
              <a:solidFill>
                <a:srgbClr val="ffffff"/>
              </a:solidFill>
              <a:latin typeface="Arial"/>
            </a:endParaRPr>
          </a:p>
        </p:txBody>
      </p:sp>
      <p:sp>
        <p:nvSpPr>
          <p:cNvPr id="1229" name="PlaceHolder 4"/>
          <p:cNvSpPr>
            <a:spLocks noGrp="1"/>
          </p:cNvSpPr>
          <p:nvPr>
            <p:ph type="body"/>
          </p:nvPr>
        </p:nvSpPr>
        <p:spPr>
          <a:xfrm>
            <a:off x="457200" y="1600200"/>
            <a:ext cx="4036680" cy="4528800"/>
          </a:xfrm>
          <a:prstGeom prst="rect">
            <a:avLst/>
          </a:prstGeom>
        </p:spPr>
        <p:txBody>
          <a:bodyPr/>
          <a:p>
            <a:pPr marL="343080" indent="-342720">
              <a:lnSpc>
                <a:spcPct val="100000"/>
              </a:lnSpc>
              <a:spcBef>
                <a:spcPts val="561"/>
              </a:spcBef>
              <a:buClr>
                <a:srgbClr val="000000"/>
              </a:buClr>
              <a:buFont typeface="Wingdings" charset="2"/>
              <a:buChar char=""/>
            </a:pPr>
            <a:r>
              <a:rPr b="0" lang="en-GB" sz="2800" spc="-1" strike="noStrike">
                <a:solidFill>
                  <a:srgbClr val="000000"/>
                </a:solidFill>
                <a:latin typeface="Arial"/>
                <a:ea typeface="ＭＳ Ｐゴシック"/>
              </a:rPr>
              <a:t>Click to edit Master text styles</a:t>
            </a:r>
            <a:endParaRPr b="0" lang="en-GB"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GB" sz="2400" spc="-1" strike="noStrike">
                <a:solidFill>
                  <a:srgbClr val="000073"/>
                </a:solidFill>
                <a:latin typeface="Arial"/>
                <a:ea typeface="ＭＳ Ｐゴシック"/>
              </a:rPr>
              <a:t>Second level</a:t>
            </a:r>
            <a:endParaRPr b="0" lang="en-GB"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Third level</a:t>
            </a:r>
            <a:endParaRPr b="0" lang="en-GB"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Fourth level</a:t>
            </a:r>
            <a:endParaRPr b="0" lang="en-GB"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Fifth level</a:t>
            </a:r>
            <a:endParaRPr b="0" lang="en-GB" sz="2000" spc="-1" strike="noStrike">
              <a:solidFill>
                <a:srgbClr val="0d0d0d"/>
              </a:solidFill>
              <a:latin typeface="Arial"/>
            </a:endParaRPr>
          </a:p>
        </p:txBody>
      </p:sp>
      <p:sp>
        <p:nvSpPr>
          <p:cNvPr id="1230" name="PlaceHolder 5"/>
          <p:cNvSpPr>
            <a:spLocks noGrp="1"/>
          </p:cNvSpPr>
          <p:nvPr>
            <p:ph type="body"/>
          </p:nvPr>
        </p:nvSpPr>
        <p:spPr>
          <a:xfrm>
            <a:off x="4646520" y="1600200"/>
            <a:ext cx="4038120" cy="4528800"/>
          </a:xfrm>
          <a:prstGeom prst="rect">
            <a:avLst/>
          </a:prstGeom>
        </p:spPr>
        <p:txBody>
          <a:bodyPr/>
          <a:p>
            <a:pPr marL="343080" indent="-342720">
              <a:lnSpc>
                <a:spcPct val="100000"/>
              </a:lnSpc>
              <a:spcBef>
                <a:spcPts val="561"/>
              </a:spcBef>
              <a:buClr>
                <a:srgbClr val="000000"/>
              </a:buClr>
              <a:buFont typeface="Wingdings" charset="2"/>
              <a:buChar char=""/>
            </a:pPr>
            <a:r>
              <a:rPr b="0" lang="en-GB" sz="2800" spc="-1" strike="noStrike">
                <a:solidFill>
                  <a:srgbClr val="000000"/>
                </a:solidFill>
                <a:latin typeface="Arial"/>
                <a:ea typeface="ＭＳ Ｐゴシック"/>
              </a:rPr>
              <a:t>Click to edit Master text styles</a:t>
            </a:r>
            <a:endParaRPr b="0" lang="en-GB"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GB" sz="2400" spc="-1" strike="noStrike">
                <a:solidFill>
                  <a:srgbClr val="000073"/>
                </a:solidFill>
                <a:latin typeface="Arial"/>
                <a:ea typeface="ＭＳ Ｐゴシック"/>
              </a:rPr>
              <a:t>Second level</a:t>
            </a:r>
            <a:endParaRPr b="0" lang="en-GB"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Third level</a:t>
            </a:r>
            <a:endParaRPr b="0" lang="en-GB"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Fourth level</a:t>
            </a:r>
            <a:endParaRPr b="0" lang="en-GB"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GB" sz="2000" spc="-1" strike="noStrike">
                <a:solidFill>
                  <a:srgbClr val="0d0d0d"/>
                </a:solidFill>
                <a:latin typeface="Arial"/>
                <a:ea typeface="ＭＳ Ｐゴシック"/>
              </a:rPr>
              <a:t>Fifth level</a:t>
            </a:r>
            <a:endParaRPr b="0" lang="en-GB" sz="2000" spc="-1" strike="noStrike">
              <a:solidFill>
                <a:srgbClr val="0d0d0d"/>
              </a:solidFill>
              <a:latin typeface="Arial"/>
            </a:endParaRPr>
          </a:p>
        </p:txBody>
      </p:sp>
      <p:sp>
        <p:nvSpPr>
          <p:cNvPr id="1231" name="PlaceHolder 6"/>
          <p:cNvSpPr>
            <a:spLocks noGrp="1"/>
          </p:cNvSpPr>
          <p:nvPr>
            <p:ph type="dt"/>
          </p:nvPr>
        </p:nvSpPr>
        <p:spPr>
          <a:xfrm>
            <a:off x="457200" y="6243480"/>
            <a:ext cx="2131560" cy="455400"/>
          </a:xfrm>
          <a:prstGeom prst="rect">
            <a:avLst/>
          </a:prstGeom>
        </p:spPr>
        <p:txBody>
          <a:bodyPr lIns="90000" rIns="90000" tIns="45000" bIns="45000"/>
          <a:p>
            <a:endParaRPr b="0" lang="en-US" sz="2400" spc="-1" strike="noStrike">
              <a:latin typeface="Times New Roman"/>
            </a:endParaRPr>
          </a:p>
        </p:txBody>
      </p:sp>
      <p:sp>
        <p:nvSpPr>
          <p:cNvPr id="1232" name="PlaceHolder 7"/>
          <p:cNvSpPr>
            <a:spLocks noGrp="1"/>
          </p:cNvSpPr>
          <p:nvPr>
            <p:ph type="ftr"/>
          </p:nvPr>
        </p:nvSpPr>
        <p:spPr>
          <a:xfrm>
            <a:off x="3124080" y="6248520"/>
            <a:ext cx="2893680" cy="455400"/>
          </a:xfrm>
          <a:prstGeom prst="rect">
            <a:avLst/>
          </a:prstGeom>
        </p:spPr>
        <p:txBody>
          <a:bodyPr lIns="90000" rIns="90000" tIns="45000" bIns="45000"/>
          <a:p>
            <a:endParaRPr b="0" lang="en-US" sz="2400" spc="-1" strike="noStrike">
              <a:latin typeface="Times New Roman"/>
            </a:endParaRPr>
          </a:p>
        </p:txBody>
      </p:sp>
      <p:sp>
        <p:nvSpPr>
          <p:cNvPr id="1233" name="PlaceHolder 8"/>
          <p:cNvSpPr>
            <a:spLocks noGrp="1"/>
          </p:cNvSpPr>
          <p:nvPr>
            <p:ph type="sldNum"/>
          </p:nvPr>
        </p:nvSpPr>
        <p:spPr>
          <a:xfrm>
            <a:off x="6553080" y="6243480"/>
            <a:ext cx="2131560" cy="455400"/>
          </a:xfrm>
          <a:prstGeom prst="rect">
            <a:avLst/>
          </a:prstGeom>
        </p:spPr>
        <p:txBody>
          <a:bodyPr lIns="90000" rIns="90000" tIns="45000" bIns="45000"/>
          <a:p>
            <a:pPr>
              <a:lnSpc>
                <a:spcPct val="100000"/>
              </a:lnSpc>
            </a:pPr>
            <a:fld id="{3555C85F-24C4-4686-BCC3-BC5290DE50F2}" type="slidenum">
              <a:rPr b="0" lang="en-US" sz="1400" spc="-1" strike="noStrike">
                <a:solidFill>
                  <a:srgbClr val="ffffff"/>
                </a:solidFill>
                <a:latin typeface="Arial"/>
                <a:ea typeface="ＭＳ Ｐゴシック"/>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90000" rIns="90000" tIns="46800" bIns="46800" anchor="b"/>
          <a:p>
            <a:pPr algn="ctr"/>
            <a:r>
              <a:rPr b="1" lang="en-US" sz="3200" spc="-1" strike="noStrike">
                <a:solidFill>
                  <a:srgbClr val="000000"/>
                </a:solidFill>
                <a:latin typeface="Arial"/>
              </a:rPr>
              <a:t>Click to edit the title text format</a:t>
            </a:r>
            <a:endParaRPr b="1" lang="en-US" sz="3200" spc="-1" strike="noStrike">
              <a:solidFill>
                <a:srgbClr val="000000"/>
              </a:solidFill>
              <a:latin typeface="Arial"/>
            </a:endParaRPr>
          </a:p>
        </p:txBody>
      </p:sp>
      <p:sp>
        <p:nvSpPr>
          <p:cNvPr id="87" name="PlaceHolder 2"/>
          <p:cNvSpPr>
            <a:spLocks noGrp="1"/>
          </p:cNvSpPr>
          <p:nvPr>
            <p:ph type="body"/>
          </p:nvPr>
        </p:nvSpPr>
        <p:spPr>
          <a:xfrm>
            <a:off x="457200" y="1604520"/>
            <a:ext cx="8229240" cy="3977280"/>
          </a:xfrm>
          <a:prstGeom prst="rect">
            <a:avLst/>
          </a:prstGeom>
        </p:spPr>
        <p:txBody>
          <a:bodyPr lIns="90000" rIns="90000" tIns="46800" bIns="46800">
            <a:normAutofit/>
          </a:bodyPr>
          <a:p>
            <a:pPr marL="228600" indent="-228600">
              <a:buClr>
                <a:srgbClr val="cfb77c"/>
              </a:buClr>
              <a:buSzPct val="50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822240" indent="-182520">
              <a:buClr>
                <a:srgbClr val="000000"/>
              </a:buClr>
              <a:buSzPct val="60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187280" indent="-182520">
              <a:buClr>
                <a:srgbClr val="7f7f7f"/>
              </a:buClr>
              <a:buSzPct val="50000"/>
              <a:buFont typeface="Wingdings" charset="2"/>
              <a:buChar char=""/>
            </a:pPr>
            <a:r>
              <a:rPr b="0" lang="en-US" sz="2400" spc="-1" strike="noStrike">
                <a:solidFill>
                  <a:srgbClr val="000000"/>
                </a:solidFill>
                <a:latin typeface="Arial"/>
              </a:rPr>
              <a:t>Fourth Outline Level</a:t>
            </a:r>
            <a:endParaRPr b="0" lang="en-US" sz="2400" spc="-1" strike="noStrike">
              <a:solidFill>
                <a:srgbClr val="000000"/>
              </a:solidFill>
              <a:latin typeface="Arial"/>
            </a:endParaRPr>
          </a:p>
          <a:p>
            <a:pPr lvl="4" marL="1461960" indent="-182520">
              <a:buClr>
                <a:srgbClr val="cfb77c"/>
              </a:buClr>
              <a:buSzPct val="68000"/>
              <a:buFont typeface="Wingdings 2"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1461960" indent="-182520">
              <a:buClr>
                <a:srgbClr val="cfb77c"/>
              </a:buClr>
              <a:buSzPct val="68000"/>
              <a:buFont typeface="Wingdings 2"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1461960" indent="-182520">
              <a:buClr>
                <a:srgbClr val="cfb77c"/>
              </a:buClr>
              <a:buSzPct val="68000"/>
              <a:buFont typeface="Wingdings 2"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Line 1"/>
          <p:cNvSpPr/>
          <p:nvPr/>
        </p:nvSpPr>
        <p:spPr>
          <a:xfrm>
            <a:off x="0" y="6856560"/>
            <a:ext cx="9144000" cy="1440"/>
          </a:xfrm>
          <a:prstGeom prst="line">
            <a:avLst/>
          </a:prstGeom>
          <a:ln w="50760">
            <a:solidFill>
              <a:srgbClr val="cfb77c"/>
            </a:solidFill>
            <a:miter/>
          </a:ln>
        </p:spPr>
        <p:style>
          <a:lnRef idx="0"/>
          <a:fillRef idx="0"/>
          <a:effectRef idx="0"/>
          <a:fontRef idx="minor"/>
        </p:style>
      </p:sp>
      <p:sp>
        <p:nvSpPr>
          <p:cNvPr id="125" name="Line 2"/>
          <p:cNvSpPr/>
          <p:nvPr/>
        </p:nvSpPr>
        <p:spPr>
          <a:xfrm>
            <a:off x="0" y="6856560"/>
            <a:ext cx="9144000" cy="1440"/>
          </a:xfrm>
          <a:prstGeom prst="line">
            <a:avLst/>
          </a:prstGeom>
          <a:ln w="50760">
            <a:solidFill>
              <a:srgbClr val="cfb77c"/>
            </a:solidFill>
            <a:miter/>
          </a:ln>
        </p:spPr>
        <p:style>
          <a:lnRef idx="0"/>
          <a:fillRef idx="0"/>
          <a:effectRef idx="0"/>
          <a:fontRef idx="minor"/>
        </p:style>
      </p:sp>
      <p:sp>
        <p:nvSpPr>
          <p:cNvPr id="126" name="Line 3"/>
          <p:cNvSpPr/>
          <p:nvPr/>
        </p:nvSpPr>
        <p:spPr>
          <a:xfrm flipV="1">
            <a:off x="0" y="0"/>
            <a:ext cx="9144000" cy="1440"/>
          </a:xfrm>
          <a:prstGeom prst="line">
            <a:avLst/>
          </a:prstGeom>
          <a:ln w="50760">
            <a:solidFill>
              <a:srgbClr val="cfb77c"/>
            </a:solidFill>
            <a:miter/>
          </a:ln>
        </p:spPr>
        <p:style>
          <a:lnRef idx="0"/>
          <a:fillRef idx="0"/>
          <a:effectRef idx="0"/>
          <a:fontRef idx="minor"/>
        </p:style>
      </p:sp>
      <p:pic>
        <p:nvPicPr>
          <p:cNvPr id="127" name="Picture 12" descr=""/>
          <p:cNvPicPr/>
          <p:nvPr/>
        </p:nvPicPr>
        <p:blipFill>
          <a:blip r:embed="rId2"/>
          <a:stretch/>
        </p:blipFill>
        <p:spPr>
          <a:xfrm>
            <a:off x="0" y="5715000"/>
            <a:ext cx="6578640" cy="1171440"/>
          </a:xfrm>
          <a:prstGeom prst="rect">
            <a:avLst/>
          </a:prstGeom>
          <a:ln>
            <a:noFill/>
          </a:ln>
        </p:spPr>
      </p:pic>
      <p:pic>
        <p:nvPicPr>
          <p:cNvPr id="128" name="Picture 13" descr=""/>
          <p:cNvPicPr/>
          <p:nvPr/>
        </p:nvPicPr>
        <p:blipFill>
          <a:blip r:embed="rId3"/>
          <a:stretch/>
        </p:blipFill>
        <p:spPr>
          <a:xfrm>
            <a:off x="5334120" y="2992320"/>
            <a:ext cx="3809880" cy="3865680"/>
          </a:xfrm>
          <a:prstGeom prst="rect">
            <a:avLst/>
          </a:prstGeom>
          <a:ln>
            <a:noFill/>
          </a:ln>
        </p:spPr>
      </p:pic>
      <p:sp>
        <p:nvSpPr>
          <p:cNvPr id="129" name="PlaceHolder 4"/>
          <p:cNvSpPr>
            <a:spLocks noGrp="1"/>
          </p:cNvSpPr>
          <p:nvPr>
            <p:ph type="title"/>
          </p:nvPr>
        </p:nvSpPr>
        <p:spPr>
          <a:xfrm>
            <a:off x="304920" y="151920"/>
            <a:ext cx="8534160" cy="684360"/>
          </a:xfrm>
          <a:prstGeom prst="rect">
            <a:avLst/>
          </a:prstGeom>
        </p:spPr>
        <p:txBody>
          <a:bodyPr lIns="90000" rIns="90000" tIns="46800" bIns="46800" anchor="b"/>
          <a:p>
            <a:pPr algn="ctr"/>
            <a:r>
              <a:rPr b="1" lang="en-US" sz="3200" spc="-1" strike="noStrike">
                <a:solidFill>
                  <a:srgbClr val="000000"/>
                </a:solidFill>
                <a:latin typeface="Arial"/>
              </a:rPr>
              <a:t>Click to edit the title text format</a:t>
            </a:r>
            <a:endParaRPr b="1" lang="en-US" sz="3200" spc="-1" strike="noStrike">
              <a:solidFill>
                <a:srgbClr val="000000"/>
              </a:solidFill>
              <a:latin typeface="Arial"/>
            </a:endParaRPr>
          </a:p>
        </p:txBody>
      </p:sp>
      <p:sp>
        <p:nvSpPr>
          <p:cNvPr id="130" name="PlaceHolder 5"/>
          <p:cNvSpPr>
            <a:spLocks noGrp="1"/>
          </p:cNvSpPr>
          <p:nvPr>
            <p:ph type="body"/>
          </p:nvPr>
        </p:nvSpPr>
        <p:spPr>
          <a:xfrm>
            <a:off x="304920" y="958680"/>
            <a:ext cx="8534160" cy="5515200"/>
          </a:xfrm>
          <a:prstGeom prst="rect">
            <a:avLst/>
          </a:prstGeom>
        </p:spPr>
        <p:txBody>
          <a:bodyPr lIns="90000" rIns="90000" tIns="46800" bIns="46800">
            <a:normAutofit/>
          </a:bodyPr>
          <a:p>
            <a:pPr marL="228600" indent="-228600">
              <a:buClr>
                <a:srgbClr val="cfb77c"/>
              </a:buClr>
              <a:buSzPct val="50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822240" indent="-182520">
              <a:buClr>
                <a:srgbClr val="000000"/>
              </a:buClr>
              <a:buSzPct val="60000"/>
              <a:buFont typeface="Wingdings" charset="2"/>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187280" indent="-182520">
              <a:buClr>
                <a:srgbClr val="7f7f7f"/>
              </a:buClr>
              <a:buSzPct val="50000"/>
              <a:buFont typeface="Wingdings" charset="2"/>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1461960" indent="-182520">
              <a:buClr>
                <a:srgbClr val="cfb77c"/>
              </a:buClr>
              <a:buSzPct val="68000"/>
              <a:buFont typeface="Wingdings 2" charset="2"/>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1461960" indent="-182520">
              <a:buClr>
                <a:srgbClr val="cfb77c"/>
              </a:buClr>
              <a:buSzPct val="68000"/>
              <a:buFont typeface="Wingdings 2" charset="2"/>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1461960" indent="-182520">
              <a:buClr>
                <a:srgbClr val="cfb77c"/>
              </a:buClr>
              <a:buSzPct val="68000"/>
              <a:buFont typeface="Wingdings 2" charset="2"/>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168"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169" name="Picture 1" descr=""/>
          <p:cNvPicPr/>
          <p:nvPr/>
        </p:nvPicPr>
        <p:blipFill>
          <a:blip r:embed="rId2"/>
          <a:stretch/>
        </p:blipFill>
        <p:spPr>
          <a:xfrm>
            <a:off x="6337800" y="6423480"/>
            <a:ext cx="2805840" cy="376200"/>
          </a:xfrm>
          <a:prstGeom prst="rect">
            <a:avLst/>
          </a:prstGeom>
          <a:ln>
            <a:noFill/>
          </a:ln>
        </p:spPr>
      </p:pic>
      <p:sp>
        <p:nvSpPr>
          <p:cNvPr id="170" name="PlaceHolder 3"/>
          <p:cNvSpPr>
            <a:spLocks noGrp="1"/>
          </p:cNvSpPr>
          <p:nvPr>
            <p:ph type="body"/>
          </p:nvPr>
        </p:nvSpPr>
        <p:spPr>
          <a:xfrm>
            <a:off x="457200" y="291960"/>
            <a:ext cx="8229240" cy="572724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
        <p:nvSpPr>
          <p:cNvPr id="171" name="PlaceHolder 4"/>
          <p:cNvSpPr>
            <a:spLocks noGrp="1"/>
          </p:cNvSpPr>
          <p:nvPr>
            <p:ph type="dt"/>
          </p:nvPr>
        </p:nvSpPr>
        <p:spPr>
          <a:xfrm>
            <a:off x="457200" y="6245280"/>
            <a:ext cx="2133360" cy="475920"/>
          </a:xfrm>
          <a:prstGeom prst="rect">
            <a:avLst/>
          </a:prstGeom>
        </p:spPr>
        <p:txBody>
          <a:bodyPr lIns="90000" rIns="90000" tIns="45000" bIns="45000"/>
          <a:p>
            <a:endParaRPr b="0" lang="en-US" sz="2400" spc="-1" strike="noStrike">
              <a:latin typeface="Times New Roman"/>
            </a:endParaRPr>
          </a:p>
        </p:txBody>
      </p:sp>
      <p:sp>
        <p:nvSpPr>
          <p:cNvPr id="172" name="PlaceHolder 5"/>
          <p:cNvSpPr>
            <a:spLocks noGrp="1"/>
          </p:cNvSpPr>
          <p:nvPr>
            <p:ph type="ftr"/>
          </p:nvPr>
        </p:nvSpPr>
        <p:spPr>
          <a:xfrm>
            <a:off x="3124080" y="6245280"/>
            <a:ext cx="2895120" cy="475920"/>
          </a:xfrm>
          <a:prstGeom prst="rect">
            <a:avLst/>
          </a:prstGeom>
        </p:spPr>
        <p:txBody>
          <a:bodyPr lIns="90000" rIns="90000" tIns="45000" bIns="45000"/>
          <a:p>
            <a:endParaRPr b="0" lang="en-US" sz="2400" spc="-1" strike="noStrike">
              <a:latin typeface="Times New Roman"/>
            </a:endParaRPr>
          </a:p>
        </p:txBody>
      </p:sp>
      <p:sp>
        <p:nvSpPr>
          <p:cNvPr id="173" name="PlaceHolder 6"/>
          <p:cNvSpPr>
            <a:spLocks noGrp="1"/>
          </p:cNvSpPr>
          <p:nvPr>
            <p:ph type="sldNum"/>
          </p:nvPr>
        </p:nvSpPr>
        <p:spPr>
          <a:xfrm>
            <a:off x="6553080" y="6245280"/>
            <a:ext cx="2133360" cy="475920"/>
          </a:xfrm>
          <a:prstGeom prst="rect">
            <a:avLst/>
          </a:prstGeom>
        </p:spPr>
        <p:txBody>
          <a:bodyPr lIns="90000" rIns="90000" tIns="45000" bIns="45000"/>
          <a:p>
            <a:pPr marL="216000" indent="-216000">
              <a:lnSpc>
                <a:spcPct val="100000"/>
              </a:lnSpc>
              <a:spcBef>
                <a:spcPts val="479"/>
              </a:spcBef>
              <a:buClr>
                <a:srgbClr val="008080"/>
              </a:buClr>
              <a:buFont typeface="Symbol" charset="2"/>
              <a:buChar char=""/>
            </a:pPr>
            <a:fld id="{99B29F99-4009-4D1D-8470-4F09EC227BE2}" type="slidenum">
              <a:rPr b="0" lang="en-US" sz="2400" spc="-1" strike="noStrike">
                <a:solidFill>
                  <a:srgbClr val="3366ff"/>
                </a:solidFill>
                <a:latin typeface="Tahoma"/>
                <a:ea typeface="ＭＳ Ｐゴシック"/>
              </a:rPr>
              <a:t>1</a:t>
            </a:fld>
            <a:endParaRPr b="0" lang="en-US" sz="2400" spc="-1" strike="noStrike">
              <a:latin typeface="Times New Roman"/>
            </a:endParaRPr>
          </a:p>
        </p:txBody>
      </p:sp>
      <p:sp>
        <p:nvSpPr>
          <p:cNvPr id="174" name="PlaceHolder 7"/>
          <p:cNvSpPr>
            <a:spLocks noGrp="1"/>
          </p:cNvSpPr>
          <p:nvPr>
            <p:ph type="title"/>
          </p:nvPr>
        </p:nvSpPr>
        <p:spPr>
          <a:xfrm>
            <a:off x="457200" y="273600"/>
            <a:ext cx="8229240" cy="1144800"/>
          </a:xfrm>
          <a:prstGeom prst="rect">
            <a:avLst/>
          </a:prstGeom>
        </p:spPr>
        <p:txBody>
          <a:bodyPr lIns="0" rIns="0" tIns="0" bIns="0" anchor="ctr"/>
          <a:p>
            <a:r>
              <a:rPr b="0" lang="en-US" sz="2400" spc="-1" strike="noStrike">
                <a:solidFill>
                  <a:srgbClr val="3366ff"/>
                </a:solidFill>
                <a:latin typeface="Tahoma"/>
              </a:rPr>
              <a:t>Click to edit the title text format</a:t>
            </a:r>
            <a:endParaRPr b="0" lang="en-US" sz="2400" spc="-1" strike="noStrike">
              <a:solidFill>
                <a:srgbClr val="3366ff"/>
              </a:solidFill>
              <a:latin typeface="Tahoma"/>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212"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213" name="Picture 1" descr=""/>
          <p:cNvPicPr/>
          <p:nvPr/>
        </p:nvPicPr>
        <p:blipFill>
          <a:blip r:embed="rId2"/>
          <a:stretch/>
        </p:blipFill>
        <p:spPr>
          <a:xfrm>
            <a:off x="6337800" y="6423480"/>
            <a:ext cx="2805840" cy="376200"/>
          </a:xfrm>
          <a:prstGeom prst="rect">
            <a:avLst/>
          </a:prstGeom>
          <a:ln>
            <a:noFill/>
          </a:ln>
        </p:spPr>
      </p:pic>
      <p:sp>
        <p:nvSpPr>
          <p:cNvPr id="214" name="PlaceHolder 3"/>
          <p:cNvSpPr>
            <a:spLocks noGrp="1"/>
          </p:cNvSpPr>
          <p:nvPr>
            <p:ph type="title"/>
          </p:nvPr>
        </p:nvSpPr>
        <p:spPr>
          <a:xfrm>
            <a:off x="457200" y="274680"/>
            <a:ext cx="8229240" cy="1142640"/>
          </a:xfrm>
          <a:prstGeom prst="rect">
            <a:avLst/>
          </a:prstGeom>
        </p:spPr>
        <p:txBody>
          <a:bodyPr anchor="b"/>
          <a:p>
            <a:pPr algn="ctr">
              <a:lnSpc>
                <a:spcPct val="100000"/>
              </a:lnSpc>
            </a:pPr>
            <a:r>
              <a:rPr b="0" lang="en-US" sz="4000" spc="-1" strike="noStrike">
                <a:solidFill>
                  <a:srgbClr val="000000"/>
                </a:solidFill>
                <a:latin typeface="Arial"/>
                <a:ea typeface="ＭＳ Ｐゴシック"/>
              </a:rPr>
              <a:t>Click to edit Master title style</a:t>
            </a:r>
            <a:endParaRPr b="0" lang="en-US" sz="4000" spc="-1" strike="noStrike">
              <a:solidFill>
                <a:srgbClr val="3366ff"/>
              </a:solidFill>
              <a:latin typeface="Tahoma"/>
            </a:endParaRPr>
          </a:p>
        </p:txBody>
      </p:sp>
      <p:sp>
        <p:nvSpPr>
          <p:cNvPr id="215" name="PlaceHolder 4"/>
          <p:cNvSpPr>
            <a:spLocks noGrp="1"/>
          </p:cNvSpPr>
          <p:nvPr>
            <p:ph type="body"/>
          </p:nvPr>
        </p:nvSpPr>
        <p:spPr>
          <a:xfrm>
            <a:off x="457200" y="1600200"/>
            <a:ext cx="4038120" cy="452556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
        <p:nvSpPr>
          <p:cNvPr id="216" name="PlaceHolder 5"/>
          <p:cNvSpPr>
            <a:spLocks noGrp="1"/>
          </p:cNvSpPr>
          <p:nvPr>
            <p:ph type="body"/>
          </p:nvPr>
        </p:nvSpPr>
        <p:spPr>
          <a:xfrm>
            <a:off x="4648320" y="1600200"/>
            <a:ext cx="4038120" cy="452556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
        <p:nvSpPr>
          <p:cNvPr id="217" name="PlaceHolder 6"/>
          <p:cNvSpPr>
            <a:spLocks noGrp="1"/>
          </p:cNvSpPr>
          <p:nvPr>
            <p:ph type="dt"/>
          </p:nvPr>
        </p:nvSpPr>
        <p:spPr>
          <a:xfrm>
            <a:off x="457200" y="6245280"/>
            <a:ext cx="2133360" cy="475920"/>
          </a:xfrm>
          <a:prstGeom prst="rect">
            <a:avLst/>
          </a:prstGeom>
        </p:spPr>
        <p:txBody>
          <a:bodyPr lIns="90000" rIns="90000" tIns="45000" bIns="45000"/>
          <a:p>
            <a:endParaRPr b="0" lang="en-US" sz="2400" spc="-1" strike="noStrike">
              <a:latin typeface="Times New Roman"/>
            </a:endParaRPr>
          </a:p>
        </p:txBody>
      </p:sp>
      <p:sp>
        <p:nvSpPr>
          <p:cNvPr id="218" name="PlaceHolder 7"/>
          <p:cNvSpPr>
            <a:spLocks noGrp="1"/>
          </p:cNvSpPr>
          <p:nvPr>
            <p:ph type="ftr"/>
          </p:nvPr>
        </p:nvSpPr>
        <p:spPr>
          <a:xfrm>
            <a:off x="3124080" y="6245280"/>
            <a:ext cx="2895120" cy="475920"/>
          </a:xfrm>
          <a:prstGeom prst="rect">
            <a:avLst/>
          </a:prstGeom>
        </p:spPr>
        <p:txBody>
          <a:bodyPr lIns="90000" rIns="90000" tIns="45000" bIns="45000"/>
          <a:p>
            <a:pPr marL="216000" indent="-216000">
              <a:lnSpc>
                <a:spcPct val="100000"/>
              </a:lnSpc>
              <a:spcBef>
                <a:spcPts val="479"/>
              </a:spcBef>
              <a:buClr>
                <a:srgbClr val="008080"/>
              </a:buClr>
              <a:buFont typeface="Symbol" charset="2"/>
              <a:buChar char=""/>
            </a:pPr>
            <a:r>
              <a:rPr b="0" lang="en-US" sz="2400" spc="-1" strike="noStrike">
                <a:solidFill>
                  <a:srgbClr val="3366ff"/>
                </a:solidFill>
                <a:latin typeface="Tahoma"/>
                <a:ea typeface="ＭＳ Ｐゴシック"/>
              </a:rPr>
              <a:t>Tim Brody - Eprints - Southampton U.</a:t>
            </a:r>
            <a:endParaRPr b="0" lang="en-US" sz="2400" spc="-1" strike="noStrike">
              <a:latin typeface="Times New Roman"/>
            </a:endParaRPr>
          </a:p>
        </p:txBody>
      </p:sp>
      <p:sp>
        <p:nvSpPr>
          <p:cNvPr id="219" name="PlaceHolder 8"/>
          <p:cNvSpPr>
            <a:spLocks noGrp="1"/>
          </p:cNvSpPr>
          <p:nvPr>
            <p:ph type="sldNum"/>
          </p:nvPr>
        </p:nvSpPr>
        <p:spPr>
          <a:xfrm>
            <a:off x="6553080" y="6245280"/>
            <a:ext cx="2133360" cy="475920"/>
          </a:xfrm>
          <a:prstGeom prst="rect">
            <a:avLst/>
          </a:prstGeom>
        </p:spPr>
        <p:txBody>
          <a:bodyPr lIns="90000" rIns="90000" tIns="45000" bIns="45000"/>
          <a:p>
            <a:pPr marL="216000" indent="-216000">
              <a:lnSpc>
                <a:spcPct val="100000"/>
              </a:lnSpc>
              <a:spcBef>
                <a:spcPts val="479"/>
              </a:spcBef>
              <a:buClr>
                <a:srgbClr val="008080"/>
              </a:buClr>
              <a:buFont typeface="Symbol" charset="2"/>
              <a:buChar char=""/>
            </a:pPr>
            <a:fld id="{0C719D5A-FBEF-4197-A9BF-284492C95373}" type="slidenum">
              <a:rPr b="0" lang="en-US" sz="2400" spc="-1" strike="noStrike">
                <a:solidFill>
                  <a:srgbClr val="3366ff"/>
                </a:solidFill>
                <a:latin typeface="Tahoma"/>
                <a:ea typeface="ＭＳ Ｐゴシック"/>
              </a:rPr>
              <a:t>1</a:t>
            </a:fld>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6"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257"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258" name="Picture 1" descr=""/>
          <p:cNvPicPr/>
          <p:nvPr/>
        </p:nvPicPr>
        <p:blipFill>
          <a:blip r:embed="rId2"/>
          <a:stretch/>
        </p:blipFill>
        <p:spPr>
          <a:xfrm>
            <a:off x="6337800" y="6423480"/>
            <a:ext cx="2805840" cy="376200"/>
          </a:xfrm>
          <a:prstGeom prst="rect">
            <a:avLst/>
          </a:prstGeom>
          <a:ln>
            <a:noFill/>
          </a:ln>
        </p:spPr>
      </p:pic>
      <p:sp>
        <p:nvSpPr>
          <p:cNvPr id="259" name="PlaceHolder 3"/>
          <p:cNvSpPr>
            <a:spLocks noGrp="1"/>
          </p:cNvSpPr>
          <p:nvPr>
            <p:ph type="title"/>
          </p:nvPr>
        </p:nvSpPr>
        <p:spPr>
          <a:xfrm>
            <a:off x="457200" y="273600"/>
            <a:ext cx="8229240" cy="1144800"/>
          </a:xfrm>
          <a:prstGeom prst="rect">
            <a:avLst/>
          </a:prstGeom>
        </p:spPr>
        <p:txBody>
          <a:bodyPr lIns="0" rIns="0" tIns="0" bIns="0" anchor="ctr"/>
          <a:p>
            <a:r>
              <a:rPr b="0" lang="en-US" sz="2400" spc="-1" strike="noStrike">
                <a:solidFill>
                  <a:srgbClr val="3366ff"/>
                </a:solidFill>
                <a:latin typeface="Tahoma"/>
              </a:rPr>
              <a:t>Click to edit the title text format</a:t>
            </a:r>
            <a:endParaRPr b="0" lang="en-US" sz="2400" spc="-1" strike="noStrike">
              <a:solidFill>
                <a:srgbClr val="3366ff"/>
              </a:solidFill>
              <a:latin typeface="Tahoma"/>
            </a:endParaRPr>
          </a:p>
        </p:txBody>
      </p:sp>
      <p:sp>
        <p:nvSpPr>
          <p:cNvPr id="260"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d0d0d"/>
                </a:solidFill>
                <a:latin typeface="Arial"/>
              </a:rPr>
              <a:t>Second Outline Level</a:t>
            </a:r>
            <a:endParaRPr b="0" lang="en-US" sz="2000" spc="-1" strike="noStrike">
              <a:solidFill>
                <a:srgbClr val="0d0d0d"/>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d0d0d"/>
                </a:solidFill>
                <a:latin typeface="Arial"/>
              </a:rPr>
              <a:t>Third Outline Level</a:t>
            </a:r>
            <a:endParaRPr b="0" lang="en-US" sz="2000" spc="-1" strike="noStrike">
              <a:solidFill>
                <a:srgbClr val="0d0d0d"/>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d0d0d"/>
                </a:solidFill>
                <a:latin typeface="Arial"/>
              </a:rPr>
              <a:t>Fourth Outline Level</a:t>
            </a:r>
            <a:endParaRPr b="0" lang="en-US" sz="2000" spc="-1" strike="noStrike">
              <a:solidFill>
                <a:srgbClr val="0d0d0d"/>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d0d0d"/>
                </a:solidFill>
                <a:latin typeface="Arial"/>
              </a:rPr>
              <a:t>Fifth Outline Level</a:t>
            </a:r>
            <a:endParaRPr b="0" lang="en-US" sz="2000" spc="-1" strike="noStrike">
              <a:solidFill>
                <a:srgbClr val="0d0d0d"/>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d0d0d"/>
                </a:solidFill>
                <a:latin typeface="Arial"/>
              </a:rPr>
              <a:t>Sixth Outline Level</a:t>
            </a:r>
            <a:endParaRPr b="0" lang="en-US" sz="2000" spc="-1" strike="noStrike">
              <a:solidFill>
                <a:srgbClr val="0d0d0d"/>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d0d0d"/>
                </a:solidFill>
                <a:latin typeface="Arial"/>
              </a:rPr>
              <a:t>Seventh Outline Level</a:t>
            </a:r>
            <a:endParaRPr b="0" lang="en-US" sz="2000" spc="-1" strike="noStrike">
              <a:solidFill>
                <a:srgbClr val="0d0d0d"/>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7"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298"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299" name="Picture 1" descr=""/>
          <p:cNvPicPr/>
          <p:nvPr/>
        </p:nvPicPr>
        <p:blipFill>
          <a:blip r:embed="rId2"/>
          <a:stretch/>
        </p:blipFill>
        <p:spPr>
          <a:xfrm>
            <a:off x="6337800" y="6423480"/>
            <a:ext cx="2805840" cy="376200"/>
          </a:xfrm>
          <a:prstGeom prst="rect">
            <a:avLst/>
          </a:prstGeom>
          <a:ln>
            <a:noFill/>
          </a:ln>
        </p:spPr>
      </p:pic>
      <p:sp>
        <p:nvSpPr>
          <p:cNvPr id="300" name="PlaceHolder 3"/>
          <p:cNvSpPr>
            <a:spLocks noGrp="1"/>
          </p:cNvSpPr>
          <p:nvPr>
            <p:ph type="title"/>
          </p:nvPr>
        </p:nvSpPr>
        <p:spPr>
          <a:xfrm>
            <a:off x="406440" y="228600"/>
            <a:ext cx="8229240" cy="914040"/>
          </a:xfrm>
          <a:prstGeom prst="rect">
            <a:avLst/>
          </a:prstGeom>
        </p:spPr>
        <p:txBody>
          <a:bodyPr anchor="b"/>
          <a:p>
            <a:pPr algn="ctr">
              <a:lnSpc>
                <a:spcPct val="100000"/>
              </a:lnSpc>
            </a:pPr>
            <a:r>
              <a:rPr b="0" lang="en-US" sz="4000" spc="-1" strike="noStrike">
                <a:solidFill>
                  <a:srgbClr val="000000"/>
                </a:solidFill>
                <a:latin typeface="Arial"/>
                <a:ea typeface="ＭＳ Ｐゴシック"/>
              </a:rPr>
              <a:t>Click to edit Master title style</a:t>
            </a:r>
            <a:endParaRPr b="0" lang="en-US" sz="4000" spc="-1" strike="noStrike">
              <a:solidFill>
                <a:srgbClr val="3366ff"/>
              </a:solidFill>
              <a:latin typeface="Tahoma"/>
            </a:endParaRPr>
          </a:p>
        </p:txBody>
      </p:sp>
      <p:sp>
        <p:nvSpPr>
          <p:cNvPr id="301" name="PlaceHolder 4"/>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d0d0d"/>
                </a:solidFill>
                <a:latin typeface="Arial"/>
              </a:rPr>
              <a:t>Second Outline Level</a:t>
            </a:r>
            <a:endParaRPr b="0" lang="en-US" sz="2000" spc="-1" strike="noStrike">
              <a:solidFill>
                <a:srgbClr val="0d0d0d"/>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d0d0d"/>
                </a:solidFill>
                <a:latin typeface="Arial"/>
              </a:rPr>
              <a:t>Third Outline Level</a:t>
            </a:r>
            <a:endParaRPr b="0" lang="en-US" sz="2000" spc="-1" strike="noStrike">
              <a:solidFill>
                <a:srgbClr val="0d0d0d"/>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d0d0d"/>
                </a:solidFill>
                <a:latin typeface="Arial"/>
              </a:rPr>
              <a:t>Fourth Outline Level</a:t>
            </a:r>
            <a:endParaRPr b="0" lang="en-US" sz="2000" spc="-1" strike="noStrike">
              <a:solidFill>
                <a:srgbClr val="0d0d0d"/>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d0d0d"/>
                </a:solidFill>
                <a:latin typeface="Arial"/>
              </a:rPr>
              <a:t>Fifth Outline Level</a:t>
            </a:r>
            <a:endParaRPr b="0" lang="en-US" sz="2000" spc="-1" strike="noStrike">
              <a:solidFill>
                <a:srgbClr val="0d0d0d"/>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d0d0d"/>
                </a:solidFill>
                <a:latin typeface="Arial"/>
              </a:rPr>
              <a:t>Sixth Outline Level</a:t>
            </a:r>
            <a:endParaRPr b="0" lang="en-US" sz="2000" spc="-1" strike="noStrike">
              <a:solidFill>
                <a:srgbClr val="0d0d0d"/>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d0d0d"/>
                </a:solidFill>
                <a:latin typeface="Arial"/>
              </a:rPr>
              <a:t>Seventh Outline Level</a:t>
            </a:r>
            <a:endParaRPr b="0" lang="en-US" sz="2000" spc="-1" strike="noStrike">
              <a:solidFill>
                <a:srgbClr val="0d0d0d"/>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8" name="Line 1"/>
          <p:cNvSpPr/>
          <p:nvPr/>
        </p:nvSpPr>
        <p:spPr>
          <a:xfrm>
            <a:off x="0" y="6856200"/>
            <a:ext cx="9144000" cy="180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sp>
        <p:nvSpPr>
          <p:cNvPr id="339" name="Line 2"/>
          <p:cNvSpPr/>
          <p:nvPr/>
        </p:nvSpPr>
        <p:spPr>
          <a:xfrm flipV="1">
            <a:off x="0" y="0"/>
            <a:ext cx="9144000" cy="1440"/>
          </a:xfrm>
          <a:prstGeom prst="line">
            <a:avLst/>
          </a:prstGeom>
          <a:ln w="50760">
            <a:solidFill>
              <a:srgbClr val="cfb77c"/>
            </a:solidFill>
            <a:round/>
          </a:ln>
        </p:spPr>
        <p:style>
          <a:lnRef idx="2">
            <a:schemeClr val="accent1"/>
          </a:lnRef>
          <a:fillRef idx="0">
            <a:schemeClr val="accent1"/>
          </a:fillRef>
          <a:effectRef idx="1">
            <a:schemeClr val="accent1"/>
          </a:effectRef>
          <a:fontRef idx="minor"/>
        </p:style>
      </p:sp>
      <p:pic>
        <p:nvPicPr>
          <p:cNvPr id="340" name="Picture 1" descr=""/>
          <p:cNvPicPr/>
          <p:nvPr/>
        </p:nvPicPr>
        <p:blipFill>
          <a:blip r:embed="rId2"/>
          <a:stretch/>
        </p:blipFill>
        <p:spPr>
          <a:xfrm>
            <a:off x="6337800" y="6423480"/>
            <a:ext cx="2805840" cy="376200"/>
          </a:xfrm>
          <a:prstGeom prst="rect">
            <a:avLst/>
          </a:prstGeom>
          <a:ln>
            <a:noFill/>
          </a:ln>
        </p:spPr>
      </p:pic>
      <p:sp>
        <p:nvSpPr>
          <p:cNvPr id="341" name="PlaceHolder 3"/>
          <p:cNvSpPr>
            <a:spLocks noGrp="1"/>
          </p:cNvSpPr>
          <p:nvPr>
            <p:ph type="body"/>
          </p:nvPr>
        </p:nvSpPr>
        <p:spPr>
          <a:xfrm>
            <a:off x="990720" y="1219320"/>
            <a:ext cx="6629040" cy="4038120"/>
          </a:xfrm>
          <a:prstGeom prst="rect">
            <a:avLst/>
          </a:prstGeom>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Click to edit Master text styles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Second level</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Third level</a:t>
            </a:r>
            <a:endParaRPr b="0" lang="en-US" sz="2000" spc="-1" strike="noStrike">
              <a:solidFill>
                <a:srgbClr val="0d0d0d"/>
              </a:solidFill>
              <a:latin typeface="Arial"/>
            </a:endParaRPr>
          </a:p>
          <a:p>
            <a:pPr lvl="3" marL="16002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Fourth level</a:t>
            </a:r>
            <a:endParaRPr b="0" lang="en-US" sz="2000" spc="-1" strike="noStrike">
              <a:solidFill>
                <a:srgbClr val="0d0d0d"/>
              </a:solidFill>
              <a:latin typeface="Arial"/>
            </a:endParaRPr>
          </a:p>
          <a:p>
            <a:pPr lvl="4" marL="20574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Fifth level</a:t>
            </a:r>
            <a:endParaRPr b="0" lang="en-US" sz="2000" spc="-1" strike="noStrike">
              <a:solidFill>
                <a:srgbClr val="0d0d0d"/>
              </a:solidFill>
              <a:latin typeface="Arial"/>
            </a:endParaRPr>
          </a:p>
        </p:txBody>
      </p:sp>
      <p:sp>
        <p:nvSpPr>
          <p:cNvPr id="342" name="PlaceHolder 4"/>
          <p:cNvSpPr>
            <a:spLocks noGrp="1"/>
          </p:cNvSpPr>
          <p:nvPr>
            <p:ph type="ftr"/>
          </p:nvPr>
        </p:nvSpPr>
        <p:spPr>
          <a:xfrm>
            <a:off x="1371600" y="533520"/>
            <a:ext cx="5028840" cy="380520"/>
          </a:xfrm>
          <a:prstGeom prst="rect">
            <a:avLst/>
          </a:prstGeom>
        </p:spPr>
        <p:txBody>
          <a:bodyPr lIns="90000" rIns="90000" tIns="45000" bIns="45000"/>
          <a:p>
            <a:endParaRPr b="0" lang="en-US" sz="2400" spc="-1" strike="noStrike">
              <a:latin typeface="Times New Roman"/>
            </a:endParaRPr>
          </a:p>
        </p:txBody>
      </p:sp>
      <p:sp>
        <p:nvSpPr>
          <p:cNvPr id="343" name="PlaceHolder 5"/>
          <p:cNvSpPr>
            <a:spLocks noGrp="1"/>
          </p:cNvSpPr>
          <p:nvPr>
            <p:ph type="sldNum"/>
          </p:nvPr>
        </p:nvSpPr>
        <p:spPr>
          <a:xfrm>
            <a:off x="0" y="6477120"/>
            <a:ext cx="609120" cy="380520"/>
          </a:xfrm>
          <a:prstGeom prst="rect">
            <a:avLst/>
          </a:prstGeom>
        </p:spPr>
        <p:txBody>
          <a:bodyPr/>
          <a:p>
            <a:pPr marL="216000" indent="-216000">
              <a:lnSpc>
                <a:spcPct val="100000"/>
              </a:lnSpc>
              <a:spcBef>
                <a:spcPts val="479"/>
              </a:spcBef>
              <a:buClr>
                <a:srgbClr val="008080"/>
              </a:buClr>
              <a:buFont typeface="Symbol" charset="2"/>
              <a:buChar char=""/>
            </a:pPr>
            <a:fld id="{DBE5697E-10CB-45A5-AA65-7EE99326D5C1}" type="slidenum">
              <a:rPr b="0" lang="en-US" sz="2400" spc="-1" strike="noStrike">
                <a:solidFill>
                  <a:srgbClr val="3366ff"/>
                </a:solidFill>
                <a:latin typeface="Tahoma"/>
                <a:ea typeface="ＭＳ Ｐゴシック"/>
              </a:rPr>
              <a:t>1</a:t>
            </a:fld>
            <a:endParaRPr b="0" lang="en-US" sz="2400" spc="-1" strike="noStrike">
              <a:latin typeface="Times New Roman"/>
            </a:endParaRPr>
          </a:p>
        </p:txBody>
      </p:sp>
      <p:sp>
        <p:nvSpPr>
          <p:cNvPr id="344" name="PlaceHolder 6"/>
          <p:cNvSpPr>
            <a:spLocks noGrp="1"/>
          </p:cNvSpPr>
          <p:nvPr>
            <p:ph type="title"/>
          </p:nvPr>
        </p:nvSpPr>
        <p:spPr>
          <a:xfrm>
            <a:off x="457200" y="273600"/>
            <a:ext cx="8229240" cy="1144800"/>
          </a:xfrm>
          <a:prstGeom prst="rect">
            <a:avLst/>
          </a:prstGeom>
        </p:spPr>
        <p:txBody>
          <a:bodyPr lIns="0" rIns="0" tIns="0" bIns="0" anchor="ctr"/>
          <a:p>
            <a:r>
              <a:rPr b="0" lang="en-US" sz="2400" spc="-1" strike="noStrike">
                <a:solidFill>
                  <a:srgbClr val="3366ff"/>
                </a:solidFill>
                <a:latin typeface="Tahoma"/>
              </a:rPr>
              <a:t>Click to edit the title text format</a:t>
            </a:r>
            <a:endParaRPr b="0" lang="en-US" sz="2400" spc="-1" strike="noStrike">
              <a:solidFill>
                <a:srgbClr val="3366ff"/>
              </a:solidFill>
              <a:latin typeface="Tahoma"/>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1.xml"/><Relationship Id="rId3"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6.xml.rels><?xml version="1.0" encoding="UTF-8"?>
<Relationships xmlns="http://schemas.openxmlformats.org/package/2006/relationships"><Relationship Id="rId1" Type="http://schemas.openxmlformats.org/officeDocument/2006/relationships/hyperlink" Target="http://library.buffalo.edu/libraries/e-resources/webofscience.html" TargetMode="External"/><Relationship Id="rId2" Type="http://schemas.openxmlformats.org/officeDocument/2006/relationships/slideLayout" Target="../slideLayouts/slideLayout13.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6.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slideLayout" Target="../slideLayouts/slideLayout89.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image" Target="../media/image10.wmf"/><Relationship Id="rId2" Type="http://schemas.openxmlformats.org/officeDocument/2006/relationships/slideLayout" Target="../slideLayouts/slideLayout97.xml"/><Relationship Id="rId3" Type="http://schemas.openxmlformats.org/officeDocument/2006/relationships/notesSlide" Target="../notesSlides/notesSlide190.xml"/>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6.xml.rels><?xml version="1.0" encoding="UTF-8"?>
<Relationships xmlns="http://schemas.openxmlformats.org/package/2006/relationships"><Relationship Id="rId1" Type="http://schemas.openxmlformats.org/officeDocument/2006/relationships/hyperlink" Target="http://www.doaj.org/" TargetMode="External"/><Relationship Id="rId2" Type="http://schemas.openxmlformats.org/officeDocument/2006/relationships/slideLayout" Target="../slideLayouts/slideLayout13.xml"/>
</Relationships>
</file>

<file path=ppt/slides/_rels/slide197.xml.rels><?xml version="1.0" encoding="UTF-8"?>
<Relationships xmlns="http://schemas.openxmlformats.org/package/2006/relationships"><Relationship Id="rId1" Type="http://schemas.openxmlformats.org/officeDocument/2006/relationships/hyperlink" Target="http://www.istl.org/10-winter/article2.html" TargetMode="External"/><Relationship Id="rId2" Type="http://schemas.openxmlformats.org/officeDocument/2006/relationships/slideLayout" Target="../slideLayouts/slideLayout13.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9.xml.rels><?xml version="1.0" encoding="UTF-8"?>
<Relationships xmlns="http://schemas.openxmlformats.org/package/2006/relationships"><Relationship Id="rId1" Type="http://schemas.openxmlformats.org/officeDocument/2006/relationships/hyperlink" Target="http://www.neci.nec.com/~lawrence/papers/online-nature01/" TargetMode="External"/><Relationship Id="rId2" Type="http://schemas.openxmlformats.org/officeDocument/2006/relationships/image" Target="../media/image11.png"/><Relationship Id="rId3" Type="http://schemas.openxmlformats.org/officeDocument/2006/relationships/slideLayout" Target="../slideLayouts/slideLayout118.xml"/><Relationship Id="rId4" Type="http://schemas.openxmlformats.org/officeDocument/2006/relationships/notesSlide" Target="../notesSlides/notesSlide19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0.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2.xml.rels><?xml version="1.0" encoding="UTF-8"?>
<Relationships xmlns="http://schemas.openxmlformats.org/package/2006/relationships"><Relationship Id="rId1" Type="http://schemas.openxmlformats.org/officeDocument/2006/relationships/hyperlink" Target="http://citebase.eprints.org/analysis/correlation.php" TargetMode="Externa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27.xml"/><Relationship Id="rId5" Type="http://schemas.openxmlformats.org/officeDocument/2006/relationships/notesSlide" Target="../notesSlides/notesSlide202.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0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4.xml"/>
</Relationships>
</file>

<file path=ppt/slides/_rels/slide20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6.xml"/><Relationship Id="rId3" Type="http://schemas.openxmlformats.org/officeDocument/2006/relationships/notesSlide" Target="../notesSlides/notesSlide205.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136.xml"/>
</Relationships>
</file>

<file path=ppt/slides/_rels/slide207.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136.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
</Relationships>
</file>

<file path=ppt/slides/_rels/slide20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jpeg"/><Relationship Id="rId3" Type="http://schemas.openxmlformats.org/officeDocument/2006/relationships/slideLayout" Target="../slideLayouts/slideLayout89.xml"/><Relationship Id="rId4" Type="http://schemas.openxmlformats.org/officeDocument/2006/relationships/notesSlide" Target="../notesSlides/notesSlide20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89.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1.xml"/>
</Relationships>
</file>

<file path=ppt/slides/_rels/slide2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36.xml"/><Relationship Id="rId6" Type="http://schemas.openxmlformats.org/officeDocument/2006/relationships/notesSlide" Target="../notesSlides/notesSlide212.xml"/>
</Relationships>
</file>

<file path=ppt/slides/_rels/slide213.xml.rels><?xml version="1.0" encoding="UTF-8"?>
<Relationships xmlns="http://schemas.openxmlformats.org/package/2006/relationships"><Relationship Id="rId1" Type="http://schemas.openxmlformats.org/officeDocument/2006/relationships/hyperlink" Target="https://libguides.gwumc.edu/PredatoryPublishin" TargetMode="External"/><Relationship Id="rId2" Type="http://schemas.openxmlformats.org/officeDocument/2006/relationships/hyperlink" Target="https://www.councilscienceeditors.org/resource-library/editorial-policies/cse-policies/approved-by-the-cse-board-of-directors/predatory-deceptive-publishers-recommendations-caution/" TargetMode="External"/><Relationship Id="rId3" Type="http://schemas.openxmlformats.org/officeDocument/2006/relationships/slideLayout" Target="../slideLayouts/slideLayout13.xml"/>
</Relationships>
</file>

<file path=ppt/slides/_rels/slide2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Relationship Id="rId5" Type="http://schemas.openxmlformats.org/officeDocument/2006/relationships/notesSlide" Target="../notesSlides/notesSlide214.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216.xml"/>
</Relationships>
</file>

<file path=ppt/slides/_rels/slide217.xml.rels><?xml version="1.0" encoding="UTF-8"?>
<Relationships xmlns="http://schemas.openxmlformats.org/package/2006/relationships"><Relationship Id="rId1" Type="http://schemas.openxmlformats.org/officeDocument/2006/relationships/image" Target="../media/image26.wmf"/><Relationship Id="rId2" Type="http://schemas.openxmlformats.org/officeDocument/2006/relationships/slideLayout" Target="../slideLayouts/slideLayout161.xml"/><Relationship Id="rId3" Type="http://schemas.openxmlformats.org/officeDocument/2006/relationships/notesSlide" Target="../notesSlides/notesSlide217.xml"/>
</Relationships>
</file>

<file path=ppt/slides/_rels/slide218.xml.rels><?xml version="1.0" encoding="UTF-8"?>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218.xml"/>
</Relationships>
</file>

<file path=ppt/slides/_rels/slide219.xml.rels><?xml version="1.0" encoding="UTF-8"?>
<Relationships xmlns="http://schemas.openxmlformats.org/package/2006/relationships"><Relationship Id="rId1" Type="http://schemas.openxmlformats.org/officeDocument/2006/relationships/image" Target="../media/image27.wmf"/><Relationship Id="rId2" Type="http://schemas.openxmlformats.org/officeDocument/2006/relationships/image" Target="../media/image28.wmf"/><Relationship Id="rId3" Type="http://schemas.openxmlformats.org/officeDocument/2006/relationships/slideLayout" Target="../slideLayouts/slideLayout161.xml"/><Relationship Id="rId4" Type="http://schemas.openxmlformats.org/officeDocument/2006/relationships/notesSlide" Target="../notesSlides/notesSlide21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21.xml.rels><?xml version="1.0" encoding="UTF-8"?>
<Relationships xmlns="http://schemas.openxmlformats.org/package/2006/relationships"><Relationship Id="rId1" Type="http://schemas.openxmlformats.org/officeDocument/2006/relationships/image" Target="../media/image29.wmf"/><Relationship Id="rId2" Type="http://schemas.openxmlformats.org/officeDocument/2006/relationships/slideLayout" Target="../slideLayouts/slideLayout161.xml"/><Relationship Id="rId3" Type="http://schemas.openxmlformats.org/officeDocument/2006/relationships/notesSlide" Target="../notesSlides/notesSlide221.xml"/>
</Relationships>
</file>

<file path=ppt/slides/_rels/slide222.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slideLayout" Target="../slideLayouts/slideLayout161.xml"/><Relationship Id="rId3" Type="http://schemas.openxmlformats.org/officeDocument/2006/relationships/notesSlide" Target="../notesSlides/notesSlide222.xml"/>
</Relationships>
</file>

<file path=ppt/slides/_rels/slide223.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23.xml"/>
</Relationships>
</file>

<file path=ppt/slides/_rels/slide224.xml.rels><?xml version="1.0" encoding="UTF-8"?>
<Relationships xmlns="http://schemas.openxmlformats.org/package/2006/relationships"><Relationship Id="rId1" Type="http://schemas.openxmlformats.org/officeDocument/2006/relationships/image" Target="../media/image31.tif"/><Relationship Id="rId2" Type="http://schemas.openxmlformats.org/officeDocument/2006/relationships/slideLayout" Target="../slideLayouts/slideLayout161.xml"/>
</Relationships>
</file>

<file path=ppt/slides/_rels/slide225.xml.rels><?xml version="1.0" encoding="UTF-8"?>
<Relationships xmlns="http://schemas.openxmlformats.org/package/2006/relationships"><Relationship Id="rId1" Type="http://schemas.openxmlformats.org/officeDocument/2006/relationships/image" Target="../media/image32.tif"/><Relationship Id="rId2" Type="http://schemas.openxmlformats.org/officeDocument/2006/relationships/slideLayout" Target="../slideLayouts/slideLayout161.xml"/><Relationship Id="rId3" Type="http://schemas.openxmlformats.org/officeDocument/2006/relationships/notesSlide" Target="../notesSlides/notesSlide225.xml"/>
</Relationships>
</file>

<file path=ppt/slides/_rels/slide226.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81.xml"/>
</Relationships>
</file>

<file path=ppt/slides/_rels/slide227.xml.rels><?xml version="1.0" encoding="UTF-8"?>
<Relationships xmlns="http://schemas.openxmlformats.org/package/2006/relationships"><Relationship Id="rId1" Type="http://schemas.openxmlformats.org/officeDocument/2006/relationships/image" Target="../media/image34.wmf"/><Relationship Id="rId2" Type="http://schemas.openxmlformats.org/officeDocument/2006/relationships/slideLayout" Target="../slideLayouts/slideLayout161.xml"/><Relationship Id="rId3" Type="http://schemas.openxmlformats.org/officeDocument/2006/relationships/notesSlide" Target="../notesSlides/notesSlide227.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28.xml"/>
</Relationships>
</file>

<file path=ppt/slides/_rels/slide229.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81.xml"/>
</Relationships>
</file>

<file path=ppt/slides/_rels/slide23.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jpeg"/><Relationship Id="rId3" Type="http://schemas.openxmlformats.org/officeDocument/2006/relationships/image" Target="../media/image44.jpeg"/><Relationship Id="rId4" Type="http://schemas.openxmlformats.org/officeDocument/2006/relationships/image" Target="../media/image45.jpeg"/><Relationship Id="rId5" Type="http://schemas.openxmlformats.org/officeDocument/2006/relationships/image" Target="../media/image46.jpeg"/><Relationship Id="rId6" Type="http://schemas.openxmlformats.org/officeDocument/2006/relationships/slideLayout" Target="../slideLayouts/slideLayout25.xml"/>
</Relationships>
</file>

<file path=ppt/slides/_rels/slide230.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30.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1.xml"/>
</Relationships>
</file>

<file path=ppt/slides/_rels/slide232.xml.rels><?xml version="1.0" encoding="UTF-8"?>
<Relationships xmlns="http://schemas.openxmlformats.org/package/2006/relationships"><Relationship Id="rId1" Type="http://schemas.openxmlformats.org/officeDocument/2006/relationships/image" Target="../media/image36.wmf"/><Relationship Id="rId2" Type="http://schemas.openxmlformats.org/officeDocument/2006/relationships/slideLayout" Target="../slideLayouts/slideLayout161.xml"/><Relationship Id="rId3" Type="http://schemas.openxmlformats.org/officeDocument/2006/relationships/notesSlide" Target="../notesSlides/notesSlide232.xml"/>
</Relationships>
</file>

<file path=ppt/slides/_rels/slide233.xml.rels><?xml version="1.0" encoding="UTF-8"?>
<Relationships xmlns="http://schemas.openxmlformats.org/package/2006/relationships"><Relationship Id="rId1" Type="http://schemas.openxmlformats.org/officeDocument/2006/relationships/image" Target="../media/image37.wmf"/><Relationship Id="rId2" Type="http://schemas.openxmlformats.org/officeDocument/2006/relationships/image" Target="../media/image38.wmf"/><Relationship Id="rId3" Type="http://schemas.openxmlformats.org/officeDocument/2006/relationships/image" Target="../media/image39.png"/><Relationship Id="rId4" Type="http://schemas.openxmlformats.org/officeDocument/2006/relationships/slideLayout" Target="../slideLayouts/slideLayout161.xml"/><Relationship Id="rId5" Type="http://schemas.openxmlformats.org/officeDocument/2006/relationships/notesSlide" Target="../notesSlides/notesSlide233.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34.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36.xml.rels><?xml version="1.0" encoding="UTF-8"?>
<Relationships xmlns="http://schemas.openxmlformats.org/package/2006/relationships"><Relationship Id="rId1" Type="http://schemas.openxmlformats.org/officeDocument/2006/relationships/image" Target="../media/image40.wmf"/><Relationship Id="rId2" Type="http://schemas.openxmlformats.org/officeDocument/2006/relationships/slideLayout" Target="../slideLayouts/slideLayout161.xml"/><Relationship Id="rId3" Type="http://schemas.openxmlformats.org/officeDocument/2006/relationships/notesSlide" Target="../notesSlides/notesSlide236.xml"/>
</Relationships>
</file>

<file path=ppt/slides/_rels/slide237.xml.rels><?xml version="1.0" encoding="UTF-8"?>
<Relationships xmlns="http://schemas.openxmlformats.org/package/2006/relationships"><Relationship Id="rId1" Type="http://schemas.openxmlformats.org/officeDocument/2006/relationships/image" Target="../media/image41.wmf"/><Relationship Id="rId2" Type="http://schemas.openxmlformats.org/officeDocument/2006/relationships/slideLayout" Target="../slideLayouts/slideLayout161.xml"/><Relationship Id="rId3" Type="http://schemas.openxmlformats.org/officeDocument/2006/relationships/notesSlide" Target="../notesSlides/notesSlide237.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38.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3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0.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40.xml"/>
</Relationships>
</file>

<file path=ppt/slides/_rels/slide24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61.xml"/><Relationship Id="rId3" Type="http://schemas.openxmlformats.org/officeDocument/2006/relationships/notesSlide" Target="../notesSlides/notesSlide241.xml"/>
</Relationships>
</file>

<file path=ppt/slides/_rels/slide242.xml.rels><?xml version="1.0" encoding="UTF-8"?>
<Relationships xmlns="http://schemas.openxmlformats.org/package/2006/relationships"><Relationship Id="rId1" Type="http://schemas.openxmlformats.org/officeDocument/2006/relationships/image" Target="../media/image43.wmf"/><Relationship Id="rId2" Type="http://schemas.openxmlformats.org/officeDocument/2006/relationships/slideLayout" Target="../slideLayouts/slideLayout161.xml"/><Relationship Id="rId3" Type="http://schemas.openxmlformats.org/officeDocument/2006/relationships/notesSlide" Target="../notesSlides/notesSlide242.xml"/>
</Relationships>
</file>

<file path=ppt/slides/_rels/slide243.xml.rels><?xml version="1.0" encoding="UTF-8"?>
<Relationships xmlns="http://schemas.openxmlformats.org/package/2006/relationships"><Relationship Id="rId1" Type="http://schemas.openxmlformats.org/officeDocument/2006/relationships/image" Target="../media/image44.wmf"/><Relationship Id="rId2" Type="http://schemas.openxmlformats.org/officeDocument/2006/relationships/slideLayout" Target="../slideLayouts/slideLayout161.xml"/><Relationship Id="rId3" Type="http://schemas.openxmlformats.org/officeDocument/2006/relationships/notesSlide" Target="../notesSlides/notesSlide243.xml"/>
</Relationships>
</file>

<file path=ppt/slides/_rels/slide244.xml.rels><?xml version="1.0" encoding="UTF-8"?>
<Relationships xmlns="http://schemas.openxmlformats.org/package/2006/relationships"><Relationship Id="rId1" Type="http://schemas.openxmlformats.org/officeDocument/2006/relationships/image" Target="../media/image45.wmf"/><Relationship Id="rId2" Type="http://schemas.openxmlformats.org/officeDocument/2006/relationships/slideLayout" Target="../slideLayouts/slideLayout161.xml"/><Relationship Id="rId3" Type="http://schemas.openxmlformats.org/officeDocument/2006/relationships/notesSlide" Target="../notesSlides/notesSlide244.xml"/>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45.xml"/>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46.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247.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48.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4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50.xml"/>
</Relationships>
</file>

<file path=ppt/slides/_rels/slide251.xml.rels><?xml version="1.0" encoding="UTF-8"?>
<Relationships xmlns="http://schemas.openxmlformats.org/package/2006/relationships"><Relationship Id="rId1" Type="http://schemas.openxmlformats.org/officeDocument/2006/relationships/image" Target="../media/image46.tif"/><Relationship Id="rId2" Type="http://schemas.openxmlformats.org/officeDocument/2006/relationships/slideLayout" Target="../slideLayouts/slideLayout181.xml"/>
</Relationships>
</file>

<file path=ppt/slides/_rels/slide252.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52.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53.xml"/>
</Relationships>
</file>

<file path=ppt/slides/_rels/slide254.xml.rels><?xml version="1.0" encoding="UTF-8"?>
<Relationships xmlns="http://schemas.openxmlformats.org/package/2006/relationships"><Relationship Id="rId1" Type="http://schemas.openxmlformats.org/officeDocument/2006/relationships/image" Target="../media/image47.wmf"/><Relationship Id="rId2" Type="http://schemas.openxmlformats.org/officeDocument/2006/relationships/slideLayout" Target="../slideLayouts/slideLayout161.xml"/><Relationship Id="rId3" Type="http://schemas.openxmlformats.org/officeDocument/2006/relationships/notesSlide" Target="../notesSlides/notesSlide254.xml"/>
</Relationships>
</file>

<file path=ppt/slides/_rels/slide255.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55.xml"/>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56.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57.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58.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25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61.xml.rels><?xml version="1.0" encoding="UTF-8"?>
<Relationships xmlns="http://schemas.openxmlformats.org/package/2006/relationships"><Relationship Id="rId1" Type="http://schemas.openxmlformats.org/officeDocument/2006/relationships/image" Target="../media/image48.tif"/><Relationship Id="rId2" Type="http://schemas.openxmlformats.org/officeDocument/2006/relationships/slideLayout" Target="../slideLayouts/slideLayout181.xml"/>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161.xml"/>
</Relationships>
</file>

<file path=ppt/slides/_rels/slide263.xml.rels><?xml version="1.0" encoding="UTF-8"?>
<Relationships xmlns="http://schemas.openxmlformats.org/package/2006/relationships"><Relationship Id="rId1" Type="http://schemas.openxmlformats.org/officeDocument/2006/relationships/slideLayout" Target="../slideLayouts/slideLayout161.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161.xml"/>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69.xml.rels><?xml version="1.0" encoding="UTF-8"?>
<Relationships xmlns="http://schemas.openxmlformats.org/package/2006/relationships"><Relationship Id="rId1" Type="http://schemas.openxmlformats.org/officeDocument/2006/relationships/hyperlink" Target="http://resonate.duarte.com/#!page173" TargetMode="External"/><Relationship Id="rId2" Type="http://schemas.openxmlformats.org/officeDocument/2006/relationships/hyperlink" Target="http://resonate.duarte.com/#!page173" TargetMode="External"/><Relationship Id="rId3" Type="http://schemas.openxmlformats.org/officeDocument/2006/relationships/slideLayout" Target="../slideLayouts/slideLayout18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81.xml"/><Relationship Id="rId4" Type="http://schemas.openxmlformats.org/officeDocument/2006/relationships/notesSlide" Target="../notesSlides/notesSlide270.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7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93.xml"/><Relationship Id="rId3" Type="http://schemas.openxmlformats.org/officeDocument/2006/relationships/notesSlide" Target="../notesSlides/notesSlide272.xml"/>
</Relationships>
</file>

<file path=ppt/slides/_rels/slide273.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74.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7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76.xml.rels><?xml version="1.0" encoding="UTF-8"?>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276.xml"/>
</Relationships>
</file>

<file path=ppt/slides/_rels/slide277.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27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79.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8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82.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8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8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8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86.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86.xml"/>
</Relationships>
</file>

<file path=ppt/slides/_rels/slide287.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87.xml"/>
</Relationships>
</file>

<file path=ppt/slides/_rels/slide288.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88.xml"/>
</Relationships>
</file>

<file path=ppt/slides/_rels/slide289.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8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0.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90.xml"/>
</Relationships>
</file>

<file path=ppt/slides/_rels/slide291.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91.xml"/>
</Relationships>
</file>

<file path=ppt/slides/_rels/slide292.xml.rels><?xml version="1.0" encoding="UTF-8"?>
<Relationships xmlns="http://schemas.openxmlformats.org/package/2006/relationships"><Relationship Id="rId1" Type="http://schemas.openxmlformats.org/officeDocument/2006/relationships/image" Target="../media/image52.wmf"/><Relationship Id="rId2" Type="http://schemas.openxmlformats.org/officeDocument/2006/relationships/slideLayout" Target="../slideLayouts/slideLayout161.xml"/><Relationship Id="rId3" Type="http://schemas.openxmlformats.org/officeDocument/2006/relationships/notesSlide" Target="../notesSlides/notesSlide292.xml"/>
</Relationships>
</file>

<file path=ppt/slides/_rels/slide293.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193.xml"/>
</Relationships>
</file>

<file path=ppt/slides/_rels/slide294.xml.rels><?xml version="1.0" encoding="UTF-8"?>
<Relationships xmlns="http://schemas.openxmlformats.org/package/2006/relationships"><Relationship Id="rId1" Type="http://schemas.openxmlformats.org/officeDocument/2006/relationships/image" Target="../media/image56.wmf"/><Relationship Id="rId2" Type="http://schemas.openxmlformats.org/officeDocument/2006/relationships/slideLayout" Target="../slideLayouts/slideLayout181.xml"/><Relationship Id="rId3" Type="http://schemas.openxmlformats.org/officeDocument/2006/relationships/notesSlide" Target="../notesSlides/notesSlide294.xml"/>
</Relationships>
</file>

<file path=ppt/slides/_rels/slide29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96.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297.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98.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299.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9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
</Relationships>
</file>

<file path=ppt/slides/_rels/slide30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25.xml"/><Relationship Id="rId3" Type="http://schemas.openxmlformats.org/officeDocument/2006/relationships/notesSlide" Target="../notesSlides/notesSlide300.xml"/>
</Relationships>
</file>

<file path=ppt/slides/_rels/slide301.xml.rels><?xml version="1.0" encoding="UTF-8"?>
<Relationships xmlns="http://schemas.openxmlformats.org/package/2006/relationships"><Relationship Id="rId1" Type="http://schemas.openxmlformats.org/officeDocument/2006/relationships/image" Target="../media/image58.wmf"/><Relationship Id="rId2" Type="http://schemas.openxmlformats.org/officeDocument/2006/relationships/slideLayout" Target="../slideLayouts/slideLayout181.xml"/><Relationship Id="rId3" Type="http://schemas.openxmlformats.org/officeDocument/2006/relationships/notesSlide" Target="../notesSlides/notesSlide301.xml"/>
</Relationships>
</file>

<file path=ppt/slides/_rels/slide30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wmf"/><Relationship Id="rId4" Type="http://schemas.openxmlformats.org/officeDocument/2006/relationships/image" Target="../media/image62.wmf"/><Relationship Id="rId5" Type="http://schemas.openxmlformats.org/officeDocument/2006/relationships/slideLayout" Target="../slideLayouts/slideLayout232.xml"/><Relationship Id="rId6" Type="http://schemas.openxmlformats.org/officeDocument/2006/relationships/notesSlide" Target="../notesSlides/notesSlide302.xml"/>
</Relationships>
</file>

<file path=ppt/slides/_rels/slide303.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jpeg"/><Relationship Id="rId3" Type="http://schemas.openxmlformats.org/officeDocument/2006/relationships/image" Target="../media/image65.png"/><Relationship Id="rId4" Type="http://schemas.openxmlformats.org/officeDocument/2006/relationships/image" Target="../media/image66.jpeg"/><Relationship Id="rId5" Type="http://schemas.openxmlformats.org/officeDocument/2006/relationships/image" Target="../media/image67.png"/><Relationship Id="rId6" Type="http://schemas.openxmlformats.org/officeDocument/2006/relationships/slideLayout" Target="../slideLayouts/slideLayout232.xml"/><Relationship Id="rId7" Type="http://schemas.openxmlformats.org/officeDocument/2006/relationships/notesSlide" Target="../notesSlides/notesSlide303.xml"/>
</Relationships>
</file>

<file path=ppt/slides/_rels/slide30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32.xml"/>
</Relationships>
</file>

<file path=ppt/slides/_rels/slide305.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image" Target="../media/image70.png"/><Relationship Id="rId3" Type="http://schemas.openxmlformats.org/officeDocument/2006/relationships/image" Target="../media/image71.jpeg"/><Relationship Id="rId4" Type="http://schemas.openxmlformats.org/officeDocument/2006/relationships/image" Target="../media/image72.jpeg"/><Relationship Id="rId5" Type="http://schemas.openxmlformats.org/officeDocument/2006/relationships/slideLayout" Target="../slideLayouts/slideLayout241.xml"/><Relationship Id="rId6" Type="http://schemas.openxmlformats.org/officeDocument/2006/relationships/notesSlide" Target="../notesSlides/notesSlide305.xml"/>
</Relationships>
</file>

<file path=ppt/slides/_rels/slide306.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06.xml"/>
</Relationships>
</file>

<file path=ppt/slides/_rels/slide307.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07.xml"/>
</Relationships>
</file>

<file path=ppt/slides/_rels/slide30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09.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1.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31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1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12.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13.xml.rels><?xml version="1.0" encoding="UTF-8"?>
<Relationships xmlns="http://schemas.openxmlformats.org/package/2006/relationships"><Relationship Id="rId1" Type="http://schemas.openxmlformats.org/officeDocument/2006/relationships/slideLayout" Target="../slideLayouts/slideLayout241.xml"/>
</Relationships>
</file>

<file path=ppt/slides/_rels/slide314.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image" Target="../media/image74.png"/><Relationship Id="rId3" Type="http://schemas.openxmlformats.org/officeDocument/2006/relationships/image" Target="../media/image75.jpeg"/><Relationship Id="rId4" Type="http://schemas.openxmlformats.org/officeDocument/2006/relationships/image" Target="../media/image76.jpeg"/><Relationship Id="rId5" Type="http://schemas.openxmlformats.org/officeDocument/2006/relationships/slideLayout" Target="../slideLayouts/slideLayout263.xml"/><Relationship Id="rId6" Type="http://schemas.openxmlformats.org/officeDocument/2006/relationships/notesSlide" Target="../notesSlides/notesSlide314.xml"/>
</Relationships>
</file>

<file path=ppt/slides/_rels/slide31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1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93.xml"/>
</Relationships>
</file>

<file path=ppt/slides/_rels/slide317.xml.rels><?xml version="1.0" encoding="UTF-8"?>
<Relationships xmlns="http://schemas.openxmlformats.org/package/2006/relationships"><Relationship Id="rId1" Type="http://schemas.openxmlformats.org/officeDocument/2006/relationships/slideLayout" Target="../slideLayouts/slideLayout241.xml"/><Relationship Id="rId2" Type="http://schemas.openxmlformats.org/officeDocument/2006/relationships/notesSlide" Target="../notesSlides/notesSlide317.xml"/>
</Relationships>
</file>

<file path=ppt/slides/_rels/slide318.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18.xml"/>
</Relationships>
</file>

<file path=ppt/slides/_rels/slide319.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19.xml"/>
</Relationships>
</file>

<file path=ppt/slides/_rels/slide3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25.xml"/><Relationship Id="rId3" Type="http://schemas.openxmlformats.org/officeDocument/2006/relationships/notesSlide" Target="../notesSlides/notesSlide32.xml"/>
</Relationships>
</file>

<file path=ppt/slides/_rels/slide320.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20.xml"/>
</Relationships>
</file>

<file path=ppt/slides/_rels/slide321.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21.xml"/>
</Relationships>
</file>

<file path=ppt/slides/_rels/slide322.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22.xml"/>
</Relationships>
</file>

<file path=ppt/slides/_rels/slide323.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272.xml"/><Relationship Id="rId4" Type="http://schemas.openxmlformats.org/officeDocument/2006/relationships/notesSlide" Target="../notesSlides/notesSlide323.xml"/>
</Relationships>
</file>

<file path=ppt/slides/_rels/slide32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277.xml"/><Relationship Id="rId3" Type="http://schemas.openxmlformats.org/officeDocument/2006/relationships/notesSlide" Target="../notesSlides/notesSlide324.xml"/>
</Relationships>
</file>

<file path=ppt/slides/_rels/slide325.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25.xml"/>
</Relationships>
</file>

<file path=ppt/slides/_rels/slide326.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72.xml"/><Relationship Id="rId3" Type="http://schemas.openxmlformats.org/officeDocument/2006/relationships/notesSlide" Target="../notesSlides/notesSlide326.xml"/>
</Relationships>
</file>

<file path=ppt/slides/_rels/slide32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277.xml"/><Relationship Id="rId3" Type="http://schemas.openxmlformats.org/officeDocument/2006/relationships/notesSlide" Target="../notesSlides/notesSlide327.xml"/>
</Relationships>
</file>

<file path=ppt/slides/_rels/slide328.xml.rels><?xml version="1.0" encoding="UTF-8"?>
<Relationships xmlns="http://schemas.openxmlformats.org/package/2006/relationships"><Relationship Id="rId1" Type="http://schemas.openxmlformats.org/officeDocument/2006/relationships/image" Target="../media/image84.wmf"/><Relationship Id="rId2" Type="http://schemas.openxmlformats.org/officeDocument/2006/relationships/slideLayout" Target="../slideLayouts/slideLayout277.xml"/><Relationship Id="rId3" Type="http://schemas.openxmlformats.org/officeDocument/2006/relationships/notesSlide" Target="../notesSlides/notesSlide328.xml"/>
</Relationships>
</file>

<file path=ppt/slides/_rels/slide329.xml.rels><?xml version="1.0" encoding="UTF-8"?>
<Relationships xmlns="http://schemas.openxmlformats.org/package/2006/relationships"><Relationship Id="rId1" Type="http://schemas.openxmlformats.org/officeDocument/2006/relationships/image" Target="../media/image85.wmf"/><Relationship Id="rId2" Type="http://schemas.openxmlformats.org/officeDocument/2006/relationships/slideLayout" Target="../slideLayouts/slideLayout277.xml"/><Relationship Id="rId3" Type="http://schemas.openxmlformats.org/officeDocument/2006/relationships/notesSlide" Target="../notesSlides/notesSlide329.xml"/>
</Relationships>
</file>

<file path=ppt/slides/_rels/slide3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25.xml"/>
</Relationships>
</file>

<file path=ppt/slides/_rels/slide330.xml.rels><?xml version="1.0" encoding="UTF-8"?>
<Relationships xmlns="http://schemas.openxmlformats.org/package/2006/relationships"><Relationship Id="rId1" Type="http://schemas.openxmlformats.org/officeDocument/2006/relationships/image" Target="../media/image86.wmf"/><Relationship Id="rId2" Type="http://schemas.openxmlformats.org/officeDocument/2006/relationships/slideLayout" Target="../slideLayouts/slideLayout272.xml"/><Relationship Id="rId3" Type="http://schemas.openxmlformats.org/officeDocument/2006/relationships/notesSlide" Target="../notesSlides/notesSlide330.xml"/>
</Relationships>
</file>

<file path=ppt/slides/_rels/slide331.xml.rels><?xml version="1.0" encoding="UTF-8"?>
<Relationships xmlns="http://schemas.openxmlformats.org/package/2006/relationships"><Relationship Id="rId1" Type="http://schemas.openxmlformats.org/officeDocument/2006/relationships/image" Target="../media/image87.wmf"/><Relationship Id="rId2" Type="http://schemas.openxmlformats.org/officeDocument/2006/relationships/image" Target="../media/image88.wmf"/><Relationship Id="rId3" Type="http://schemas.openxmlformats.org/officeDocument/2006/relationships/image" Target="../media/image89.wmf"/><Relationship Id="rId4" Type="http://schemas.openxmlformats.org/officeDocument/2006/relationships/slideLayout" Target="../slideLayouts/slideLayout272.xml"/><Relationship Id="rId5" Type="http://schemas.openxmlformats.org/officeDocument/2006/relationships/notesSlide" Target="../notesSlides/notesSlide331.xml"/>
</Relationships>
</file>

<file path=ppt/slides/_rels/slide332.xml.rels><?xml version="1.0" encoding="UTF-8"?>
<Relationships xmlns="http://schemas.openxmlformats.org/package/2006/relationships"><Relationship Id="rId1" Type="http://schemas.openxmlformats.org/officeDocument/2006/relationships/image" Target="../media/image90.wmf"/><Relationship Id="rId2" Type="http://schemas.openxmlformats.org/officeDocument/2006/relationships/image" Target="../media/image91.wmf"/><Relationship Id="rId3" Type="http://schemas.openxmlformats.org/officeDocument/2006/relationships/slideLayout" Target="../slideLayouts/slideLayout272.xml"/><Relationship Id="rId4" Type="http://schemas.openxmlformats.org/officeDocument/2006/relationships/notesSlide" Target="../notesSlides/notesSlide332.xml"/>
</Relationships>
</file>

<file path=ppt/slides/_rels/slide333.xml.rels><?xml version="1.0" encoding="UTF-8"?>
<Relationships xmlns="http://schemas.openxmlformats.org/package/2006/relationships"><Relationship Id="rId1" Type="http://schemas.openxmlformats.org/officeDocument/2006/relationships/image" Target="../media/image92.wmf"/><Relationship Id="rId2" Type="http://schemas.openxmlformats.org/officeDocument/2006/relationships/slideLayout" Target="../slideLayouts/slideLayout277.xml"/><Relationship Id="rId3" Type="http://schemas.openxmlformats.org/officeDocument/2006/relationships/notesSlide" Target="../notesSlides/notesSlide333.xml"/>
</Relationships>
</file>

<file path=ppt/slides/_rels/slide334.xml.rels><?xml version="1.0" encoding="UTF-8"?>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334.xml"/>
</Relationships>
</file>

<file path=ppt/slides/_rels/slide335.xml.rels><?xml version="1.0" encoding="UTF-8"?>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335.xml"/>
</Relationships>
</file>

<file path=ppt/slides/_rels/slide336.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81.xml"/>
</Relationships>
</file>

<file path=ppt/slides/_rels/slide337.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37.xml"/>
</Relationships>
</file>

<file path=ppt/slides/_rels/slide338.xml.rels><?xml version="1.0" encoding="UTF-8"?>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338.xml"/>
</Relationships>
</file>

<file path=ppt/slides/_rels/slide339.xml.rels><?xml version="1.0" encoding="UTF-8"?>
<Relationships xmlns="http://schemas.openxmlformats.org/package/2006/relationships"><Relationship Id="rId1" Type="http://schemas.openxmlformats.org/officeDocument/2006/relationships/image" Target="../media/image94.wmf"/><Relationship Id="rId2" Type="http://schemas.openxmlformats.org/officeDocument/2006/relationships/slideLayout" Target="../slideLayouts/slideLayout161.xml"/>
</Relationships>
</file>

<file path=ppt/slides/_rels/slide3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340.xml.rels><?xml version="1.0" encoding="UTF-8"?>
<Relationships xmlns="http://schemas.openxmlformats.org/package/2006/relationships"><Relationship Id="rId1" Type="http://schemas.openxmlformats.org/officeDocument/2006/relationships/image" Target="../media/image95.wmf"/><Relationship Id="rId2" Type="http://schemas.openxmlformats.org/officeDocument/2006/relationships/slideLayout" Target="../slideLayouts/slideLayout161.xml"/>
</Relationships>
</file>

<file path=ppt/slides/_rels/slide341.xml.rels><?xml version="1.0" encoding="UTF-8"?>
<Relationships xmlns="http://schemas.openxmlformats.org/package/2006/relationships"><Relationship Id="rId1" Type="http://schemas.openxmlformats.org/officeDocument/2006/relationships/image" Target="../media/image96.wmf"/><Relationship Id="rId2" Type="http://schemas.openxmlformats.org/officeDocument/2006/relationships/slideLayout" Target="../slideLayouts/slideLayout161.xml"/>
</Relationships>
</file>

<file path=ppt/slides/_rels/slide342.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42.xml"/>
</Relationships>
</file>

<file path=ppt/slides/_rels/slide343.xml.rels><?xml version="1.0" encoding="UTF-8"?>
<Relationships xmlns="http://schemas.openxmlformats.org/package/2006/relationships"><Relationship Id="rId1" Type="http://schemas.openxmlformats.org/officeDocument/2006/relationships/slideLayout" Target="../slideLayouts/slideLayout277.xml"/><Relationship Id="rId2" Type="http://schemas.openxmlformats.org/officeDocument/2006/relationships/notesSlide" Target="../notesSlides/notesSlide343.xml"/>
</Relationships>
</file>

<file path=ppt/slides/_rels/slide344.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44.xml"/>
</Relationships>
</file>

<file path=ppt/slides/_rels/slide345.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346.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47.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193.xml"/>
</Relationships>
</file>

<file path=ppt/slides/_rels/slide348.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48.xml"/>
</Relationships>
</file>

<file path=ppt/slides/_rels/slide349.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35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5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52.xml.rels><?xml version="1.0" encoding="UTF-8"?>
<Relationships xmlns="http://schemas.openxmlformats.org/package/2006/relationships"><Relationship Id="rId1" Type="http://schemas.openxmlformats.org/officeDocument/2006/relationships/hyperlink" Target="http://en.wikipedia.org/wiki/T-test" TargetMode="External"/><Relationship Id="rId2" Type="http://schemas.openxmlformats.org/officeDocument/2006/relationships/slideLayout" Target="../slideLayouts/slideLayout181.xml"/>
</Relationships>
</file>

<file path=ppt/slides/_rels/slide35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5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5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81.xml"/><Relationship Id="rId3" Type="http://schemas.openxmlformats.org/officeDocument/2006/relationships/notesSlide" Target="../notesSlides/notesSlide355.xml"/>
</Relationships>
</file>

<file path=ppt/slides/_rels/slide356.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56.xml"/>
</Relationships>
</file>

<file path=ppt/slides/_rels/slide357.xml.rels><?xml version="1.0" encoding="UTF-8"?>
<Relationships xmlns="http://schemas.openxmlformats.org/package/2006/relationships"><Relationship Id="rId1" Type="http://schemas.openxmlformats.org/officeDocument/2006/relationships/chart" Target="../charts/chart19.xml"/><Relationship Id="rId2" Type="http://schemas.openxmlformats.org/officeDocument/2006/relationships/chart" Target="../charts/chart20.xml"/><Relationship Id="rId3" Type="http://schemas.openxmlformats.org/officeDocument/2006/relationships/slideLayout" Target="../slideLayouts/slideLayout181.xml"/><Relationship Id="rId4" Type="http://schemas.openxmlformats.org/officeDocument/2006/relationships/notesSlide" Target="../notesSlides/notesSlide357.xml"/>
</Relationships>
</file>

<file path=ppt/slides/_rels/slide358.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58.xml"/>
</Relationships>
</file>

<file path=ppt/slides/_rels/slide359.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81.xml"/><Relationship Id="rId7" Type="http://schemas.openxmlformats.org/officeDocument/2006/relationships/notesSlide" Target="../notesSlides/notesSlide359.xml"/>
</Relationships>
</file>

<file path=ppt/slides/_rels/slide36.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5.xml"/>
</Relationships>
</file>

<file path=ppt/slides/_rels/slide360.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61.xml"/><Relationship Id="rId3" Type="http://schemas.openxmlformats.org/officeDocument/2006/relationships/notesSlide" Target="../notesSlides/notesSlide360.xml"/>
</Relationships>
</file>

<file path=ppt/slides/_rels/slide361.xml.rels><?xml version="1.0" encoding="UTF-8"?>
<Relationships xmlns="http://schemas.openxmlformats.org/package/2006/relationships"><Relationship Id="rId1" Type="http://schemas.openxmlformats.org/officeDocument/2006/relationships/image" Target="../media/image107.wmf"/><Relationship Id="rId2" Type="http://schemas.openxmlformats.org/officeDocument/2006/relationships/image" Target="../media/image108.wmf"/><Relationship Id="rId3" Type="http://schemas.openxmlformats.org/officeDocument/2006/relationships/slideLayout" Target="../slideLayouts/slideLayout161.xml"/><Relationship Id="rId4" Type="http://schemas.openxmlformats.org/officeDocument/2006/relationships/notesSlide" Target="../notesSlides/notesSlide361.xml"/>
</Relationships>
</file>

<file path=ppt/slides/_rels/slide362.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62.xml"/>
</Relationships>
</file>

<file path=ppt/slides/_rels/slide363.xml.rels><?xml version="1.0" encoding="UTF-8"?>
<Relationships xmlns="http://schemas.openxmlformats.org/package/2006/relationships"><Relationship Id="rId1" Type="http://schemas.openxmlformats.org/officeDocument/2006/relationships/image" Target="../media/image109.wmf"/><Relationship Id="rId2" Type="http://schemas.openxmlformats.org/officeDocument/2006/relationships/slideLayout" Target="../slideLayouts/slideLayout181.xml"/><Relationship Id="rId3" Type="http://schemas.openxmlformats.org/officeDocument/2006/relationships/notesSlide" Target="../notesSlides/notesSlide363.xml"/>
</Relationships>
</file>

<file path=ppt/slides/_rels/slide364.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64.xml"/>
</Relationships>
</file>

<file path=ppt/slides/_rels/slide365.xml.rels><?xml version="1.0" encoding="UTF-8"?>
<Relationships xmlns="http://schemas.openxmlformats.org/package/2006/relationships"><Relationship Id="rId1" Type="http://schemas.openxmlformats.org/officeDocument/2006/relationships/image" Target="../media/image110.wmf"/><Relationship Id="rId2" Type="http://schemas.openxmlformats.org/officeDocument/2006/relationships/image" Target="../media/image111.wmf"/><Relationship Id="rId3" Type="http://schemas.openxmlformats.org/officeDocument/2006/relationships/slideLayout" Target="../slideLayouts/slideLayout181.xml"/><Relationship Id="rId4" Type="http://schemas.openxmlformats.org/officeDocument/2006/relationships/notesSlide" Target="../notesSlides/notesSlide365.xml"/>
</Relationships>
</file>

<file path=ppt/slides/_rels/slide366.xml.rels><?xml version="1.0" encoding="UTF-8"?>
<Relationships xmlns="http://schemas.openxmlformats.org/package/2006/relationships"><Relationship Id="rId1" Type="http://schemas.openxmlformats.org/officeDocument/2006/relationships/image" Target="../media/image112.wmf"/><Relationship Id="rId2" Type="http://schemas.openxmlformats.org/officeDocument/2006/relationships/image" Target="../media/image113.wmf"/><Relationship Id="rId3" Type="http://schemas.openxmlformats.org/officeDocument/2006/relationships/image" Target="../media/image114.wmf"/><Relationship Id="rId4" Type="http://schemas.openxmlformats.org/officeDocument/2006/relationships/image" Target="../media/image115.wmf"/><Relationship Id="rId5" Type="http://schemas.openxmlformats.org/officeDocument/2006/relationships/image" Target="../media/image116.wmf"/><Relationship Id="rId6" Type="http://schemas.openxmlformats.org/officeDocument/2006/relationships/slideLayout" Target="../slideLayouts/slideLayout181.xml"/><Relationship Id="rId7" Type="http://schemas.openxmlformats.org/officeDocument/2006/relationships/notesSlide" Target="../notesSlides/notesSlide366.xml"/>
</Relationships>
</file>

<file path=ppt/slides/_rels/slide367.xml.rels><?xml version="1.0" encoding="UTF-8"?>
<Relationships xmlns="http://schemas.openxmlformats.org/package/2006/relationships"><Relationship Id="rId1" Type="http://schemas.openxmlformats.org/officeDocument/2006/relationships/image" Target="../media/image117.wmf"/><Relationship Id="rId2" Type="http://schemas.openxmlformats.org/officeDocument/2006/relationships/slideLayout" Target="../slideLayouts/slideLayout181.xml"/><Relationship Id="rId3" Type="http://schemas.openxmlformats.org/officeDocument/2006/relationships/notesSlide" Target="../notesSlides/notesSlide367.xml"/>
</Relationships>
</file>

<file path=ppt/slides/_rels/slide368.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slideLayout" Target="../slideLayouts/slideLayout181.xml"/><Relationship Id="rId8" Type="http://schemas.openxmlformats.org/officeDocument/2006/relationships/notesSlide" Target="../notesSlides/notesSlide368.xml"/>
</Relationships>
</file>

<file path=ppt/slides/_rels/slide369.xml.rels><?xml version="1.0" encoding="UTF-8"?>
<Relationships xmlns="http://schemas.openxmlformats.org/package/2006/relationships"><Relationship Id="rId1" Type="http://schemas.openxmlformats.org/officeDocument/2006/relationships/image" Target="../media/image124.wmf"/><Relationship Id="rId2" Type="http://schemas.openxmlformats.org/officeDocument/2006/relationships/slideLayout" Target="../slideLayouts/slideLayout181.xml"/><Relationship Id="rId3" Type="http://schemas.openxmlformats.org/officeDocument/2006/relationships/notesSlide" Target="../notesSlides/notesSlide36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70.xml.rels><?xml version="1.0" encoding="UTF-8"?>
<Relationships xmlns="http://schemas.openxmlformats.org/package/2006/relationships"><Relationship Id="rId1" Type="http://schemas.openxmlformats.org/officeDocument/2006/relationships/image" Target="../media/image125.wmf"/><Relationship Id="rId2" Type="http://schemas.openxmlformats.org/officeDocument/2006/relationships/image" Target="../media/image126.wmf"/><Relationship Id="rId3" Type="http://schemas.openxmlformats.org/officeDocument/2006/relationships/image" Target="../media/image127.wmf"/><Relationship Id="rId4" Type="http://schemas.openxmlformats.org/officeDocument/2006/relationships/slideLayout" Target="../slideLayouts/slideLayout181.xml"/><Relationship Id="rId5" Type="http://schemas.openxmlformats.org/officeDocument/2006/relationships/notesSlide" Target="../notesSlides/notesSlide370.xml"/>
</Relationships>
</file>

<file path=ppt/slides/_rels/slide371.xml.rels><?xml version="1.0" encoding="UTF-8"?>
<Relationships xmlns="http://schemas.openxmlformats.org/package/2006/relationships"><Relationship Id="rId1" Type="http://schemas.openxmlformats.org/officeDocument/2006/relationships/image" Target="../media/image128.wmf"/><Relationship Id="rId2" Type="http://schemas.openxmlformats.org/officeDocument/2006/relationships/image" Target="../media/image129.wmf"/><Relationship Id="rId3" Type="http://schemas.openxmlformats.org/officeDocument/2006/relationships/slideLayout" Target="../slideLayouts/slideLayout181.xml"/><Relationship Id="rId4" Type="http://schemas.openxmlformats.org/officeDocument/2006/relationships/notesSlide" Target="../notesSlides/notesSlide371.xml"/>
</Relationships>
</file>

<file path=ppt/slides/_rels/slide372.xml.rels><?xml version="1.0" encoding="UTF-8"?>
<Relationships xmlns="http://schemas.openxmlformats.org/package/2006/relationships"><Relationship Id="rId1" Type="http://schemas.openxmlformats.org/officeDocument/2006/relationships/image" Target="../media/image130.wmf"/><Relationship Id="rId2" Type="http://schemas.openxmlformats.org/officeDocument/2006/relationships/image" Target="../media/image131.wmf"/><Relationship Id="rId3" Type="http://schemas.openxmlformats.org/officeDocument/2006/relationships/image" Target="../media/image132.wmf"/><Relationship Id="rId4" Type="http://schemas.openxmlformats.org/officeDocument/2006/relationships/image" Target="../media/image133.wmf"/><Relationship Id="rId5" Type="http://schemas.openxmlformats.org/officeDocument/2006/relationships/slideLayout" Target="../slideLayouts/slideLayout181.xml"/><Relationship Id="rId6" Type="http://schemas.openxmlformats.org/officeDocument/2006/relationships/notesSlide" Target="../notesSlides/notesSlide372.xml"/>
</Relationships>
</file>

<file path=ppt/slides/_rels/slide373.xml.rels><?xml version="1.0" encoding="UTF-8"?>
<Relationships xmlns="http://schemas.openxmlformats.org/package/2006/relationships"><Relationship Id="rId1" Type="http://schemas.openxmlformats.org/officeDocument/2006/relationships/image" Target="../media/image134.wmf"/><Relationship Id="rId2" Type="http://schemas.openxmlformats.org/officeDocument/2006/relationships/image" Target="../media/image135.wmf"/><Relationship Id="rId3" Type="http://schemas.openxmlformats.org/officeDocument/2006/relationships/slideLayout" Target="../slideLayouts/slideLayout181.xml"/><Relationship Id="rId4" Type="http://schemas.openxmlformats.org/officeDocument/2006/relationships/notesSlide" Target="../notesSlides/notesSlide373.xml"/>
</Relationships>
</file>

<file path=ppt/slides/_rels/slide374.xml.rels><?xml version="1.0" encoding="UTF-8"?>
<Relationships xmlns="http://schemas.openxmlformats.org/package/2006/relationships"><Relationship Id="rId1" Type="http://schemas.openxmlformats.org/officeDocument/2006/relationships/image" Target="../media/image136.wmf"/><Relationship Id="rId2" Type="http://schemas.openxmlformats.org/officeDocument/2006/relationships/image" Target="../media/image137.wmf"/><Relationship Id="rId3" Type="http://schemas.openxmlformats.org/officeDocument/2006/relationships/image" Target="../media/image138.wmf"/><Relationship Id="rId4" Type="http://schemas.openxmlformats.org/officeDocument/2006/relationships/slideLayout" Target="../slideLayouts/slideLayout181.xml"/><Relationship Id="rId5" Type="http://schemas.openxmlformats.org/officeDocument/2006/relationships/notesSlide" Target="../notesSlides/notesSlide374.xml"/>
</Relationships>
</file>

<file path=ppt/slides/_rels/slide375.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75.xml"/>
</Relationships>
</file>

<file path=ppt/slides/_rels/slide376.xml.rels><?xml version="1.0" encoding="UTF-8"?>
<Relationships xmlns="http://schemas.openxmlformats.org/package/2006/relationships"><Relationship Id="rId1" Type="http://schemas.openxmlformats.org/officeDocument/2006/relationships/image" Target="../media/image139.wmf"/><Relationship Id="rId2" Type="http://schemas.openxmlformats.org/officeDocument/2006/relationships/image" Target="../media/image140.wmf"/><Relationship Id="rId3" Type="http://schemas.openxmlformats.org/officeDocument/2006/relationships/slideLayout" Target="../slideLayouts/slideLayout181.xml"/><Relationship Id="rId4" Type="http://schemas.openxmlformats.org/officeDocument/2006/relationships/notesSlide" Target="../notesSlides/notesSlide376.xml"/>
</Relationships>
</file>

<file path=ppt/slides/_rels/slide377.xml.rels><?xml version="1.0" encoding="UTF-8"?>
<Relationships xmlns="http://schemas.openxmlformats.org/package/2006/relationships"><Relationship Id="rId1" Type="http://schemas.openxmlformats.org/officeDocument/2006/relationships/image" Target="../media/image141.wmf"/><Relationship Id="rId2" Type="http://schemas.openxmlformats.org/officeDocument/2006/relationships/image" Target="../media/image142.wmf"/><Relationship Id="rId3" Type="http://schemas.openxmlformats.org/officeDocument/2006/relationships/slideLayout" Target="../slideLayouts/slideLayout181.xml"/><Relationship Id="rId4" Type="http://schemas.openxmlformats.org/officeDocument/2006/relationships/notesSlide" Target="../notesSlides/notesSlide377.xml"/>
</Relationships>
</file>

<file path=ppt/slides/_rels/slide378.xml.rels><?xml version="1.0" encoding="UTF-8"?>
<Relationships xmlns="http://schemas.openxmlformats.org/package/2006/relationships"><Relationship Id="rId1" Type="http://schemas.openxmlformats.org/officeDocument/2006/relationships/image" Target="../media/image143.wmf"/><Relationship Id="rId2" Type="http://schemas.openxmlformats.org/officeDocument/2006/relationships/slideLayout" Target="../slideLayouts/slideLayout181.xml"/><Relationship Id="rId3" Type="http://schemas.openxmlformats.org/officeDocument/2006/relationships/notesSlide" Target="../notesSlides/notesSlide378.xml"/>
</Relationships>
</file>

<file path=ppt/slides/_rels/slide379.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193.xml"/><Relationship Id="rId3" Type="http://schemas.openxmlformats.org/officeDocument/2006/relationships/notesSlide" Target="../notesSlides/notesSlide379.xml"/>
</Relationships>
</file>

<file path=ppt/slides/_rels/slide38.xml.rels><?xml version="1.0" encoding="UTF-8"?>
<Relationships xmlns="http://schemas.openxmlformats.org/package/2006/relationships"><Relationship Id="rId1" Type="http://schemas.openxmlformats.org/officeDocument/2006/relationships/hyperlink" Target="http://science.sciencemag.org/content/182/4119/1296.3" TargetMode="External"/><Relationship Id="rId2" Type="http://schemas.openxmlformats.org/officeDocument/2006/relationships/hyperlink" Target="https://science.sciencemag.org/content/182/4119/1296.3" TargetMode="Externa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25.xml"/>
</Relationships>
</file>

<file path=ppt/slides/_rels/slide380.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193.xml"/><Relationship Id="rId3" Type="http://schemas.openxmlformats.org/officeDocument/2006/relationships/notesSlide" Target="../notesSlides/notesSlide380.xml"/>
</Relationships>
</file>

<file path=ppt/slides/_rels/slide381.xml.rels><?xml version="1.0" encoding="UTF-8"?>
<Relationships xmlns="http://schemas.openxmlformats.org/package/2006/relationships"><Relationship Id="rId1" Type="http://schemas.openxmlformats.org/officeDocument/2006/relationships/chart" Target="../charts/chart21.xml"/><Relationship Id="rId2" Type="http://schemas.openxmlformats.org/officeDocument/2006/relationships/image" Target="../media/image146.png"/><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slideLayout" Target="../slideLayouts/slideLayout161.xml"/><Relationship Id="rId7" Type="http://schemas.openxmlformats.org/officeDocument/2006/relationships/notesSlide" Target="../notesSlides/notesSlide381.xml"/>
</Relationships>
</file>

<file path=ppt/slides/_rels/slide382.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slideLayout" Target="../slideLayouts/slideLayout181.xml"/><Relationship Id="rId4" Type="http://schemas.openxmlformats.org/officeDocument/2006/relationships/notesSlide" Target="../notesSlides/notesSlide382.xml"/>
</Relationships>
</file>

<file path=ppt/slides/_rels/slide38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8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85.xml.rels><?xml version="1.0" encoding="UTF-8"?>
<Relationships xmlns="http://schemas.openxmlformats.org/package/2006/relationships"><Relationship Id="rId1" Type="http://schemas.openxmlformats.org/officeDocument/2006/relationships/image" Target="../media/image152.wmf"/><Relationship Id="rId2" Type="http://schemas.openxmlformats.org/officeDocument/2006/relationships/slideLayout" Target="../slideLayouts/slideLayout193.xml"/>
</Relationships>
</file>

<file path=ppt/slides/_rels/slide386.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87.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8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89.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389.xml"/>
</Relationships>
</file>

<file path=ppt/slides/_rels/slide3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25.xml"/>
</Relationships>
</file>

<file path=ppt/slides/_rels/slide39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9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92.xml.rels><?xml version="1.0" encoding="UTF-8"?>
<Relationships xmlns="http://schemas.openxmlformats.org/package/2006/relationships"><Relationship Id="rId1" Type="http://schemas.openxmlformats.org/officeDocument/2006/relationships/slideLayout" Target="../slideLayouts/slideLayout232.xml"/>
</Relationships>
</file>

<file path=ppt/slides/_rels/slide39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394.xml.rels><?xml version="1.0" encoding="UTF-8"?>
<Relationships xmlns="http://schemas.openxmlformats.org/package/2006/relationships"><Relationship Id="rId1" Type="http://schemas.openxmlformats.org/officeDocument/2006/relationships/image" Target="../media/image153.tif"/><Relationship Id="rId2" Type="http://schemas.openxmlformats.org/officeDocument/2006/relationships/slideLayout" Target="../slideLayouts/slideLayout181.xml"/>
</Relationships>
</file>

<file path=ppt/slides/_rels/slide395.xml.rels><?xml version="1.0" encoding="UTF-8"?>
<Relationships xmlns="http://schemas.openxmlformats.org/package/2006/relationships"><Relationship Id="rId1" Type="http://schemas.openxmlformats.org/officeDocument/2006/relationships/image" Target="../media/image154.tif"/><Relationship Id="rId2" Type="http://schemas.openxmlformats.org/officeDocument/2006/relationships/image" Target="../media/image155.tif"/><Relationship Id="rId3" Type="http://schemas.openxmlformats.org/officeDocument/2006/relationships/slideLayout" Target="../slideLayouts/slideLayout232.xml"/>
</Relationships>
</file>

<file path=ppt/slides/_rels/slide396.xml.rels><?xml version="1.0" encoding="UTF-8"?>
<Relationships xmlns="http://schemas.openxmlformats.org/package/2006/relationships"><Relationship Id="rId1" Type="http://schemas.openxmlformats.org/officeDocument/2006/relationships/slideLayout" Target="../slideLayouts/slideLayout232.xml"/>
</Relationships>
</file>

<file path=ppt/slides/_rels/slide397.xml.rels><?xml version="1.0" encoding="UTF-8"?>
<Relationships xmlns="http://schemas.openxmlformats.org/package/2006/relationships"><Relationship Id="rId1" Type="http://schemas.openxmlformats.org/officeDocument/2006/relationships/image" Target="../media/image156.tif"/><Relationship Id="rId2" Type="http://schemas.openxmlformats.org/officeDocument/2006/relationships/slideLayout" Target="../slideLayouts/slideLayout232.xml"/>
</Relationships>
</file>

<file path=ppt/slides/_rels/slide398.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193.xml"/>
</Relationships>
</file>

<file path=ppt/slides/_rels/slide39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
</Relationships>
</file>

<file path=ppt/slides/_rels/slide40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3.xml.rels><?xml version="1.0" encoding="UTF-8"?>
<Relationships xmlns="http://schemas.openxmlformats.org/package/2006/relationships"><Relationship Id="rId1" Type="http://schemas.openxmlformats.org/officeDocument/2006/relationships/image" Target="../media/image158.jpeg"/><Relationship Id="rId2" Type="http://schemas.openxmlformats.org/officeDocument/2006/relationships/slideLayout" Target="../slideLayouts/slideLayout25.xml"/>
</Relationships>
</file>

<file path=ppt/slides/_rels/slide404.xml.rels><?xml version="1.0" encoding="UTF-8"?>
<Relationships xmlns="http://schemas.openxmlformats.org/package/2006/relationships"><Relationship Id="rId1" Type="http://schemas.openxmlformats.org/officeDocument/2006/relationships/image" Target="../media/image159.jpeg"/><Relationship Id="rId2" Type="http://schemas.openxmlformats.org/officeDocument/2006/relationships/slideLayout" Target="../slideLayouts/slideLayout25.xml"/>
</Relationships>
</file>

<file path=ppt/slides/_rels/slide405.xml.rels><?xml version="1.0" encoding="UTF-8"?>
<Relationships xmlns="http://schemas.openxmlformats.org/package/2006/relationships"><Relationship Id="rId1" Type="http://schemas.openxmlformats.org/officeDocument/2006/relationships/image" Target="../media/image160.jpeg"/><Relationship Id="rId2" Type="http://schemas.openxmlformats.org/officeDocument/2006/relationships/image" Target="../media/image161.png"/><Relationship Id="rId3" Type="http://schemas.openxmlformats.org/officeDocument/2006/relationships/slideLayout" Target="../slideLayouts/slideLayout25.xml"/>
</Relationships>
</file>

<file path=ppt/slides/_rels/slide406.xml.rels><?xml version="1.0" encoding="UTF-8"?>
<Relationships xmlns="http://schemas.openxmlformats.org/package/2006/relationships"><Relationship Id="rId1" Type="http://schemas.openxmlformats.org/officeDocument/2006/relationships/image" Target="../media/image162.jpeg"/><Relationship Id="rId2" Type="http://schemas.openxmlformats.org/officeDocument/2006/relationships/slideLayout" Target="../slideLayouts/slideLayout25.xml"/>
</Relationships>
</file>

<file path=ppt/slides/_rels/slide407.xml.rels><?xml version="1.0" encoding="UTF-8"?>
<Relationships xmlns="http://schemas.openxmlformats.org/package/2006/relationships"><Relationship Id="rId1" Type="http://schemas.openxmlformats.org/officeDocument/2006/relationships/hyperlink" Target="https://zapier.com/blog/best-mind-mapping-software/#coggle" TargetMode="External"/><Relationship Id="rId2" Type="http://schemas.openxmlformats.org/officeDocument/2006/relationships/hyperlink" Target="https://zapier.com/blog/best-mind-mapping-software/#mindly" TargetMode="External"/><Relationship Id="rId3" Type="http://schemas.openxmlformats.org/officeDocument/2006/relationships/hyperlink" Target="https://zapier.com/blog/best-mind-mapping-software/#drawio" TargetMode="External"/><Relationship Id="rId4" Type="http://schemas.openxmlformats.org/officeDocument/2006/relationships/hyperlink" Target="https://zapier.com/blog/best-mind-mapping-software/#imindmap" TargetMode="External"/><Relationship Id="rId5" Type="http://schemas.openxmlformats.org/officeDocument/2006/relationships/slideLayout" Target="../slideLayouts/slideLayout25.xml"/>
</Relationships>
</file>

<file path=ppt/slides/_rels/slide408.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25.xml"/>
</Relationships>
</file>

<file path=ppt/slides/_rels/slide40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5.xml"/>
</Relationships>
</file>

<file path=ppt/slides/_rels/slide4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4.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415.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64.wmf"/><Relationship Id="rId3" Type="http://schemas.openxmlformats.org/officeDocument/2006/relationships/slideLayout" Target="../slideLayouts/slideLayout25.xml"/>
</Relationships>
</file>

<file path=ppt/slides/_rels/slide4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8.xml.rels><?xml version="1.0" encoding="UTF-8"?>
<Relationships xmlns="http://schemas.openxmlformats.org/package/2006/relationships"><Relationship Id="rId1" Type="http://schemas.openxmlformats.org/officeDocument/2006/relationships/image" Target="../media/image165.png"/><Relationship Id="rId2" Type="http://schemas.openxmlformats.org/officeDocument/2006/relationships/slideLayout" Target="../slideLayouts/slideLayout25.xml"/><Relationship Id="rId3" Type="http://schemas.openxmlformats.org/officeDocument/2006/relationships/notesSlide" Target="../notesSlides/notesSlide418.xml"/>
</Relationships>
</file>

<file path=ppt/slides/_rels/slide4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1.xml.rels><?xml version="1.0" encoding="UTF-8"?>
<Relationships xmlns="http://schemas.openxmlformats.org/package/2006/relationships"><Relationship Id="rId1" Type="http://schemas.openxmlformats.org/officeDocument/2006/relationships/hyperlink" Target="http://richardcolby.net/writ2000/wp-content/uploads/2017/09/Bird-by-Bird-Anne-Lamott.pdf" TargetMode="External"/><Relationship Id="rId2" Type="http://schemas.openxmlformats.org/officeDocument/2006/relationships/slideLayout" Target="../slideLayouts/slideLayout25.xml"/>
</Relationships>
</file>

<file path=ppt/slides/_rels/slide4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2.xml"/>
</Relationships>
</file>

<file path=ppt/slides/_rels/slide4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28.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429.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66.wmf"/><Relationship Id="rId3"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2.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slideLayout" Target="../slideLayouts/slideLayout25.xml"/><Relationship Id="rId3" Type="http://schemas.openxmlformats.org/officeDocument/2006/relationships/notesSlide" Target="../notesSlides/notesSlide432.xml"/>
</Relationships>
</file>

<file path=ppt/slides/_rels/slide4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5.xml.rels><?xml version="1.0" encoding="UTF-8"?>
<Relationships xmlns="http://schemas.openxmlformats.org/package/2006/relationships"><Relationship Id="rId1" Type="http://schemas.openxmlformats.org/officeDocument/2006/relationships/hyperlink" Target="http://richardcolby.net/writ2000/wp-content/uploads/2017/09/Bird-by-Bird-Anne-Lamott.pdf" TargetMode="External"/><Relationship Id="rId2" Type="http://schemas.openxmlformats.org/officeDocument/2006/relationships/slideLayout" Target="../slideLayouts/slideLayout25.xml"/>
</Relationships>
</file>

<file path=ppt/slides/_rels/slide43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6.xml"/>
</Relationships>
</file>

<file path=ppt/slides/_rels/slide4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3.xml"/>
</Relationships>
</file>

<file path=ppt/slides/_rels/slide444.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image" Target="../media/image169.png"/><Relationship Id="rId3" Type="http://schemas.openxmlformats.org/officeDocument/2006/relationships/image" Target="../media/image170.png"/><Relationship Id="rId4" Type="http://schemas.openxmlformats.org/officeDocument/2006/relationships/slideLayout" Target="../slideLayouts/slideLayout25.xml"/>
</Relationships>
</file>

<file path=ppt/slides/_rels/slide4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49.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25.xml"/><Relationship Id="rId6" Type="http://schemas.openxmlformats.org/officeDocument/2006/relationships/notesSlide" Target="../notesSlides/notesSlide449.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1.xml.rels><?xml version="1.0" encoding="UTF-8"?>
<Relationships xmlns="http://schemas.openxmlformats.org/package/2006/relationships"><Relationship Id="rId1" Type="http://schemas.openxmlformats.org/officeDocument/2006/relationships/image" Target="../media/image175.png"/><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178.png"/><Relationship Id="rId5" Type="http://schemas.openxmlformats.org/officeDocument/2006/relationships/slideLayout" Target="../slideLayouts/slideLayout25.xml"/><Relationship Id="rId6" Type="http://schemas.openxmlformats.org/officeDocument/2006/relationships/notesSlide" Target="../notesSlides/notesSlide451.xml"/>
</Relationships>
</file>

<file path=ppt/slides/_rels/slide4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4.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slideLayout" Target="../slideLayouts/slideLayout25.xml"/>
</Relationships>
</file>

<file path=ppt/slides/_rels/slide455.xml.rels><?xml version="1.0" encoding="UTF-8"?>
<Relationships xmlns="http://schemas.openxmlformats.org/package/2006/relationships"><Relationship Id="rId1" Type="http://schemas.openxmlformats.org/officeDocument/2006/relationships/image" Target="../media/image180.png"/><Relationship Id="rId2" Type="http://schemas.openxmlformats.org/officeDocument/2006/relationships/image" Target="../media/image181.png"/><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slideLayout" Target="../slideLayouts/slideLayout25.xml"/><Relationship Id="rId6" Type="http://schemas.openxmlformats.org/officeDocument/2006/relationships/notesSlide" Target="../notesSlides/notesSlide455.xml"/>
</Relationships>
</file>

<file path=ppt/slides/_rels/slide456.xml.rels><?xml version="1.0" encoding="UTF-8"?>
<Relationships xmlns="http://schemas.openxmlformats.org/package/2006/relationships"><Relationship Id="rId1" Type="http://schemas.openxmlformats.org/officeDocument/2006/relationships/image" Target="../media/image184.png"/><Relationship Id="rId2" Type="http://schemas.openxmlformats.org/officeDocument/2006/relationships/image" Target="../media/image185.png"/><Relationship Id="rId3" Type="http://schemas.openxmlformats.org/officeDocument/2006/relationships/slideLayout" Target="../slideLayouts/slideLayout25.xml"/><Relationship Id="rId4" Type="http://schemas.openxmlformats.org/officeDocument/2006/relationships/notesSlide" Target="../notesSlides/notesSlide456.xml"/>
</Relationships>
</file>

<file path=ppt/slides/_rels/slide457.xml.rels><?xml version="1.0" encoding="UTF-8"?>
<Relationships xmlns="http://schemas.openxmlformats.org/package/2006/relationships"><Relationship Id="rId1" Type="http://schemas.openxmlformats.org/officeDocument/2006/relationships/image" Target="../media/image186.png"/><Relationship Id="rId2" Type="http://schemas.openxmlformats.org/officeDocument/2006/relationships/slideLayout" Target="../slideLayouts/slideLayout25.xml"/>
</Relationships>
</file>

<file path=ppt/slides/_rels/slide458.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25.xml"/>
</Relationships>
</file>

<file path=ppt/slides/_rels/slide45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9.xml"/>
</Relationships>
</file>

<file path=ppt/slides/_rels/slide4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hyperlink" Target="http://www.cs.arizona.edu/~cohen/Tutorials/tutorials-slides/PRICAI2008%20Empirical%20Methods%20Final.pdf" TargetMode="External"/><Relationship Id="rId3" Type="http://schemas.openxmlformats.org/officeDocument/2006/relationships/hyperlink" Target="http://www.cs.arizona.edu/~cohen/talks-presentations/NIST%202006/assessing-decathletes.pdf" TargetMode="External"/><Relationship Id="rId4" Type="http://schemas.openxmlformats.org/officeDocument/2006/relationships/hyperlink" Target="http://www.cs.arizona.edu/~cohen/talks-presentations/AAAI2004/Cohen%20AAAI%2004%20No%20Movies%20+%20Notes.pdf" TargetMode="External"/><Relationship Id="rId5" Type="http://schemas.openxmlformats.org/officeDocument/2006/relationships/hyperlink" Target="http://www.cs.arizona.edu/~cohen/Publications/#Empirical_Methods_and_Methodology" TargetMode="External"/><Relationship Id="rId6" Type="http://schemas.openxmlformats.org/officeDocument/2006/relationships/slideLayout" Target="../slideLayouts/slideLayout25.xml"/>
</Relationships>
</file>

<file path=ppt/slides/_rels/slide460.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25.xml"/><Relationship Id="rId3" Type="http://schemas.openxmlformats.org/officeDocument/2006/relationships/notesSlide" Target="../notesSlides/notesSlide460.xml"/>
</Relationships>
</file>

<file path=ppt/slides/_rels/slide4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2.xml"/>
</Relationships>
</file>

<file path=ppt/slides/_rels/slide46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3.xml"/>
</Relationships>
</file>

<file path=ppt/slides/_rels/slide46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4.xml"/>
</Relationships>
</file>

<file path=ppt/slides/_rels/slide465.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25.xml"/><Relationship Id="rId3" Type="http://schemas.openxmlformats.org/officeDocument/2006/relationships/notesSlide" Target="../notesSlides/notesSlide465.xml"/>
</Relationships>
</file>

<file path=ppt/slides/_rels/slide46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6.xml"/>
</Relationships>
</file>

<file path=ppt/slides/_rels/slide46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7.xml"/>
</Relationships>
</file>

<file path=ppt/slides/_rels/slide46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8.xml"/>
</Relationships>
</file>

<file path=ppt/slides/_rels/slide46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9.xml"/>
</Relationships>
</file>

<file path=ppt/slides/_rels/slide4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5.xml"/>
</Relationships>
</file>

<file path=ppt/slides/_rels/slide47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0.xml"/>
</Relationships>
</file>

<file path=ppt/slides/_rels/slide47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1.xml"/>
</Relationships>
</file>

<file path=ppt/slides/_rels/slide47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2.xml"/>
</Relationships>
</file>

<file path=ppt/slides/_rels/slide47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3.xml"/>
</Relationships>
</file>

<file path=ppt/slides/_rels/slide47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4.xml"/>
</Relationships>
</file>

<file path=ppt/slides/_rels/slide47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5.xml"/>
</Relationships>
</file>

<file path=ppt/slides/_rels/slide47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6.xml"/>
</Relationships>
</file>

<file path=ppt/slides/_rels/slide47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7.xml"/>
</Relationships>
</file>

<file path=ppt/slides/_rels/slide47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8.xml"/>
</Relationships>
</file>

<file path=ppt/slides/_rels/slide47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5.xml"/>
</Relationships>
</file>

<file path=ppt/slides/_rels/slide4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1.xml"/>
</Relationships>
</file>

<file path=ppt/slides/_rels/slide4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8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3.xml"/>
</Relationships>
</file>

<file path=ppt/slides/_rels/slide48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4.xml"/>
</Relationships>
</file>

<file path=ppt/slides/_rels/slide48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5.xml"/>
</Relationships>
</file>

<file path=ppt/slides/_rels/slide48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6.xml"/>
</Relationships>
</file>

<file path=ppt/slides/_rels/slide48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7.xml"/>
</Relationships>
</file>

<file path=ppt/slides/_rels/slide48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8.xml"/>
</Relationships>
</file>

<file path=ppt/slides/_rels/slide48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9.xml"/>
</Relationships>
</file>

<file path=ppt/slides/_rels/slide4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25.xml"/>
</Relationships>
</file>

<file path=ppt/slides/_rels/slide49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0.xml"/>
</Relationships>
</file>

<file path=ppt/slides/_rels/slide49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1.xml"/>
</Relationships>
</file>

<file path=ppt/slides/_rels/slide49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2.xml"/>
</Relationships>
</file>

<file path=ppt/slides/_rels/slide49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3.xml"/>
</Relationships>
</file>

<file path=ppt/slides/_rels/slide49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4.xml"/>
</Relationships>
</file>

<file path=ppt/slides/_rels/slide49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8.xml"/>
</Relationships>
</file>

<file path=ppt/slides/_rels/slide499.xml.rels><?xml version="1.0" encoding="UTF-8"?>
<Relationships xmlns="http://schemas.openxmlformats.org/package/2006/relationships"><Relationship Id="rId1" Type="http://schemas.openxmlformats.org/officeDocument/2006/relationships/image" Target="../media/image190.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25.xml"/>
</Relationships>
</file>

<file path=ppt/slides/_rels/slide50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1.xml.rels><?xml version="1.0" encoding="UTF-8"?>
<Relationships xmlns="http://schemas.openxmlformats.org/package/2006/relationships"><Relationship Id="rId1" Type="http://schemas.openxmlformats.org/officeDocument/2006/relationships/image" Target="../media/image191.jpeg"/><Relationship Id="rId2" Type="http://schemas.openxmlformats.org/officeDocument/2006/relationships/image" Target="../media/image192.jpeg"/><Relationship Id="rId3" Type="http://schemas.openxmlformats.org/officeDocument/2006/relationships/image" Target="../media/image193.jpeg"/><Relationship Id="rId4" Type="http://schemas.openxmlformats.org/officeDocument/2006/relationships/image" Target="../media/image194.jpeg"/><Relationship Id="rId5" Type="http://schemas.openxmlformats.org/officeDocument/2006/relationships/image" Target="../media/image195.jpeg"/><Relationship Id="rId6" Type="http://schemas.openxmlformats.org/officeDocument/2006/relationships/image" Target="../media/image196.png"/><Relationship Id="rId7" Type="http://schemas.openxmlformats.org/officeDocument/2006/relationships/slideLayout" Target="../slideLayouts/slideLayout25.xml"/><Relationship Id="rId8" Type="http://schemas.openxmlformats.org/officeDocument/2006/relationships/notesSlide" Target="../notesSlides/notesSlide501.xml"/>
</Relationships>
</file>

<file path=ppt/slides/_rels/slide50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9.xml"/>
</Relationships>
</file>

<file path=ppt/slides/_rels/slide5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25.xml"/>
</Relationships>
</file>

<file path=ppt/slides/_rels/slide5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1.xml.rels><?xml version="1.0" encoding="UTF-8"?>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511.xml"/>
</Relationships>
</file>

<file path=ppt/slides/_rels/slide5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3.xml"/>
</Relationships>
</file>

<file path=ppt/slides/_rels/slide51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4.xml"/>
</Relationships>
</file>

<file path=ppt/slides/_rels/slide515.xml.rels><?xml version="1.0" encoding="UTF-8"?>
<Relationships xmlns="http://schemas.openxmlformats.org/package/2006/relationships"><Relationship Id="rId1" Type="http://schemas.openxmlformats.org/officeDocument/2006/relationships/image" Target="../media/image197.wmf"/><Relationship Id="rId2" Type="http://schemas.openxmlformats.org/officeDocument/2006/relationships/slideLayout" Target="../slideLayouts/slideLayout25.xml"/><Relationship Id="rId3" Type="http://schemas.openxmlformats.org/officeDocument/2006/relationships/notesSlide" Target="../notesSlides/notesSlide515.xml"/>
</Relationships>
</file>

<file path=ppt/slides/_rels/slide516.xml.rels><?xml version="1.0" encoding="UTF-8"?>
<Relationships xmlns="http://schemas.openxmlformats.org/package/2006/relationships"><Relationship Id="rId1" Type="http://schemas.openxmlformats.org/officeDocument/2006/relationships/image" Target="../media/image198.wmf"/><Relationship Id="rId2" Type="http://schemas.openxmlformats.org/officeDocument/2006/relationships/slideLayout" Target="../slideLayouts/slideLayout25.xml"/><Relationship Id="rId3" Type="http://schemas.openxmlformats.org/officeDocument/2006/relationships/notesSlide" Target="../notesSlides/notesSlide516.xml"/>
</Relationships>
</file>

<file path=ppt/slides/_rels/slide5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7.xml"/>
</Relationships>
</file>

<file path=ppt/slides/_rels/slide5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8.xml"/>
</Relationships>
</file>

<file path=ppt/slides/_rels/slide519.xml.rels><?xml version="1.0" encoding="UTF-8"?>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519.xml"/>
</Relationships>
</file>

<file path=ppt/slides/_rels/slide5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5.xml"/>
</Relationships>
</file>

<file path=ppt/slides/_rels/slide520.xml.rels><?xml version="1.0" encoding="UTF-8"?>
<Relationships xmlns="http://schemas.openxmlformats.org/package/2006/relationships"><Relationship Id="rId1" Type="http://schemas.openxmlformats.org/officeDocument/2006/relationships/image" Target="../media/image199.jpeg"/><Relationship Id="rId2" Type="http://schemas.openxmlformats.org/officeDocument/2006/relationships/slideLayout" Target="../slideLayouts/slideLayout25.xml"/><Relationship Id="rId3" Type="http://schemas.openxmlformats.org/officeDocument/2006/relationships/notesSlide" Target="../notesSlides/notesSlide520.xml"/>
</Relationships>
</file>

<file path=ppt/slides/_rels/slide521.xml.rels><?xml version="1.0" encoding="UTF-8"?>
<Relationships xmlns="http://schemas.openxmlformats.org/package/2006/relationships"><Relationship Id="rId1" Type="http://schemas.openxmlformats.org/officeDocument/2006/relationships/image" Target="../media/image200.wmf"/><Relationship Id="rId2" Type="http://schemas.openxmlformats.org/officeDocument/2006/relationships/slideLayout" Target="../slideLayouts/slideLayout25.xml"/><Relationship Id="rId3" Type="http://schemas.openxmlformats.org/officeDocument/2006/relationships/notesSlide" Target="../notesSlides/notesSlide521.xml"/>
</Relationships>
</file>

<file path=ppt/slides/_rels/slide5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2.xml"/>
</Relationships>
</file>

<file path=ppt/slides/_rels/slide5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4.xml.rels><?xml version="1.0" encoding="UTF-8"?>
<Relationships xmlns="http://schemas.openxmlformats.org/package/2006/relationships"><Relationship Id="rId1" Type="http://schemas.openxmlformats.org/officeDocument/2006/relationships/image" Target="../media/image201.wmf"/><Relationship Id="rId2" Type="http://schemas.openxmlformats.org/officeDocument/2006/relationships/slideLayout" Target="../slideLayouts/slideLayout25.xml"/><Relationship Id="rId3" Type="http://schemas.openxmlformats.org/officeDocument/2006/relationships/notesSlide" Target="../notesSlides/notesSlide524.xml"/>
</Relationships>
</file>

<file path=ppt/slides/_rels/slide525.xml.rels><?xml version="1.0" encoding="UTF-8"?>
<Relationships xmlns="http://schemas.openxmlformats.org/package/2006/relationships"><Relationship Id="rId1" Type="http://schemas.openxmlformats.org/officeDocument/2006/relationships/image" Target="../media/image202.wmf"/><Relationship Id="rId2" Type="http://schemas.openxmlformats.org/officeDocument/2006/relationships/slideLayout" Target="../slideLayouts/slideLayout25.xml"/><Relationship Id="rId3" Type="http://schemas.openxmlformats.org/officeDocument/2006/relationships/notesSlide" Target="../notesSlides/notesSlide525.xml"/>
</Relationships>
</file>

<file path=ppt/slides/_rels/slide526.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slideLayout" Target="../slideLayouts/slideLayout25.xml"/><Relationship Id="rId3" Type="http://schemas.openxmlformats.org/officeDocument/2006/relationships/notesSlide" Target="../notesSlides/notesSlide526.xml"/>
</Relationships>
</file>

<file path=ppt/slides/_rels/slide5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7.xml"/>
</Relationships>
</file>

<file path=ppt/slides/_rels/slide5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8.xml"/>
</Relationships>
</file>

<file path=ppt/slides/_rels/slide5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9.xml"/>
</Relationships>
</file>

<file path=ppt/slides/_rels/slide5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25.xml"/>
</Relationships>
</file>

<file path=ppt/slides/_rels/slide5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0.xml"/>
</Relationships>
</file>

<file path=ppt/slides/_rels/slide5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2.xml"/>
</Relationships>
</file>

<file path=ppt/slides/_rels/slide5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3.xml"/>
</Relationships>
</file>

<file path=ppt/slides/_rels/slide534.xml.rels><?xml version="1.0" encoding="UTF-8"?>
<Relationships xmlns="http://schemas.openxmlformats.org/package/2006/relationships"><Relationship Id="rId1" Type="http://schemas.openxmlformats.org/officeDocument/2006/relationships/image" Target="../media/image204.png"/><Relationship Id="rId2" Type="http://schemas.openxmlformats.org/officeDocument/2006/relationships/slideLayout" Target="../slideLayouts/slideLayout25.xml"/><Relationship Id="rId3" Type="http://schemas.openxmlformats.org/officeDocument/2006/relationships/notesSlide" Target="../notesSlides/notesSlide534.xml"/>
</Relationships>
</file>

<file path=ppt/slides/_rels/slide535.xml.rels><?xml version="1.0" encoding="UTF-8"?>
<Relationships xmlns="http://schemas.openxmlformats.org/package/2006/relationships"><Relationship Id="rId1" Type="http://schemas.openxmlformats.org/officeDocument/2006/relationships/image" Target="../media/image205.png"/><Relationship Id="rId2" Type="http://schemas.openxmlformats.org/officeDocument/2006/relationships/slideLayout" Target="../slideLayouts/slideLayout25.xml"/>
</Relationships>
</file>

<file path=ppt/slides/_rels/slide536.xml.rels><?xml version="1.0" encoding="UTF-8"?>
<Relationships xmlns="http://schemas.openxmlformats.org/package/2006/relationships"><Relationship Id="rId1" Type="http://schemas.openxmlformats.org/officeDocument/2006/relationships/image" Target="../media/image206.png"/><Relationship Id="rId2" Type="http://schemas.openxmlformats.org/officeDocument/2006/relationships/slideLayout" Target="../slideLayouts/slideLayout25.xml"/>
</Relationships>
</file>

<file path=ppt/slides/_rels/slide5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7.xml"/>
</Relationships>
</file>

<file path=ppt/slides/_rels/slide538.xml.rels><?xml version="1.0" encoding="UTF-8"?>
<Relationships xmlns="http://schemas.openxmlformats.org/package/2006/relationships"><Relationship Id="rId1" Type="http://schemas.openxmlformats.org/officeDocument/2006/relationships/image" Target="../media/image207.png"/><Relationship Id="rId2" Type="http://schemas.openxmlformats.org/officeDocument/2006/relationships/slideLayout" Target="../slideLayouts/slideLayout25.xml"/><Relationship Id="rId3" Type="http://schemas.openxmlformats.org/officeDocument/2006/relationships/notesSlide" Target="../notesSlides/notesSlide538.xml"/>
</Relationships>
</file>

<file path=ppt/slides/_rels/slide539.xml.rels><?xml version="1.0" encoding="UTF-8"?>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539.xml"/>
</Relationships>
</file>

<file path=ppt/slides/_rels/slide5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25.xml"/>
</Relationships>
</file>

<file path=ppt/slides/_rels/slide54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0.xml"/>
</Relationships>
</file>

<file path=ppt/slides/_rels/slide541.xml.rels><?xml version="1.0" encoding="UTF-8"?>
<Relationships xmlns="http://schemas.openxmlformats.org/package/2006/relationships"><Relationship Id="rId1" Type="http://schemas.openxmlformats.org/officeDocument/2006/relationships/image" Target="../media/image208.wmf"/><Relationship Id="rId2" Type="http://schemas.openxmlformats.org/officeDocument/2006/relationships/slideLayout" Target="../slideLayouts/slideLayout25.xml"/><Relationship Id="rId3" Type="http://schemas.openxmlformats.org/officeDocument/2006/relationships/notesSlide" Target="../notesSlides/notesSlide541.xml"/>
</Relationships>
</file>

<file path=ppt/slides/_rels/slide542.xml.rels><?xml version="1.0" encoding="UTF-8"?>
<Relationships xmlns="http://schemas.openxmlformats.org/package/2006/relationships"><Relationship Id="rId1" Type="http://schemas.openxmlformats.org/officeDocument/2006/relationships/image" Target="../media/image209.wmf"/><Relationship Id="rId2" Type="http://schemas.openxmlformats.org/officeDocument/2006/relationships/image" Target="../media/image210.wmf"/><Relationship Id="rId3" Type="http://schemas.openxmlformats.org/officeDocument/2006/relationships/slideLayout" Target="../slideLayouts/slideLayout25.xml"/><Relationship Id="rId4" Type="http://schemas.openxmlformats.org/officeDocument/2006/relationships/notesSlide" Target="../notesSlides/notesSlide542.xml"/>
</Relationships>
</file>

<file path=ppt/slides/_rels/slide543.xml.rels><?xml version="1.0" encoding="UTF-8"?>
<Relationships xmlns="http://schemas.openxmlformats.org/package/2006/relationships"><Relationship Id="rId1" Type="http://schemas.openxmlformats.org/officeDocument/2006/relationships/image" Target="../media/image211.wmf"/><Relationship Id="rId2" Type="http://schemas.openxmlformats.org/officeDocument/2006/relationships/slideLayout" Target="../slideLayouts/slideLayout25.xml"/><Relationship Id="rId3" Type="http://schemas.openxmlformats.org/officeDocument/2006/relationships/notesSlide" Target="../notesSlides/notesSlide543.xml"/>
</Relationships>
</file>

<file path=ppt/slides/_rels/slide544.xml.rels><?xml version="1.0" encoding="UTF-8"?>
<Relationships xmlns="http://schemas.openxmlformats.org/package/2006/relationships"><Relationship Id="rId1" Type="http://schemas.openxmlformats.org/officeDocument/2006/relationships/image" Target="../media/image212.wmf"/><Relationship Id="rId2" Type="http://schemas.openxmlformats.org/officeDocument/2006/relationships/image" Target="../media/image213.png"/><Relationship Id="rId3" Type="http://schemas.openxmlformats.org/officeDocument/2006/relationships/slideLayout" Target="../slideLayouts/slideLayout25.xml"/><Relationship Id="rId4" Type="http://schemas.openxmlformats.org/officeDocument/2006/relationships/notesSlide" Target="../notesSlides/notesSlide544.xml"/>
</Relationships>
</file>

<file path=ppt/slides/_rels/slide5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5.xml"/>
</Relationships>
</file>

<file path=ppt/slides/_rels/slide54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6.xml"/>
</Relationships>
</file>

<file path=ppt/slides/_rels/slide54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7.xml"/>
</Relationships>
</file>

<file path=ppt/slides/_rels/slide5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4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9.xml"/>
</Relationships>
</file>

<file path=ppt/slides/_rels/slide5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5.xml"/>
</Relationships>
</file>

<file path=ppt/slides/_rels/slide550.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25.xml"/><Relationship Id="rId3" Type="http://schemas.openxmlformats.org/officeDocument/2006/relationships/notesSlide" Target="../notesSlides/notesSlide550.xml"/>
</Relationships>
</file>

<file path=ppt/slides/_rels/slide55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1.xml"/>
</Relationships>
</file>

<file path=ppt/slides/_rels/slide5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5.xml"/>
</Relationships>
</file>

<file path=ppt/slides/_rels/slide55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6.xml"/>
</Relationships>
</file>

<file path=ppt/slides/_rels/slide55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7.xml"/>
</Relationships>
</file>

<file path=ppt/slides/_rels/slide55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8.xml"/>
</Relationships>
</file>

<file path=ppt/slides/_rels/slide55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9.xml"/>
</Relationships>
</file>

<file path=ppt/slides/_rels/slide56.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5.xml"/>
</Relationships>
</file>

<file path=ppt/slides/_rels/slide56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0.xml"/>
</Relationships>
</file>

<file path=ppt/slides/_rels/slide561.xml.rels><?xml version="1.0" encoding="UTF-8"?>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561.xml"/>
</Relationships>
</file>

<file path=ppt/slides/_rels/slide56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2.xml"/>
</Relationships>
</file>

<file path=ppt/slides/_rels/slide56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3.xml"/>
</Relationships>
</file>

<file path=ppt/slides/_rels/slide56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4.xml"/>
</Relationships>
</file>

<file path=ppt/slides/_rels/slide56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5.xml"/>
</Relationships>
</file>

<file path=ppt/slides/_rels/slide56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6.xml"/>
</Relationships>
</file>

<file path=ppt/slides/_rels/slide567.xml.rels><?xml version="1.0" encoding="UTF-8"?>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567.xml"/>
</Relationships>
</file>

<file path=ppt/slides/_rels/slide56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8.xml"/>
</Relationships>
</file>

<file path=ppt/slides/_rels/slide56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9.xml"/>
</Relationships>
</file>

<file path=ppt/slides/_rels/slide57.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5.xml"/>
</Relationships>
</file>

<file path=ppt/slides/_rels/slide570.xml.rels><?xml version="1.0" encoding="UTF-8"?>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25.xml"/><Relationship Id="rId3" Type="http://schemas.openxmlformats.org/officeDocument/2006/relationships/notesSlide" Target="../notesSlides/notesSlide570.xml"/>
</Relationships>
</file>

<file path=ppt/slides/_rels/slide571.xml.rels><?xml version="1.0" encoding="UTF-8"?>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571.xml"/>
</Relationships>
</file>

<file path=ppt/slides/_rels/slide572.xml.rels><?xml version="1.0" encoding="UTF-8"?>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572.xml"/>
</Relationships>
</file>

<file path=ppt/slides/_rels/slide573.xml.rels><?xml version="1.0" encoding="UTF-8"?>
<Relationships xmlns="http://schemas.openxmlformats.org/package/2006/relationships"><Relationship Id="rId1" Type="http://schemas.openxmlformats.org/officeDocument/2006/relationships/image" Target="../media/image216.png"/><Relationship Id="rId2" Type="http://schemas.openxmlformats.org/officeDocument/2006/relationships/slideLayout" Target="../slideLayouts/slideLayout25.xml"/><Relationship Id="rId3" Type="http://schemas.openxmlformats.org/officeDocument/2006/relationships/notesSlide" Target="../notesSlides/notesSlide573.xml"/>
</Relationships>
</file>

<file path=ppt/slides/_rels/slide57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4.xml"/>
</Relationships>
</file>

<file path=ppt/slides/_rels/slide575.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57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7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5.xml"/>
</Relationships>
</file>

<file path=ppt/slides/_rels/slide5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7.xml.rels><?xml version="1.0" encoding="UTF-8"?>
<Relationships xmlns="http://schemas.openxmlformats.org/package/2006/relationships"><Relationship Id="rId1" Type="http://schemas.openxmlformats.org/officeDocument/2006/relationships/image" Target="../media/image217.wmf"/><Relationship Id="rId2" Type="http://schemas.openxmlformats.org/officeDocument/2006/relationships/slideLayout" Target="../slideLayouts/slideLayout25.xml"/>
</Relationships>
</file>

<file path=ppt/slides/_rels/slide588.xml.rels><?xml version="1.0" encoding="UTF-8"?>
<Relationships xmlns="http://schemas.openxmlformats.org/package/2006/relationships"><Relationship Id="rId1" Type="http://schemas.openxmlformats.org/officeDocument/2006/relationships/image" Target="../media/image218.png"/><Relationship Id="rId2" Type="http://schemas.openxmlformats.org/officeDocument/2006/relationships/slideLayout" Target="../slideLayouts/slideLayout25.xml"/>
</Relationships>
</file>

<file path=ppt/slides/_rels/slide5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5.xml"/>
</Relationships>
</file>

<file path=ppt/slides/_rels/slide590.xml.rels><?xml version="1.0" encoding="UTF-8"?>
<Relationships xmlns="http://schemas.openxmlformats.org/package/2006/relationships"><Relationship Id="rId1" Type="http://schemas.openxmlformats.org/officeDocument/2006/relationships/image" Target="../media/image219.png"/><Relationship Id="rId2" Type="http://schemas.openxmlformats.org/officeDocument/2006/relationships/slideLayout" Target="../slideLayouts/slideLayout25.xml"/>
</Relationships>
</file>

<file path=ppt/slides/_rels/slide591.xml.rels><?xml version="1.0" encoding="UTF-8"?>
<Relationships xmlns="http://schemas.openxmlformats.org/package/2006/relationships"><Relationship Id="rId1" Type="http://schemas.openxmlformats.org/officeDocument/2006/relationships/slideLayout" Target="../slideLayouts/slideLayout146.xml"/>
</Relationships>
</file>

<file path=ppt/slides/_rels/slide592.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59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59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59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596.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597.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59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599.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25.xml"/>
</Relationships>
</file>

<file path=ppt/slides/_rels/slide60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60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602.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603.xml.rels><?xml version="1.0" encoding="UTF-8"?>
<Relationships xmlns="http://schemas.openxmlformats.org/package/2006/relationships"><Relationship Id="rId1" Type="http://schemas.openxmlformats.org/officeDocument/2006/relationships/slideLayout" Target="../slideLayouts/slideLayout232.xml"/>
</Relationships>
</file>

<file path=ppt/slides/_rels/slide60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60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606.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slideLayout" Target="../slideLayouts/slideLayout181.xml"/>
</Relationships>
</file>

<file path=ppt/slides/_rels/slide607.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60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609.xml.rels><?xml version="1.0" encoding="UTF-8"?>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609.xml"/>
</Relationships>
</file>

<file path=ppt/slides/_rels/slide6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5.xml"/>
</Relationships>
</file>

<file path=ppt/slides/_rels/slide6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0.xml"/>
</Relationships>
</file>

<file path=ppt/slides/_rels/slide6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2.xml"/>
</Relationships>
</file>

<file path=ppt/slides/_rels/slide613.xml.rels><?xml version="1.0" encoding="UTF-8"?>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5.xml"/>
</Relationships>
</file>

<file path=ppt/slides/_rels/slide61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14.xml"/>
</Relationships>
</file>

<file path=ppt/slides/_rels/slide615.xml.rels><?xml version="1.0" encoding="UTF-8"?>
<Relationships xmlns="http://schemas.openxmlformats.org/package/2006/relationships"><Relationship Id="rId1" Type="http://schemas.openxmlformats.org/officeDocument/2006/relationships/image" Target="../media/image222.png"/><Relationship Id="rId2" Type="http://schemas.openxmlformats.org/officeDocument/2006/relationships/slideLayout" Target="../slideLayouts/slideLayout25.xml"/>
</Relationships>
</file>

<file path=ppt/slides/_rels/slide6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8.xml.rels><?xml version="1.0" encoding="UTF-8"?>
<Relationships xmlns="http://schemas.openxmlformats.org/package/2006/relationships"><Relationship Id="rId1" Type="http://schemas.openxmlformats.org/officeDocument/2006/relationships/image" Target="../media/image223.png"/><Relationship Id="rId2" Type="http://schemas.openxmlformats.org/officeDocument/2006/relationships/slideLayout" Target="../slideLayouts/slideLayout25.xml"/>
</Relationships>
</file>

<file path=ppt/slides/_rels/slide619.xml.rels><?xml version="1.0" encoding="UTF-8"?>
<Relationships xmlns="http://schemas.openxmlformats.org/package/2006/relationships"><Relationship Id="rId1" Type="http://schemas.openxmlformats.org/officeDocument/2006/relationships/image" Target="../media/image224.png"/><Relationship Id="rId2" Type="http://schemas.openxmlformats.org/officeDocument/2006/relationships/image" Target="../media/image225.png"/><Relationship Id="rId3"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25.xml"/>
</Relationships>
</file>

<file path=ppt/slides/_rels/slide620.xml.rels><?xml version="1.0" encoding="UTF-8"?>
<Relationships xmlns="http://schemas.openxmlformats.org/package/2006/relationships"><Relationship Id="rId1" Type="http://schemas.openxmlformats.org/officeDocument/2006/relationships/image" Target="../media/image226.png"/><Relationship Id="rId2" Type="http://schemas.openxmlformats.org/officeDocument/2006/relationships/image" Target="../media/image227.png"/><Relationship Id="rId3" Type="http://schemas.openxmlformats.org/officeDocument/2006/relationships/slideLayout" Target="../slideLayouts/slideLayout25.xml"/>
</Relationships>
</file>

<file path=ppt/slides/_rels/slide621.xml.rels><?xml version="1.0" encoding="UTF-8"?>
<Relationships xmlns="http://schemas.openxmlformats.org/package/2006/relationships"><Relationship Id="rId1" Type="http://schemas.openxmlformats.org/officeDocument/2006/relationships/image" Target="../media/image228.png"/><Relationship Id="rId2" Type="http://schemas.openxmlformats.org/officeDocument/2006/relationships/image" Target="../media/image229.png"/><Relationship Id="rId3" Type="http://schemas.openxmlformats.org/officeDocument/2006/relationships/slideLayout" Target="../slideLayouts/slideLayout25.xml"/><Relationship Id="rId4" Type="http://schemas.openxmlformats.org/officeDocument/2006/relationships/notesSlide" Target="../notesSlides/notesSlide621.xml"/>
</Relationships>
</file>

<file path=ppt/slides/_rels/slide622.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slideLayout" Target="../slideLayouts/slideLayout25.xml"/>
</Relationships>
</file>

<file path=ppt/slides/_rels/slide6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5.xml"/>
</Relationships>
</file>

<file path=ppt/slides/_rels/slide6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6.xml"/>
</Relationships>
</file>

<file path=ppt/slides/_rels/slide6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7.xml"/>
</Relationships>
</file>

<file path=ppt/slides/_rels/slide628.xml.rels><?xml version="1.0" encoding="UTF-8"?>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5.xml"/>
</Relationships>
</file>

<file path=ppt/slides/_rels/slide629.xml.rels><?xml version="1.0" encoding="UTF-8"?>
<Relationships xmlns="http://schemas.openxmlformats.org/package/2006/relationships"><Relationship Id="rId1" Type="http://schemas.openxmlformats.org/officeDocument/2006/relationships/image" Target="../media/image233.png"/><Relationship Id="rId2" Type="http://schemas.openxmlformats.org/officeDocument/2006/relationships/slideLayout" Target="../slideLayouts/slideLayout25.xml"/>
</Relationships>
</file>

<file path=ppt/slides/_rels/slide63.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25.xml"/>
</Relationships>
</file>

<file path=ppt/slides/_rels/slide630.xml.rels><?xml version="1.0" encoding="UTF-8"?>
<Relationships xmlns="http://schemas.openxmlformats.org/package/2006/relationships"><Relationship Id="rId1" Type="http://schemas.openxmlformats.org/officeDocument/2006/relationships/image" Target="../media/image234.png"/><Relationship Id="rId2" Type="http://schemas.openxmlformats.org/officeDocument/2006/relationships/slideLayout" Target="../slideLayouts/slideLayout25.xml"/>
</Relationships>
</file>

<file path=ppt/slides/_rels/slide631.xml.rels><?xml version="1.0" encoding="UTF-8"?>
<Relationships xmlns="http://schemas.openxmlformats.org/package/2006/relationships"><Relationship Id="rId1" Type="http://schemas.openxmlformats.org/officeDocument/2006/relationships/image" Target="../media/image235.png"/><Relationship Id="rId2" Type="http://schemas.openxmlformats.org/officeDocument/2006/relationships/slideLayout" Target="../slideLayouts/slideLayout25.xml"/><Relationship Id="rId3" Type="http://schemas.openxmlformats.org/officeDocument/2006/relationships/notesSlide" Target="../notesSlides/notesSlide631.xml"/>
</Relationships>
</file>

<file path=ppt/slides/_rels/slide632.xml.rels><?xml version="1.0" encoding="UTF-8"?>
<Relationships xmlns="http://schemas.openxmlformats.org/package/2006/relationships"><Relationship Id="rId1" Type="http://schemas.openxmlformats.org/officeDocument/2006/relationships/image" Target="../media/image236.png"/><Relationship Id="rId2" Type="http://schemas.openxmlformats.org/officeDocument/2006/relationships/slideLayout" Target="../slideLayouts/slideLayout25.xml"/>
</Relationships>
</file>

<file path=ppt/slides/_rels/slide633.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slideLayout" Target="../slideLayouts/slideLayout25.xml"/>
</Relationships>
</file>

<file path=ppt/slides/_rels/slide634.xml.rels><?xml version="1.0" encoding="UTF-8"?>
<Relationships xmlns="http://schemas.openxmlformats.org/package/2006/relationships"><Relationship Id="rId1" Type="http://schemas.openxmlformats.org/officeDocument/2006/relationships/image" Target="../media/image238.png"/><Relationship Id="rId2" Type="http://schemas.openxmlformats.org/officeDocument/2006/relationships/slideLayout" Target="../slideLayouts/slideLayout25.xml"/>
</Relationships>
</file>

<file path=ppt/slides/_rels/slide635.xml.rels><?xml version="1.0" encoding="UTF-8"?>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25.xml"/>
</Relationships>
</file>

<file path=ppt/slides/_rels/slide636.xml.rels><?xml version="1.0" encoding="UTF-8"?>
<Relationships xmlns="http://schemas.openxmlformats.org/package/2006/relationships"><Relationship Id="rId1" Type="http://schemas.openxmlformats.org/officeDocument/2006/relationships/image" Target="../media/image240.png"/><Relationship Id="rId2" Type="http://schemas.openxmlformats.org/officeDocument/2006/relationships/slideLayout" Target="../slideLayouts/slideLayout25.xml"/>
</Relationships>
</file>

<file path=ppt/slides/_rels/slide637.xml.rels><?xml version="1.0" encoding="UTF-8"?>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
</Relationships>
</file>

<file path=ppt/slides/_rels/slide638.xml.rels><?xml version="1.0" encoding="UTF-8"?>
<Relationships xmlns="http://schemas.openxmlformats.org/package/2006/relationships"><Relationship Id="rId1" Type="http://schemas.openxmlformats.org/officeDocument/2006/relationships/image" Target="../media/image242.png"/><Relationship Id="rId2" Type="http://schemas.openxmlformats.org/officeDocument/2006/relationships/slideLayout" Target="../slideLayouts/slideLayout25.xml"/>
</Relationships>
</file>

<file path=ppt/slides/_rels/slide6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5.xml"/>
</Relationships>
</file>

<file path=ppt/slides/_rels/slide640.xml.rels><?xml version="1.0" encoding="UTF-8"?>
<Relationships xmlns="http://schemas.openxmlformats.org/package/2006/relationships"><Relationship Id="rId1" Type="http://schemas.openxmlformats.org/officeDocument/2006/relationships/image" Target="../media/image243.png"/><Relationship Id="rId2" Type="http://schemas.openxmlformats.org/officeDocument/2006/relationships/slideLayout" Target="../slideLayouts/slideLayout25.xml"/>
</Relationships>
</file>

<file path=ppt/slides/_rels/slide641.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slideLayout" Target="../slideLayouts/slideLayout25.xml"/>
</Relationships>
</file>

<file path=ppt/slides/_rels/slide642.xml.rels><?xml version="1.0" encoding="UTF-8"?>
<Relationships xmlns="http://schemas.openxmlformats.org/package/2006/relationships"><Relationship Id="rId1" Type="http://schemas.openxmlformats.org/officeDocument/2006/relationships/image" Target="../media/image245.png"/><Relationship Id="rId2" Type="http://schemas.openxmlformats.org/officeDocument/2006/relationships/slideLayout" Target="../slideLayouts/slideLayout25.xml"/>
</Relationships>
</file>

<file path=ppt/slides/_rels/slide643.xml.rels><?xml version="1.0" encoding="UTF-8"?>
<Relationships xmlns="http://schemas.openxmlformats.org/package/2006/relationships"><Relationship Id="rId1" Type="http://schemas.openxmlformats.org/officeDocument/2006/relationships/image" Target="../media/image246.png"/><Relationship Id="rId2" Type="http://schemas.openxmlformats.org/officeDocument/2006/relationships/slideLayout" Target="../slideLayouts/slideLayout25.xml"/>
</Relationships>
</file>

<file path=ppt/slides/_rels/slide644.xml.rels><?xml version="1.0" encoding="UTF-8"?>
<Relationships xmlns="http://schemas.openxmlformats.org/package/2006/relationships"><Relationship Id="rId1" Type="http://schemas.openxmlformats.org/officeDocument/2006/relationships/image" Target="../media/image247.png"/><Relationship Id="rId2" Type="http://schemas.openxmlformats.org/officeDocument/2006/relationships/slideLayout" Target="../slideLayouts/slideLayout25.xml"/>
</Relationships>
</file>

<file path=ppt/slides/_rels/slide645.xml.rels><?xml version="1.0" encoding="UTF-8"?>
<Relationships xmlns="http://schemas.openxmlformats.org/package/2006/relationships"><Relationship Id="rId1" Type="http://schemas.openxmlformats.org/officeDocument/2006/relationships/image" Target="../media/image248.png"/><Relationship Id="rId2" Type="http://schemas.openxmlformats.org/officeDocument/2006/relationships/slideLayout" Target="../slideLayouts/slideLayout25.xml"/>
</Relationships>
</file>

<file path=ppt/slides/_rels/slide6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7.xml"/>
</Relationships>
</file>

<file path=ppt/slides/_rels/slide6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25.xml"/>
</Relationships>
</file>

<file path=ppt/slides/_rels/slide6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8.xml.rels><?xml version="1.0" encoding="UTF-8"?>
<Relationships xmlns="http://schemas.openxmlformats.org/package/2006/relationships"><Relationship Id="rId1" Type="http://schemas.openxmlformats.org/officeDocument/2006/relationships/image" Target="../media/image249.png"/><Relationship Id="rId2" Type="http://schemas.openxmlformats.org/officeDocument/2006/relationships/hyperlink" Target="mailto:git@github.com:FreezingGod/vimcfg.git" TargetMode="External"/><Relationship Id="rId3" Type="http://schemas.openxmlformats.org/officeDocument/2006/relationships/slideLayout" Target="../slideLayouts/slideLayout25.xml"/>
</Relationships>
</file>

<file path=ppt/slides/_rels/slide659.xml.rels><?xml version="1.0" encoding="UTF-8"?>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51.png"/><Relationship Id="rId3"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25.xml"/>
</Relationships>
</file>

<file path=ppt/slides/_rels/slide660.xml.rels><?xml version="1.0" encoding="UTF-8"?>
<Relationships xmlns="http://schemas.openxmlformats.org/package/2006/relationships"><Relationship Id="rId1" Type="http://schemas.openxmlformats.org/officeDocument/2006/relationships/image" Target="../media/image252.png"/><Relationship Id="rId2" Type="http://schemas.openxmlformats.org/officeDocument/2006/relationships/slideLayout" Target="../slideLayouts/slideLayout25.xml"/>
</Relationships>
</file>

<file path=ppt/slides/_rels/slide66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1.xml"/>
</Relationships>
</file>

<file path=ppt/slides/_rels/slide662.xml.rels><?xml version="1.0" encoding="UTF-8"?>
<Relationships xmlns="http://schemas.openxmlformats.org/package/2006/relationships"><Relationship Id="rId1" Type="http://schemas.openxmlformats.org/officeDocument/2006/relationships/hyperlink" Target="http://github.com/" TargetMode="External"/><Relationship Id="rId2" Type="http://schemas.openxmlformats.org/officeDocument/2006/relationships/slideLayout" Target="../slideLayouts/slideLayout25.xml"/><Relationship Id="rId3" Type="http://schemas.openxmlformats.org/officeDocument/2006/relationships/notesSlide" Target="../notesSlides/notesSlide662.xml"/>
</Relationships>
</file>

<file path=ppt/slides/_rels/slide66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3.xml"/>
</Relationships>
</file>

<file path=ppt/slides/_rels/slide66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4.xml"/>
</Relationships>
</file>

<file path=ppt/slides/_rels/slide66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5.xml"/>
</Relationships>
</file>

<file path=ppt/slides/_rels/slide666.xml.rels><?xml version="1.0" encoding="UTF-8"?>
<Relationships xmlns="http://schemas.openxmlformats.org/package/2006/relationships"><Relationship Id="rId1" Type="http://schemas.openxmlformats.org/officeDocument/2006/relationships/hyperlink" Target="https://github.com/tboult/A3-CS6000F19" TargetMode="External"/><Relationship Id="rId2" Type="http://schemas.openxmlformats.org/officeDocument/2006/relationships/slideLayout" Target="../slideLayouts/slideLayout25.xml"/>
</Relationships>
</file>

<file path=ppt/slides/_rels/slide667.xml.rels><?xml version="1.0" encoding="UTF-8"?>
<Relationships xmlns="http://schemas.openxmlformats.org/package/2006/relationships"><Relationship Id="rId1" Type="http://schemas.openxmlformats.org/officeDocument/2006/relationships/slideLayout" Target="../slideLayouts/slideLayout313.xml"/><Relationship Id="rId2" Type="http://schemas.openxmlformats.org/officeDocument/2006/relationships/notesSlide" Target="../notesSlides/notesSlide667.xml"/>
</Relationships>
</file>

<file path=ppt/slides/_rels/slide6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25.xml"/>
</Relationships>
</file>

<file path=ppt/slides/_rels/slide6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1.xml.rels><?xml version="1.0" encoding="UTF-8"?>
<Relationships xmlns="http://schemas.openxmlformats.org/package/2006/relationships"><Relationship Id="rId1" Type="http://schemas.openxmlformats.org/officeDocument/2006/relationships/image" Target="../media/image253.png"/><Relationship Id="rId2" Type="http://schemas.openxmlformats.org/officeDocument/2006/relationships/image" Target="../media/image254.png"/><Relationship Id="rId3" Type="http://schemas.openxmlformats.org/officeDocument/2006/relationships/image" Target="../media/image255.png"/><Relationship Id="rId4" Type="http://schemas.openxmlformats.org/officeDocument/2006/relationships/slideLayout" Target="../slideLayouts/slideLayout13.xml"/>
</Relationships>
</file>

<file path=ppt/slides/_rels/slide672.xml.rels><?xml version="1.0" encoding="UTF-8"?>
<Relationships xmlns="http://schemas.openxmlformats.org/package/2006/relationships"><Relationship Id="rId1" Type="http://schemas.openxmlformats.org/officeDocument/2006/relationships/image" Target="../media/image256.png"/><Relationship Id="rId2" Type="http://schemas.openxmlformats.org/officeDocument/2006/relationships/image" Target="../media/image257.png"/><Relationship Id="rId3" Type="http://schemas.openxmlformats.org/officeDocument/2006/relationships/image" Target="../media/image258.png"/><Relationship Id="rId4" Type="http://schemas.openxmlformats.org/officeDocument/2006/relationships/image" Target="../media/image259.png"/><Relationship Id="rId5" Type="http://schemas.openxmlformats.org/officeDocument/2006/relationships/image" Target="../media/image260.tif"/><Relationship Id="rId6" Type="http://schemas.openxmlformats.org/officeDocument/2006/relationships/image" Target="../media/image261.tif"/><Relationship Id="rId7" Type="http://schemas.openxmlformats.org/officeDocument/2006/relationships/slideLayout" Target="../slideLayouts/slideLayout13.xml"/>
</Relationships>
</file>

<file path=ppt/slides/_rels/slide673.xml.rels><?xml version="1.0" encoding="UTF-8"?>
<Relationships xmlns="http://schemas.openxmlformats.org/package/2006/relationships"><Relationship Id="rId1" Type="http://schemas.openxmlformats.org/officeDocument/2006/relationships/slideLayout" Target="../slideLayouts/slideLayout89.xml"/>
</Relationships>
</file>

<file path=ppt/slides/_rels/slide674.xml.rels><?xml version="1.0" encoding="UTF-8"?>
<Relationships xmlns="http://schemas.openxmlformats.org/package/2006/relationships"><Relationship Id="rId1" Type="http://schemas.openxmlformats.org/officeDocument/2006/relationships/hyperlink" Target="https://ctan.org/" TargetMode="External"/><Relationship Id="rId2" Type="http://schemas.openxmlformats.org/officeDocument/2006/relationships/hyperlink" Target="https://ctan.org/" TargetMode="External"/><Relationship Id="rId3" Type="http://schemas.openxmlformats.org/officeDocument/2006/relationships/hyperlink" Target="https://ctan.org/" TargetMode="External"/><Relationship Id="rId4" Type="http://schemas.openxmlformats.org/officeDocument/2006/relationships/hyperlink" Target="http://www.tug.org/" TargetMode="External"/><Relationship Id="rId5" Type="http://schemas.openxmlformats.org/officeDocument/2006/relationships/hyperlink" Target="http://ctan.tug.org/tex-archive/info/lshort/english/lshort.pdf" TargetMode="External"/><Relationship Id="rId6" Type="http://schemas.openxmlformats.org/officeDocument/2006/relationships/hyperlink" Target="https://www.youtube.com/watch?v=SoDv0qhyysQ&amp;list=PL1D4EAB31D3EBC449" TargetMode="External"/><Relationship Id="rId7" Type="http://schemas.openxmlformats.org/officeDocument/2006/relationships/hyperlink" Target="https://www.youtube.com/watch?v=SoDv0qhyysQ&amp;list=PL1D4EAB31D3EBC449" TargetMode="External"/><Relationship Id="rId8" Type="http://schemas.openxmlformats.org/officeDocument/2006/relationships/hyperlink" Target="https://www.youtube.com/watch?v=SoDv0qhyysQ&amp;list=PL1D4EAB31D3EBC449" TargetMode="External"/><Relationship Id="rId9" Type="http://schemas.openxmlformats.org/officeDocument/2006/relationships/hyperlink" Target="https://www.youtube.com/watch?v=SoDv0qhyysQ&amp;list=PL1D4EAB31D3EBC449" TargetMode="External"/><Relationship Id="rId10" Type="http://schemas.openxmlformats.org/officeDocument/2006/relationships/hyperlink" Target="https://www.youtube.com/watch?v=SoDv0qhyysQ&amp;list=PL1D4EAB31D3EBC449" TargetMode="External"/><Relationship Id="rId11" Type="http://schemas.openxmlformats.org/officeDocument/2006/relationships/slideLayout" Target="../slideLayouts/slideLayout13.xml"/><Relationship Id="rId12" Type="http://schemas.openxmlformats.org/officeDocument/2006/relationships/notesSlide" Target="../notesSlides/notesSlide674.xml"/>
</Relationships>
</file>

<file path=ppt/slides/_rels/slide675.xml.rels><?xml version="1.0" encoding="UTF-8"?>
<Relationships xmlns="http://schemas.openxmlformats.org/package/2006/relationships"><Relationship Id="rId1" Type="http://schemas.openxmlformats.org/officeDocument/2006/relationships/image" Target="../media/image262.png"/><Relationship Id="rId2" Type="http://schemas.openxmlformats.org/officeDocument/2006/relationships/image" Target="../media/image263.jpeg"/><Relationship Id="rId3" Type="http://schemas.openxmlformats.org/officeDocument/2006/relationships/slideLayout" Target="../slideLayouts/slideLayout332.xml"/><Relationship Id="rId4" Type="http://schemas.openxmlformats.org/officeDocument/2006/relationships/notesSlide" Target="../notesSlides/notesSlide675.xml"/>
</Relationships>
</file>

<file path=ppt/slides/_rels/slide67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6.xml"/>
</Relationships>
</file>

<file path=ppt/slides/_rels/slide67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7.xml"/>
</Relationships>
</file>

<file path=ppt/slides/_rels/slide678.xml.rels><?xml version="1.0" encoding="UTF-8"?>
<Relationships xmlns="http://schemas.openxmlformats.org/package/2006/relationships"><Relationship Id="rId1" Type="http://schemas.openxmlformats.org/officeDocument/2006/relationships/hyperlink" Target="http://www.tug.org/protext/" TargetMode="External"/><Relationship Id="rId2" Type="http://schemas.openxmlformats.org/officeDocument/2006/relationships/slideLayout" Target="../slideLayouts/slideLayout13.xml"/><Relationship Id="rId3" Type="http://schemas.openxmlformats.org/officeDocument/2006/relationships/notesSlide" Target="../notesSlides/notesSlide678.xml"/>
</Relationships>
</file>

<file path=ppt/slides/_rels/slide679.xml.rels><?xml version="1.0" encoding="UTF-8"?>
<Relationships xmlns="http://schemas.openxmlformats.org/package/2006/relationships"><Relationship Id="rId1" Type="http://schemas.openxmlformats.org/officeDocument/2006/relationships/hyperlink" Target="https://www.overleaf.com/" TargetMode="External"/><Relationship Id="rId2" Type="http://schemas.openxmlformats.org/officeDocument/2006/relationships/hyperlink" Target="https://www.sharelatex.com/" TargetMode="External"/><Relationship Id="rId3" Type="http://schemas.openxmlformats.org/officeDocument/2006/relationships/hyperlink" Target="http://quicklatex.com/" TargetMode="External"/><Relationship Id="rId4" Type="http://schemas.openxmlformats.org/officeDocument/2006/relationships/hyperlink" Target="http://Mathstools.com" TargetMode="External"/><Relationship Id="rId5"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5.xml"/>
</Relationships>
</file>

<file path=ppt/slides/_rels/slide6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1.xml.rels><?xml version="1.0" encoding="UTF-8"?>
<Relationships xmlns="http://schemas.openxmlformats.org/package/2006/relationships"><Relationship Id="rId1" Type="http://schemas.openxmlformats.org/officeDocument/2006/relationships/image" Target="../media/image264.png"/><Relationship Id="rId2" Type="http://schemas.openxmlformats.org/officeDocument/2006/relationships/slideLayout" Target="../slideLayouts/slideLayout73.xml"/>
</Relationships>
</file>

<file path=ppt/slides/_rels/slide682.xml.rels><?xml version="1.0" encoding="UTF-8"?>
<Relationships xmlns="http://schemas.openxmlformats.org/package/2006/relationships"><Relationship Id="rId1" Type="http://schemas.openxmlformats.org/officeDocument/2006/relationships/image" Target="../media/image265.png"/><Relationship Id="rId2" Type="http://schemas.openxmlformats.org/officeDocument/2006/relationships/slideLayout" Target="../slideLayouts/slideLayout73.xml"/>
</Relationships>
</file>

<file path=ppt/slides/_rels/slide6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4.xml"/>
</Relationships>
</file>

<file path=ppt/slides/_rels/slide6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6.xml"/>
</Relationships>
</file>

<file path=ppt/slides/_rels/slide6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9.xml"/>
</Relationships>
</file>

<file path=ppt/slides/_rels/slide6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25.xml"/>
</Relationships>
</file>

<file path=ppt/slides/_rels/slide69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0.xml"/>
</Relationships>
</file>

<file path=ppt/slides/_rels/slide69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1.xml"/>
</Relationships>
</file>

<file path=ppt/slides/_rels/slide69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2.xml"/>
</Relationships>
</file>

<file path=ppt/slides/_rels/slide6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6.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slideLayout" Target="../slideLayouts/slideLayout13.xml"/>
</Relationships>
</file>

<file path=ppt/slides/_rels/slide6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8.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slideLayout" Target="../slideLayouts/slideLayout13.xml"/>
</Relationships>
</file>

<file path=ppt/slides/_rels/slide69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9.xml"/>
</Relationships>
</file>

<file path=ppt/slides/_rels/slide7.xml.rels><?xml version="1.0" encoding="UTF-8"?>
<Relationships xmlns="http://schemas.openxmlformats.org/package/2006/relationships"><Relationship Id="rId1" Type="http://schemas.openxmlformats.org/officeDocument/2006/relationships/hyperlink" Target="mailto:tboult@vast.uccs.edu" TargetMode="External"/><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25.xml"/>
</Relationships>
</file>

<file path=ppt/slides/_rels/slide7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1.xml"/>
</Relationships>
</file>

<file path=ppt/slides/_rels/slide702.xml.rels><?xml version="1.0" encoding="UTF-8"?>
<Relationships xmlns="http://schemas.openxmlformats.org/package/2006/relationships"><Relationship Id="rId1" Type="http://schemas.openxmlformats.org/officeDocument/2006/relationships/image" Target="../media/image268.jpeg"/><Relationship Id="rId2" Type="http://schemas.openxmlformats.org/officeDocument/2006/relationships/slideLayout" Target="../slideLayouts/slideLayout337.xml"/><Relationship Id="rId3" Type="http://schemas.openxmlformats.org/officeDocument/2006/relationships/notesSlide" Target="../notesSlides/notesSlide702.xml"/>
</Relationships>
</file>

<file path=ppt/slides/_rels/slide703.xml.rels><?xml version="1.0" encoding="UTF-8"?>
<Relationships xmlns="http://schemas.openxmlformats.org/package/2006/relationships"><Relationship Id="rId1" Type="http://schemas.openxmlformats.org/officeDocument/2006/relationships/image" Target="../media/image269.png"/><Relationship Id="rId2" Type="http://schemas.openxmlformats.org/officeDocument/2006/relationships/slideLayout" Target="../slideLayouts/slideLayout13.xml"/><Relationship Id="rId3" Type="http://schemas.openxmlformats.org/officeDocument/2006/relationships/notesSlide" Target="../notesSlides/notesSlide703.xml"/>
</Relationships>
</file>

<file path=ppt/slides/_rels/slide704.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slideLayout" Target="../slideLayouts/slideLayout13.xml"/>
</Relationships>
</file>

<file path=ppt/slides/_rels/slide70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5.xml"/>
</Relationships>
</file>

<file path=ppt/slides/_rels/slide706.xml.rels><?xml version="1.0" encoding="UTF-8"?>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13.xml"/><Relationship Id="rId3" Type="http://schemas.openxmlformats.org/officeDocument/2006/relationships/notesSlide" Target="../notesSlides/notesSlide706.xml"/>
</Relationships>
</file>

<file path=ppt/slides/_rels/slide707.xml.rels><?xml version="1.0" encoding="UTF-8"?>
<Relationships xmlns="http://schemas.openxmlformats.org/package/2006/relationships"><Relationship Id="rId1" Type="http://schemas.openxmlformats.org/officeDocument/2006/relationships/image" Target="../media/image272.png"/><Relationship Id="rId2" Type="http://schemas.openxmlformats.org/officeDocument/2006/relationships/slideLayout" Target="../slideLayouts/slideLayout13.xml"/><Relationship Id="rId3" Type="http://schemas.openxmlformats.org/officeDocument/2006/relationships/notesSlide" Target="../notesSlides/notesSlide707.xml"/>
</Relationships>
</file>

<file path=ppt/slides/_rels/slide708.xml.rels><?xml version="1.0" encoding="UTF-8"?>
<Relationships xmlns="http://schemas.openxmlformats.org/package/2006/relationships"><Relationship Id="rId1" Type="http://schemas.openxmlformats.org/officeDocument/2006/relationships/image" Target="../media/image273.tif"/><Relationship Id="rId2" Type="http://schemas.openxmlformats.org/officeDocument/2006/relationships/slideLayout" Target="../slideLayouts/slideLayout13.xml"/>
</Relationships>
</file>

<file path=ppt/slides/_rels/slide709.xml.rels><?xml version="1.0" encoding="UTF-8"?>
<Relationships xmlns="http://schemas.openxmlformats.org/package/2006/relationships"><Relationship Id="rId1" Type="http://schemas.openxmlformats.org/officeDocument/2006/relationships/image" Target="../media/image274.tif"/><Relationship Id="rId2" Type="http://schemas.openxmlformats.org/officeDocument/2006/relationships/image" Target="../media/image275.tif"/><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25.xml"/>
</Relationships>
</file>

<file path=ppt/slides/_rels/slide710.xml.rels><?xml version="1.0" encoding="UTF-8"?>
<Relationships xmlns="http://schemas.openxmlformats.org/package/2006/relationships"><Relationship Id="rId1" Type="http://schemas.openxmlformats.org/officeDocument/2006/relationships/image" Target="../media/image276.tif"/><Relationship Id="rId2" Type="http://schemas.openxmlformats.org/officeDocument/2006/relationships/image" Target="../media/image277.tif"/><Relationship Id="rId3" Type="http://schemas.openxmlformats.org/officeDocument/2006/relationships/slideLayout" Target="../slideLayouts/slideLayout13.xml"/>
</Relationships>
</file>

<file path=ppt/slides/_rels/slide711.xml.rels><?xml version="1.0" encoding="UTF-8"?>
<Relationships xmlns="http://schemas.openxmlformats.org/package/2006/relationships"><Relationship Id="rId1" Type="http://schemas.openxmlformats.org/officeDocument/2006/relationships/image" Target="../media/image278.tif"/><Relationship Id="rId2" Type="http://schemas.openxmlformats.org/officeDocument/2006/relationships/image" Target="../media/image279.tif"/><Relationship Id="rId3" Type="http://schemas.openxmlformats.org/officeDocument/2006/relationships/slideLayout" Target="../slideLayouts/slideLayout13.xml"/>
</Relationships>
</file>

<file path=ppt/slides/_rels/slide712.xml.rels><?xml version="1.0" encoding="UTF-8"?>
<Relationships xmlns="http://schemas.openxmlformats.org/package/2006/relationships"><Relationship Id="rId1" Type="http://schemas.openxmlformats.org/officeDocument/2006/relationships/image" Target="../media/image280.tif"/><Relationship Id="rId2" Type="http://schemas.openxmlformats.org/officeDocument/2006/relationships/image" Target="../media/image281.tif"/><Relationship Id="rId3" Type="http://schemas.openxmlformats.org/officeDocument/2006/relationships/slideLayout" Target="../slideLayouts/slideLayout13.xml"/>
</Relationships>
</file>

<file path=ppt/slides/_rels/slide713.xml.rels><?xml version="1.0" encoding="UTF-8"?>
<Relationships xmlns="http://schemas.openxmlformats.org/package/2006/relationships"><Relationship Id="rId1" Type="http://schemas.openxmlformats.org/officeDocument/2006/relationships/image" Target="../media/image282.tif"/><Relationship Id="rId2" Type="http://schemas.openxmlformats.org/officeDocument/2006/relationships/image" Target="../media/image283.tif"/><Relationship Id="rId3" Type="http://schemas.openxmlformats.org/officeDocument/2006/relationships/slideLayout" Target="../slideLayouts/slideLayout13.xml"/>
</Relationships>
</file>

<file path=ppt/slides/_rels/slide714.xml.rels><?xml version="1.0" encoding="UTF-8"?>
<Relationships xmlns="http://schemas.openxmlformats.org/package/2006/relationships"><Relationship Id="rId1" Type="http://schemas.openxmlformats.org/officeDocument/2006/relationships/image" Target="../media/image284.png"/><Relationship Id="rId2" Type="http://schemas.openxmlformats.org/officeDocument/2006/relationships/image" Target="../media/image285.png"/><Relationship Id="rId3" Type="http://schemas.openxmlformats.org/officeDocument/2006/relationships/slideLayout" Target="../slideLayouts/slideLayout13.xml"/>
</Relationships>
</file>

<file path=ppt/slides/_rels/slide7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5.xml"/>
</Relationships>
</file>

<file path=ppt/slides/_rels/slide716.xml.rels><?xml version="1.0" encoding="UTF-8"?>
<Relationships xmlns="http://schemas.openxmlformats.org/package/2006/relationships"><Relationship Id="rId1" Type="http://schemas.openxmlformats.org/officeDocument/2006/relationships/image" Target="../media/image286.png"/><Relationship Id="rId2" Type="http://schemas.openxmlformats.org/officeDocument/2006/relationships/slideLayout" Target="../slideLayouts/slideLayout13.xml"/>
</Relationships>
</file>

<file path=ppt/slides/_rels/slide717.xml.rels><?xml version="1.0" encoding="UTF-8"?>
<Relationships xmlns="http://schemas.openxmlformats.org/package/2006/relationships"><Relationship Id="rId1" Type="http://schemas.openxmlformats.org/officeDocument/2006/relationships/hyperlink" Target="http://www.ctan.org/tex-archive/macros/latex/contrib/algorithm2e/algorithm2e.pdf" TargetMode="External"/><Relationship Id="rId2" Type="http://schemas.openxmlformats.org/officeDocument/2006/relationships/slideLayout" Target="../slideLayouts/slideLayout13.xml"/><Relationship Id="rId3" Type="http://schemas.openxmlformats.org/officeDocument/2006/relationships/notesSlide" Target="../notesSlides/notesSlide717.xml"/>
</Relationships>
</file>

<file path=ppt/slides/_rels/slide718.xml.rels><?xml version="1.0" encoding="UTF-8"?>
<Relationships xmlns="http://schemas.openxmlformats.org/package/2006/relationships"><Relationship Id="rId1" Type="http://schemas.openxmlformats.org/officeDocument/2006/relationships/image" Target="../media/image287.png"/><Relationship Id="rId2" Type="http://schemas.openxmlformats.org/officeDocument/2006/relationships/slideLayout" Target="../slideLayouts/slideLayout13.xml"/><Relationship Id="rId3" Type="http://schemas.openxmlformats.org/officeDocument/2006/relationships/notesSlide" Target="../notesSlides/notesSlide718.xml"/>
</Relationships>
</file>

<file path=ppt/slides/_rels/slide719.xml.rels><?xml version="1.0" encoding="UTF-8"?>
<Relationships xmlns="http://schemas.openxmlformats.org/package/2006/relationships"><Relationship Id="rId1" Type="http://schemas.openxmlformats.org/officeDocument/2006/relationships/image" Target="../media/image288.png"/><Relationship Id="rId2" Type="http://schemas.openxmlformats.org/officeDocument/2006/relationships/slideLayout" Target="../slideLayouts/slideLayout136.xml"/><Relationship Id="rId3" Type="http://schemas.openxmlformats.org/officeDocument/2006/relationships/notesSlide" Target="../notesSlides/notesSlide71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2.xml"/>
</Relationships>
</file>

<file path=ppt/slides/_rels/slide720.xml.rels><?xml version="1.0" encoding="UTF-8"?>
<Relationships xmlns="http://schemas.openxmlformats.org/package/2006/relationships"><Relationship Id="rId1" Type="http://schemas.openxmlformats.org/officeDocument/2006/relationships/image" Target="../media/image289.png"/><Relationship Id="rId2" Type="http://schemas.openxmlformats.org/officeDocument/2006/relationships/hyperlink" Target="http://tex.stackexchange.com/" TargetMode="External"/><Relationship Id="rId3" Type="http://schemas.openxmlformats.org/officeDocument/2006/relationships/slideLayout" Target="../slideLayouts/slideLayout13.xml"/>
</Relationships>
</file>

<file path=ppt/slides/_rels/slide7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2.xml.rels><?xml version="1.0" encoding="UTF-8"?>
<Relationships xmlns="http://schemas.openxmlformats.org/package/2006/relationships"><Relationship Id="rId1" Type="http://schemas.openxmlformats.org/officeDocument/2006/relationships/hyperlink" Target="http://texpoint.necula.org/" TargetMode="External"/><Relationship Id="rId2" Type="http://schemas.openxmlformats.org/officeDocument/2006/relationships/hyperlink" Target="http://texpoint.necula.org/" TargetMode="External"/><Relationship Id="rId3" Type="http://schemas.openxmlformats.org/officeDocument/2006/relationships/hyperlink" Target="http://maru.bonyari.jp/texclip/texclip.php" TargetMode="External"/><Relationship Id="rId4" Type="http://schemas.openxmlformats.org/officeDocument/2006/relationships/hyperlink" Target="http://bitbucket.org/rivanvx/beamer/wiki/Home" TargetMode="External"/><Relationship Id="rId5" Type="http://schemas.openxmlformats.org/officeDocument/2006/relationships/image" Target="../media/image290.png"/><Relationship Id="rId6" Type="http://schemas.openxmlformats.org/officeDocument/2006/relationships/slideLayout" Target="../slideLayouts/slideLayout13.xml"/>
</Relationships>
</file>

<file path=ppt/slides/_rels/slide7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3.xml"/>
</Relationships>
</file>

<file path=ppt/slides/_rels/slide72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9.xml.rels><?xml version="1.0" encoding="UTF-8"?>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7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4.xml.rels><?xml version="1.0" encoding="UTF-8"?>
<Relationships xmlns="http://schemas.openxmlformats.org/package/2006/relationships"><Relationship Id="rId1" Type="http://schemas.openxmlformats.org/officeDocument/2006/relationships/slideLayout" Target="../slideLayouts/slideLayout136.xml"/>
</Relationships>
</file>

<file path=ppt/slides/_rels/slide7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6.xml.rels><?xml version="1.0" encoding="UTF-8"?>
<Relationships xmlns="http://schemas.openxmlformats.org/package/2006/relationships"><Relationship Id="rId1" Type="http://schemas.openxmlformats.org/officeDocument/2006/relationships/slideLayout" Target="../slideLayouts/slideLayout136.xml"/>
</Relationships>
</file>

<file path=ppt/slides/_rels/slide737.xml.rels><?xml version="1.0" encoding="UTF-8"?>
<Relationships xmlns="http://schemas.openxmlformats.org/package/2006/relationships"><Relationship Id="rId1" Type="http://schemas.openxmlformats.org/officeDocument/2006/relationships/slideLayout" Target="../slideLayouts/slideLayout136.xml"/>
</Relationships>
</file>

<file path=ppt/slides/_rels/slide7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4.xml.rels><?xml version="1.0" encoding="UTF-8"?>
<Relationships xmlns="http://schemas.openxmlformats.org/package/2006/relationships"><Relationship Id="rId1" Type="http://schemas.openxmlformats.org/officeDocument/2006/relationships/hyperlink" Target="http://www.ctan.org/" TargetMode="External"/><Relationship Id="rId2" Type="http://schemas.openxmlformats.org/officeDocument/2006/relationships/slideLayout" Target="../slideLayouts/slideLayout13.xml"/>
</Relationships>
</file>

<file path=ppt/slides/_rels/slide7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7.xml.rels><?xml version="1.0" encoding="UTF-8"?>
<Relationships xmlns="http://schemas.openxmlformats.org/package/2006/relationships"><Relationship Id="rId1" Type="http://schemas.openxmlformats.org/officeDocument/2006/relationships/slideLayout" Target="../slideLayouts/slideLayout136.xml"/>
</Relationships>
</file>

<file path=ppt/slides/_rels/slide748.xml.rels><?xml version="1.0" encoding="UTF-8"?>
<Relationships xmlns="http://schemas.openxmlformats.org/package/2006/relationships"><Relationship Id="rId1" Type="http://schemas.openxmlformats.org/officeDocument/2006/relationships/image" Target="../media/image292.png"/><Relationship Id="rId2" Type="http://schemas.openxmlformats.org/officeDocument/2006/relationships/slideLayout" Target="../slideLayouts/slideLayout73.xml"/>
</Relationships>
</file>

<file path=ppt/slides/_rels/slide7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0.xml.rels><?xml version="1.0" encoding="UTF-8"?>
<Relationships xmlns="http://schemas.openxmlformats.org/package/2006/relationships"><Relationship Id="rId1" Type="http://schemas.openxmlformats.org/officeDocument/2006/relationships/image" Target="../media/image293.png"/><Relationship Id="rId2" Type="http://schemas.openxmlformats.org/officeDocument/2006/relationships/slideLayout" Target="../slideLayouts/slideLayout73.xml"/>
</Relationships>
</file>

<file path=ppt/slides/_rels/slide7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2.xml.rels><?xml version="1.0" encoding="UTF-8"?>
<Relationships xmlns="http://schemas.openxmlformats.org/package/2006/relationships"><Relationship Id="rId1" Type="http://schemas.openxmlformats.org/officeDocument/2006/relationships/image" Target="../media/image294.png"/><Relationship Id="rId2" Type="http://schemas.openxmlformats.org/officeDocument/2006/relationships/slideLayout" Target="../slideLayouts/slideLayout13.xml"/>
</Relationships>
</file>

<file path=ppt/slides/_rels/slide7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5.xml.rels><?xml version="1.0" encoding="UTF-8"?>
<Relationships xmlns="http://schemas.openxmlformats.org/package/2006/relationships"><Relationship Id="rId1" Type="http://schemas.openxmlformats.org/officeDocument/2006/relationships/image" Target="../media/image295.png"/><Relationship Id="rId2" Type="http://schemas.openxmlformats.org/officeDocument/2006/relationships/slideLayout" Target="../slideLayouts/slideLayout73.xml"/>
</Relationships>
</file>

<file path=ppt/slides/_rels/slide756.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56.xml"/>
</Relationships>
</file>

<file path=ppt/slides/_rels/slide7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8.xml.rels><?xml version="1.0" encoding="UTF-8"?>
<Relationships xmlns="http://schemas.openxmlformats.org/package/2006/relationships"><Relationship Id="rId1" Type="http://schemas.openxmlformats.org/officeDocument/2006/relationships/image" Target="../media/image296.png"/><Relationship Id="rId2" Type="http://schemas.openxmlformats.org/officeDocument/2006/relationships/image" Target="../media/image297.png"/><Relationship Id="rId3" Type="http://schemas.openxmlformats.org/officeDocument/2006/relationships/image" Target="../media/image298.png"/><Relationship Id="rId4" Type="http://schemas.openxmlformats.org/officeDocument/2006/relationships/slideLayout" Target="../slideLayouts/slideLayout13.xml"/>
</Relationships>
</file>

<file path=ppt/slides/_rels/slide759.xml.rels><?xml version="1.0" encoding="UTF-8"?>
<Relationships xmlns="http://schemas.openxmlformats.org/package/2006/relationships"><Relationship Id="rId1" Type="http://schemas.openxmlformats.org/officeDocument/2006/relationships/image" Target="../media/image299.png"/><Relationship Id="rId2" Type="http://schemas.openxmlformats.org/officeDocument/2006/relationships/image" Target="../media/image300.png"/><Relationship Id="rId3" Type="http://schemas.openxmlformats.org/officeDocument/2006/relationships/image" Target="../media/image301.png"/><Relationship Id="rId4"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60.xml.rels><?xml version="1.0" encoding="UTF-8"?>
<Relationships xmlns="http://schemas.openxmlformats.org/package/2006/relationships"><Relationship Id="rId1" Type="http://schemas.openxmlformats.org/officeDocument/2006/relationships/hyperlink" Target="http://www.tug.org/" TargetMode="External"/><Relationship Id="rId2" Type="http://schemas.openxmlformats.org/officeDocument/2006/relationships/hyperlink" Target="http://ctan.tug.org/tex-archive/info/lshort/english/lshort.pdf" TargetMode="External"/><Relationship Id="rId3" Type="http://schemas.openxmlformats.org/officeDocument/2006/relationships/hyperlink" Target="https://www.youtube.com/watch?v=SoDv0qhyysQ&amp;list=PL1D4EAB31D3EBC449" TargetMode="External"/><Relationship Id="rId4" Type="http://schemas.openxmlformats.org/officeDocument/2006/relationships/hyperlink" Target="https://www.youtube.com/watch?v=SoDv0qhyysQ&amp;list=PL1D4EAB31D3EBC449" TargetMode="External"/><Relationship Id="rId5" Type="http://schemas.openxmlformats.org/officeDocument/2006/relationships/hyperlink" Target="https://www.youtube.com/watch?v=SoDv0qhyysQ&amp;list=PL1D4EAB31D3EBC449" TargetMode="External"/><Relationship Id="rId6" Type="http://schemas.openxmlformats.org/officeDocument/2006/relationships/hyperlink" Target="https://www.youtube.com/watch?v=SoDv0qhyysQ&amp;list=PL1D4EAB31D3EBC449" TargetMode="External"/><Relationship Id="rId7" Type="http://schemas.openxmlformats.org/officeDocument/2006/relationships/hyperlink" Target="https://www.youtube.com/watch?v=SoDv0qhyysQ&amp;list=PL1D4EAB31D3EBC449" TargetMode="External"/><Relationship Id="rId8" Type="http://schemas.openxmlformats.org/officeDocument/2006/relationships/slideLayout" Target="../slideLayouts/slideLayout13.xml"/><Relationship Id="rId9" Type="http://schemas.openxmlformats.org/officeDocument/2006/relationships/notesSlide" Target="../notesSlides/notesSlide760.xml"/>
</Relationships>
</file>

<file path=ppt/slides/_rels/slide761.xml.rels><?xml version="1.0" encoding="UTF-8"?>
<Relationships xmlns="http://schemas.openxmlformats.org/package/2006/relationships"><Relationship Id="rId1" Type="http://schemas.openxmlformats.org/officeDocument/2006/relationships/image" Target="../media/image302.png"/><Relationship Id="rId2" Type="http://schemas.openxmlformats.org/officeDocument/2006/relationships/slideLayout" Target="../slideLayouts/slideLayout13.xml"/>
</Relationships>
</file>

<file path=ppt/slides/_rels/slide7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3.xml.rels><?xml version="1.0" encoding="UTF-8"?>
<Relationships xmlns="http://schemas.openxmlformats.org/package/2006/relationships"><Relationship Id="rId1" Type="http://schemas.openxmlformats.org/officeDocument/2006/relationships/image" Target="../media/image303.png"/><Relationship Id="rId2" Type="http://schemas.openxmlformats.org/officeDocument/2006/relationships/image" Target="../media/image304.png"/><Relationship Id="rId3" Type="http://schemas.openxmlformats.org/officeDocument/2006/relationships/image" Target="../media/image305.png"/><Relationship Id="rId4" Type="http://schemas.openxmlformats.org/officeDocument/2006/relationships/image" Target="../media/image306.png"/><Relationship Id="rId5" Type="http://schemas.openxmlformats.org/officeDocument/2006/relationships/image" Target="../media/image307.png"/><Relationship Id="rId6" Type="http://schemas.openxmlformats.org/officeDocument/2006/relationships/image" Target="../media/image308.png"/><Relationship Id="rId7" Type="http://schemas.openxmlformats.org/officeDocument/2006/relationships/slideLayout" Target="../slideLayouts/slideLayout337.xml"/>
</Relationships>
</file>

<file path=ppt/slides/_rels/slide764.xml.rels><?xml version="1.0" encoding="UTF-8"?>
<Relationships xmlns="http://schemas.openxmlformats.org/package/2006/relationships"><Relationship Id="rId1" Type="http://schemas.openxmlformats.org/officeDocument/2006/relationships/hyperlink" Target="http://www.zotero.org/" TargetMode="External"/><Relationship Id="rId2" Type="http://schemas.openxmlformats.org/officeDocument/2006/relationships/image" Target="../media/image309.png"/><Relationship Id="rId3" Type="http://schemas.openxmlformats.org/officeDocument/2006/relationships/slideLayout" Target="../slideLayouts/slideLayout13.xml"/>
</Relationships>
</file>

<file path=ppt/slides/_rels/slide7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6.xml.rels><?xml version="1.0" encoding="UTF-8"?>
<Relationships xmlns="http://schemas.openxmlformats.org/package/2006/relationships"><Relationship Id="rId1" Type="http://schemas.openxmlformats.org/officeDocument/2006/relationships/image" Target="../media/image310.png"/><Relationship Id="rId2" Type="http://schemas.openxmlformats.org/officeDocument/2006/relationships/slideLayout" Target="../slideLayouts/slideLayout73.xml"/>
</Relationships>
</file>

<file path=ppt/slides/_rels/slide767.xml.rels><?xml version="1.0" encoding="UTF-8"?>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73.xml"/>
</Relationships>
</file>

<file path=ppt/slides/_rels/slide768.xml.rels><?xml version="1.0" encoding="UTF-8"?>
<Relationships xmlns="http://schemas.openxmlformats.org/package/2006/relationships"><Relationship Id="rId1" Type="http://schemas.openxmlformats.org/officeDocument/2006/relationships/image" Target="../media/image312.png"/><Relationship Id="rId2" Type="http://schemas.openxmlformats.org/officeDocument/2006/relationships/slideLayout" Target="../slideLayouts/slideLayout73.xml"/>
</Relationships>
</file>

<file path=ppt/slides/_rels/slide7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70.xml.rels><?xml version="1.0" encoding="UTF-8"?>
<Relationships xmlns="http://schemas.openxmlformats.org/package/2006/relationships"><Relationship Id="rId1" Type="http://schemas.openxmlformats.org/officeDocument/2006/relationships/image" Target="../media/image313.png"/><Relationship Id="rId2" Type="http://schemas.openxmlformats.org/officeDocument/2006/relationships/image" Target="../media/image314.png"/><Relationship Id="rId3" Type="http://schemas.openxmlformats.org/officeDocument/2006/relationships/slideLayout" Target="../slideLayouts/slideLayout13.xml"/>
</Relationships>
</file>

<file path=ppt/slides/_rels/slide771.xml.rels><?xml version="1.0" encoding="UTF-8"?>
<Relationships xmlns="http://schemas.openxmlformats.org/package/2006/relationships"><Relationship Id="rId1" Type="http://schemas.openxmlformats.org/officeDocument/2006/relationships/image" Target="../media/image315.png"/><Relationship Id="rId2" Type="http://schemas.openxmlformats.org/officeDocument/2006/relationships/image" Target="../media/image316.png"/><Relationship Id="rId3" Type="http://schemas.openxmlformats.org/officeDocument/2006/relationships/image" Target="../media/image317.png"/><Relationship Id="rId4" Type="http://schemas.openxmlformats.org/officeDocument/2006/relationships/image" Target="../media/image318.png"/><Relationship Id="rId5" Type="http://schemas.openxmlformats.org/officeDocument/2006/relationships/slideLayout" Target="../slideLayouts/slideLayout73.xml"/>
</Relationships>
</file>

<file path=ppt/slides/_rels/slide772.xml.rels><?xml version="1.0" encoding="UTF-8"?>
<Relationships xmlns="http://schemas.openxmlformats.org/package/2006/relationships"><Relationship Id="rId1" Type="http://schemas.openxmlformats.org/officeDocument/2006/relationships/image" Target="../media/image319.png"/><Relationship Id="rId2" Type="http://schemas.openxmlformats.org/officeDocument/2006/relationships/image" Target="../media/image320.png"/><Relationship Id="rId3" Type="http://schemas.openxmlformats.org/officeDocument/2006/relationships/slideLayout" Target="../slideLayouts/slideLayout73.xml"/>
</Relationships>
</file>

<file path=ppt/slides/_rels/slide773.xml.rels><?xml version="1.0" encoding="UTF-8"?>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73.xml"/>
</Relationships>
</file>

<file path=ppt/slides/_rels/slide774.xml.rels><?xml version="1.0" encoding="UTF-8"?>
<Relationships xmlns="http://schemas.openxmlformats.org/package/2006/relationships"><Relationship Id="rId1" Type="http://schemas.openxmlformats.org/officeDocument/2006/relationships/image" Target="../media/image322.png"/><Relationship Id="rId2" Type="http://schemas.openxmlformats.org/officeDocument/2006/relationships/image" Target="../media/image323.png"/><Relationship Id="rId3" Type="http://schemas.openxmlformats.org/officeDocument/2006/relationships/slideLayout" Target="../slideLayouts/slideLayout13.xml"/>
</Relationships>
</file>

<file path=ppt/slides/_rels/slide775.xml.rels><?xml version="1.0" encoding="UTF-8"?>
<Relationships xmlns="http://schemas.openxmlformats.org/package/2006/relationships"><Relationship Id="rId1" Type="http://schemas.openxmlformats.org/officeDocument/2006/relationships/image" Target="../media/image324.png"/><Relationship Id="rId2" Type="http://schemas.openxmlformats.org/officeDocument/2006/relationships/image" Target="../media/image325.png"/><Relationship Id="rId3" Type="http://schemas.openxmlformats.org/officeDocument/2006/relationships/slideLayout" Target="../slideLayouts/slideLayout13.xml"/>
</Relationships>
</file>

<file path=ppt/slides/_rels/slide7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7.xml.rels><?xml version="1.0" encoding="UTF-8"?>
<Relationships xmlns="http://schemas.openxmlformats.org/package/2006/relationships"><Relationship Id="rId1" Type="http://schemas.openxmlformats.org/officeDocument/2006/relationships/image" Target="../media/image326.png"/><Relationship Id="rId2" Type="http://schemas.openxmlformats.org/officeDocument/2006/relationships/image" Target="../media/image327.png"/><Relationship Id="rId3" Type="http://schemas.openxmlformats.org/officeDocument/2006/relationships/slideLayout" Target="../slideLayouts/slideLayout13.xml"/>
</Relationships>
</file>

<file path=ppt/slides/_rels/slide778.xml.rels><?xml version="1.0" encoding="UTF-8"?>
<Relationships xmlns="http://schemas.openxmlformats.org/package/2006/relationships"><Relationship Id="rId1" Type="http://schemas.openxmlformats.org/officeDocument/2006/relationships/image" Target="../media/image328.png"/><Relationship Id="rId2" Type="http://schemas.openxmlformats.org/officeDocument/2006/relationships/slideLayout" Target="../slideLayouts/slideLayout13.xml"/>
</Relationships>
</file>

<file path=ppt/slides/_rels/slide779.xml.rels><?xml version="1.0" encoding="UTF-8"?>
<Relationships xmlns="http://schemas.openxmlformats.org/package/2006/relationships"><Relationship Id="rId1" Type="http://schemas.openxmlformats.org/officeDocument/2006/relationships/image" Target="../media/image329.pn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
</Relationships>
</file>

<file path=ppt/slides/_rels/slide780.xml.rels><?xml version="1.0" encoding="UTF-8"?>
<Relationships xmlns="http://schemas.openxmlformats.org/package/2006/relationships"><Relationship Id="rId1" Type="http://schemas.openxmlformats.org/officeDocument/2006/relationships/image" Target="../media/image330.png"/><Relationship Id="rId2" Type="http://schemas.openxmlformats.org/officeDocument/2006/relationships/slideLayout" Target="../slideLayouts/slideLayout13.xml"/>
</Relationships>
</file>

<file path=ppt/slides/_rels/slide781.xml.rels><?xml version="1.0" encoding="UTF-8"?>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slideLayout" Target="../slideLayouts/slideLayout73.xml"/>
</Relationships>
</file>

<file path=ppt/slides/_rels/slide782.xml.rels><?xml version="1.0" encoding="UTF-8"?>
<Relationships xmlns="http://schemas.openxmlformats.org/package/2006/relationships"><Relationship Id="rId1" Type="http://schemas.openxmlformats.org/officeDocument/2006/relationships/image" Target="../media/image333.png"/><Relationship Id="rId2" Type="http://schemas.openxmlformats.org/officeDocument/2006/relationships/image" Target="../media/image334.png"/><Relationship Id="rId3" Type="http://schemas.openxmlformats.org/officeDocument/2006/relationships/image" Target="../media/image335.png"/><Relationship Id="rId4" Type="http://schemas.openxmlformats.org/officeDocument/2006/relationships/slideLayout" Target="../slideLayouts/slideLayout73.xml"/>
</Relationships>
</file>

<file path=ppt/slides/_rels/slide783.xml.rels><?xml version="1.0" encoding="UTF-8"?>
<Relationships xmlns="http://schemas.openxmlformats.org/package/2006/relationships"><Relationship Id="rId1" Type="http://schemas.openxmlformats.org/officeDocument/2006/relationships/image" Target="../media/image336.png"/><Relationship Id="rId2" Type="http://schemas.openxmlformats.org/officeDocument/2006/relationships/slideLayout" Target="../slideLayouts/slideLayout73.xml"/>
</Relationships>
</file>

<file path=ppt/slides/_rels/slide784.xml.rels><?xml version="1.0" encoding="UTF-8"?>
<Relationships xmlns="http://schemas.openxmlformats.org/package/2006/relationships"><Relationship Id="rId1" Type="http://schemas.openxmlformats.org/officeDocument/2006/relationships/image" Target="../media/image337.png"/><Relationship Id="rId2" Type="http://schemas.openxmlformats.org/officeDocument/2006/relationships/image" Target="../media/image338.png"/><Relationship Id="rId3" Type="http://schemas.openxmlformats.org/officeDocument/2006/relationships/slideLayout" Target="../slideLayouts/slideLayout73.xml"/>
</Relationships>
</file>

<file path=ppt/slides/_rels/slide785.xml.rels><?xml version="1.0" encoding="UTF-8"?>
<Relationships xmlns="http://schemas.openxmlformats.org/package/2006/relationships"><Relationship Id="rId1" Type="http://schemas.openxmlformats.org/officeDocument/2006/relationships/hyperlink" Target="http://www.zotero.org/styles" TargetMode="External"/><Relationship Id="rId2" Type="http://schemas.openxmlformats.org/officeDocument/2006/relationships/slideLayout" Target="../slideLayouts/slideLayout13.xml"/>
</Relationships>
</file>

<file path=ppt/slides/_rels/slide786.xml.rels><?xml version="1.0" encoding="UTF-8"?>
<Relationships xmlns="http://schemas.openxmlformats.org/package/2006/relationships"><Relationship Id="rId1" Type="http://schemas.openxmlformats.org/officeDocument/2006/relationships/image" Target="../media/image339.png"/><Relationship Id="rId2" Type="http://schemas.openxmlformats.org/officeDocument/2006/relationships/slideLayout" Target="../slideLayouts/slideLayout13.xml"/>
</Relationships>
</file>

<file path=ppt/slides/_rels/slide787.xml.rels><?xml version="1.0" encoding="UTF-8"?>
<Relationships xmlns="http://schemas.openxmlformats.org/package/2006/relationships"><Relationship Id="rId1" Type="http://schemas.openxmlformats.org/officeDocument/2006/relationships/hyperlink" Target="http://www.zotero.org/" TargetMode="External"/><Relationship Id="rId2" Type="http://schemas.openxmlformats.org/officeDocument/2006/relationships/image" Target="../media/image340.png"/><Relationship Id="rId3" Type="http://schemas.openxmlformats.org/officeDocument/2006/relationships/slideLayout" Target="../slideLayouts/slideLayout13.xml"/>
</Relationships>
</file>

<file path=ppt/slides/_rels/slide788.xml.rels><?xml version="1.0" encoding="UTF-8"?>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13.xml"/>
</Relationships>
</file>

<file path=ppt/slides/_rels/slide789.xml.rels><?xml version="1.0" encoding="UTF-8"?>
<Relationships xmlns="http://schemas.openxmlformats.org/package/2006/relationships"><Relationship Id="rId1" Type="http://schemas.openxmlformats.org/officeDocument/2006/relationships/image" Target="../media/image342.png"/><Relationship Id="rId2"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
</Relationships>
</file>

<file path=ppt/slides/_rels/slide790.xml.rels><?xml version="1.0" encoding="UTF-8"?>
<Relationships xmlns="http://schemas.openxmlformats.org/package/2006/relationships"><Relationship Id="rId1" Type="http://schemas.openxmlformats.org/officeDocument/2006/relationships/image" Target="../media/image343.png"/><Relationship Id="rId2" Type="http://schemas.openxmlformats.org/officeDocument/2006/relationships/slideLayout" Target="../slideLayouts/slideLayout73.xml"/>
</Relationships>
</file>

<file path=ppt/slides/_rels/slide791.xml.rels><?xml version="1.0" encoding="UTF-8"?>
<Relationships xmlns="http://schemas.openxmlformats.org/package/2006/relationships"><Relationship Id="rId1" Type="http://schemas.openxmlformats.org/officeDocument/2006/relationships/image" Target="../media/image344.png"/><Relationship Id="rId2" Type="http://schemas.openxmlformats.org/officeDocument/2006/relationships/slideLayout" Target="../slideLayouts/slideLayout13.xml"/>
</Relationships>
</file>

<file path=ppt/slides/_rels/slide792.xml.rels><?xml version="1.0" encoding="UTF-8"?>
<Relationships xmlns="http://schemas.openxmlformats.org/package/2006/relationships"><Relationship Id="rId1" Type="http://schemas.openxmlformats.org/officeDocument/2006/relationships/image" Target="../media/image345.png"/><Relationship Id="rId2" Type="http://schemas.openxmlformats.org/officeDocument/2006/relationships/slideLayout" Target="../slideLayouts/slideLayout13.xml"/>
</Relationships>
</file>

<file path=ppt/slides/_rels/slide793.xml.rels><?xml version="1.0" encoding="UTF-8"?>
<Relationships xmlns="http://schemas.openxmlformats.org/package/2006/relationships"><Relationship Id="rId1" Type="http://schemas.openxmlformats.org/officeDocument/2006/relationships/hyperlink" Target="https://www.zotero.org/support/preferences/sync#file_syncing" TargetMode="External"/><Relationship Id="rId2" Type="http://schemas.openxmlformats.org/officeDocument/2006/relationships/slideLayout" Target="../slideLayouts/slideLayout13.xml"/>
</Relationships>
</file>

<file path=ppt/slides/_rels/slide794.xml.rels><?xml version="1.0" encoding="UTF-8"?>
<Relationships xmlns="http://schemas.openxmlformats.org/package/2006/relationships"><Relationship Id="rId1" Type="http://schemas.openxmlformats.org/officeDocument/2006/relationships/hyperlink" Target="http://www.slideshare.net/giustinid/beginners-guide-to-zotero" TargetMode="External"/><Relationship Id="rId2" Type="http://schemas.openxmlformats.org/officeDocument/2006/relationships/hyperlink" Target="http://www.zotero.org/support/quick_start_guide" TargetMode="External"/><Relationship Id="rId3" Type="http://schemas.openxmlformats.org/officeDocument/2006/relationships/slideLayout" Target="../slideLayouts/slideLayout13.xml"/>
</Relationships>
</file>

<file path=ppt/slides/_rels/slide795.xml.rels><?xml version="1.0" encoding="UTF-8"?>
<Relationships xmlns="http://schemas.openxmlformats.org/package/2006/relationships"><Relationship Id="rId1" Type="http://schemas.openxmlformats.org/officeDocument/2006/relationships/hyperlink" Target="https://www.youtube.com/watch?v=imSxa5MbXrc" TargetMode="External"/><Relationship Id="rId2" Type="http://schemas.openxmlformats.org/officeDocument/2006/relationships/hyperlink" Target="https://www.youtube.com/watch?v=vNfrv9lD_TM" TargetMode="External"/><Relationship Id="rId3" Type="http://schemas.openxmlformats.org/officeDocument/2006/relationships/hyperlink" Target="https://www.youtube.com/watch?v=H8UTehdF92s" TargetMode="External"/><Relationship Id="rId4" Type="http://schemas.openxmlformats.org/officeDocument/2006/relationships/hyperlink" Target="https://www.youtube.com/watch?v=7BIrpXYk7M8" TargetMode="External"/><Relationship Id="rId5" Type="http://schemas.openxmlformats.org/officeDocument/2006/relationships/slideLayout" Target="../slideLayouts/slideLayout13.xml"/>
</Relationships>
</file>

<file path=ppt/slides/_rels/slide796.xml.rels><?xml version="1.0" encoding="UTF-8"?>
<Relationships xmlns="http://schemas.openxmlformats.org/package/2006/relationships"><Relationship Id="rId1" Type="http://schemas.openxmlformats.org/officeDocument/2006/relationships/slideLayout" Target="../slideLayouts/slideLayout146.xml"/>
</Relationships>
</file>

<file path=ppt/slides/_rels/slide797.xml.rels><?xml version="1.0" encoding="UTF-8"?>
<Relationships xmlns="http://schemas.openxmlformats.org/package/2006/relationships"><Relationship Id="rId1" Type="http://schemas.openxmlformats.org/officeDocument/2006/relationships/image" Target="../media/image346.wmf"/><Relationship Id="rId2" Type="http://schemas.openxmlformats.org/officeDocument/2006/relationships/slideLayout" Target="../slideLayouts/slideLayout181.xml"/>
</Relationships>
</file>

<file path=ppt/slides/_rels/slide79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799.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0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02.xml.rels><?xml version="1.0" encoding="UTF-8"?>
<Relationships xmlns="http://schemas.openxmlformats.org/package/2006/relationships"><Relationship Id="rId1" Type="http://schemas.openxmlformats.org/officeDocument/2006/relationships/image" Target="../media/image347.wmf"/><Relationship Id="rId2" Type="http://schemas.openxmlformats.org/officeDocument/2006/relationships/slideLayout" Target="../slideLayouts/slideLayout181.xml"/>
</Relationships>
</file>

<file path=ppt/slides/_rels/slide80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04.xml.rels><?xml version="1.0" encoding="UTF-8"?>
<Relationships xmlns="http://schemas.openxmlformats.org/package/2006/relationships"><Relationship Id="rId1" Type="http://schemas.openxmlformats.org/officeDocument/2006/relationships/image" Target="../media/image348.wmf"/><Relationship Id="rId2" Type="http://schemas.openxmlformats.org/officeDocument/2006/relationships/slideLayout" Target="../slideLayouts/slideLayout181.xml"/>
</Relationships>
</file>

<file path=ppt/slides/_rels/slide805.xml.rels><?xml version="1.0" encoding="UTF-8"?>
<Relationships xmlns="http://schemas.openxmlformats.org/package/2006/relationships"><Relationship Id="rId1" Type="http://schemas.openxmlformats.org/officeDocument/2006/relationships/image" Target="../media/image349.wmf"/><Relationship Id="rId2" Type="http://schemas.openxmlformats.org/officeDocument/2006/relationships/slideLayout" Target="../slideLayouts/slideLayout181.xml"/>
</Relationships>
</file>

<file path=ppt/slides/_rels/slide806.xml.rels><?xml version="1.0" encoding="UTF-8"?>
<Relationships xmlns="http://schemas.openxmlformats.org/package/2006/relationships"><Relationship Id="rId1" Type="http://schemas.openxmlformats.org/officeDocument/2006/relationships/image" Target="../media/image350.wmf"/><Relationship Id="rId2" Type="http://schemas.openxmlformats.org/officeDocument/2006/relationships/slideLayout" Target="../slideLayouts/slideLayout181.xml"/>
</Relationships>
</file>

<file path=ppt/slides/_rels/slide807.xml.rels><?xml version="1.0" encoding="UTF-8"?>
<Relationships xmlns="http://schemas.openxmlformats.org/package/2006/relationships"><Relationship Id="rId1" Type="http://schemas.openxmlformats.org/officeDocument/2006/relationships/hyperlink" Target="https://www.cc.gatech.edu/~milos/" TargetMode="External"/><Relationship Id="rId2" Type="http://schemas.openxmlformats.org/officeDocument/2006/relationships/slideLayout" Target="../slideLayouts/slideLayout146.xml"/>
</Relationships>
</file>

<file path=ppt/slides/_rels/slide80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09.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xml.rels><?xml version="1.0" encoding="UTF-8"?>
<Relationships xmlns="http://schemas.openxmlformats.org/package/2006/relationships"><Relationship Id="rId1" Type="http://schemas.openxmlformats.org/officeDocument/2006/relationships/image" Target="../media/image88.wmf"/><Relationship Id="rId2" Type="http://schemas.openxmlformats.org/officeDocument/2006/relationships/slideLayout" Target="../slideLayouts/slideLayout25.xml"/>
</Relationships>
</file>

<file path=ppt/slides/_rels/slide810.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1.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2.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3.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5.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6.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7.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8.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19.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2.xml.rels><?xml version="1.0" encoding="UTF-8"?>
<Relationships xmlns="http://schemas.openxmlformats.org/package/2006/relationships"><Relationship Id="rId1" Type="http://schemas.openxmlformats.org/officeDocument/2006/relationships/image" Target="../media/image89.wmf"/><Relationship Id="rId2" Type="http://schemas.openxmlformats.org/officeDocument/2006/relationships/slideLayout" Target="../slideLayouts/slideLayout25.xml"/>
</Relationships>
</file>

<file path=ppt/slides/_rels/slide820.xml.rels><?xml version="1.0" encoding="UTF-8"?>
<Relationships xmlns="http://schemas.openxmlformats.org/package/2006/relationships"><Relationship Id="rId1" Type="http://schemas.openxmlformats.org/officeDocument/2006/relationships/hyperlink" Target="https://openreview.net/" TargetMode="External"/><Relationship Id="rId2" Type="http://schemas.openxmlformats.org/officeDocument/2006/relationships/hyperlink" Target="http://papers.nips.cc/" TargetMode="External"/><Relationship Id="rId3" Type="http://schemas.openxmlformats.org/officeDocument/2006/relationships/slideLayout" Target="../slideLayouts/slideLayout181.xml"/>
</Relationships>
</file>

<file path=ppt/slides/_rels/slide83.xml.rels><?xml version="1.0" encoding="UTF-8"?>
<Relationships xmlns="http://schemas.openxmlformats.org/package/2006/relationships"><Relationship Id="rId1" Type="http://schemas.openxmlformats.org/officeDocument/2006/relationships/image" Target="../media/image90.wmf"/><Relationship Id="rId2" Type="http://schemas.openxmlformats.org/officeDocument/2006/relationships/slideLayout" Target="../slideLayouts/slideLayout25.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91.wmf"/><Relationship Id="rId2" Type="http://schemas.openxmlformats.org/officeDocument/2006/relationships/slideLayout" Target="../slideLayouts/slideLayout25.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package" Target="../embeddings/oleObject1.xlsx"/><Relationship Id="rId2" Type="http://schemas.openxmlformats.org/officeDocument/2006/relationships/image" Target="../media/image93.wmf"/><Relationship Id="rId3" Type="http://schemas.openxmlformats.org/officeDocument/2006/relationships/image" Target="../media/image94.wmf"/><Relationship Id="rId4" Type="http://schemas.openxmlformats.org/officeDocument/2006/relationships/slideLayout" Target="../slideLayouts/slideLayout25.xml"/><Relationship Id="rId5"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package" Target="../embeddings/oleObject1.docx"/><Relationship Id="rId2" Type="http://schemas.openxmlformats.org/officeDocument/2006/relationships/image" Target="../media/image2.wmf"/><Relationship Id="rId3" Type="http://schemas.openxmlformats.org/officeDocument/2006/relationships/image" Target="../media/image3.png"/><Relationship Id="rId4"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4.wmf"/><Relationship Id="rId2" Type="http://schemas.openxmlformats.org/officeDocument/2006/relationships/slideLayout" Target="../slideLayouts/slideLayout25.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slideLayout" Target="../slideLayouts/slideLayout25.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6.wmf"/><Relationship Id="rId2" Type="http://schemas.openxmlformats.org/officeDocument/2006/relationships/slideLayout" Target="../slideLayouts/slideLayout25.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TextShape 1"/>
          <p:cNvSpPr txBox="1"/>
          <p:nvPr/>
        </p:nvSpPr>
        <p:spPr>
          <a:xfrm>
            <a:off x="393840" y="1066680"/>
            <a:ext cx="7721280" cy="15998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CS 6000 Research Methods</a:t>
            </a:r>
            <a:endParaRPr b="0" lang="en-US" sz="4000" spc="-1" strike="noStrike">
              <a:solidFill>
                <a:srgbClr val="3366ff"/>
              </a:solidFill>
              <a:latin typeface="Tahoma"/>
            </a:endParaRPr>
          </a:p>
        </p:txBody>
      </p:sp>
      <p:sp>
        <p:nvSpPr>
          <p:cNvPr id="1277" name="TextShape 2"/>
          <p:cNvSpPr txBox="1"/>
          <p:nvPr/>
        </p:nvSpPr>
        <p:spPr>
          <a:xfrm>
            <a:off x="482760" y="3486240"/>
            <a:ext cx="7543440" cy="1771200"/>
          </a:xfrm>
          <a:prstGeom prst="rect">
            <a:avLst/>
          </a:prstGeom>
          <a:noFill/>
          <a:ln>
            <a:noFill/>
          </a:ln>
        </p:spPr>
        <p:txBody>
          <a:bodyPr/>
          <a:p>
            <a:pPr algn="ctr">
              <a:lnSpc>
                <a:spcPct val="100000"/>
              </a:lnSpc>
              <a:spcBef>
                <a:spcPts val="561"/>
              </a:spcBef>
            </a:pPr>
            <a:r>
              <a:rPr b="0" lang="en-US" sz="2800" spc="-1" strike="noStrike">
                <a:solidFill>
                  <a:srgbClr val="000000"/>
                </a:solidFill>
                <a:latin typeface="Arial"/>
                <a:ea typeface="ＭＳ Ｐゴシック"/>
              </a:rPr>
              <a:t>Terrance E. Boult</a:t>
            </a:r>
            <a:endParaRPr b="0" lang="en-US" sz="2800" spc="-1" strike="noStrike">
              <a:latin typeface="Arial"/>
            </a:endParaRPr>
          </a:p>
          <a:p>
            <a:pPr algn="ctr">
              <a:lnSpc>
                <a:spcPct val="100000"/>
              </a:lnSpc>
              <a:spcBef>
                <a:spcPts val="561"/>
              </a:spcBef>
            </a:pPr>
            <a:r>
              <a:rPr b="0" lang="en-US" sz="2800" spc="-1" strike="noStrike">
                <a:solidFill>
                  <a:srgbClr val="000000"/>
                </a:solidFill>
                <a:latin typeface="Arial"/>
                <a:ea typeface="ＭＳ Ｐゴシック"/>
              </a:rPr>
              <a:t>El Pomar Prof. of Innovation and Security</a:t>
            </a:r>
            <a:endParaRPr b="0" lang="en-US" sz="2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What Is Research? </a:t>
            </a:r>
            <a:endParaRPr b="0" lang="en-US" sz="4000" spc="-1" strike="noStrike">
              <a:solidFill>
                <a:srgbClr val="3366ff"/>
              </a:solidFill>
              <a:latin typeface="Tahoma"/>
            </a:endParaRPr>
          </a:p>
        </p:txBody>
      </p:sp>
      <p:sp>
        <p:nvSpPr>
          <p:cNvPr id="1295"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t>
            </a:r>
            <a:r>
              <a:rPr b="0" lang="en-US" sz="2800" spc="-1" strike="noStrike">
                <a:solidFill>
                  <a:srgbClr val="000000"/>
                </a:solidFill>
                <a:latin typeface="Tahoma"/>
                <a:ea typeface="ＭＳ Ｐゴシック"/>
              </a:rPr>
              <a:t>A combination of investigation of past work and effort in the present that will help others in the future</a:t>
            </a:r>
            <a:r>
              <a:rPr b="0" lang="en-US" sz="2800" spc="-1" strike="noStrike">
                <a:solidFill>
                  <a:srgbClr val="000000"/>
                </a:solidFill>
                <a:latin typeface="Arial"/>
                <a:ea typeface="ＭＳ Ｐゴシック"/>
              </a:rPr>
              <a: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A set of opposites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Fun and frustration</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Small steps and large insights</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Building on others</a:t>
            </a:r>
            <a:r>
              <a:rPr b="0" lang="en-US" sz="2400" spc="-1" strike="noStrike">
                <a:solidFill>
                  <a:srgbClr val="000073"/>
                </a:solidFill>
                <a:latin typeface="Arial"/>
                <a:ea typeface="ＭＳ Ｐゴシック"/>
              </a:rPr>
              <a:t>’</a:t>
            </a:r>
            <a:r>
              <a:rPr b="0" lang="en-US" sz="2400" spc="-1" strike="noStrike">
                <a:solidFill>
                  <a:srgbClr val="000073"/>
                </a:solidFill>
                <a:latin typeface="Tahoma"/>
                <a:ea typeface="ＭＳ Ｐゴシック"/>
              </a:rPr>
              <a:t> work and contributing your own work</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Finding or developing something new that impacts the world….</a:t>
            </a:r>
            <a:endParaRPr b="0" lang="en-US" sz="2800" spc="-1" strike="noStrike">
              <a:solidFill>
                <a:srgbClr val="000000"/>
              </a:solidFill>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7" name="TextShape 1"/>
          <p:cNvSpPr txBox="1"/>
          <p:nvPr/>
        </p:nvSpPr>
        <p:spPr>
          <a:xfrm>
            <a:off x="-360" y="151920"/>
            <a:ext cx="8534520" cy="684360"/>
          </a:xfrm>
          <a:prstGeom prst="rect">
            <a:avLst/>
          </a:prstGeom>
          <a:noFill/>
          <a:ln>
            <a:noFill/>
          </a:ln>
        </p:spPr>
        <p:txBody>
          <a:bodyPr lIns="92160" rIns="92160" tIns="46080" bIns="46080" anchor="b"/>
          <a:p>
            <a:pPr algn="ctr"/>
            <a:r>
              <a:rPr b="1" lang="en-US" sz="3600" spc="-1" strike="noStrike">
                <a:solidFill>
                  <a:srgbClr val="000000"/>
                </a:solidFill>
                <a:latin typeface="Arial"/>
              </a:rPr>
              <a:t>What Constitutes Causality?</a:t>
            </a:r>
            <a:endParaRPr b="1" lang="en-US" sz="3600" spc="-1" strike="noStrike">
              <a:solidFill>
                <a:srgbClr val="000000"/>
              </a:solidFill>
              <a:latin typeface="Arial"/>
            </a:endParaRPr>
          </a:p>
        </p:txBody>
      </p:sp>
      <p:sp>
        <p:nvSpPr>
          <p:cNvPr id="1958"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A change in one variable will produce a change in another</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Concept of a precondition influencing a variable of interest</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Sequence in time</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u="sng">
                <a:solidFill>
                  <a:srgbClr val="000000"/>
                </a:solidFill>
                <a:uFillTx/>
                <a:latin typeface="Arial"/>
              </a:rPr>
              <a:t>No other possible explanation</a:t>
            </a:r>
            <a:endParaRPr b="0" lang="en-US" sz="3200" spc="-1" strike="noStrike">
              <a:solidFill>
                <a:srgbClr val="000000"/>
              </a:solidFill>
              <a:latin typeface="Arial"/>
            </a:endParaRPr>
          </a:p>
          <a:p>
            <a:pPr marL="228600" indent="-228600">
              <a:spcAft>
                <a:spcPts val="799"/>
              </a:spcAft>
            </a:pPr>
            <a:r>
              <a:rPr b="0" lang="en-US" sz="3200" spc="-1" strike="noStrike">
                <a:solidFill>
                  <a:srgbClr val="000000"/>
                </a:solidFill>
                <a:latin typeface="Arial"/>
              </a:rPr>
              <a:t>	</a:t>
            </a:r>
            <a:r>
              <a:rPr b="0" lang="en-US" sz="3200" spc="-1" strike="noStrike">
                <a:solidFill>
                  <a:srgbClr val="000000"/>
                </a:solidFill>
                <a:latin typeface="Arial"/>
              </a:rPr>
              <a:t>	</a:t>
            </a:r>
            <a:r>
              <a:rPr b="0" lang="en-US" sz="3200" spc="-1" strike="noStrike">
                <a:solidFill>
                  <a:srgbClr val="000000"/>
                </a:solidFill>
                <a:latin typeface="Arial"/>
              </a:rPr>
              <a:t>	</a:t>
            </a:r>
            <a:r>
              <a:rPr b="0" lang="en-US" sz="3200" spc="-1" strike="noStrike">
                <a:solidFill>
                  <a:srgbClr val="cc0000"/>
                </a:solidFill>
                <a:latin typeface="Arial"/>
              </a:rPr>
              <a:t>Attitude</a:t>
            </a:r>
            <a:r>
              <a:rPr b="0" lang="en-US" sz="3200" spc="-1" strike="noStrike">
                <a:solidFill>
                  <a:srgbClr val="cc0000"/>
                </a:solidFill>
                <a:latin typeface="Arial"/>
              </a:rPr>
              <a:t>	</a:t>
            </a:r>
            <a:r>
              <a:rPr b="0" lang="en-US" sz="3200" spc="-1" strike="noStrike">
                <a:solidFill>
                  <a:srgbClr val="cc0000"/>
                </a:solidFill>
                <a:latin typeface="Arial"/>
              </a:rPr>
              <a:t>	</a:t>
            </a:r>
            <a:r>
              <a:rPr b="0" lang="en-US" sz="3200" spc="-1" strike="noStrike">
                <a:solidFill>
                  <a:srgbClr val="cc0000"/>
                </a:solidFill>
                <a:latin typeface="Arial"/>
              </a:rPr>
              <a:t>Behavior</a:t>
            </a:r>
            <a:endParaRPr b="0" lang="en-US" sz="3200" spc="-1" strike="noStrike">
              <a:solidFill>
                <a:srgbClr val="000000"/>
              </a:solidFill>
              <a:latin typeface="Arial"/>
            </a:endParaRPr>
          </a:p>
          <a:p>
            <a:pPr marL="228600" indent="-228600">
              <a:spcAft>
                <a:spcPts val="799"/>
              </a:spcAft>
            </a:pPr>
            <a:endParaRPr b="0" lang="en-US" sz="3200" spc="-1" strike="noStrike">
              <a:solidFill>
                <a:srgbClr val="000000"/>
              </a:solidFill>
              <a:latin typeface="Arial"/>
            </a:endParaRPr>
          </a:p>
        </p:txBody>
      </p:sp>
      <p:sp>
        <p:nvSpPr>
          <p:cNvPr id="1959" name="Line 3"/>
          <p:cNvSpPr/>
          <p:nvPr/>
        </p:nvSpPr>
        <p:spPr>
          <a:xfrm>
            <a:off x="3505320" y="4495680"/>
            <a:ext cx="1066680" cy="0"/>
          </a:xfrm>
          <a:prstGeom prst="line">
            <a:avLst/>
          </a:prstGeom>
          <a:ln w="57240">
            <a:solidFill>
              <a:srgbClr val="000000"/>
            </a:solidFill>
            <a:miter/>
            <a:tailEnd len="sm" type="triangle" w="sm"/>
          </a:ln>
        </p:spPr>
        <p:style>
          <a:lnRef idx="0"/>
          <a:fillRef idx="0"/>
          <a:effectRef idx="0"/>
          <a:fontRef idx="minor"/>
        </p:style>
      </p:sp>
    </p:spTree>
  </p:cSld>
  <p:timing>
    <p:tnLst>
      <p:par>
        <p:cTn id="255" dur="indefinite" restart="never" nodeType="tmRoot">
          <p:childTnLst>
            <p:seq>
              <p:cTn id="256" dur="indefinite" nodeType="mainSeq">
                <p:childTnLst>
                  <p:par>
                    <p:cTn id="257" fill="hold">
                      <p:stCondLst>
                        <p:cond delay="indefinite"/>
                      </p:stCondLst>
                      <p:childTnLst>
                        <p:par>
                          <p:cTn id="258" fill="hold">
                            <p:stCondLst>
                              <p:cond delay="0"/>
                            </p:stCondLst>
                            <p:childTnLst/>
                          </p:cTn>
                        </p:par>
                      </p:childTnLst>
                    </p:cTn>
                  </p:par>
                  <p:par>
                    <p:cTn id="259" fill="hold">
                      <p:stCondLst>
                        <p:cond delay="indefinite"/>
                      </p:stCondLst>
                      <p:childTnLst>
                        <p:par>
                          <p:cTn id="260" fill="hold">
                            <p:stCondLst>
                              <p:cond delay="0"/>
                            </p:stCondLst>
                            <p:childTnLst/>
                          </p:cTn>
                        </p:par>
                      </p:childTnLst>
                    </p:cTn>
                  </p:par>
                  <p:par>
                    <p:cTn id="261" fill="hold">
                      <p:stCondLst>
                        <p:cond delay="indefinite"/>
                      </p:stCondLst>
                      <p:childTnLst>
                        <p:par>
                          <p:cTn id="262" fill="hold">
                            <p:stCondLst>
                              <p:cond delay="0"/>
                            </p:stCondLst>
                            <p:childTnLst/>
                          </p:cTn>
                        </p:par>
                      </p:childTnLst>
                    </p:cTn>
                  </p:par>
                  <p:par>
                    <p:cTn id="263" fill="hold">
                      <p:stCondLst>
                        <p:cond delay="indefinite"/>
                      </p:stCondLst>
                      <p:childTnLst>
                        <p:par>
                          <p:cTn id="264" fill="hold">
                            <p:stCondLst>
                              <p:cond delay="0"/>
                            </p:stCondLst>
                            <p:childTnLst/>
                          </p:cTn>
                        </p:par>
                      </p:childTnLst>
                    </p:cTn>
                  </p:par>
                  <p:par>
                    <p:cTn id="265" fill="hold">
                      <p:stCondLst>
                        <p:cond delay="indefinite"/>
                      </p:stCondLst>
                      <p:childTnLst>
                        <p:par>
                          <p:cTn id="266" fill="hold">
                            <p:stCondLst>
                              <p:cond delay="0"/>
                            </p:stCondLst>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0" name="TextShape 1"/>
          <p:cNvSpPr txBox="1"/>
          <p:nvPr/>
        </p:nvSpPr>
        <p:spPr>
          <a:xfrm>
            <a:off x="-360" y="151920"/>
            <a:ext cx="8534520" cy="684360"/>
          </a:xfrm>
          <a:prstGeom prst="rect">
            <a:avLst/>
          </a:prstGeom>
          <a:noFill/>
          <a:ln>
            <a:noFill/>
          </a:ln>
        </p:spPr>
        <p:txBody>
          <a:bodyPr anchor="b"/>
          <a:p>
            <a:pPr algn="ctr"/>
            <a:r>
              <a:rPr b="1" lang="en-US" sz="3600" spc="-1" strike="noStrike">
                <a:solidFill>
                  <a:srgbClr val="000000"/>
                </a:solidFill>
                <a:latin typeface="Arial"/>
              </a:rPr>
              <a:t>Direction of Causation Issue</a:t>
            </a:r>
            <a:endParaRPr b="1" lang="en-US" sz="3600" spc="-1" strike="noStrike">
              <a:solidFill>
                <a:srgbClr val="000000"/>
              </a:solidFill>
              <a:latin typeface="Arial"/>
            </a:endParaRPr>
          </a:p>
        </p:txBody>
      </p:sp>
      <p:sp>
        <p:nvSpPr>
          <p:cNvPr id="1961" name="TextShape 2"/>
          <p:cNvSpPr txBox="1"/>
          <p:nvPr/>
        </p:nvSpPr>
        <p:spPr>
          <a:xfrm>
            <a:off x="-360" y="875880"/>
            <a:ext cx="8001000" cy="5635800"/>
          </a:xfrm>
          <a:prstGeom prst="rect">
            <a:avLst/>
          </a:prstGeom>
          <a:noFill/>
          <a:ln>
            <a:noFill/>
          </a:ln>
        </p:spPr>
        <p:txBody>
          <a:bodyPr>
            <a:normAutofit/>
          </a:bodyPr>
          <a:p>
            <a:pPr marL="228600" indent="-228600"/>
            <a:r>
              <a:rPr b="0" lang="en-US" sz="3200" spc="-1" strike="noStrike">
                <a:solidFill>
                  <a:srgbClr val="d2611c"/>
                </a:solidFill>
                <a:latin typeface="Arial"/>
              </a:rPr>
              <a:t>Determining the direction of causation</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Draw on logic and previous theory</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Whether one of the variables is relatively fixed and unalterable</a:t>
            </a:r>
            <a:endParaRPr b="0" lang="en-US" sz="28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If a time lag exists between cause and effect then the causal variable should have a positive association with the effect variable lagged in time</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Temporal Correlation != Casual (but people often assume it is)</a:t>
            </a:r>
            <a:endParaRPr b="0" lang="en-US" sz="3200" spc="-1" strike="noStrike">
              <a:solidFill>
                <a:srgbClr val="000000"/>
              </a:solidFill>
              <a:latin typeface="Arial"/>
            </a:endParaRPr>
          </a:p>
          <a:p>
            <a:pPr marL="228600" indent="-228600">
              <a:buClr>
                <a:srgbClr val="cfb77c"/>
              </a:buClr>
              <a:buSzPct val="50000"/>
              <a:buFont typeface="Wingdings" charset="2"/>
              <a:buChar char=""/>
            </a:pPr>
            <a:endParaRPr b="0" lang="en-US" sz="3200" spc="-1" strike="noStrike">
              <a:solidFill>
                <a:srgbClr val="000000"/>
              </a:solidFill>
              <a:latin typeface="Arial"/>
            </a:endParaRPr>
          </a:p>
        </p:txBody>
      </p:sp>
    </p:spTree>
  </p:cSld>
  <p:timing>
    <p:tnLst>
      <p:par>
        <p:cTn id="267" dur="indefinite" restart="never" nodeType="tmRoot">
          <p:childTnLst>
            <p:seq>
              <p:cTn id="268"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2" name="CustomShape 1"/>
          <p:cNvSpPr/>
          <p:nvPr/>
        </p:nvSpPr>
        <p:spPr>
          <a:xfrm>
            <a:off x="7238880" y="6248520"/>
            <a:ext cx="190512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fld id="{C0768D6D-02BC-4C72-940B-AFE87F8BAD81}" type="slidenum">
              <a:rPr b="0" lang="en-US" sz="1800" spc="-1" strike="noStrike">
                <a:latin typeface="Arial"/>
              </a:rPr>
              <a:t>1</a:t>
            </a:fld>
            <a:endParaRPr b="0" lang="en-US" sz="1800" spc="-1" strike="noStrike">
              <a:latin typeface="Arial"/>
            </a:endParaRPr>
          </a:p>
        </p:txBody>
      </p:sp>
      <p:sp>
        <p:nvSpPr>
          <p:cNvPr id="1963"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What is a causal diagram?</a:t>
            </a:r>
            <a:endParaRPr b="1" lang="en-US" sz="3200" spc="-1" strike="noStrike">
              <a:solidFill>
                <a:srgbClr val="000000"/>
              </a:solidFill>
              <a:latin typeface="Arial"/>
            </a:endParaRPr>
          </a:p>
        </p:txBody>
      </p:sp>
      <p:sp>
        <p:nvSpPr>
          <p:cNvPr id="1964" name="TextShape 3"/>
          <p:cNvSpPr txBox="1"/>
          <p:nvPr/>
        </p:nvSpPr>
        <p:spPr>
          <a:xfrm>
            <a:off x="-360" y="1752120"/>
            <a:ext cx="4419720" cy="350532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Components </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Variables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Unidirectional arrows</a:t>
            </a:r>
            <a:endParaRPr b="0" lang="en-US" sz="2800" spc="-1" strike="noStrike">
              <a:solidFill>
                <a:srgbClr val="000000"/>
              </a:solidFill>
              <a:latin typeface="Arial"/>
            </a:endParaRPr>
          </a:p>
        </p:txBody>
      </p:sp>
      <p:sp>
        <p:nvSpPr>
          <p:cNvPr id="1965" name="CustomShape 4"/>
          <p:cNvSpPr/>
          <p:nvPr/>
        </p:nvSpPr>
        <p:spPr>
          <a:xfrm>
            <a:off x="2821320" y="4705200"/>
            <a:ext cx="38340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A</a:t>
            </a:r>
            <a:endParaRPr b="0" lang="en-US" sz="2400" spc="-1" strike="noStrike">
              <a:latin typeface="Arial"/>
            </a:endParaRPr>
          </a:p>
        </p:txBody>
      </p:sp>
      <p:sp>
        <p:nvSpPr>
          <p:cNvPr id="1966" name="CustomShape 5"/>
          <p:cNvSpPr/>
          <p:nvPr/>
        </p:nvSpPr>
        <p:spPr>
          <a:xfrm>
            <a:off x="4129560" y="4705200"/>
            <a:ext cx="40032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C</a:t>
            </a:r>
            <a:endParaRPr b="0" lang="en-US" sz="2400" spc="-1" strike="noStrike">
              <a:latin typeface="Arial"/>
            </a:endParaRPr>
          </a:p>
        </p:txBody>
      </p:sp>
      <p:sp>
        <p:nvSpPr>
          <p:cNvPr id="1967" name="CustomShape 6"/>
          <p:cNvSpPr/>
          <p:nvPr/>
        </p:nvSpPr>
        <p:spPr>
          <a:xfrm>
            <a:off x="4632840" y="3495600"/>
            <a:ext cx="40032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D</a:t>
            </a:r>
            <a:endParaRPr b="0" lang="en-US" sz="2400" spc="-1" strike="noStrike">
              <a:latin typeface="Arial"/>
            </a:endParaRPr>
          </a:p>
        </p:txBody>
      </p:sp>
      <p:sp>
        <p:nvSpPr>
          <p:cNvPr id="1968" name="Line 7"/>
          <p:cNvSpPr/>
          <p:nvPr/>
        </p:nvSpPr>
        <p:spPr>
          <a:xfrm>
            <a:off x="3286080" y="4943520"/>
            <a:ext cx="838080" cy="0"/>
          </a:xfrm>
          <a:prstGeom prst="line">
            <a:avLst/>
          </a:prstGeom>
          <a:ln w="28440">
            <a:solidFill>
              <a:srgbClr val="000000"/>
            </a:solidFill>
            <a:miter/>
            <a:tailEnd len="med" type="arrow" w="med"/>
          </a:ln>
        </p:spPr>
        <p:style>
          <a:lnRef idx="0"/>
          <a:fillRef idx="0"/>
          <a:effectRef idx="0"/>
          <a:fontRef idx="minor"/>
        </p:style>
      </p:sp>
      <p:sp>
        <p:nvSpPr>
          <p:cNvPr id="1969" name="Line 8"/>
          <p:cNvSpPr/>
          <p:nvPr/>
        </p:nvSpPr>
        <p:spPr>
          <a:xfrm flipV="1">
            <a:off x="4363920" y="3881520"/>
            <a:ext cx="314280" cy="838080"/>
          </a:xfrm>
          <a:prstGeom prst="line">
            <a:avLst/>
          </a:prstGeom>
          <a:ln w="28440">
            <a:solidFill>
              <a:srgbClr val="000000"/>
            </a:solidFill>
            <a:miter/>
            <a:tailEnd len="med" type="arrow" w="med"/>
          </a:ln>
        </p:spPr>
        <p:style>
          <a:lnRef idx="0"/>
          <a:fillRef idx="0"/>
          <a:effectRef idx="0"/>
          <a:fontRef idx="minor"/>
        </p:style>
      </p:sp>
      <p:sp>
        <p:nvSpPr>
          <p:cNvPr id="1970" name="CustomShape 9"/>
          <p:cNvSpPr/>
          <p:nvPr/>
        </p:nvSpPr>
        <p:spPr>
          <a:xfrm>
            <a:off x="5351760" y="4719600"/>
            <a:ext cx="38340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E</a:t>
            </a:r>
            <a:endParaRPr b="0" lang="en-US" sz="2400" spc="-1" strike="noStrike">
              <a:latin typeface="Arial"/>
            </a:endParaRPr>
          </a:p>
        </p:txBody>
      </p:sp>
      <p:sp>
        <p:nvSpPr>
          <p:cNvPr id="1971" name="Line 10"/>
          <p:cNvSpPr/>
          <p:nvPr/>
        </p:nvSpPr>
        <p:spPr>
          <a:xfrm>
            <a:off x="4516560" y="4948200"/>
            <a:ext cx="838080" cy="0"/>
          </a:xfrm>
          <a:prstGeom prst="line">
            <a:avLst/>
          </a:prstGeom>
          <a:ln w="28440">
            <a:solidFill>
              <a:srgbClr val="000000"/>
            </a:solidFill>
            <a:miter/>
            <a:tailEnd len="med" type="arrow" w="med"/>
          </a:ln>
        </p:spPr>
        <p:style>
          <a:lnRef idx="0"/>
          <a:fillRef idx="0"/>
          <a:effectRef idx="0"/>
          <a:fontRef idx="minor"/>
        </p:style>
      </p:sp>
      <p:sp>
        <p:nvSpPr>
          <p:cNvPr id="1972" name="CustomShape 11"/>
          <p:cNvSpPr/>
          <p:nvPr/>
        </p:nvSpPr>
        <p:spPr>
          <a:xfrm>
            <a:off x="3772080" y="5557680"/>
            <a:ext cx="53784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r>
              <a:rPr b="0" i="1" lang="en-US" sz="2400" spc="-1" strike="noStrike">
                <a:latin typeface="Arial"/>
                <a:ea typeface="Arial"/>
              </a:rPr>
              <a:t>B</a:t>
            </a:r>
            <a:endParaRPr b="0" lang="en-US" sz="2400" spc="-1" strike="noStrike">
              <a:latin typeface="Arial"/>
            </a:endParaRPr>
          </a:p>
        </p:txBody>
      </p:sp>
      <p:sp>
        <p:nvSpPr>
          <p:cNvPr id="1973" name="Line 12"/>
          <p:cNvSpPr/>
          <p:nvPr/>
        </p:nvSpPr>
        <p:spPr>
          <a:xfrm>
            <a:off x="3214800" y="5059440"/>
            <a:ext cx="609480" cy="609480"/>
          </a:xfrm>
          <a:prstGeom prst="line">
            <a:avLst/>
          </a:prstGeom>
          <a:ln w="28440">
            <a:solidFill>
              <a:srgbClr val="000000"/>
            </a:solidFill>
            <a:miter/>
            <a:tailEnd len="med" type="arrow" w="med"/>
          </a:ln>
        </p:spPr>
        <p:style>
          <a:lnRef idx="0"/>
          <a:fillRef idx="0"/>
          <a:effectRef idx="0"/>
          <a:fontRef idx="minor"/>
        </p:style>
      </p:sp>
      <p:sp>
        <p:nvSpPr>
          <p:cNvPr id="1974" name="Line 13"/>
          <p:cNvSpPr/>
          <p:nvPr/>
        </p:nvSpPr>
        <p:spPr>
          <a:xfrm>
            <a:off x="5014800" y="3932280"/>
            <a:ext cx="422280" cy="846000"/>
          </a:xfrm>
          <a:prstGeom prst="line">
            <a:avLst/>
          </a:prstGeom>
          <a:ln w="28440">
            <a:solidFill>
              <a:srgbClr val="000000"/>
            </a:solidFill>
            <a:miter/>
            <a:tailEnd len="med" type="arrow" w="med"/>
          </a:ln>
        </p:spPr>
        <p:style>
          <a:lnRef idx="0"/>
          <a:fillRef idx="0"/>
          <a:effectRef idx="0"/>
          <a:fontRef idx="minor"/>
        </p:style>
      </p:sp>
    </p:spTree>
  </p:cSld>
  <p:timing>
    <p:tnLst>
      <p:par>
        <p:cTn id="269" dur="indefinite" restart="never" nodeType="tmRoot">
          <p:childTnLst>
            <p:seq>
              <p:cTn id="270" dur="indefinite" nodeType="mainSeq"/>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5" name="CustomShape 1"/>
          <p:cNvSpPr/>
          <p:nvPr/>
        </p:nvSpPr>
        <p:spPr>
          <a:xfrm>
            <a:off x="7238880" y="6248520"/>
            <a:ext cx="190512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fld id="{6602A9D0-6947-4B68-9268-0833642CE836}" type="slidenum">
              <a:rPr b="0" lang="en-US" sz="1800" spc="-1" strike="noStrike">
                <a:latin typeface="Arial"/>
              </a:rPr>
              <a:t>1</a:t>
            </a:fld>
            <a:endParaRPr b="0" lang="en-US" sz="1800" spc="-1" strike="noStrike">
              <a:latin typeface="Arial"/>
            </a:endParaRPr>
          </a:p>
        </p:txBody>
      </p:sp>
      <p:sp>
        <p:nvSpPr>
          <p:cNvPr id="1976"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Rules: displaying variables</a:t>
            </a:r>
            <a:endParaRPr b="1" lang="en-US" sz="3200" spc="-1" strike="noStrike">
              <a:solidFill>
                <a:srgbClr val="000000"/>
              </a:solidFill>
              <a:latin typeface="Arial"/>
            </a:endParaRPr>
          </a:p>
        </p:txBody>
      </p:sp>
      <p:sp>
        <p:nvSpPr>
          <p:cNvPr id="1977" name="TextShape 3"/>
          <p:cNvSpPr txBox="1"/>
          <p:nvPr/>
        </p:nvSpPr>
        <p:spPr>
          <a:xfrm>
            <a:off x="-360" y="875880"/>
            <a:ext cx="8001000" cy="563580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Called “nodes” or “vertices”</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Should be clearly understood by others</a:t>
            </a:r>
            <a:endParaRPr b="0" lang="en-US" sz="3200" spc="-1" strike="noStrike">
              <a:solidFill>
                <a:srgbClr val="000000"/>
              </a:solidFill>
              <a:latin typeface="Arial"/>
            </a:endParaRPr>
          </a:p>
          <a:p>
            <a:pPr marL="228600" indent="-228600">
              <a:lnSpc>
                <a:spcPct val="90000"/>
              </a:lnSpc>
            </a:pP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Displayed along the time axis (left to right or top to bottom) </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but sometimes we ignore this rule if too complex</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1" lang="en-US" sz="3200" spc="-1" strike="noStrike">
                <a:solidFill>
                  <a:srgbClr val="000000"/>
                </a:solidFill>
                <a:latin typeface="Arial"/>
              </a:rPr>
              <a:t>Variables, not values of variables</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1" lang="en-US" sz="2800" spc="-1" strike="noStrike">
                <a:solidFill>
                  <a:srgbClr val="000000"/>
                </a:solidFill>
                <a:latin typeface="Arial"/>
              </a:rPr>
              <a:t>“</a:t>
            </a:r>
            <a:r>
              <a:rPr b="1" lang="en-US" sz="2800" spc="-1" strike="noStrike">
                <a:solidFill>
                  <a:srgbClr val="000000"/>
                </a:solidFill>
                <a:latin typeface="Arial"/>
              </a:rPr>
              <a:t>complexity” or “parallelism” is okay; “O(N)” or 128 nodes is not </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endParaRPr b="0" lang="en-US" sz="2800" spc="-1" strike="noStrike">
              <a:solidFill>
                <a:srgbClr val="000000"/>
              </a:solidFill>
              <a:latin typeface="Arial"/>
            </a:endParaRPr>
          </a:p>
        </p:txBody>
      </p:sp>
    </p:spTree>
  </p:cSld>
  <p:timing>
    <p:tnLst>
      <p:par>
        <p:cTn id="271" dur="indefinite" restart="never" nodeType="tmRoot">
          <p:childTnLst>
            <p:seq>
              <p:cTn id="272" dur="indefinite" nodeType="mainSeq"/>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8" name="CustomShape 1"/>
          <p:cNvSpPr/>
          <p:nvPr/>
        </p:nvSpPr>
        <p:spPr>
          <a:xfrm>
            <a:off x="7238880" y="6248520"/>
            <a:ext cx="190512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fld id="{FD8D55E1-1F84-4F0C-97BC-E299ADF2276D}" type="slidenum">
              <a:rPr b="0" lang="en-US" sz="1800" spc="-1" strike="noStrike">
                <a:latin typeface="Arial"/>
              </a:rPr>
              <a:t>1</a:t>
            </a:fld>
            <a:endParaRPr b="0" lang="en-US" sz="1800" spc="-1" strike="noStrike">
              <a:latin typeface="Arial"/>
            </a:endParaRPr>
          </a:p>
        </p:txBody>
      </p:sp>
      <p:sp>
        <p:nvSpPr>
          <p:cNvPr id="1979" name="TextShape 2"/>
          <p:cNvSpPr txBox="1"/>
          <p:nvPr/>
        </p:nvSpPr>
        <p:spPr>
          <a:xfrm>
            <a:off x="0" y="75960"/>
            <a:ext cx="8229600" cy="1143000"/>
          </a:xfrm>
          <a:prstGeom prst="rect">
            <a:avLst/>
          </a:prstGeom>
          <a:noFill/>
          <a:ln>
            <a:noFill/>
          </a:ln>
        </p:spPr>
        <p:txBody>
          <a:bodyPr anchor="b"/>
          <a:p>
            <a:pPr algn="ctr"/>
            <a:r>
              <a:rPr b="1" lang="en-US" sz="3200" spc="-1" strike="noStrike">
                <a:solidFill>
                  <a:srgbClr val="000000"/>
                </a:solidFill>
                <a:latin typeface="Arial"/>
              </a:rPr>
              <a:t>Rules: drawing arrows</a:t>
            </a:r>
            <a:endParaRPr b="1" lang="en-US" sz="3200" spc="-1" strike="noStrike">
              <a:solidFill>
                <a:srgbClr val="000000"/>
              </a:solidFill>
              <a:latin typeface="Arial"/>
            </a:endParaRPr>
          </a:p>
        </p:txBody>
      </p:sp>
      <p:sp>
        <p:nvSpPr>
          <p:cNvPr id="1980" name="TextShape 3"/>
          <p:cNvSpPr txBox="1"/>
          <p:nvPr/>
        </p:nvSpPr>
        <p:spPr>
          <a:xfrm>
            <a:off x="-360" y="1752480"/>
            <a:ext cx="4876920" cy="548640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2000" spc="-1" strike="noStrike">
                <a:solidFill>
                  <a:srgbClr val="000000"/>
                </a:solidFill>
                <a:latin typeface="Arial"/>
              </a:rPr>
              <a:t>An arrow</a:t>
            </a:r>
            <a:endParaRPr b="0" lang="en-US" sz="20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1800" spc="-1" strike="noStrike">
                <a:solidFill>
                  <a:srgbClr val="000000"/>
                </a:solidFill>
                <a:latin typeface="Arial"/>
              </a:rPr>
              <a:t>From a postulated cause to its postulated effect</a:t>
            </a:r>
            <a:endParaRPr b="0" lang="en-US" sz="1800" spc="-1" strike="noStrike">
              <a:solidFill>
                <a:srgbClr val="000000"/>
              </a:solidFill>
              <a:latin typeface="Arial"/>
            </a:endParaRPr>
          </a:p>
          <a:p>
            <a:pPr lvl="1" marL="547560" indent="-228600">
              <a:lnSpc>
                <a:spcPct val="90000"/>
              </a:lnSpc>
            </a:pPr>
            <a:endParaRPr b="0" lang="en-US" sz="1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000" spc="-1" strike="noStrike">
                <a:solidFill>
                  <a:srgbClr val="000000"/>
                </a:solidFill>
                <a:latin typeface="Arial"/>
              </a:rPr>
              <a:t>No bidirectional arrows</a:t>
            </a:r>
            <a:endParaRPr b="0" lang="en-US" sz="2000" spc="-1" strike="noStrike">
              <a:solidFill>
                <a:srgbClr val="000000"/>
              </a:solidFill>
              <a:latin typeface="Arial"/>
            </a:endParaRPr>
          </a:p>
          <a:p>
            <a:pPr marL="228600" indent="-228600">
              <a:lnSpc>
                <a:spcPct val="90000"/>
              </a:lnSpc>
              <a:buClr>
                <a:srgbClr val="cfb77c"/>
              </a:buClr>
              <a:buSzPct val="50000"/>
              <a:buFont typeface="Wingdings" charset="2"/>
              <a:buChar char=""/>
            </a:pPr>
            <a:endParaRPr b="0" lang="en-US" sz="2000" spc="-1" strike="noStrike">
              <a:solidFill>
                <a:srgbClr val="000000"/>
              </a:solidFill>
              <a:latin typeface="Arial"/>
            </a:endParaRPr>
          </a:p>
          <a:p>
            <a:pPr marL="228600" indent="-228600">
              <a:lnSpc>
                <a:spcPct val="90000"/>
              </a:lnSpc>
            </a:pPr>
            <a:endParaRPr b="0" lang="en-US" sz="20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000" spc="-1" strike="noStrike">
                <a:solidFill>
                  <a:srgbClr val="000000"/>
                </a:solidFill>
                <a:latin typeface="Arial"/>
              </a:rPr>
              <a:t>An arrow with a question mark</a:t>
            </a:r>
            <a:endParaRPr b="0" lang="en-US" sz="20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1800" spc="-1" strike="noStrike">
                <a:solidFill>
                  <a:srgbClr val="000000"/>
                </a:solidFill>
                <a:latin typeface="Arial"/>
              </a:rPr>
              <a:t>The research question at hand</a:t>
            </a:r>
            <a:endParaRPr b="0" lang="en-US" sz="1800" spc="-1" strike="noStrike">
              <a:solidFill>
                <a:srgbClr val="000000"/>
              </a:solidFill>
              <a:latin typeface="Arial"/>
            </a:endParaRPr>
          </a:p>
          <a:p>
            <a:pPr lvl="1" marL="547560" indent="-228600">
              <a:lnSpc>
                <a:spcPct val="90000"/>
              </a:lnSpc>
            </a:pPr>
            <a:endParaRPr b="0" lang="en-US" sz="1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000" spc="-1" strike="noStrike">
                <a:solidFill>
                  <a:srgbClr val="000000"/>
                </a:solidFill>
                <a:latin typeface="Arial"/>
              </a:rPr>
              <a:t>An arrow without a question mark</a:t>
            </a:r>
            <a:endParaRPr b="0" lang="en-US" sz="20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1800" spc="-1" strike="noStrike">
                <a:solidFill>
                  <a:srgbClr val="000000"/>
                </a:solidFill>
                <a:latin typeface="Arial"/>
              </a:rPr>
              <a:t>Background theory or axiomatic</a:t>
            </a:r>
            <a:endParaRPr b="0" lang="en-US" sz="1800" spc="-1" strike="noStrike">
              <a:solidFill>
                <a:srgbClr val="000000"/>
              </a:solidFill>
              <a:latin typeface="Arial"/>
            </a:endParaRPr>
          </a:p>
        </p:txBody>
      </p:sp>
      <p:sp>
        <p:nvSpPr>
          <p:cNvPr id="1981" name="CustomShape 4"/>
          <p:cNvSpPr/>
          <p:nvPr/>
        </p:nvSpPr>
        <p:spPr>
          <a:xfrm>
            <a:off x="5869080" y="1625760"/>
            <a:ext cx="38340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A</a:t>
            </a:r>
            <a:endParaRPr b="0" lang="en-US" sz="2400" spc="-1" strike="noStrike">
              <a:latin typeface="Arial"/>
            </a:endParaRPr>
          </a:p>
        </p:txBody>
      </p:sp>
      <p:sp>
        <p:nvSpPr>
          <p:cNvPr id="1982" name="CustomShape 5"/>
          <p:cNvSpPr/>
          <p:nvPr/>
        </p:nvSpPr>
        <p:spPr>
          <a:xfrm>
            <a:off x="7175880" y="1625760"/>
            <a:ext cx="38340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B</a:t>
            </a:r>
            <a:endParaRPr b="0" lang="en-US" sz="2400" spc="-1" strike="noStrike">
              <a:latin typeface="Arial"/>
            </a:endParaRPr>
          </a:p>
        </p:txBody>
      </p:sp>
      <p:sp>
        <p:nvSpPr>
          <p:cNvPr id="1983" name="Line 6"/>
          <p:cNvSpPr/>
          <p:nvPr/>
        </p:nvSpPr>
        <p:spPr>
          <a:xfrm>
            <a:off x="6334200" y="1863720"/>
            <a:ext cx="838080" cy="0"/>
          </a:xfrm>
          <a:prstGeom prst="line">
            <a:avLst/>
          </a:prstGeom>
          <a:ln w="28440">
            <a:solidFill>
              <a:srgbClr val="000000"/>
            </a:solidFill>
            <a:miter/>
            <a:tailEnd len="med" type="arrow" w="med"/>
          </a:ln>
        </p:spPr>
        <p:style>
          <a:lnRef idx="0"/>
          <a:fillRef idx="0"/>
          <a:effectRef idx="0"/>
          <a:fontRef idx="minor"/>
        </p:style>
      </p:sp>
      <p:sp>
        <p:nvSpPr>
          <p:cNvPr id="1984" name="CustomShape 7"/>
          <p:cNvSpPr/>
          <p:nvPr/>
        </p:nvSpPr>
        <p:spPr>
          <a:xfrm>
            <a:off x="5869080" y="2921040"/>
            <a:ext cx="38340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A</a:t>
            </a:r>
            <a:endParaRPr b="0" lang="en-US" sz="2400" spc="-1" strike="noStrike">
              <a:latin typeface="Arial"/>
            </a:endParaRPr>
          </a:p>
        </p:txBody>
      </p:sp>
      <p:sp>
        <p:nvSpPr>
          <p:cNvPr id="1985" name="CustomShape 8"/>
          <p:cNvSpPr/>
          <p:nvPr/>
        </p:nvSpPr>
        <p:spPr>
          <a:xfrm>
            <a:off x="7175880" y="2921040"/>
            <a:ext cx="38340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B</a:t>
            </a:r>
            <a:endParaRPr b="0" lang="en-US" sz="2400" spc="-1" strike="noStrike">
              <a:latin typeface="Arial"/>
            </a:endParaRPr>
          </a:p>
        </p:txBody>
      </p:sp>
      <p:sp>
        <p:nvSpPr>
          <p:cNvPr id="1986" name="Line 9"/>
          <p:cNvSpPr/>
          <p:nvPr/>
        </p:nvSpPr>
        <p:spPr>
          <a:xfrm>
            <a:off x="6334200" y="3159000"/>
            <a:ext cx="838080" cy="0"/>
          </a:xfrm>
          <a:prstGeom prst="line">
            <a:avLst/>
          </a:prstGeom>
          <a:ln w="28440">
            <a:solidFill>
              <a:srgbClr val="000000"/>
            </a:solidFill>
            <a:miter/>
            <a:headEnd len="med" type="arrow" w="med"/>
            <a:tailEnd len="med" type="arrow" w="med"/>
          </a:ln>
        </p:spPr>
        <p:style>
          <a:lnRef idx="0"/>
          <a:fillRef idx="0"/>
          <a:effectRef idx="0"/>
          <a:fontRef idx="minor"/>
        </p:style>
      </p:sp>
      <p:sp>
        <p:nvSpPr>
          <p:cNvPr id="1987" name="Line 10"/>
          <p:cNvSpPr/>
          <p:nvPr/>
        </p:nvSpPr>
        <p:spPr>
          <a:xfrm>
            <a:off x="6172200" y="2616120"/>
            <a:ext cx="1371600" cy="1143000"/>
          </a:xfrm>
          <a:prstGeom prst="line">
            <a:avLst/>
          </a:prstGeom>
          <a:ln w="28440">
            <a:solidFill>
              <a:srgbClr val="ff0000"/>
            </a:solidFill>
            <a:miter/>
          </a:ln>
        </p:spPr>
        <p:style>
          <a:lnRef idx="0"/>
          <a:fillRef idx="0"/>
          <a:effectRef idx="0"/>
          <a:fontRef idx="minor"/>
        </p:style>
      </p:sp>
      <p:sp>
        <p:nvSpPr>
          <p:cNvPr id="1988" name="Line 11"/>
          <p:cNvSpPr/>
          <p:nvPr/>
        </p:nvSpPr>
        <p:spPr>
          <a:xfrm flipH="1">
            <a:off x="5943600" y="2616120"/>
            <a:ext cx="1447920" cy="1143000"/>
          </a:xfrm>
          <a:prstGeom prst="line">
            <a:avLst/>
          </a:prstGeom>
          <a:ln w="28440">
            <a:solidFill>
              <a:srgbClr val="ff0000"/>
            </a:solidFill>
            <a:miter/>
          </a:ln>
        </p:spPr>
        <p:style>
          <a:lnRef idx="0"/>
          <a:fillRef idx="0"/>
          <a:effectRef idx="0"/>
          <a:fontRef idx="minor"/>
        </p:style>
      </p:sp>
      <p:sp>
        <p:nvSpPr>
          <p:cNvPr id="1989" name="CustomShape 12"/>
          <p:cNvSpPr/>
          <p:nvPr/>
        </p:nvSpPr>
        <p:spPr>
          <a:xfrm>
            <a:off x="5945400" y="5041800"/>
            <a:ext cx="38340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A</a:t>
            </a:r>
            <a:endParaRPr b="0" lang="en-US" sz="2400" spc="-1" strike="noStrike">
              <a:latin typeface="Arial"/>
            </a:endParaRPr>
          </a:p>
        </p:txBody>
      </p:sp>
      <p:sp>
        <p:nvSpPr>
          <p:cNvPr id="1990" name="CustomShape 13"/>
          <p:cNvSpPr/>
          <p:nvPr/>
        </p:nvSpPr>
        <p:spPr>
          <a:xfrm>
            <a:off x="7251840" y="5041800"/>
            <a:ext cx="38340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B</a:t>
            </a:r>
            <a:endParaRPr b="0" lang="en-US" sz="2400" spc="-1" strike="noStrike">
              <a:latin typeface="Arial"/>
            </a:endParaRPr>
          </a:p>
        </p:txBody>
      </p:sp>
      <p:sp>
        <p:nvSpPr>
          <p:cNvPr id="1991" name="CustomShape 14"/>
          <p:cNvSpPr/>
          <p:nvPr/>
        </p:nvSpPr>
        <p:spPr>
          <a:xfrm>
            <a:off x="6555240" y="3987720"/>
            <a:ext cx="40032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i="1" lang="en-US" sz="2400" spc="-1" strike="noStrike">
                <a:latin typeface="Arial"/>
                <a:ea typeface="Arial"/>
              </a:rPr>
              <a:t>C</a:t>
            </a:r>
            <a:endParaRPr b="0" lang="en-US" sz="2400" spc="-1" strike="noStrike">
              <a:latin typeface="Arial"/>
            </a:endParaRPr>
          </a:p>
        </p:txBody>
      </p:sp>
      <p:sp>
        <p:nvSpPr>
          <p:cNvPr id="1992" name="Line 15"/>
          <p:cNvSpPr/>
          <p:nvPr/>
        </p:nvSpPr>
        <p:spPr>
          <a:xfrm>
            <a:off x="6410160" y="5280120"/>
            <a:ext cx="838440" cy="0"/>
          </a:xfrm>
          <a:prstGeom prst="line">
            <a:avLst/>
          </a:prstGeom>
          <a:ln w="28440">
            <a:solidFill>
              <a:srgbClr val="000000"/>
            </a:solidFill>
            <a:miter/>
            <a:tailEnd len="med" type="arrow" w="med"/>
          </a:ln>
        </p:spPr>
        <p:style>
          <a:lnRef idx="0"/>
          <a:fillRef idx="0"/>
          <a:effectRef idx="0"/>
          <a:fontRef idx="minor"/>
        </p:style>
      </p:sp>
      <p:sp>
        <p:nvSpPr>
          <p:cNvPr id="1993" name="Line 16"/>
          <p:cNvSpPr/>
          <p:nvPr/>
        </p:nvSpPr>
        <p:spPr>
          <a:xfrm flipH="1">
            <a:off x="6235200" y="4406760"/>
            <a:ext cx="381240" cy="685800"/>
          </a:xfrm>
          <a:prstGeom prst="line">
            <a:avLst/>
          </a:prstGeom>
          <a:ln w="28440">
            <a:solidFill>
              <a:srgbClr val="000000"/>
            </a:solidFill>
            <a:miter/>
            <a:tailEnd len="med" type="arrow" w="med"/>
          </a:ln>
        </p:spPr>
        <p:style>
          <a:lnRef idx="0"/>
          <a:fillRef idx="0"/>
          <a:effectRef idx="0"/>
          <a:fontRef idx="minor"/>
        </p:style>
      </p:sp>
      <p:sp>
        <p:nvSpPr>
          <p:cNvPr id="1994" name="Line 17"/>
          <p:cNvSpPr/>
          <p:nvPr/>
        </p:nvSpPr>
        <p:spPr>
          <a:xfrm>
            <a:off x="6858000" y="4406760"/>
            <a:ext cx="457200" cy="698760"/>
          </a:xfrm>
          <a:prstGeom prst="line">
            <a:avLst/>
          </a:prstGeom>
          <a:ln w="28440">
            <a:solidFill>
              <a:srgbClr val="000000"/>
            </a:solidFill>
            <a:miter/>
            <a:tailEnd len="med" type="arrow" w="med"/>
          </a:ln>
        </p:spPr>
        <p:style>
          <a:lnRef idx="0"/>
          <a:fillRef idx="0"/>
          <a:effectRef idx="0"/>
          <a:fontRef idx="minor"/>
        </p:style>
      </p:sp>
      <p:sp>
        <p:nvSpPr>
          <p:cNvPr id="1995" name="CustomShape 18"/>
          <p:cNvSpPr/>
          <p:nvPr/>
        </p:nvSpPr>
        <p:spPr>
          <a:xfrm>
            <a:off x="6615360" y="4941720"/>
            <a:ext cx="30708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lang="en-US" sz="1800" spc="-1" strike="noStrike">
                <a:latin typeface="Arial"/>
              </a:rPr>
              <a:t>?</a:t>
            </a:r>
            <a:endParaRPr b="0" lang="en-US" sz="1800" spc="-1" strike="noStrike">
              <a:latin typeface="Arial"/>
            </a:endParaRPr>
          </a:p>
        </p:txBody>
      </p:sp>
    </p:spTree>
  </p:cSld>
  <p:timing>
    <p:tnLst>
      <p:par>
        <p:cTn id="273" dur="indefinite" restart="never" nodeType="tmRoot">
          <p:childTnLst>
            <p:seq>
              <p:cTn id="274" dur="indefinite" nodeType="mainSeq"/>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6" name="TextShape 1"/>
          <p:cNvSpPr txBox="1"/>
          <p:nvPr/>
        </p:nvSpPr>
        <p:spPr>
          <a:xfrm>
            <a:off x="-360" y="151920"/>
            <a:ext cx="8839080" cy="684360"/>
          </a:xfrm>
          <a:prstGeom prst="rect">
            <a:avLst/>
          </a:prstGeom>
          <a:noFill/>
          <a:ln>
            <a:noFill/>
          </a:ln>
        </p:spPr>
        <p:txBody>
          <a:bodyPr anchor="b"/>
          <a:p>
            <a:pPr algn="ctr"/>
            <a:r>
              <a:rPr b="1" lang="en-US" sz="3600" spc="-1" strike="noStrike">
                <a:solidFill>
                  <a:srgbClr val="000000"/>
                </a:solidFill>
                <a:latin typeface="Arial"/>
              </a:rPr>
              <a:t>Conditions for valid Causal Inference</a:t>
            </a:r>
            <a:endParaRPr b="1" lang="en-US" sz="3600" spc="-1" strike="noStrike">
              <a:solidFill>
                <a:srgbClr val="000000"/>
              </a:solidFill>
              <a:latin typeface="Arial"/>
            </a:endParaRPr>
          </a:p>
        </p:txBody>
      </p:sp>
      <p:sp>
        <p:nvSpPr>
          <p:cNvPr id="1997" name="TextShape 2"/>
          <p:cNvSpPr txBox="1"/>
          <p:nvPr/>
        </p:nvSpPr>
        <p:spPr>
          <a:xfrm>
            <a:off x="-360" y="875880"/>
            <a:ext cx="8001000" cy="5635800"/>
          </a:xfrm>
          <a:prstGeom prst="rect">
            <a:avLst/>
          </a:prstGeom>
          <a:noFill/>
          <a:ln>
            <a:noFill/>
          </a:ln>
        </p:spPr>
        <p:txBody>
          <a:bodyPr>
            <a:normAutofit/>
          </a:bodyPr>
          <a:p>
            <a:pPr marL="228600" indent="-228600"/>
            <a:r>
              <a:rPr b="0" lang="en-US" sz="2800" spc="-1" strike="noStrike">
                <a:solidFill>
                  <a:srgbClr val="000000"/>
                </a:solidFill>
                <a:latin typeface="Arial"/>
              </a:rPr>
              <a:t>	</a:t>
            </a:r>
            <a:r>
              <a:rPr b="0" lang="en-US" sz="2800" spc="-1" strike="noStrike">
                <a:solidFill>
                  <a:srgbClr val="000000"/>
                </a:solidFill>
                <a:latin typeface="Arial"/>
              </a:rPr>
              <a:t>Types of evidence relevant to evaluating causal relationships:</a:t>
            </a:r>
            <a:endParaRPr b="0" lang="en-US" sz="2800" spc="-1" strike="noStrike">
              <a:solidFill>
                <a:srgbClr val="000000"/>
              </a:solidFill>
              <a:latin typeface="Arial"/>
            </a:endParaRPr>
          </a:p>
          <a:p>
            <a:pPr marL="228600" indent="-228600"/>
            <a:endParaRPr b="0" lang="en-US" sz="2800" spc="-1" strike="noStrike">
              <a:solidFill>
                <a:srgbClr val="000000"/>
              </a:solidFill>
              <a:latin typeface="Arial"/>
            </a:endParaRPr>
          </a:p>
          <a:p>
            <a:pPr marL="228600" indent="-228600"/>
            <a:r>
              <a:rPr b="0" i="1" lang="en-US" sz="2800" spc="-1" strike="noStrike">
                <a:solidFill>
                  <a:srgbClr val="d2611c"/>
                </a:solidFill>
                <a:latin typeface="Arial"/>
              </a:rPr>
              <a:t>Condition of concomitant variation</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Evidence that a strong association exists between an action and an observed outcome</a:t>
            </a:r>
            <a:endParaRPr b="0" lang="en-US" sz="2400" spc="-1" strike="noStrike">
              <a:solidFill>
                <a:srgbClr val="000000"/>
              </a:solidFill>
              <a:latin typeface="Arial"/>
            </a:endParaRPr>
          </a:p>
          <a:p>
            <a:pPr marL="228600" indent="-228600"/>
            <a:r>
              <a:rPr b="0" i="1" lang="en-US" sz="2800" spc="-1" strike="noStrike">
                <a:solidFill>
                  <a:srgbClr val="d2611c"/>
                </a:solidFill>
                <a:latin typeface="Arial"/>
              </a:rPr>
              <a:t>Condition of time order of occurrence</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Evidence that the action preceded the outcome</a:t>
            </a:r>
            <a:endParaRPr b="0" lang="en-US" sz="2400" spc="-1" strike="noStrike">
              <a:solidFill>
                <a:srgbClr val="000000"/>
              </a:solidFill>
              <a:latin typeface="Arial"/>
            </a:endParaRPr>
          </a:p>
          <a:p>
            <a:pPr marL="228600" indent="-228600"/>
            <a:r>
              <a:rPr b="0" i="1" lang="en-US" sz="2800" spc="-1" strike="noStrike">
                <a:solidFill>
                  <a:srgbClr val="d2611c"/>
                </a:solidFill>
                <a:latin typeface="Arial"/>
              </a:rPr>
              <a:t>Absence of competing causal explanations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Evidence that there is no strong competing explanation for the relationship – that a high level of internal validity exists</a:t>
            </a:r>
            <a:endParaRPr b="0" lang="en-US" sz="2400" spc="-1" strike="noStrike">
              <a:solidFill>
                <a:srgbClr val="000000"/>
              </a:solidFill>
              <a:latin typeface="Arial"/>
            </a:endParaRPr>
          </a:p>
        </p:txBody>
      </p:sp>
    </p:spTree>
  </p:cSld>
  <p:timing>
    <p:tnLst>
      <p:par>
        <p:cTn id="275" dur="indefinite" restart="never" nodeType="tmRoot">
          <p:childTnLst>
            <p:seq>
              <p:cTn id="276" dur="indefinite" nodeType="mainSeq"/>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8" name="TextShape 1"/>
          <p:cNvSpPr txBox="1"/>
          <p:nvPr/>
        </p:nvSpPr>
        <p:spPr>
          <a:xfrm>
            <a:off x="-360" y="151920"/>
            <a:ext cx="8534520" cy="684360"/>
          </a:xfrm>
          <a:prstGeom prst="rect">
            <a:avLst/>
          </a:prstGeom>
          <a:noFill/>
          <a:ln>
            <a:noFill/>
          </a:ln>
        </p:spPr>
        <p:txBody>
          <a:bodyPr anchor="b"/>
          <a:p>
            <a:pPr algn="ctr"/>
            <a:r>
              <a:rPr b="1" lang="en-US" sz="3600" spc="-1" strike="noStrike">
                <a:solidFill>
                  <a:srgbClr val="000000"/>
                </a:solidFill>
                <a:latin typeface="Arial"/>
              </a:rPr>
              <a:t>Issues In Experimental Research</a:t>
            </a:r>
            <a:endParaRPr b="1" lang="en-US" sz="3600" spc="-1" strike="noStrike">
              <a:solidFill>
                <a:srgbClr val="000000"/>
              </a:solidFill>
              <a:latin typeface="Arial"/>
            </a:endParaRPr>
          </a:p>
        </p:txBody>
      </p:sp>
      <p:sp>
        <p:nvSpPr>
          <p:cNvPr id="1999" name="TextShape 2"/>
          <p:cNvSpPr txBox="1"/>
          <p:nvPr/>
        </p:nvSpPr>
        <p:spPr>
          <a:xfrm>
            <a:off x="-360" y="875880"/>
            <a:ext cx="8839080" cy="563580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What type of experimental design should be used?  </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We start with designs involving humans somewhere, then pure computational experiments</a:t>
            </a:r>
            <a:endParaRPr b="0" lang="en-US" sz="28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Should the experiment be performed in a </a:t>
            </a:r>
            <a:r>
              <a:rPr b="0" lang="ja-JP" sz="3200" spc="-1" strike="noStrike">
                <a:solidFill>
                  <a:srgbClr val="000000"/>
                </a:solidFill>
                <a:latin typeface="Arial"/>
              </a:rPr>
              <a:t>“</a:t>
            </a:r>
            <a:r>
              <a:rPr b="0" lang="en-US" sz="3200" spc="-1" strike="noStrike">
                <a:solidFill>
                  <a:srgbClr val="000000"/>
                </a:solidFill>
                <a:latin typeface="Arial"/>
              </a:rPr>
              <a:t>laboratory</a:t>
            </a:r>
            <a:r>
              <a:rPr b="0" lang="ja-JP" sz="3200" spc="-1" strike="noStrike">
                <a:solidFill>
                  <a:srgbClr val="000000"/>
                </a:solidFill>
                <a:latin typeface="Arial"/>
              </a:rPr>
              <a:t>”</a:t>
            </a:r>
            <a:r>
              <a:rPr b="0" lang="en-US" sz="3200" spc="-1" strike="noStrike">
                <a:solidFill>
                  <a:srgbClr val="000000"/>
                </a:solidFill>
                <a:latin typeface="Arial"/>
              </a:rPr>
              <a:t> setting or in the </a:t>
            </a:r>
            <a:r>
              <a:rPr b="0" lang="ja-JP" sz="3200" spc="-1" strike="noStrike">
                <a:solidFill>
                  <a:srgbClr val="000000"/>
                </a:solidFill>
                <a:latin typeface="Arial"/>
              </a:rPr>
              <a:t>“</a:t>
            </a:r>
            <a:r>
              <a:rPr b="0" lang="en-US" sz="3200" spc="-1" strike="noStrike">
                <a:solidFill>
                  <a:srgbClr val="000000"/>
                </a:solidFill>
                <a:latin typeface="Arial"/>
              </a:rPr>
              <a:t>field</a:t>
            </a:r>
            <a:r>
              <a:rPr b="0" lang="ja-JP" sz="3200" spc="-1" strike="noStrike">
                <a:solidFill>
                  <a:srgbClr val="000000"/>
                </a:solidFill>
                <a:latin typeface="Arial"/>
              </a:rPr>
              <a:t>”</a:t>
            </a:r>
            <a:r>
              <a:rPr b="0" lang="en-US" sz="3200" spc="-1" strike="noStrike">
                <a:solidFill>
                  <a:srgbClr val="000000"/>
                </a:solidFill>
                <a:latin typeface="Arial"/>
              </a:rPr>
              <a:t>?</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What are the internal and external threats to the validity of the experiment, and how can we control for the various threats to the experiment</a:t>
            </a:r>
            <a:r>
              <a:rPr b="0" lang="ja-JP" sz="3200" spc="-1" strike="noStrike">
                <a:solidFill>
                  <a:srgbClr val="000000"/>
                </a:solidFill>
                <a:latin typeface="Arial"/>
              </a:rPr>
              <a:t>’</a:t>
            </a:r>
            <a:r>
              <a:rPr b="0" lang="en-US" sz="3200" spc="-1" strike="noStrike">
                <a:solidFill>
                  <a:srgbClr val="000000"/>
                </a:solidFill>
                <a:latin typeface="Arial"/>
              </a:rPr>
              <a:t>s internal and external validity?</a:t>
            </a:r>
            <a:endParaRPr b="0" lang="en-US" sz="3200" spc="-1" strike="noStrike">
              <a:solidFill>
                <a:srgbClr val="000000"/>
              </a:solidFill>
              <a:latin typeface="Arial"/>
            </a:endParaRPr>
          </a:p>
        </p:txBody>
      </p:sp>
    </p:spTree>
  </p:cSld>
  <p:timing>
    <p:tnLst>
      <p:par>
        <p:cTn id="277" dur="indefinite" restart="never" nodeType="tmRoot">
          <p:childTnLst>
            <p:seq>
              <p:cTn id="278" dur="indefinite" nodeType="mainSeq"/>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0" name="TextShape 1"/>
          <p:cNvSpPr txBox="1"/>
          <p:nvPr/>
        </p:nvSpPr>
        <p:spPr>
          <a:xfrm>
            <a:off x="-360" y="151920"/>
            <a:ext cx="8534520" cy="684360"/>
          </a:xfrm>
          <a:prstGeom prst="rect">
            <a:avLst/>
          </a:prstGeom>
          <a:noFill/>
          <a:ln>
            <a:noFill/>
          </a:ln>
        </p:spPr>
        <p:txBody>
          <a:bodyPr anchor="b"/>
          <a:p>
            <a:pPr algn="ctr"/>
            <a:r>
              <a:rPr b="1" lang="en-US" sz="3600" spc="-1" strike="noStrike">
                <a:solidFill>
                  <a:srgbClr val="000000"/>
                </a:solidFill>
                <a:latin typeface="Arial"/>
              </a:rPr>
              <a:t>Basic Symbols and Notations</a:t>
            </a:r>
            <a:endParaRPr b="1" lang="en-US" sz="3600" spc="-1" strike="noStrike">
              <a:solidFill>
                <a:srgbClr val="000000"/>
              </a:solidFill>
              <a:latin typeface="Arial"/>
            </a:endParaRPr>
          </a:p>
        </p:txBody>
      </p:sp>
      <p:sp>
        <p:nvSpPr>
          <p:cNvPr id="2001" name="TextShape 2"/>
          <p:cNvSpPr txBox="1"/>
          <p:nvPr/>
        </p:nvSpPr>
        <p:spPr>
          <a:xfrm>
            <a:off x="635040" y="876240"/>
            <a:ext cx="8508960" cy="5600880"/>
          </a:xfrm>
          <a:prstGeom prst="rect">
            <a:avLst/>
          </a:prstGeom>
          <a:noFill/>
          <a:ln>
            <a:noFill/>
          </a:ln>
        </p:spPr>
        <p:txBody>
          <a:bodyPr>
            <a:normAutofit/>
          </a:bodyPr>
          <a:p>
            <a:pPr marL="228600" indent="-228600">
              <a:buClr>
                <a:srgbClr val="cfb77c"/>
              </a:buClr>
              <a:buSzPct val="50000"/>
              <a:buFont typeface="Wingdings" charset="2"/>
              <a:buChar char=""/>
            </a:pPr>
            <a:r>
              <a:rPr b="0" i="1" lang="en-US" sz="2800" spc="-1" strike="noStrike">
                <a:solidFill>
                  <a:srgbClr val="cc0000"/>
                </a:solidFill>
                <a:latin typeface="Arial"/>
              </a:rPr>
              <a:t>O </a:t>
            </a:r>
            <a:r>
              <a:rPr b="0" i="1" lang="en-US" sz="2800" spc="-1" strike="noStrike">
                <a:solidFill>
                  <a:srgbClr val="cc0000"/>
                </a:solidFill>
                <a:latin typeface="Arial"/>
              </a:rPr>
              <a:t>	</a:t>
            </a:r>
            <a:r>
              <a:rPr b="0" lang="en-US" sz="2400" spc="-1" strike="noStrike">
                <a:solidFill>
                  <a:srgbClr val="000000"/>
                </a:solidFill>
                <a:latin typeface="Arial"/>
              </a:rPr>
              <a:t>denotes a formal </a:t>
            </a:r>
            <a:r>
              <a:rPr b="0" i="1" lang="en-US" sz="2400" spc="-1" strike="noStrike">
                <a:solidFill>
                  <a:srgbClr val="cc0000"/>
                </a:solidFill>
                <a:latin typeface="Arial"/>
              </a:rPr>
              <a:t>observation</a:t>
            </a:r>
            <a:r>
              <a:rPr b="0" lang="en-US" sz="2400" spc="-1" strike="noStrike">
                <a:solidFill>
                  <a:srgbClr val="000000"/>
                </a:solidFill>
                <a:latin typeface="Arial"/>
              </a:rPr>
              <a:t> or measurement</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i="1" lang="en-US" sz="2400" spc="-1" strike="noStrike">
                <a:solidFill>
                  <a:srgbClr val="cc0000"/>
                </a:solidFill>
                <a:latin typeface="Arial"/>
              </a:rPr>
              <a:t>X</a:t>
            </a:r>
            <a:r>
              <a:rPr b="0" lang="en-US" sz="2400" spc="-1" strike="noStrike">
                <a:solidFill>
                  <a:srgbClr val="000000"/>
                </a:solidFill>
                <a:latin typeface="Arial"/>
              </a:rPr>
              <a:t> </a:t>
            </a:r>
            <a:r>
              <a:rPr b="0" lang="en-US" sz="2400" spc="-1" strike="noStrike">
                <a:solidFill>
                  <a:srgbClr val="000000"/>
                </a:solidFill>
                <a:latin typeface="Arial"/>
              </a:rPr>
              <a:t>	</a:t>
            </a:r>
            <a:r>
              <a:rPr b="0" lang="en-US" sz="2400" spc="-1" strike="noStrike">
                <a:solidFill>
                  <a:srgbClr val="000000"/>
                </a:solidFill>
                <a:latin typeface="Arial"/>
              </a:rPr>
              <a:t>denotes </a:t>
            </a:r>
            <a:r>
              <a:rPr b="0" i="1" lang="en-US" sz="2400" spc="-1" strike="noStrike">
                <a:solidFill>
                  <a:srgbClr val="cc0000"/>
                </a:solidFill>
                <a:latin typeface="Arial"/>
              </a:rPr>
              <a:t>exposure</a:t>
            </a:r>
            <a:r>
              <a:rPr b="0" lang="en-US" sz="2400" spc="-1" strike="noStrike">
                <a:solidFill>
                  <a:srgbClr val="000000"/>
                </a:solidFill>
                <a:latin typeface="Arial"/>
              </a:rPr>
              <a:t> of test units participating in </a:t>
            </a:r>
            <a:r>
              <a:rPr b="0" lang="en-US" sz="2400" spc="-1" strike="noStrike">
                <a:solidFill>
                  <a:srgbClr val="000000"/>
                </a:solidFill>
                <a:latin typeface="Arial"/>
              </a:rPr>
              <a:t>	</a:t>
            </a:r>
            <a:r>
              <a:rPr b="0" lang="en-US" sz="2400" spc="-1" strike="noStrike">
                <a:solidFill>
                  <a:srgbClr val="000000"/>
                </a:solidFill>
                <a:latin typeface="Arial"/>
              </a:rPr>
              <a:t>the </a:t>
            </a:r>
            <a:r>
              <a:rPr b="0" lang="en-US" sz="2400" spc="-1" strike="noStrike">
                <a:solidFill>
                  <a:srgbClr val="000000"/>
                </a:solidFill>
                <a:latin typeface="Arial"/>
              </a:rPr>
              <a:t>	</a:t>
            </a:r>
            <a:r>
              <a:rPr b="0" lang="en-US" sz="2400" spc="-1" strike="noStrike">
                <a:solidFill>
                  <a:srgbClr val="000000"/>
                </a:solidFill>
                <a:latin typeface="Arial"/>
              </a:rPr>
              <a:t>study to the experimental manipulation of </a:t>
            </a:r>
            <a:r>
              <a:rPr b="0" lang="en-US" sz="2400" spc="-1" strike="noStrike">
                <a:solidFill>
                  <a:srgbClr val="000000"/>
                </a:solidFill>
                <a:latin typeface="Arial"/>
              </a:rPr>
              <a:t>	</a:t>
            </a:r>
            <a:r>
              <a:rPr b="0" lang="en-US" sz="2400" spc="-1" strike="noStrike">
                <a:solidFill>
                  <a:srgbClr val="000000"/>
                </a:solidFill>
                <a:latin typeface="Arial"/>
              </a:rPr>
              <a:t>treatment</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i="1" lang="en-US" sz="2400" spc="-1" strike="noStrike">
                <a:solidFill>
                  <a:srgbClr val="cc0000"/>
                </a:solidFill>
                <a:latin typeface="Arial"/>
              </a:rPr>
              <a:t>EG</a:t>
            </a:r>
            <a:r>
              <a:rPr b="0" i="1" lang="en-US" sz="2400" spc="-1" strike="noStrike">
                <a:solidFill>
                  <a:srgbClr val="cc0000"/>
                </a:solidFill>
                <a:latin typeface="Arial"/>
              </a:rPr>
              <a:t>	</a:t>
            </a:r>
            <a:r>
              <a:rPr b="0" lang="en-US" sz="2400" spc="-1" strike="noStrike">
                <a:solidFill>
                  <a:srgbClr val="000000"/>
                </a:solidFill>
                <a:latin typeface="Arial"/>
              </a:rPr>
              <a:t>denotes an </a:t>
            </a:r>
            <a:r>
              <a:rPr b="0" i="1" lang="en-US" sz="2400" spc="-1" strike="noStrike">
                <a:solidFill>
                  <a:srgbClr val="cc0000"/>
                </a:solidFill>
                <a:latin typeface="Arial"/>
              </a:rPr>
              <a:t>experimental group</a:t>
            </a:r>
            <a:r>
              <a:rPr b="0" lang="en-US" sz="2400" spc="-1" strike="noStrike">
                <a:solidFill>
                  <a:srgbClr val="000000"/>
                </a:solidFill>
                <a:latin typeface="Arial"/>
              </a:rPr>
              <a:t> of test units that </a:t>
            </a:r>
            <a:r>
              <a:rPr b="0" lang="en-US" sz="2400" spc="-1" strike="noStrike">
                <a:solidFill>
                  <a:srgbClr val="000000"/>
                </a:solidFill>
                <a:latin typeface="Arial"/>
              </a:rPr>
              <a:t>	</a:t>
            </a:r>
            <a:r>
              <a:rPr b="0" lang="en-US" sz="2400" spc="-1" strike="noStrike">
                <a:solidFill>
                  <a:srgbClr val="000000"/>
                </a:solidFill>
                <a:latin typeface="Arial"/>
              </a:rPr>
              <a:t>are exposed to the experimental </a:t>
            </a:r>
            <a:r>
              <a:rPr b="0" lang="en-US" sz="2400" spc="-1" strike="noStrike">
                <a:solidFill>
                  <a:srgbClr val="000000"/>
                </a:solidFill>
                <a:latin typeface="Arial"/>
              </a:rPr>
              <a:t>	</a:t>
            </a:r>
            <a:r>
              <a:rPr b="0" lang="en-US" sz="2400" spc="-1" strike="noStrike">
                <a:solidFill>
                  <a:srgbClr val="000000"/>
                </a:solidFill>
                <a:latin typeface="Arial"/>
              </a:rPr>
              <a:t>treatment.</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i="1" lang="en-US" sz="2400" spc="-1" strike="noStrike">
                <a:solidFill>
                  <a:srgbClr val="cc0000"/>
                </a:solidFill>
                <a:latin typeface="Arial"/>
              </a:rPr>
              <a:t>CG</a:t>
            </a:r>
            <a:r>
              <a:rPr b="0" lang="en-US" sz="2400" spc="-1" strike="noStrike">
                <a:solidFill>
                  <a:srgbClr val="000000"/>
                </a:solidFill>
                <a:latin typeface="Arial"/>
              </a:rPr>
              <a:t>	</a:t>
            </a:r>
            <a:r>
              <a:rPr b="0" lang="en-US" sz="2400" spc="-1" strike="noStrike">
                <a:solidFill>
                  <a:srgbClr val="000000"/>
                </a:solidFill>
                <a:latin typeface="Arial"/>
              </a:rPr>
              <a:t>denotes a </a:t>
            </a:r>
            <a:r>
              <a:rPr b="0" i="1" lang="en-US" sz="2400" spc="-1" strike="noStrike">
                <a:solidFill>
                  <a:srgbClr val="cc0000"/>
                </a:solidFill>
                <a:latin typeface="Arial"/>
              </a:rPr>
              <a:t>control group</a:t>
            </a:r>
            <a:r>
              <a:rPr b="0" lang="en-US" sz="2400" spc="-1" strike="noStrike">
                <a:solidFill>
                  <a:srgbClr val="000000"/>
                </a:solidFill>
                <a:latin typeface="Arial"/>
              </a:rPr>
              <a:t> of test units participating </a:t>
            </a:r>
            <a:r>
              <a:rPr b="0" lang="en-US" sz="2400" spc="-1" strike="noStrike">
                <a:solidFill>
                  <a:srgbClr val="000000"/>
                </a:solidFill>
                <a:latin typeface="Arial"/>
              </a:rPr>
              <a:t>	</a:t>
            </a:r>
            <a:r>
              <a:rPr b="0" lang="en-US" sz="2400" spc="-1" strike="noStrike">
                <a:solidFill>
                  <a:srgbClr val="000000"/>
                </a:solidFill>
                <a:latin typeface="Arial"/>
              </a:rPr>
              <a:t>in the experiment but not exposed to the </a:t>
            </a:r>
            <a:r>
              <a:rPr b="0" lang="en-US" sz="2400" spc="-1" strike="noStrike">
                <a:solidFill>
                  <a:srgbClr val="000000"/>
                </a:solidFill>
                <a:latin typeface="Arial"/>
              </a:rPr>
              <a:t>	</a:t>
            </a:r>
            <a:r>
              <a:rPr b="0" lang="en-US" sz="2400" spc="-1" strike="noStrike">
                <a:solidFill>
                  <a:srgbClr val="000000"/>
                </a:solidFill>
                <a:latin typeface="Arial"/>
              </a:rPr>
              <a:t>experimental treatment</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i="1" lang="en-US" sz="2400" spc="-1" strike="noStrike">
                <a:solidFill>
                  <a:srgbClr val="cc0000"/>
                </a:solidFill>
                <a:latin typeface="Arial"/>
              </a:rPr>
              <a:t>R</a:t>
            </a:r>
            <a:r>
              <a:rPr b="0" lang="en-US" sz="2400" spc="-1" strike="noStrike">
                <a:solidFill>
                  <a:srgbClr val="000000"/>
                </a:solidFill>
                <a:latin typeface="Arial"/>
              </a:rPr>
              <a:t>	</a:t>
            </a:r>
            <a:r>
              <a:rPr b="0" lang="en-US" sz="2400" spc="-1" strike="noStrike">
                <a:solidFill>
                  <a:srgbClr val="000000"/>
                </a:solidFill>
                <a:latin typeface="Arial"/>
              </a:rPr>
              <a:t>denotes </a:t>
            </a:r>
            <a:r>
              <a:rPr b="0" i="1" lang="en-US" sz="2400" spc="-1" strike="noStrike">
                <a:solidFill>
                  <a:srgbClr val="cc0000"/>
                </a:solidFill>
                <a:latin typeface="Arial"/>
              </a:rPr>
              <a:t>random</a:t>
            </a:r>
            <a:r>
              <a:rPr b="0" lang="en-US" sz="2400" spc="-1" strike="noStrike">
                <a:solidFill>
                  <a:srgbClr val="000000"/>
                </a:solidFill>
                <a:latin typeface="Arial"/>
              </a:rPr>
              <a:t> assignment of test units and </a:t>
            </a:r>
            <a:r>
              <a:rPr b="0" lang="en-US" sz="2400" spc="-1" strike="noStrike">
                <a:solidFill>
                  <a:srgbClr val="000000"/>
                </a:solidFill>
                <a:latin typeface="Arial"/>
              </a:rPr>
              <a:t>	</a:t>
            </a:r>
            <a:r>
              <a:rPr b="0" lang="en-US" sz="2400" spc="-1" strike="noStrike">
                <a:solidFill>
                  <a:srgbClr val="000000"/>
                </a:solidFill>
                <a:latin typeface="Arial"/>
              </a:rPr>
              <a:t>experimental treatments to groups. Increases </a:t>
            </a:r>
            <a:r>
              <a:rPr b="0" lang="en-US" sz="2400" spc="-1" strike="noStrike">
                <a:solidFill>
                  <a:srgbClr val="000000"/>
                </a:solidFill>
                <a:latin typeface="Arial"/>
              </a:rPr>
              <a:t>	</a:t>
            </a:r>
            <a:r>
              <a:rPr b="0" lang="en-US" sz="2400" spc="-1" strike="noStrike">
                <a:solidFill>
                  <a:srgbClr val="000000"/>
                </a:solidFill>
                <a:latin typeface="Arial"/>
              </a:rPr>
              <a:t>reliability</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i="1" lang="en-US" sz="2400" spc="-1" strike="noStrike">
                <a:solidFill>
                  <a:srgbClr val="cc0000"/>
                </a:solidFill>
                <a:latin typeface="Arial"/>
              </a:rPr>
              <a:t>M</a:t>
            </a:r>
            <a:r>
              <a:rPr b="0" i="1" lang="en-US" sz="2400" spc="-1" strike="noStrike">
                <a:solidFill>
                  <a:srgbClr val="cc0000"/>
                </a:solidFill>
                <a:latin typeface="Arial"/>
              </a:rPr>
              <a:t>	</a:t>
            </a:r>
            <a:r>
              <a:rPr b="0" lang="en-US" sz="2400" spc="-1" strike="noStrike">
                <a:solidFill>
                  <a:srgbClr val="000000"/>
                </a:solidFill>
                <a:latin typeface="Arial"/>
              </a:rPr>
              <a:t>denotes that both the experimental group and the </a:t>
            </a:r>
            <a:r>
              <a:rPr b="0" lang="en-US" sz="2400" spc="-1" strike="noStrike">
                <a:solidFill>
                  <a:srgbClr val="000000"/>
                </a:solidFill>
                <a:latin typeface="Arial"/>
              </a:rPr>
              <a:t>	</a:t>
            </a:r>
            <a:r>
              <a:rPr b="0" lang="en-US" sz="2400" spc="-1" strike="noStrike">
                <a:solidFill>
                  <a:srgbClr val="000000"/>
                </a:solidFill>
                <a:latin typeface="Arial"/>
              </a:rPr>
              <a:t>control group are </a:t>
            </a:r>
            <a:r>
              <a:rPr b="0" i="1" lang="en-US" sz="2400" spc="-1" strike="noStrike">
                <a:solidFill>
                  <a:srgbClr val="cc0000"/>
                </a:solidFill>
                <a:latin typeface="Arial"/>
              </a:rPr>
              <a:t>matched</a:t>
            </a:r>
            <a:r>
              <a:rPr b="0" lang="en-US" sz="2400" spc="-1" strike="noStrike">
                <a:solidFill>
                  <a:srgbClr val="000000"/>
                </a:solidFill>
                <a:latin typeface="Arial"/>
              </a:rPr>
              <a:t> on the basis of some </a:t>
            </a:r>
            <a:r>
              <a:rPr b="0" lang="en-US" sz="2400" spc="-1" strike="noStrike">
                <a:solidFill>
                  <a:srgbClr val="000000"/>
                </a:solidFill>
                <a:latin typeface="Arial"/>
              </a:rPr>
              <a:t>	</a:t>
            </a:r>
            <a:r>
              <a:rPr b="0" lang="en-US" sz="2400" spc="-1" strike="noStrike">
                <a:solidFill>
                  <a:srgbClr val="000000"/>
                </a:solidFill>
                <a:latin typeface="Arial"/>
              </a:rPr>
              <a:t>relevant characteristics</a:t>
            </a:r>
            <a:endParaRPr b="0" lang="en-US" sz="2400" spc="-1" strike="noStrike">
              <a:solidFill>
                <a:srgbClr val="000000"/>
              </a:solidFill>
              <a:latin typeface="Arial"/>
            </a:endParaRPr>
          </a:p>
        </p:txBody>
      </p:sp>
    </p:spTree>
  </p:cSld>
  <p:timing>
    <p:tnLst>
      <p:par>
        <p:cTn id="279" dur="indefinite" restart="never" nodeType="tmRoot">
          <p:childTnLst>
            <p:seq>
              <p:cTn id="280" dur="indefinite" nodeType="mainSeq"/>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2" name="TextShape 1"/>
          <p:cNvSpPr txBox="1"/>
          <p:nvPr/>
        </p:nvSpPr>
        <p:spPr>
          <a:xfrm>
            <a:off x="-360" y="151920"/>
            <a:ext cx="8534520" cy="684360"/>
          </a:xfrm>
          <a:prstGeom prst="rect">
            <a:avLst/>
          </a:prstGeom>
          <a:noFill/>
          <a:ln>
            <a:noFill/>
          </a:ln>
        </p:spPr>
        <p:txBody>
          <a:bodyPr lIns="92160" rIns="92160" tIns="46080" bIns="46080" anchor="b"/>
          <a:p>
            <a:pPr algn="ctr"/>
            <a:r>
              <a:rPr b="1" lang="en-US" sz="3600" spc="-1" strike="noStrike">
                <a:solidFill>
                  <a:srgbClr val="000000"/>
                </a:solidFill>
                <a:latin typeface="Arial"/>
              </a:rPr>
              <a:t>Types of Experimental Designs</a:t>
            </a:r>
            <a:endParaRPr b="1" lang="en-US" sz="3600" spc="-1" strike="noStrike">
              <a:solidFill>
                <a:srgbClr val="000000"/>
              </a:solidFill>
              <a:latin typeface="Arial"/>
            </a:endParaRPr>
          </a:p>
        </p:txBody>
      </p:sp>
      <p:sp>
        <p:nvSpPr>
          <p:cNvPr id="2003"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lnSpc>
                <a:spcPct val="90000"/>
              </a:lnSpc>
              <a:spcAft>
                <a:spcPts val="799"/>
              </a:spcAft>
            </a:pPr>
            <a:r>
              <a:rPr b="0" i="1" lang="en-US" sz="3200" spc="-1" strike="noStrike">
                <a:solidFill>
                  <a:srgbClr val="d2611c"/>
                </a:solidFill>
                <a:latin typeface="Arial"/>
              </a:rPr>
              <a:t>Classical</a:t>
            </a:r>
            <a:r>
              <a:rPr b="0" lang="en-US" sz="3200" spc="-1" strike="noStrike">
                <a:solidFill>
                  <a:srgbClr val="575f6d"/>
                </a:solidFill>
                <a:latin typeface="Arial"/>
              </a:rPr>
              <a:t>	</a:t>
            </a:r>
            <a:endParaRPr b="0" lang="en-US" sz="3200" spc="-1" strike="noStrike">
              <a:solidFill>
                <a:srgbClr val="000000"/>
              </a:solidFill>
              <a:latin typeface="Arial"/>
            </a:endParaRPr>
          </a:p>
          <a:p>
            <a:pPr lvl="1" marL="547560" indent="-228600">
              <a:lnSpc>
                <a:spcPct val="90000"/>
              </a:lnSpc>
              <a:spcAft>
                <a:spcPts val="723"/>
              </a:spcAft>
              <a:buClr>
                <a:srgbClr val="4b92db"/>
              </a:buClr>
              <a:buSzPct val="80000"/>
              <a:buFont typeface="Wingdings 2" charset="2"/>
              <a:buChar char=""/>
            </a:pPr>
            <a:r>
              <a:rPr b="0" lang="en-US" sz="2900" spc="-1" strike="noStrike">
                <a:solidFill>
                  <a:srgbClr val="000000"/>
                </a:solidFill>
                <a:latin typeface="Arial"/>
              </a:rPr>
              <a:t>Considers only one treatment level of an independent variable at a time</a:t>
            </a:r>
            <a:endParaRPr b="0" lang="en-US" sz="2900" spc="-1" strike="noStrike">
              <a:solidFill>
                <a:srgbClr val="000000"/>
              </a:solidFill>
              <a:latin typeface="Arial"/>
            </a:endParaRPr>
          </a:p>
          <a:p>
            <a:pPr marL="228600" indent="-228600">
              <a:lnSpc>
                <a:spcPct val="90000"/>
              </a:lnSpc>
              <a:spcAft>
                <a:spcPts val="799"/>
              </a:spcAft>
            </a:pPr>
            <a:r>
              <a:rPr b="0" i="1" lang="en-US" sz="3200" spc="-1" strike="noStrike">
                <a:solidFill>
                  <a:srgbClr val="d2611c"/>
                </a:solidFill>
                <a:latin typeface="Arial"/>
              </a:rPr>
              <a:t>Statistical</a:t>
            </a:r>
            <a:r>
              <a:rPr b="0" i="1" lang="en-US" sz="3200" spc="-1" strike="noStrike">
                <a:solidFill>
                  <a:srgbClr val="d2611c"/>
                </a:solidFill>
                <a:latin typeface="Arial"/>
              </a:rPr>
              <a:t>	</a:t>
            </a:r>
            <a:endParaRPr b="0" lang="en-US" sz="3200" spc="-1" strike="noStrike">
              <a:solidFill>
                <a:srgbClr val="000000"/>
              </a:solidFill>
              <a:latin typeface="Arial"/>
            </a:endParaRPr>
          </a:p>
          <a:p>
            <a:pPr lvl="1" marL="547560" indent="-228600">
              <a:lnSpc>
                <a:spcPct val="90000"/>
              </a:lnSpc>
              <a:spcAft>
                <a:spcPts val="723"/>
              </a:spcAft>
              <a:buClr>
                <a:srgbClr val="4b92db"/>
              </a:buClr>
              <a:buSzPct val="80000"/>
              <a:buFont typeface="Wingdings 2" charset="2"/>
              <a:buChar char=""/>
            </a:pPr>
            <a:r>
              <a:rPr b="0" lang="en-US" sz="2900" spc="-1" strike="noStrike">
                <a:solidFill>
                  <a:srgbClr val="000000"/>
                </a:solidFill>
                <a:latin typeface="Arial"/>
              </a:rPr>
              <a:t>Allows for examining the impact of different treatment levels of an independent variable and the impact of two or more independent variables</a:t>
            </a:r>
            <a:endParaRPr b="0" lang="en-US" sz="2900" spc="-1" strike="noStrike">
              <a:solidFill>
                <a:srgbClr val="000000"/>
              </a:solidFill>
              <a:latin typeface="Arial"/>
            </a:endParaRPr>
          </a:p>
        </p:txBody>
      </p:sp>
    </p:spTree>
  </p:cSld>
  <p:timing>
    <p:tnLst>
      <p:par>
        <p:cTn id="281" dur="indefinite" restart="never" nodeType="tmRoot">
          <p:childTnLst>
            <p:seq>
              <p:cTn id="282" dur="indefinite" nodeType="mainSeq">
                <p:childTnLst>
                  <p:par>
                    <p:cTn id="283" fill="hold">
                      <p:stCondLst>
                        <p:cond delay="indefinite"/>
                      </p:stCondLst>
                      <p:childTnLst>
                        <p:par>
                          <p:cTn id="284" fill="hold">
                            <p:stCondLst>
                              <p:cond delay="0"/>
                            </p:stCondLst>
                            <p:childTnLst>
                              <p:par>
                                <p:cTn id="285" nodeType="clickEffect" fill="hold" presetClass="entr" presetID="22" presetSubtype="8">
                                  <p:stCondLst>
                                    <p:cond delay="0"/>
                                  </p:stCondLst>
                                  <p:childTnLst>
                                    <p:set>
                                      <p:cBhvr>
                                        <p:cTn id="286" dur="1" fill="hold">
                                          <p:stCondLst>
                                            <p:cond delay="0"/>
                                          </p:stCondLst>
                                        </p:cTn>
                                        <p:tgtEl>
                                          <p:spTgt spid="2003">
                                            <p:txEl>
                                              <p:pRg st="0" end="0"/>
                                            </p:txEl>
                                          </p:spTgt>
                                        </p:tgtEl>
                                        <p:attrNameLst>
                                          <p:attrName>style.visibility</p:attrName>
                                        </p:attrNameLst>
                                      </p:cBhvr>
                                      <p:to>
                                        <p:strVal val="visible"/>
                                      </p:to>
                                    </p:set>
                                    <p:animEffect filter="wipe(left)" transition="in">
                                      <p:cBhvr additive="repl">
                                        <p:cTn id="287" dur="500"/>
                                        <p:tgtEl>
                                          <p:spTgt spid="2003">
                                            <p:txEl>
                                              <p:pRg st="0" end="0"/>
                                            </p:txEl>
                                          </p:spTgt>
                                        </p:tgtEl>
                                      </p:cBhvr>
                                    </p:animEffect>
                                  </p:childTnLst>
                                </p:cTn>
                              </p:par>
                              <p:par>
                                <p:cTn id="288" nodeType="withEffect" fill="hold" presetClass="entr" presetID="22" presetSubtype="8">
                                  <p:stCondLst>
                                    <p:cond delay="0"/>
                                  </p:stCondLst>
                                  <p:childTnLst>
                                    <p:set>
                                      <p:cBhvr>
                                        <p:cTn id="289" dur="1" fill="hold">
                                          <p:stCondLst>
                                            <p:cond delay="0"/>
                                          </p:stCondLst>
                                        </p:cTn>
                                        <p:tgtEl>
                                          <p:spTgt spid="2003">
                                            <p:txEl>
                                              <p:pRg st="1" end="1"/>
                                            </p:txEl>
                                          </p:spTgt>
                                        </p:tgtEl>
                                        <p:attrNameLst>
                                          <p:attrName>style.visibility</p:attrName>
                                        </p:attrNameLst>
                                      </p:cBhvr>
                                      <p:to>
                                        <p:strVal val="visible"/>
                                      </p:to>
                                    </p:set>
                                    <p:animEffect filter="wipe(left)" transition="in">
                                      <p:cBhvr additive="repl">
                                        <p:cTn id="290" dur="500"/>
                                        <p:tgtEl>
                                          <p:spTgt spid="2003">
                                            <p:txEl>
                                              <p:pRg st="1" end="1"/>
                                            </p:txEl>
                                          </p:spTgt>
                                        </p:tgtEl>
                                      </p:cBhvr>
                                    </p:animEffec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22" presetSubtype="8">
                                  <p:stCondLst>
                                    <p:cond delay="0"/>
                                  </p:stCondLst>
                                  <p:childTnLst>
                                    <p:set>
                                      <p:cBhvr>
                                        <p:cTn id="294" dur="1" fill="hold">
                                          <p:stCondLst>
                                            <p:cond delay="0"/>
                                          </p:stCondLst>
                                        </p:cTn>
                                        <p:tgtEl>
                                          <p:spTgt spid="2003">
                                            <p:txEl>
                                              <p:pRg st="2" end="2"/>
                                            </p:txEl>
                                          </p:spTgt>
                                        </p:tgtEl>
                                        <p:attrNameLst>
                                          <p:attrName>style.visibility</p:attrName>
                                        </p:attrNameLst>
                                      </p:cBhvr>
                                      <p:to>
                                        <p:strVal val="visible"/>
                                      </p:to>
                                    </p:set>
                                    <p:animEffect filter="wipe(left)" transition="in">
                                      <p:cBhvr additive="repl">
                                        <p:cTn id="295" dur="500"/>
                                        <p:tgtEl>
                                          <p:spTgt spid="2003">
                                            <p:txEl>
                                              <p:pRg st="2" end="2"/>
                                            </p:txEl>
                                          </p:spTgt>
                                        </p:tgtEl>
                                      </p:cBhvr>
                                    </p:animEffect>
                                  </p:childTnLst>
                                </p:cTn>
                              </p:par>
                              <p:par>
                                <p:cTn id="296" nodeType="withEffect" fill="hold" presetClass="entr" presetID="22" presetSubtype="8">
                                  <p:stCondLst>
                                    <p:cond delay="0"/>
                                  </p:stCondLst>
                                  <p:childTnLst>
                                    <p:set>
                                      <p:cBhvr>
                                        <p:cTn id="297" dur="1" fill="hold">
                                          <p:stCondLst>
                                            <p:cond delay="0"/>
                                          </p:stCondLst>
                                        </p:cTn>
                                        <p:tgtEl>
                                          <p:spTgt spid="2003">
                                            <p:txEl>
                                              <p:pRg st="3" end="3"/>
                                            </p:txEl>
                                          </p:spTgt>
                                        </p:tgtEl>
                                        <p:attrNameLst>
                                          <p:attrName>style.visibility</p:attrName>
                                        </p:attrNameLst>
                                      </p:cBhvr>
                                      <p:to>
                                        <p:strVal val="visible"/>
                                      </p:to>
                                    </p:set>
                                    <p:animEffect filter="wipe(left)" transition="in">
                                      <p:cBhvr additive="repl">
                                        <p:cTn id="298" dur="500"/>
                                        <p:tgtEl>
                                          <p:spTgt spid="2003">
                                            <p:txEl>
                                              <p:pRg st="3" end="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4" name="CustomShape 1"/>
          <p:cNvSpPr/>
          <p:nvPr/>
        </p:nvSpPr>
        <p:spPr>
          <a:xfrm>
            <a:off x="1828800" y="3200400"/>
            <a:ext cx="1600200" cy="703800"/>
          </a:xfrm>
          <a:custGeom>
            <a:avLst/>
            <a:gdLst/>
            <a:ahLst/>
            <a:rect l="l" t="t" r="r" b="b"/>
            <a:pathLst>
              <a:path w="21600" h="21600">
                <a:moveTo>
                  <a:pt x="0" y="0"/>
                </a:moveTo>
                <a:lnTo>
                  <a:pt x="21600" y="0"/>
                </a:lnTo>
                <a:lnTo>
                  <a:pt x="21600" y="21600"/>
                </a:lnTo>
                <a:lnTo>
                  <a:pt x="0" y="21600"/>
                </a:lnTo>
                <a:lnTo>
                  <a:pt x="0" y="0"/>
                </a:lnTo>
                <a:close/>
              </a:path>
            </a:pathLst>
          </a:custGeom>
          <a:solidFill>
            <a:srgbClr val="7598d9"/>
          </a:solidFill>
          <a:ln>
            <a:noFill/>
          </a:ln>
        </p:spPr>
        <p:style>
          <a:lnRef idx="0"/>
          <a:fillRef idx="0"/>
          <a:effectRef idx="0"/>
          <a:fontRef idx="minor"/>
        </p:style>
        <p:txBody>
          <a:bodyPr lIns="90000" rIns="90000" tIns="46800" bIns="46800"/>
          <a:p>
            <a:pPr algn="ctr">
              <a:spcBef>
                <a:spcPts val="1247"/>
              </a:spcBef>
            </a:pPr>
            <a:r>
              <a:rPr b="0" lang="en-US" sz="2000" spc="-1" strike="noStrike">
                <a:solidFill>
                  <a:srgbClr val="ffffff"/>
                </a:solidFill>
                <a:latin typeface="Arial"/>
              </a:rPr>
              <a:t>Classical Designs</a:t>
            </a:r>
            <a:endParaRPr b="0" lang="en-US" sz="2000" spc="-1" strike="noStrike">
              <a:latin typeface="Arial"/>
            </a:endParaRPr>
          </a:p>
        </p:txBody>
      </p:sp>
      <p:sp>
        <p:nvSpPr>
          <p:cNvPr id="2005" name="CustomShape 2"/>
          <p:cNvSpPr/>
          <p:nvPr/>
        </p:nvSpPr>
        <p:spPr>
          <a:xfrm>
            <a:off x="5715000" y="5791320"/>
            <a:ext cx="3429000" cy="398880"/>
          </a:xfrm>
          <a:custGeom>
            <a:avLst/>
            <a:gdLst/>
            <a:ahLst/>
            <a:rect l="l" t="t" r="r" b="b"/>
            <a:pathLst>
              <a:path w="21600" h="21600">
                <a:moveTo>
                  <a:pt x="0" y="0"/>
                </a:moveTo>
                <a:lnTo>
                  <a:pt x="21600" y="0"/>
                </a:lnTo>
                <a:lnTo>
                  <a:pt x="21600" y="21600"/>
                </a:lnTo>
                <a:lnTo>
                  <a:pt x="0" y="21600"/>
                </a:lnTo>
                <a:lnTo>
                  <a:pt x="0" y="0"/>
                </a:lnTo>
                <a:close/>
              </a:path>
            </a:pathLst>
          </a:custGeom>
          <a:solidFill>
            <a:srgbClr val="000000"/>
          </a:solidFill>
          <a:ln>
            <a:noFill/>
          </a:ln>
        </p:spPr>
        <p:style>
          <a:lnRef idx="0"/>
          <a:fillRef idx="0"/>
          <a:effectRef idx="0"/>
          <a:fontRef idx="minor"/>
        </p:style>
        <p:txBody>
          <a:bodyPr lIns="90000" rIns="90000" tIns="46800" bIns="46800"/>
          <a:p>
            <a:pPr algn="ctr">
              <a:spcBef>
                <a:spcPts val="1247"/>
              </a:spcBef>
            </a:pPr>
            <a:r>
              <a:rPr b="0" lang="en-US" sz="2000" spc="-1" strike="noStrike">
                <a:solidFill>
                  <a:srgbClr val="ffffff"/>
                </a:solidFill>
                <a:latin typeface="Arial"/>
              </a:rPr>
              <a:t>Factorial Design</a:t>
            </a:r>
            <a:endParaRPr b="0" lang="en-US" sz="2000" spc="-1" strike="noStrike">
              <a:latin typeface="Arial"/>
            </a:endParaRPr>
          </a:p>
        </p:txBody>
      </p:sp>
      <p:sp>
        <p:nvSpPr>
          <p:cNvPr id="2006" name="CustomShape 3"/>
          <p:cNvSpPr/>
          <p:nvPr/>
        </p:nvSpPr>
        <p:spPr>
          <a:xfrm>
            <a:off x="5715000" y="5410080"/>
            <a:ext cx="3429000" cy="398880"/>
          </a:xfrm>
          <a:custGeom>
            <a:avLst/>
            <a:gdLst/>
            <a:ahLst/>
            <a:rect l="l" t="t" r="r" b="b"/>
            <a:pathLst>
              <a:path w="21600" h="21600">
                <a:moveTo>
                  <a:pt x="0" y="0"/>
                </a:moveTo>
                <a:lnTo>
                  <a:pt x="21600" y="0"/>
                </a:lnTo>
                <a:lnTo>
                  <a:pt x="21600" y="21600"/>
                </a:lnTo>
                <a:lnTo>
                  <a:pt x="0" y="21600"/>
                </a:lnTo>
                <a:lnTo>
                  <a:pt x="0" y="0"/>
                </a:lnTo>
                <a:close/>
              </a:path>
            </a:pathLst>
          </a:custGeom>
          <a:solidFill>
            <a:srgbClr val="7598d9"/>
          </a:solidFill>
          <a:ln>
            <a:noFill/>
          </a:ln>
        </p:spPr>
        <p:style>
          <a:lnRef idx="0"/>
          <a:fillRef idx="0"/>
          <a:effectRef idx="0"/>
          <a:fontRef idx="minor"/>
        </p:style>
        <p:txBody>
          <a:bodyPr lIns="90000" rIns="90000" tIns="46800" bIns="46800"/>
          <a:p>
            <a:pPr algn="ctr">
              <a:spcBef>
                <a:spcPts val="1247"/>
              </a:spcBef>
            </a:pPr>
            <a:r>
              <a:rPr b="0" lang="en-US" sz="2000" spc="-1" strike="noStrike">
                <a:solidFill>
                  <a:srgbClr val="ffffff"/>
                </a:solidFill>
                <a:latin typeface="Arial"/>
              </a:rPr>
              <a:t>Latin Square Design</a:t>
            </a:r>
            <a:endParaRPr b="0" lang="en-US" sz="2000" spc="-1" strike="noStrike">
              <a:latin typeface="Arial"/>
            </a:endParaRPr>
          </a:p>
        </p:txBody>
      </p:sp>
      <p:sp>
        <p:nvSpPr>
          <p:cNvPr id="2007" name="CustomShape 4"/>
          <p:cNvSpPr/>
          <p:nvPr/>
        </p:nvSpPr>
        <p:spPr>
          <a:xfrm>
            <a:off x="5715000" y="4343400"/>
            <a:ext cx="3429000" cy="703800"/>
          </a:xfrm>
          <a:custGeom>
            <a:avLst/>
            <a:gdLst/>
            <a:ahLst/>
            <a:rect l="l" t="t" r="r" b="b"/>
            <a:pathLst>
              <a:path w="21600" h="21600">
                <a:moveTo>
                  <a:pt x="0" y="0"/>
                </a:moveTo>
                <a:lnTo>
                  <a:pt x="21600" y="0"/>
                </a:lnTo>
                <a:lnTo>
                  <a:pt x="21600" y="21600"/>
                </a:lnTo>
                <a:lnTo>
                  <a:pt x="0" y="21600"/>
                </a:lnTo>
                <a:lnTo>
                  <a:pt x="0" y="0"/>
                </a:lnTo>
                <a:close/>
              </a:path>
            </a:pathLst>
          </a:custGeom>
          <a:solidFill>
            <a:srgbClr val="7598d9"/>
          </a:solidFill>
          <a:ln>
            <a:noFill/>
          </a:ln>
        </p:spPr>
        <p:style>
          <a:lnRef idx="0"/>
          <a:fillRef idx="0"/>
          <a:effectRef idx="0"/>
          <a:fontRef idx="minor"/>
        </p:style>
        <p:txBody>
          <a:bodyPr lIns="90000" rIns="90000" tIns="46800" bIns="46800"/>
          <a:p>
            <a:pPr algn="ctr">
              <a:spcBef>
                <a:spcPts val="1247"/>
              </a:spcBef>
            </a:pPr>
            <a:r>
              <a:rPr b="0" lang="en-US" sz="2000" spc="-1" strike="noStrike">
                <a:solidFill>
                  <a:srgbClr val="ffffff"/>
                </a:solidFill>
                <a:latin typeface="Arial"/>
              </a:rPr>
              <a:t>Completely Randomized Design</a:t>
            </a:r>
            <a:endParaRPr b="0" lang="en-US" sz="2000" spc="-1" strike="noStrike">
              <a:latin typeface="Arial"/>
            </a:endParaRPr>
          </a:p>
        </p:txBody>
      </p:sp>
      <p:sp>
        <p:nvSpPr>
          <p:cNvPr id="2008" name="CustomShape 5"/>
          <p:cNvSpPr/>
          <p:nvPr/>
        </p:nvSpPr>
        <p:spPr>
          <a:xfrm>
            <a:off x="5715000" y="5029200"/>
            <a:ext cx="3429000" cy="398880"/>
          </a:xfrm>
          <a:custGeom>
            <a:avLst/>
            <a:gdLst/>
            <a:ahLst/>
            <a:rect l="l" t="t" r="r" b="b"/>
            <a:pathLst>
              <a:path w="21600" h="21600">
                <a:moveTo>
                  <a:pt x="0" y="0"/>
                </a:moveTo>
                <a:lnTo>
                  <a:pt x="21600" y="0"/>
                </a:lnTo>
                <a:lnTo>
                  <a:pt x="21600" y="21600"/>
                </a:lnTo>
                <a:lnTo>
                  <a:pt x="0" y="21600"/>
                </a:lnTo>
                <a:lnTo>
                  <a:pt x="0" y="0"/>
                </a:lnTo>
                <a:close/>
              </a:path>
            </a:pathLst>
          </a:custGeom>
          <a:solidFill>
            <a:srgbClr val="000000"/>
          </a:solidFill>
          <a:ln>
            <a:noFill/>
          </a:ln>
        </p:spPr>
        <p:style>
          <a:lnRef idx="0"/>
          <a:fillRef idx="0"/>
          <a:effectRef idx="0"/>
          <a:fontRef idx="minor"/>
        </p:style>
        <p:txBody>
          <a:bodyPr lIns="90000" rIns="90000" tIns="46800" bIns="46800"/>
          <a:p>
            <a:pPr algn="ctr">
              <a:spcBef>
                <a:spcPts val="1247"/>
              </a:spcBef>
            </a:pPr>
            <a:r>
              <a:rPr b="0" lang="en-US" sz="2000" spc="-1" strike="noStrike">
                <a:solidFill>
                  <a:srgbClr val="ffffff"/>
                </a:solidFill>
                <a:latin typeface="Arial"/>
              </a:rPr>
              <a:t>Randomized-Block Design</a:t>
            </a:r>
            <a:endParaRPr b="0" lang="en-US" sz="2000" spc="-1" strike="noStrike">
              <a:latin typeface="Arial"/>
            </a:endParaRPr>
          </a:p>
        </p:txBody>
      </p:sp>
      <p:sp>
        <p:nvSpPr>
          <p:cNvPr id="2009" name="CustomShape 6"/>
          <p:cNvSpPr/>
          <p:nvPr/>
        </p:nvSpPr>
        <p:spPr>
          <a:xfrm>
            <a:off x="5181480" y="2133720"/>
            <a:ext cx="3962520" cy="1325520"/>
          </a:xfrm>
          <a:custGeom>
            <a:avLst/>
            <a:gdLst/>
            <a:ahLst/>
            <a:rect l="l" t="t" r="r" b="b"/>
            <a:pathLst>
              <a:path w="21600" h="21600">
                <a:moveTo>
                  <a:pt x="0" y="0"/>
                </a:moveTo>
                <a:lnTo>
                  <a:pt x="21600" y="0"/>
                </a:lnTo>
                <a:lnTo>
                  <a:pt x="21600" y="21600"/>
                </a:lnTo>
                <a:lnTo>
                  <a:pt x="0" y="21600"/>
                </a:lnTo>
                <a:lnTo>
                  <a:pt x="0" y="0"/>
                </a:lnTo>
                <a:close/>
              </a:path>
            </a:pathLst>
          </a:custGeom>
          <a:solidFill>
            <a:srgbClr val="000000"/>
          </a:solidFill>
          <a:ln>
            <a:noFill/>
          </a:ln>
        </p:spPr>
        <p:style>
          <a:lnRef idx="0"/>
          <a:fillRef idx="0"/>
          <a:effectRef idx="0"/>
          <a:fontRef idx="minor"/>
        </p:style>
        <p:txBody>
          <a:bodyPr lIns="90000" rIns="90000" tIns="46800" bIns="46800"/>
          <a:p>
            <a:pPr>
              <a:spcBef>
                <a:spcPts val="1247"/>
              </a:spcBef>
            </a:pPr>
            <a:r>
              <a:rPr b="0" lang="en-US" sz="2000" spc="-1" strike="noStrike">
                <a:solidFill>
                  <a:srgbClr val="ffffff"/>
                </a:solidFill>
                <a:latin typeface="Arial"/>
              </a:rPr>
              <a:t>Quasi-Experimental Designs</a:t>
            </a:r>
            <a:endParaRPr b="0" lang="en-US" sz="2000" spc="-1" strike="noStrike">
              <a:latin typeface="Arial"/>
            </a:endParaRPr>
          </a:p>
          <a:p>
            <a:pPr>
              <a:spcBef>
                <a:spcPts val="1247"/>
              </a:spcBef>
              <a:buClr>
                <a:srgbClr val="ffffff"/>
              </a:buClr>
              <a:buFont typeface="Arial"/>
              <a:buChar char="•"/>
            </a:pPr>
            <a:r>
              <a:rPr b="0" lang="en-US" sz="2000" spc="-1" strike="noStrike">
                <a:solidFill>
                  <a:srgbClr val="ffffff"/>
                </a:solidFill>
                <a:latin typeface="Arial"/>
              </a:rPr>
              <a:t>Time Series Design</a:t>
            </a:r>
            <a:endParaRPr b="0" lang="en-US" sz="2000" spc="-1" strike="noStrike">
              <a:latin typeface="Arial"/>
            </a:endParaRPr>
          </a:p>
          <a:p>
            <a:pPr>
              <a:spcBef>
                <a:spcPts val="1247"/>
              </a:spcBef>
              <a:buClr>
                <a:srgbClr val="ffffff"/>
              </a:buClr>
              <a:buFont typeface="Arial"/>
              <a:buChar char="•"/>
            </a:pPr>
            <a:r>
              <a:rPr b="0" lang="en-US" sz="2000" spc="-1" strike="noStrike">
                <a:solidFill>
                  <a:srgbClr val="ffffff"/>
                </a:solidFill>
                <a:latin typeface="Arial"/>
              </a:rPr>
              <a:t>Continuous Panel Design</a:t>
            </a:r>
            <a:endParaRPr b="0" lang="en-US" sz="2000" spc="-1" strike="noStrike">
              <a:latin typeface="Arial"/>
            </a:endParaRPr>
          </a:p>
        </p:txBody>
      </p:sp>
      <p:sp>
        <p:nvSpPr>
          <p:cNvPr id="2010" name="CustomShape 7"/>
          <p:cNvSpPr/>
          <p:nvPr/>
        </p:nvSpPr>
        <p:spPr>
          <a:xfrm>
            <a:off x="152280" y="152280"/>
            <a:ext cx="3962520" cy="2557080"/>
          </a:xfrm>
          <a:custGeom>
            <a:avLst/>
            <a:gdLst/>
            <a:ahLst/>
            <a:rect l="l" t="t" r="r" b="b"/>
            <a:pathLst>
              <a:path w="21600" h="21600">
                <a:moveTo>
                  <a:pt x="0" y="0"/>
                </a:moveTo>
                <a:lnTo>
                  <a:pt x="21600" y="0"/>
                </a:lnTo>
                <a:lnTo>
                  <a:pt x="21600" y="21600"/>
                </a:lnTo>
                <a:lnTo>
                  <a:pt x="0" y="21600"/>
                </a:lnTo>
                <a:lnTo>
                  <a:pt x="0" y="0"/>
                </a:lnTo>
                <a:close/>
              </a:path>
            </a:pathLst>
          </a:custGeom>
          <a:solidFill>
            <a:srgbClr val="000000"/>
          </a:solidFill>
          <a:ln>
            <a:noFill/>
          </a:ln>
        </p:spPr>
        <p:style>
          <a:lnRef idx="0"/>
          <a:fillRef idx="0"/>
          <a:effectRef idx="0"/>
          <a:fontRef idx="minor"/>
        </p:style>
        <p:txBody>
          <a:bodyPr lIns="90000" rIns="90000" tIns="46800" bIns="46800"/>
          <a:p>
            <a:pPr>
              <a:spcBef>
                <a:spcPts val="1247"/>
              </a:spcBef>
            </a:pPr>
            <a:r>
              <a:rPr b="0" lang="en-US" sz="2000" spc="-1" strike="noStrike">
                <a:solidFill>
                  <a:srgbClr val="ffffff"/>
                </a:solidFill>
                <a:latin typeface="Arial"/>
              </a:rPr>
              <a:t>Preexperimental Designs</a:t>
            </a:r>
            <a:endParaRPr b="0" lang="en-US" sz="2000" spc="-1" strike="noStrike">
              <a:latin typeface="Arial"/>
            </a:endParaRPr>
          </a:p>
          <a:p>
            <a:pPr>
              <a:spcBef>
                <a:spcPts val="1247"/>
              </a:spcBef>
              <a:buClr>
                <a:srgbClr val="ffffff"/>
              </a:buClr>
              <a:buFont typeface="Arial"/>
              <a:buChar char="•"/>
            </a:pPr>
            <a:r>
              <a:rPr b="0" lang="en-US" sz="2000" spc="-1" strike="noStrike">
                <a:solidFill>
                  <a:srgbClr val="ffffff"/>
                </a:solidFill>
                <a:latin typeface="Arial"/>
              </a:rPr>
              <a:t>One-group, After-Only Design</a:t>
            </a:r>
            <a:endParaRPr b="0" lang="en-US" sz="2000" spc="-1" strike="noStrike">
              <a:latin typeface="Arial"/>
            </a:endParaRPr>
          </a:p>
          <a:p>
            <a:pPr>
              <a:spcBef>
                <a:spcPts val="1247"/>
              </a:spcBef>
              <a:buClr>
                <a:srgbClr val="ffffff"/>
              </a:buClr>
              <a:buFont typeface="Arial"/>
              <a:buChar char="•"/>
            </a:pPr>
            <a:r>
              <a:rPr b="0" lang="en-US" sz="2000" spc="-1" strike="noStrike">
                <a:solidFill>
                  <a:srgbClr val="ffffff"/>
                </a:solidFill>
                <a:latin typeface="Arial"/>
              </a:rPr>
              <a:t>One group, Before-After Design</a:t>
            </a:r>
            <a:endParaRPr b="0" lang="en-US" sz="2000" spc="-1" strike="noStrike">
              <a:latin typeface="Arial"/>
            </a:endParaRPr>
          </a:p>
          <a:p>
            <a:pPr>
              <a:spcBef>
                <a:spcPts val="1247"/>
              </a:spcBef>
              <a:buClr>
                <a:srgbClr val="ffffff"/>
              </a:buClr>
              <a:buFont typeface="Arial"/>
              <a:buChar char="•"/>
            </a:pPr>
            <a:r>
              <a:rPr b="0" lang="en-US" sz="2000" spc="-1" strike="noStrike">
                <a:solidFill>
                  <a:srgbClr val="ffffff"/>
                </a:solidFill>
                <a:latin typeface="Arial"/>
              </a:rPr>
              <a:t>Nonmatched Control Group Design</a:t>
            </a:r>
            <a:endParaRPr b="0" lang="en-US" sz="2000" spc="-1" strike="noStrike">
              <a:latin typeface="Arial"/>
            </a:endParaRPr>
          </a:p>
          <a:p>
            <a:pPr>
              <a:spcBef>
                <a:spcPts val="1247"/>
              </a:spcBef>
              <a:buClr>
                <a:srgbClr val="ffffff"/>
              </a:buClr>
              <a:buFont typeface="Arial"/>
              <a:buChar char="•"/>
            </a:pPr>
            <a:r>
              <a:rPr b="0" lang="en-US" sz="2000" spc="-1" strike="noStrike">
                <a:solidFill>
                  <a:srgbClr val="ffffff"/>
                </a:solidFill>
                <a:latin typeface="Arial"/>
              </a:rPr>
              <a:t>Matched Control Group Design</a:t>
            </a:r>
            <a:endParaRPr b="0" lang="en-US" sz="2000" spc="-1" strike="noStrike">
              <a:latin typeface="Arial"/>
            </a:endParaRPr>
          </a:p>
        </p:txBody>
      </p:sp>
      <p:sp>
        <p:nvSpPr>
          <p:cNvPr id="2011" name="CustomShape 8"/>
          <p:cNvSpPr/>
          <p:nvPr/>
        </p:nvSpPr>
        <p:spPr>
          <a:xfrm>
            <a:off x="5181480" y="152280"/>
            <a:ext cx="3962520" cy="1788840"/>
          </a:xfrm>
          <a:custGeom>
            <a:avLst/>
            <a:gdLst/>
            <a:ahLst/>
            <a:rect l="l" t="t" r="r" b="b"/>
            <a:pathLst>
              <a:path w="21600" h="21600">
                <a:moveTo>
                  <a:pt x="0" y="0"/>
                </a:moveTo>
                <a:lnTo>
                  <a:pt x="21600" y="0"/>
                </a:lnTo>
                <a:lnTo>
                  <a:pt x="21600" y="21600"/>
                </a:lnTo>
                <a:lnTo>
                  <a:pt x="0" y="21600"/>
                </a:lnTo>
                <a:lnTo>
                  <a:pt x="0" y="0"/>
                </a:lnTo>
                <a:close/>
              </a:path>
            </a:pathLst>
          </a:custGeom>
          <a:solidFill>
            <a:srgbClr val="7598d9"/>
          </a:solidFill>
          <a:ln>
            <a:noFill/>
          </a:ln>
        </p:spPr>
        <p:style>
          <a:lnRef idx="0"/>
          <a:fillRef idx="0"/>
          <a:effectRef idx="0"/>
          <a:fontRef idx="minor"/>
        </p:style>
        <p:txBody>
          <a:bodyPr lIns="90000" rIns="90000" tIns="46800" bIns="46800"/>
          <a:p>
            <a:pPr>
              <a:spcBef>
                <a:spcPts val="1247"/>
              </a:spcBef>
            </a:pPr>
            <a:r>
              <a:rPr b="0" lang="en-US" sz="2000" spc="-1" strike="noStrike">
                <a:solidFill>
                  <a:srgbClr val="ffffff"/>
                </a:solidFill>
                <a:latin typeface="Arial"/>
              </a:rPr>
              <a:t>True Experimental Designs</a:t>
            </a:r>
            <a:endParaRPr b="0" lang="en-US" sz="2000" spc="-1" strike="noStrike">
              <a:latin typeface="Arial"/>
            </a:endParaRPr>
          </a:p>
          <a:p>
            <a:pPr>
              <a:spcBef>
                <a:spcPts val="1247"/>
              </a:spcBef>
              <a:buClr>
                <a:srgbClr val="ffffff"/>
              </a:buClr>
              <a:buSzPct val="50000"/>
              <a:buFont typeface="Arial"/>
              <a:buChar char="•"/>
            </a:pPr>
            <a:r>
              <a:rPr b="0" lang="en-US" sz="2000" spc="-1" strike="noStrike">
                <a:solidFill>
                  <a:srgbClr val="ffffff"/>
                </a:solidFill>
                <a:latin typeface="Arial"/>
              </a:rPr>
              <a:t>Two-group, Before-After Design</a:t>
            </a:r>
            <a:endParaRPr b="0" lang="en-US" sz="2000" spc="-1" strike="noStrike">
              <a:latin typeface="Arial"/>
            </a:endParaRPr>
          </a:p>
          <a:p>
            <a:pPr>
              <a:spcBef>
                <a:spcPts val="1247"/>
              </a:spcBef>
              <a:buClr>
                <a:srgbClr val="ffffff"/>
              </a:buClr>
              <a:buSzPct val="50000"/>
              <a:buFont typeface="Arial"/>
              <a:buChar char="•"/>
            </a:pPr>
            <a:r>
              <a:rPr b="0" lang="en-US" sz="2000" spc="-1" strike="noStrike">
                <a:solidFill>
                  <a:srgbClr val="ffffff"/>
                </a:solidFill>
                <a:latin typeface="Arial"/>
              </a:rPr>
              <a:t>Two group, After-Only Design</a:t>
            </a:r>
            <a:endParaRPr b="0" lang="en-US" sz="2000" spc="-1" strike="noStrike">
              <a:latin typeface="Arial"/>
            </a:endParaRPr>
          </a:p>
          <a:p>
            <a:pPr>
              <a:spcBef>
                <a:spcPts val="1247"/>
              </a:spcBef>
              <a:buClr>
                <a:srgbClr val="ffffff"/>
              </a:buClr>
              <a:buSzPct val="50000"/>
              <a:buFont typeface="Arial"/>
              <a:buChar char="•"/>
            </a:pPr>
            <a:r>
              <a:rPr b="0" lang="en-US" sz="2000" spc="-1" strike="noStrike">
                <a:solidFill>
                  <a:srgbClr val="ffffff"/>
                </a:solidFill>
                <a:latin typeface="Arial"/>
              </a:rPr>
              <a:t>Solomon Four Group Design</a:t>
            </a:r>
            <a:endParaRPr b="0" lang="en-US" sz="2000" spc="-1" strike="noStrike">
              <a:latin typeface="Arial"/>
            </a:endParaRPr>
          </a:p>
        </p:txBody>
      </p:sp>
      <p:sp>
        <p:nvSpPr>
          <p:cNvPr id="2012" name="CustomShape 9"/>
          <p:cNvSpPr/>
          <p:nvPr/>
        </p:nvSpPr>
        <p:spPr>
          <a:xfrm>
            <a:off x="152280" y="5486400"/>
            <a:ext cx="1828800" cy="703800"/>
          </a:xfrm>
          <a:custGeom>
            <a:avLst/>
            <a:gdLst/>
            <a:ahLst/>
            <a:rect l="l" t="t" r="r" b="b"/>
            <a:pathLst>
              <a:path w="21600" h="21600">
                <a:moveTo>
                  <a:pt x="0" y="0"/>
                </a:moveTo>
                <a:lnTo>
                  <a:pt x="21600" y="0"/>
                </a:lnTo>
                <a:lnTo>
                  <a:pt x="21600" y="21600"/>
                </a:lnTo>
                <a:lnTo>
                  <a:pt x="0" y="21600"/>
                </a:lnTo>
                <a:lnTo>
                  <a:pt x="0" y="0"/>
                </a:lnTo>
                <a:close/>
              </a:path>
            </a:pathLst>
          </a:custGeom>
          <a:solidFill>
            <a:srgbClr val="000000"/>
          </a:solidFill>
          <a:ln>
            <a:noFill/>
          </a:ln>
        </p:spPr>
        <p:style>
          <a:lnRef idx="0"/>
          <a:fillRef idx="0"/>
          <a:effectRef idx="0"/>
          <a:fontRef idx="minor"/>
        </p:style>
        <p:txBody>
          <a:bodyPr lIns="90000" rIns="90000" tIns="46800" bIns="46800"/>
          <a:p>
            <a:pPr algn="ctr">
              <a:spcBef>
                <a:spcPts val="1247"/>
              </a:spcBef>
            </a:pPr>
            <a:r>
              <a:rPr b="0" lang="en-US" sz="2000" spc="-1" strike="noStrike">
                <a:solidFill>
                  <a:srgbClr val="ffffff"/>
                </a:solidFill>
                <a:latin typeface="Arial"/>
              </a:rPr>
              <a:t>Experimental Designs</a:t>
            </a:r>
            <a:endParaRPr b="0" lang="en-US" sz="2000" spc="-1" strike="noStrike">
              <a:latin typeface="Arial"/>
            </a:endParaRPr>
          </a:p>
        </p:txBody>
      </p:sp>
      <p:sp>
        <p:nvSpPr>
          <p:cNvPr id="2013" name="CustomShape 10"/>
          <p:cNvSpPr/>
          <p:nvPr/>
        </p:nvSpPr>
        <p:spPr>
          <a:xfrm>
            <a:off x="3048120" y="4876920"/>
            <a:ext cx="1600200" cy="703800"/>
          </a:xfrm>
          <a:custGeom>
            <a:avLst/>
            <a:gdLst/>
            <a:ahLst/>
            <a:rect l="l" t="t" r="r" b="b"/>
            <a:pathLst>
              <a:path w="21600" h="21600">
                <a:moveTo>
                  <a:pt x="0" y="0"/>
                </a:moveTo>
                <a:lnTo>
                  <a:pt x="21600" y="0"/>
                </a:lnTo>
                <a:lnTo>
                  <a:pt x="21600" y="21600"/>
                </a:lnTo>
                <a:lnTo>
                  <a:pt x="0" y="21600"/>
                </a:lnTo>
                <a:lnTo>
                  <a:pt x="0" y="0"/>
                </a:lnTo>
                <a:close/>
              </a:path>
            </a:pathLst>
          </a:custGeom>
          <a:solidFill>
            <a:srgbClr val="7598d9"/>
          </a:solidFill>
          <a:ln>
            <a:noFill/>
          </a:ln>
        </p:spPr>
        <p:style>
          <a:lnRef idx="0"/>
          <a:fillRef idx="0"/>
          <a:effectRef idx="0"/>
          <a:fontRef idx="minor"/>
        </p:style>
        <p:txBody>
          <a:bodyPr lIns="90000" rIns="90000" tIns="46800" bIns="46800"/>
          <a:p>
            <a:pPr algn="ctr">
              <a:spcBef>
                <a:spcPts val="1247"/>
              </a:spcBef>
            </a:pPr>
            <a:r>
              <a:rPr b="0" lang="en-US" sz="2000" spc="-1" strike="noStrike">
                <a:solidFill>
                  <a:srgbClr val="ffffff"/>
                </a:solidFill>
                <a:latin typeface="Arial"/>
              </a:rPr>
              <a:t>Statistical Designs</a:t>
            </a:r>
            <a:endParaRPr b="0" lang="en-US" sz="2000" spc="-1" strike="noStrike">
              <a:latin typeface="Arial"/>
            </a:endParaRPr>
          </a:p>
        </p:txBody>
      </p:sp>
      <p:sp>
        <p:nvSpPr>
          <p:cNvPr id="2014" name="Line 11"/>
          <p:cNvSpPr/>
          <p:nvPr/>
        </p:nvSpPr>
        <p:spPr>
          <a:xfrm flipV="1">
            <a:off x="914400" y="3581280"/>
            <a:ext cx="0" cy="1905120"/>
          </a:xfrm>
          <a:prstGeom prst="line">
            <a:avLst/>
          </a:prstGeom>
          <a:ln w="57240">
            <a:solidFill>
              <a:srgbClr val="000000"/>
            </a:solidFill>
            <a:miter/>
          </a:ln>
        </p:spPr>
        <p:style>
          <a:lnRef idx="0"/>
          <a:fillRef idx="0"/>
          <a:effectRef idx="0"/>
          <a:fontRef idx="minor"/>
        </p:style>
      </p:sp>
      <p:sp>
        <p:nvSpPr>
          <p:cNvPr id="2015" name="Line 12"/>
          <p:cNvSpPr/>
          <p:nvPr/>
        </p:nvSpPr>
        <p:spPr>
          <a:xfrm>
            <a:off x="914400" y="3581280"/>
            <a:ext cx="914400" cy="0"/>
          </a:xfrm>
          <a:prstGeom prst="line">
            <a:avLst/>
          </a:prstGeom>
          <a:ln w="57240">
            <a:solidFill>
              <a:srgbClr val="000000"/>
            </a:solidFill>
            <a:miter/>
            <a:tailEnd len="sm" type="triangle" w="sm"/>
          </a:ln>
        </p:spPr>
        <p:style>
          <a:lnRef idx="0"/>
          <a:fillRef idx="0"/>
          <a:effectRef idx="0"/>
          <a:fontRef idx="minor"/>
        </p:style>
      </p:sp>
      <p:sp>
        <p:nvSpPr>
          <p:cNvPr id="2016" name="Line 13"/>
          <p:cNvSpPr/>
          <p:nvPr/>
        </p:nvSpPr>
        <p:spPr>
          <a:xfrm>
            <a:off x="1752480" y="6019920"/>
            <a:ext cx="2057400" cy="0"/>
          </a:xfrm>
          <a:prstGeom prst="line">
            <a:avLst/>
          </a:prstGeom>
          <a:ln w="57240">
            <a:solidFill>
              <a:srgbClr val="000000"/>
            </a:solidFill>
            <a:miter/>
          </a:ln>
        </p:spPr>
        <p:style>
          <a:lnRef idx="0"/>
          <a:fillRef idx="0"/>
          <a:effectRef idx="0"/>
          <a:fontRef idx="minor"/>
        </p:style>
      </p:sp>
      <p:sp>
        <p:nvSpPr>
          <p:cNvPr id="2017" name="Line 14"/>
          <p:cNvSpPr/>
          <p:nvPr/>
        </p:nvSpPr>
        <p:spPr>
          <a:xfrm flipV="1">
            <a:off x="3809880" y="5562720"/>
            <a:ext cx="0" cy="457200"/>
          </a:xfrm>
          <a:prstGeom prst="line">
            <a:avLst/>
          </a:prstGeom>
          <a:ln w="57240">
            <a:solidFill>
              <a:srgbClr val="000000"/>
            </a:solidFill>
            <a:miter/>
            <a:tailEnd len="sm" type="triangle" w="sm"/>
          </a:ln>
        </p:spPr>
        <p:style>
          <a:lnRef idx="0"/>
          <a:fillRef idx="0"/>
          <a:effectRef idx="0"/>
          <a:fontRef idx="minor"/>
        </p:style>
      </p:sp>
      <p:sp>
        <p:nvSpPr>
          <p:cNvPr id="2018" name="Line 15"/>
          <p:cNvSpPr/>
          <p:nvPr/>
        </p:nvSpPr>
        <p:spPr>
          <a:xfrm flipV="1">
            <a:off x="2590920" y="2362320"/>
            <a:ext cx="0" cy="838080"/>
          </a:xfrm>
          <a:prstGeom prst="line">
            <a:avLst/>
          </a:prstGeom>
          <a:ln w="57240">
            <a:solidFill>
              <a:srgbClr val="000000"/>
            </a:solidFill>
            <a:miter/>
            <a:tailEnd len="sm" type="triangle" w="sm"/>
          </a:ln>
        </p:spPr>
        <p:style>
          <a:lnRef idx="0"/>
          <a:fillRef idx="0"/>
          <a:effectRef idx="0"/>
          <a:fontRef idx="minor"/>
        </p:style>
      </p:sp>
      <p:sp>
        <p:nvSpPr>
          <p:cNvPr id="2019" name="Line 16"/>
          <p:cNvSpPr/>
          <p:nvPr/>
        </p:nvSpPr>
        <p:spPr>
          <a:xfrm>
            <a:off x="3429000" y="3505320"/>
            <a:ext cx="1143000" cy="0"/>
          </a:xfrm>
          <a:prstGeom prst="line">
            <a:avLst/>
          </a:prstGeom>
          <a:ln w="57240">
            <a:solidFill>
              <a:srgbClr val="000000"/>
            </a:solidFill>
            <a:miter/>
          </a:ln>
        </p:spPr>
        <p:style>
          <a:lnRef idx="0"/>
          <a:fillRef idx="0"/>
          <a:effectRef idx="0"/>
          <a:fontRef idx="minor"/>
        </p:style>
      </p:sp>
      <p:sp>
        <p:nvSpPr>
          <p:cNvPr id="2020" name="Line 17"/>
          <p:cNvSpPr/>
          <p:nvPr/>
        </p:nvSpPr>
        <p:spPr>
          <a:xfrm flipV="1">
            <a:off x="4572000" y="1066680"/>
            <a:ext cx="0" cy="2438640"/>
          </a:xfrm>
          <a:prstGeom prst="line">
            <a:avLst/>
          </a:prstGeom>
          <a:ln w="57240">
            <a:solidFill>
              <a:srgbClr val="000000"/>
            </a:solidFill>
            <a:miter/>
          </a:ln>
        </p:spPr>
        <p:style>
          <a:lnRef idx="0"/>
          <a:fillRef idx="0"/>
          <a:effectRef idx="0"/>
          <a:fontRef idx="minor"/>
        </p:style>
      </p:sp>
      <p:sp>
        <p:nvSpPr>
          <p:cNvPr id="2021" name="Line 18"/>
          <p:cNvSpPr/>
          <p:nvPr/>
        </p:nvSpPr>
        <p:spPr>
          <a:xfrm>
            <a:off x="4572000" y="1066680"/>
            <a:ext cx="609480" cy="0"/>
          </a:xfrm>
          <a:prstGeom prst="line">
            <a:avLst/>
          </a:prstGeom>
          <a:ln w="57240">
            <a:solidFill>
              <a:srgbClr val="000000"/>
            </a:solidFill>
            <a:miter/>
            <a:tailEnd len="sm" type="triangle" w="sm"/>
          </a:ln>
        </p:spPr>
        <p:style>
          <a:lnRef idx="0"/>
          <a:fillRef idx="0"/>
          <a:effectRef idx="0"/>
          <a:fontRef idx="minor"/>
        </p:style>
      </p:sp>
      <p:sp>
        <p:nvSpPr>
          <p:cNvPr id="2022" name="Line 19"/>
          <p:cNvSpPr/>
          <p:nvPr/>
        </p:nvSpPr>
        <p:spPr>
          <a:xfrm>
            <a:off x="4572000" y="2743200"/>
            <a:ext cx="609480" cy="0"/>
          </a:xfrm>
          <a:prstGeom prst="line">
            <a:avLst/>
          </a:prstGeom>
          <a:ln w="57240">
            <a:solidFill>
              <a:srgbClr val="000000"/>
            </a:solidFill>
            <a:miter/>
            <a:tailEnd len="sm" type="triangle" w="sm"/>
          </a:ln>
        </p:spPr>
        <p:style>
          <a:lnRef idx="0"/>
          <a:fillRef idx="0"/>
          <a:effectRef idx="0"/>
          <a:fontRef idx="minor"/>
        </p:style>
      </p:sp>
      <p:sp>
        <p:nvSpPr>
          <p:cNvPr id="2023" name="Line 20"/>
          <p:cNvSpPr/>
          <p:nvPr/>
        </p:nvSpPr>
        <p:spPr>
          <a:xfrm>
            <a:off x="4648320" y="5257800"/>
            <a:ext cx="990360" cy="0"/>
          </a:xfrm>
          <a:prstGeom prst="line">
            <a:avLst/>
          </a:prstGeom>
          <a:ln w="57240">
            <a:solidFill>
              <a:srgbClr val="000000"/>
            </a:solidFill>
            <a:miter/>
            <a:tailEnd len="sm" type="triangle" w="sm"/>
          </a:ln>
        </p:spPr>
        <p:style>
          <a:lnRef idx="0"/>
          <a:fillRef idx="0"/>
          <a:effectRef idx="0"/>
          <a:fontRef idx="minor"/>
        </p:style>
      </p:sp>
    </p:spTree>
  </p:cSld>
  <p:timing>
    <p:tnLst>
      <p:par>
        <p:cTn id="299" dur="indefinite" restart="never" nodeType="tmRoot">
          <p:childTnLst>
            <p:seq>
              <p:cTn id="30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6"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What Isn</a:t>
            </a:r>
            <a:r>
              <a:rPr b="0" lang="en-US" sz="4000" spc="-1" strike="noStrike">
                <a:solidFill>
                  <a:srgbClr val="000000"/>
                </a:solidFill>
                <a:latin typeface="Arial"/>
                <a:ea typeface="ＭＳ Ｐゴシック"/>
              </a:rPr>
              <a:t>’</a:t>
            </a:r>
            <a:r>
              <a:rPr b="0" lang="en-US" sz="4000" spc="-1" strike="noStrike">
                <a:solidFill>
                  <a:srgbClr val="000000"/>
                </a:solidFill>
                <a:latin typeface="Tahoma"/>
                <a:ea typeface="ＭＳ Ｐゴシック"/>
              </a:rPr>
              <a:t>t Research</a:t>
            </a:r>
            <a:endParaRPr b="0" lang="en-US" sz="4000" spc="-1" strike="noStrike">
              <a:solidFill>
                <a:srgbClr val="3366ff"/>
              </a:solidFill>
              <a:latin typeface="Tahoma"/>
            </a:endParaRPr>
          </a:p>
        </p:txBody>
      </p:sp>
      <p:sp>
        <p:nvSpPr>
          <p:cNvPr id="1297"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Playing with technology</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Book reports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Programming project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Commercial product development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Doing what others have already done</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However, each of these can be done as </a:t>
            </a:r>
            <a:r>
              <a:rPr b="0" lang="en-US" sz="2800" spc="-1" strike="noStrike" u="sng">
                <a:solidFill>
                  <a:srgbClr val="000000"/>
                </a:solidFill>
                <a:uFillTx/>
                <a:latin typeface="Tahoma"/>
                <a:ea typeface="ＭＳ Ｐゴシック"/>
              </a:rPr>
              <a:t>part</a:t>
            </a:r>
            <a:r>
              <a:rPr b="0" lang="en-US" sz="2800" spc="-1" strike="noStrike">
                <a:solidFill>
                  <a:srgbClr val="000000"/>
                </a:solidFill>
                <a:latin typeface="Tahoma"/>
                <a:ea typeface="ＭＳ Ｐゴシック"/>
              </a:rPr>
              <a:t> of research.  </a:t>
            </a:r>
            <a:endParaRPr b="0" lang="en-US" sz="2800" spc="-1" strike="noStrike">
              <a:solidFill>
                <a:srgbClr val="000000"/>
              </a:solidFill>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4" name="TextShape 1"/>
          <p:cNvSpPr txBox="1"/>
          <p:nvPr/>
        </p:nvSpPr>
        <p:spPr>
          <a:xfrm>
            <a:off x="228240" y="458280"/>
            <a:ext cx="8915400" cy="68436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a:t>
            </a:r>
            <a:br/>
            <a:r>
              <a:rPr b="1" lang="en-US" sz="3200" spc="-1" strike="noStrike">
                <a:solidFill>
                  <a:srgbClr val="000000"/>
                </a:solidFill>
                <a:latin typeface="Arial"/>
              </a:rPr>
              <a:t>- Pre-experimental Designs</a:t>
            </a:r>
            <a:endParaRPr b="1" lang="en-US" sz="3200" spc="-1" strike="noStrike">
              <a:solidFill>
                <a:srgbClr val="000000"/>
              </a:solidFill>
              <a:latin typeface="Arial"/>
            </a:endParaRPr>
          </a:p>
        </p:txBody>
      </p:sp>
      <p:sp>
        <p:nvSpPr>
          <p:cNvPr id="2025" name="TextShape 2"/>
          <p:cNvSpPr txBox="1"/>
          <p:nvPr/>
        </p:nvSpPr>
        <p:spPr>
          <a:xfrm>
            <a:off x="-360" y="1219320"/>
            <a:ext cx="8001000" cy="5292720"/>
          </a:xfrm>
          <a:prstGeom prst="rect">
            <a:avLst/>
          </a:prstGeom>
          <a:noFill/>
          <a:ln>
            <a:noFill/>
          </a:ln>
        </p:spPr>
        <p:txBody>
          <a:bodyPr lIns="92160" rIns="92160" tIns="46080" bIns="46080">
            <a:normAutofit/>
          </a:bodyPr>
          <a:p>
            <a:pPr marL="228600" indent="-228600" algn="just">
              <a:spcAft>
                <a:spcPts val="697"/>
              </a:spcAft>
            </a:pPr>
            <a:r>
              <a:rPr b="0" i="1" lang="en-US" sz="2800" spc="-1" strike="noStrike">
                <a:solidFill>
                  <a:srgbClr val="d2611c"/>
                </a:solidFill>
                <a:latin typeface="Arial"/>
              </a:rPr>
              <a:t>One Group, After-only Design</a:t>
            </a:r>
            <a:endParaRPr b="0" lang="en-US" sz="2800" spc="-1" strike="noStrike">
              <a:solidFill>
                <a:srgbClr val="000000"/>
              </a:solidFill>
              <a:latin typeface="Arial"/>
            </a:endParaRPr>
          </a:p>
          <a:p>
            <a:pPr marL="228600" indent="-228600" algn="just">
              <a:spcAft>
                <a:spcPts val="697"/>
              </a:spcAft>
              <a:buClr>
                <a:srgbClr val="cfb77c"/>
              </a:buClr>
              <a:buSzPct val="50000"/>
              <a:buFont typeface="Wingdings" charset="2"/>
              <a:buChar char=""/>
            </a:pPr>
            <a:r>
              <a:rPr b="0" lang="en-US" sz="2800" spc="-1" strike="noStrike">
                <a:solidFill>
                  <a:srgbClr val="000000"/>
                </a:solidFill>
                <a:latin typeface="Arial"/>
              </a:rPr>
              <a:t>Apply the experimental treatment to a subject or group and measure the results</a:t>
            </a:r>
            <a:endParaRPr b="0" lang="en-US" sz="2800" spc="-1" strike="noStrike">
              <a:solidFill>
                <a:srgbClr val="000000"/>
              </a:solidFill>
              <a:latin typeface="Arial"/>
            </a:endParaRPr>
          </a:p>
          <a:p>
            <a:pPr marL="228600" indent="-228600" algn="ctr">
              <a:spcAft>
                <a:spcPts val="697"/>
              </a:spcAft>
            </a:pPr>
            <a:r>
              <a:rPr b="0" lang="en-US" sz="2800" spc="-1" strike="noStrike">
                <a:solidFill>
                  <a:srgbClr val="000000"/>
                </a:solidFill>
                <a:latin typeface="Arial"/>
              </a:rPr>
              <a:t>EG   X   O</a:t>
            </a:r>
            <a:endParaRPr b="0" lang="en-US" sz="2800" spc="-1" strike="noStrike">
              <a:solidFill>
                <a:srgbClr val="000000"/>
              </a:solidFill>
              <a:latin typeface="Arial"/>
            </a:endParaRPr>
          </a:p>
          <a:p>
            <a:pPr marL="228600" indent="-228600" algn="just">
              <a:spcAft>
                <a:spcPts val="697"/>
              </a:spcAft>
            </a:pPr>
            <a:r>
              <a:rPr b="0" lang="en-US" sz="2800" spc="-1" strike="noStrike">
                <a:solidFill>
                  <a:srgbClr val="000000"/>
                </a:solidFill>
                <a:latin typeface="Arial"/>
              </a:rPr>
              <a:t>	</a:t>
            </a:r>
            <a:endParaRPr b="0" lang="en-US" sz="2800" spc="-1" strike="noStrike">
              <a:solidFill>
                <a:srgbClr val="000000"/>
              </a:solidFill>
              <a:latin typeface="Arial"/>
            </a:endParaRPr>
          </a:p>
          <a:p>
            <a:pPr marL="228600" indent="-228600" algn="just">
              <a:spcAft>
                <a:spcPts val="697"/>
              </a:spcAft>
            </a:pPr>
            <a:r>
              <a:rPr b="0" lang="en-US" sz="2800" spc="-1" strike="noStrike">
                <a:solidFill>
                  <a:srgbClr val="000000"/>
                </a:solidFill>
                <a:latin typeface="Arial"/>
              </a:rPr>
              <a:t>AVOID using this if at all possible.   Why</a:t>
            </a:r>
            <a:endParaRPr b="0" lang="en-US" sz="2800" spc="-1" strike="noStrike">
              <a:solidFill>
                <a:srgbClr val="000000"/>
              </a:solidFill>
              <a:latin typeface="Arial"/>
            </a:endParaRPr>
          </a:p>
        </p:txBody>
      </p:sp>
      <p:sp>
        <p:nvSpPr>
          <p:cNvPr id="2026" name="CustomShape 3"/>
          <p:cNvSpPr/>
          <p:nvPr/>
        </p:nvSpPr>
        <p:spPr>
          <a:xfrm>
            <a:off x="152280" y="4952880"/>
            <a:ext cx="8229600" cy="947160"/>
          </a:xfrm>
          <a:prstGeom prst="rect">
            <a:avLst/>
          </a:prstGeom>
          <a:noFill/>
          <a:ln>
            <a:noFill/>
          </a:ln>
        </p:spPr>
        <p:style>
          <a:lnRef idx="0"/>
          <a:fillRef idx="0"/>
          <a:effectRef idx="0"/>
          <a:fontRef idx="minor"/>
        </p:style>
        <p:txBody>
          <a:bodyPr lIns="90000" rIns="90000" tIns="46800" bIns="46800"/>
          <a:p>
            <a:pPr marL="216000" indent="-216000" algn="just">
              <a:spcAft>
                <a:spcPts val="697"/>
              </a:spcAft>
              <a:buClr>
                <a:srgbClr val="000000"/>
              </a:buClr>
              <a:buSzPct val="45000"/>
              <a:buFont typeface="Wingdings" charset="2"/>
              <a:buChar char=""/>
            </a:pPr>
            <a:r>
              <a:rPr b="0" lang="en-US" sz="2800" spc="-1" strike="noStrike">
                <a:latin typeface="Arial"/>
                <a:ea typeface="ＭＳ Ｐゴシック"/>
              </a:rPr>
              <a:t>Leaves open the possibility that the results could be explained by events external to the design</a:t>
            </a:r>
            <a:endParaRPr b="0" lang="en-US" sz="2800" spc="-1" strike="noStrike">
              <a:latin typeface="Arial"/>
            </a:endParaRPr>
          </a:p>
        </p:txBody>
      </p:sp>
      <p:sp>
        <p:nvSpPr>
          <p:cNvPr id="2027" name="CustomShape 4"/>
          <p:cNvSpPr/>
          <p:nvPr/>
        </p:nvSpPr>
        <p:spPr>
          <a:xfrm>
            <a:off x="457200" y="1676520"/>
            <a:ext cx="7010280" cy="5029200"/>
          </a:xfrm>
          <a:custGeom>
            <a:avLst/>
            <a:gdLst/>
            <a:ahLst/>
            <a:rect l="l" t="t" r="r" b="b"/>
            <a:pathLst>
              <a:path w="7144248" h="5029200">
                <a:moveTo>
                  <a:pt x="0" y="2514600"/>
                </a:moveTo>
                <a:cubicBezTo>
                  <a:pt x="0" y="1125825"/>
                  <a:pt x="1569331" y="0"/>
                  <a:pt x="3505200" y="0"/>
                </a:cubicBezTo>
                <a:cubicBezTo>
                  <a:pt x="5441069" y="0"/>
                  <a:pt x="7010400" y="1125825"/>
                  <a:pt x="7010400" y="2514600"/>
                </a:cubicBezTo>
                <a:cubicBezTo>
                  <a:pt x="7010400" y="3903375"/>
                  <a:pt x="5441069" y="5029200"/>
                  <a:pt x="3505200" y="5029200"/>
                </a:cubicBezTo>
                <a:cubicBezTo>
                  <a:pt x="1569331" y="5029200"/>
                  <a:pt x="0" y="3903375"/>
                  <a:pt x="0" y="2514600"/>
                </a:cubicBezTo>
                <a:close/>
                <a:moveTo>
                  <a:pt x="5783779" y="3833068"/>
                </a:moveTo>
                <a:cubicBezTo>
                  <a:pt x="7077324" y="2827133"/>
                  <a:pt x="6594602" y="1271754"/>
                  <a:pt x="4810072" y="695686"/>
                </a:cubicBezTo>
                <a:cubicBezTo>
                  <a:pt x="3788630" y="365952"/>
                  <a:pt x="2577624" y="449249"/>
                  <a:pt x="1677194" y="911176"/>
                </a:cubicBezTo>
                <a:lnTo>
                  <a:pt x="5783779" y="3833068"/>
                </a:lnTo>
                <a:close/>
                <a:moveTo>
                  <a:pt x="1226621" y="1196132"/>
                </a:moveTo>
                <a:cubicBezTo>
                  <a:pt x="-66924" y="2202067"/>
                  <a:pt x="415798" y="3757446"/>
                  <a:pt x="2200328" y="4333514"/>
                </a:cubicBezTo>
                <a:cubicBezTo>
                  <a:pt x="3221770" y="4663248"/>
                  <a:pt x="4432777" y="4579951"/>
                  <a:pt x="5333206" y="4118024"/>
                </a:cubicBezTo>
                <a:lnTo>
                  <a:pt x="1226621" y="1196132"/>
                </a:lnTo>
                <a:close/>
              </a:path>
            </a:pathLst>
          </a:custGeom>
          <a:solidFill>
            <a:srgbClr val="ff0000"/>
          </a:solidFill>
          <a:ln w="12600">
            <a:solidFill>
              <a:srgbClr val="ff6903"/>
            </a:solidFill>
            <a:round/>
          </a:ln>
          <a:effectLst>
            <a:outerShdw dist="20160" dir="5400000">
              <a:srgbClr val="000000">
                <a:alpha val="42000"/>
              </a:srgbClr>
            </a:outerShdw>
          </a:effectLst>
        </p:spPr>
        <p:style>
          <a:lnRef idx="0"/>
          <a:fillRef idx="0"/>
          <a:effectRef idx="0"/>
          <a:fontRef idx="minor"/>
        </p:style>
      </p:sp>
    </p:spTree>
  </p:cSld>
  <p:timing>
    <p:tnLst>
      <p:par>
        <p:cTn id="301" dur="indefinite" restart="never" nodeType="tmRoot">
          <p:childTnLst>
            <p:seq>
              <p:cTn id="302" dur="indefinite" nodeType="mainSeq">
                <p:childTnLst>
                  <p:par>
                    <p:cTn id="303" fill="hold">
                      <p:stCondLst>
                        <p:cond delay="indefinite"/>
                      </p:stCondLst>
                      <p:childTnLst>
                        <p:par>
                          <p:cTn id="304" fill="hold">
                            <p:stCondLst>
                              <p:cond delay="0"/>
                            </p:stCondLst>
                            <p:childTnLst>
                              <p:par>
                                <p:cTn id="305" nodeType="clickEffect" fill="hold" presetClass="entr" presetID="9">
                                  <p:stCondLst>
                                    <p:cond delay="0"/>
                                  </p:stCondLst>
                                  <p:childTnLst>
                                    <p:set>
                                      <p:cBhvr>
                                        <p:cTn id="306" dur="1" fill="hold">
                                          <p:stCondLst>
                                            <p:cond delay="0"/>
                                          </p:stCondLst>
                                        </p:cTn>
                                        <p:tgtEl>
                                          <p:spTgt spid="2025">
                                            <p:txEl>
                                              <p:pRg st="0" end="0"/>
                                            </p:txEl>
                                          </p:spTgt>
                                        </p:tgtEl>
                                        <p:attrNameLst>
                                          <p:attrName>style.visibility</p:attrName>
                                        </p:attrNameLst>
                                      </p:cBhvr>
                                      <p:to>
                                        <p:strVal val="visible"/>
                                      </p:to>
                                    </p:set>
                                    <p:animEffect filter="dissolve" transition="in">
                                      <p:cBhvr additive="repl">
                                        <p:cTn id="307" dur="500"/>
                                        <p:tgtEl>
                                          <p:spTgt spid="2025">
                                            <p:txEl>
                                              <p:pRg st="0" end="0"/>
                                            </p:txEl>
                                          </p:spTgt>
                                        </p:tgtEl>
                                      </p:cBhvr>
                                    </p:animEffect>
                                  </p:childTnLst>
                                </p:cTn>
                              </p:par>
                            </p:childTnLst>
                          </p:cTn>
                        </p:par>
                      </p:childTnLst>
                    </p:cTn>
                  </p:par>
                  <p:par>
                    <p:cTn id="308" fill="hold">
                      <p:stCondLst>
                        <p:cond delay="indefinite"/>
                      </p:stCondLst>
                      <p:childTnLst>
                        <p:par>
                          <p:cTn id="309" fill="hold">
                            <p:stCondLst>
                              <p:cond delay="0"/>
                            </p:stCondLst>
                            <p:childTnLst>
                              <p:par>
                                <p:cTn id="310" nodeType="clickEffect" fill="hold" presetClass="entr" presetID="9">
                                  <p:stCondLst>
                                    <p:cond delay="0"/>
                                  </p:stCondLst>
                                  <p:childTnLst>
                                    <p:set>
                                      <p:cBhvr>
                                        <p:cTn id="311" dur="1" fill="hold">
                                          <p:stCondLst>
                                            <p:cond delay="0"/>
                                          </p:stCondLst>
                                        </p:cTn>
                                        <p:tgtEl>
                                          <p:spTgt spid="2025">
                                            <p:txEl>
                                              <p:pRg st="1" end="1"/>
                                            </p:txEl>
                                          </p:spTgt>
                                        </p:tgtEl>
                                        <p:attrNameLst>
                                          <p:attrName>style.visibility</p:attrName>
                                        </p:attrNameLst>
                                      </p:cBhvr>
                                      <p:to>
                                        <p:strVal val="visible"/>
                                      </p:to>
                                    </p:set>
                                    <p:animEffect filter="dissolve" transition="in">
                                      <p:cBhvr additive="repl">
                                        <p:cTn id="312" dur="500"/>
                                        <p:tgtEl>
                                          <p:spTgt spid="2025">
                                            <p:txEl>
                                              <p:pRg st="1" end="1"/>
                                            </p:txEl>
                                          </p:spTgt>
                                        </p:tgtEl>
                                      </p:cBhvr>
                                    </p:animEffec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9">
                                  <p:stCondLst>
                                    <p:cond delay="0"/>
                                  </p:stCondLst>
                                  <p:childTnLst>
                                    <p:set>
                                      <p:cBhvr>
                                        <p:cTn id="316" dur="1" fill="hold">
                                          <p:stCondLst>
                                            <p:cond delay="0"/>
                                          </p:stCondLst>
                                        </p:cTn>
                                        <p:tgtEl>
                                          <p:spTgt spid="2025">
                                            <p:txEl>
                                              <p:pRg st="2" end="2"/>
                                            </p:txEl>
                                          </p:spTgt>
                                        </p:tgtEl>
                                        <p:attrNameLst>
                                          <p:attrName>style.visibility</p:attrName>
                                        </p:attrNameLst>
                                      </p:cBhvr>
                                      <p:to>
                                        <p:strVal val="visible"/>
                                      </p:to>
                                    </p:set>
                                    <p:animEffect filter="dissolve" transition="in">
                                      <p:cBhvr additive="repl">
                                        <p:cTn id="317" dur="500"/>
                                        <p:tgtEl>
                                          <p:spTgt spid="2025">
                                            <p:txEl>
                                              <p:pRg st="2" end="2"/>
                                            </p:txEl>
                                          </p:spTgt>
                                        </p:tgtEl>
                                      </p:cBhvr>
                                    </p:animEffect>
                                  </p:childTnLst>
                                </p:cTn>
                              </p:par>
                            </p:childTnLst>
                          </p:cTn>
                        </p:par>
                      </p:childTnLst>
                    </p:cTn>
                  </p:par>
                  <p:par>
                    <p:cTn id="318" fill="hold">
                      <p:stCondLst>
                        <p:cond delay="indefinite"/>
                      </p:stCondLst>
                      <p:childTnLst>
                        <p:par>
                          <p:cTn id="319" fill="hold">
                            <p:stCondLst>
                              <p:cond delay="0"/>
                            </p:stCondLst>
                            <p:childTnLst>
                              <p:par>
                                <p:cTn id="320" nodeType="clickEffect" fill="hold" presetClass="entr" presetID="9">
                                  <p:stCondLst>
                                    <p:cond delay="0"/>
                                  </p:stCondLst>
                                  <p:childTnLst>
                                    <p:set>
                                      <p:cBhvr>
                                        <p:cTn id="321" dur="1" fill="hold">
                                          <p:stCondLst>
                                            <p:cond delay="0"/>
                                          </p:stCondLst>
                                        </p:cTn>
                                        <p:tgtEl>
                                          <p:spTgt spid="2025">
                                            <p:txEl>
                                              <p:pRg st="3" end="3"/>
                                            </p:txEl>
                                          </p:spTgt>
                                        </p:tgtEl>
                                        <p:attrNameLst>
                                          <p:attrName>style.visibility</p:attrName>
                                        </p:attrNameLst>
                                      </p:cBhvr>
                                      <p:to>
                                        <p:strVal val="visible"/>
                                      </p:to>
                                    </p:set>
                                    <p:animEffect filter="dissolve" transition="in">
                                      <p:cBhvr additive="repl">
                                        <p:cTn id="322" dur="500"/>
                                        <p:tgtEl>
                                          <p:spTgt spid="2025">
                                            <p:txEl>
                                              <p:pRg st="3" end="3"/>
                                            </p:txEl>
                                          </p:spTgt>
                                        </p:tgtEl>
                                      </p:cBhvr>
                                    </p:animEffec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9">
                                  <p:stCondLst>
                                    <p:cond delay="0"/>
                                  </p:stCondLst>
                                  <p:childTnLst>
                                    <p:set>
                                      <p:cBhvr>
                                        <p:cTn id="326" dur="1" fill="hold">
                                          <p:stCondLst>
                                            <p:cond delay="0"/>
                                          </p:stCondLst>
                                        </p:cTn>
                                        <p:tgtEl>
                                          <p:spTgt spid="2025">
                                            <p:txEl>
                                              <p:pRg st="4" end="4"/>
                                            </p:txEl>
                                          </p:spTgt>
                                        </p:tgtEl>
                                        <p:attrNameLst>
                                          <p:attrName>style.visibility</p:attrName>
                                        </p:attrNameLst>
                                      </p:cBhvr>
                                      <p:to>
                                        <p:strVal val="visible"/>
                                      </p:to>
                                    </p:set>
                                    <p:animEffect filter="dissolve" transition="in">
                                      <p:cBhvr additive="repl">
                                        <p:cTn id="327" dur="500"/>
                                        <p:tgtEl>
                                          <p:spTgt spid="2025">
                                            <p:txEl>
                                              <p:pRg st="4" end="4"/>
                                            </p:txEl>
                                          </p:spTgt>
                                        </p:tgtEl>
                                      </p:cBhvr>
                                    </p:animEffect>
                                  </p:childTnLst>
                                </p:cTn>
                              </p:par>
                            </p:childTnLst>
                          </p:cTn>
                        </p:par>
                      </p:childTnLst>
                    </p:cTn>
                  </p:par>
                  <p:par>
                    <p:cTn id="328" fill="hold">
                      <p:stCondLst>
                        <p:cond delay="indefinite"/>
                      </p:stCondLst>
                      <p:childTnLst>
                        <p:par>
                          <p:cTn id="329" fill="hold">
                            <p:stCondLst>
                              <p:cond delay="0"/>
                            </p:stCondLst>
                            <p:childTnLst>
                              <p:par>
                                <p:cTn id="330" nodeType="clickEffect" fill="hold" presetClass="entr" presetID="2" presetSubtype="4">
                                  <p:stCondLst>
                                    <p:cond delay="0"/>
                                  </p:stCondLst>
                                  <p:childTnLst>
                                    <p:set>
                                      <p:cBhvr>
                                        <p:cTn id="331" dur="1" fill="hold">
                                          <p:stCondLst>
                                            <p:cond delay="0"/>
                                          </p:stCondLst>
                                        </p:cTn>
                                        <p:tgtEl>
                                          <p:spTgt spid="2026"/>
                                        </p:tgtEl>
                                        <p:attrNameLst>
                                          <p:attrName>style.visibility</p:attrName>
                                        </p:attrNameLst>
                                      </p:cBhvr>
                                      <p:to>
                                        <p:strVal val="visible"/>
                                      </p:to>
                                    </p:set>
                                    <p:anim calcmode="lin" valueType="num">
                                      <p:cBhvr additive="base">
                                        <p:cTn id="332" dur="500" fill="hold"/>
                                        <p:tgtEl>
                                          <p:spTgt spid="2026"/>
                                        </p:tgtEl>
                                        <p:attrNameLst>
                                          <p:attrName>ppt_x</p:attrName>
                                        </p:attrNameLst>
                                      </p:cBhvr>
                                      <p:tavLst>
                                        <p:tav tm="0">
                                          <p:val>
                                            <p:strVal val="#ppt_x"/>
                                          </p:val>
                                        </p:tav>
                                        <p:tav tm="100000">
                                          <p:val>
                                            <p:strVal val="#ppt_x"/>
                                          </p:val>
                                        </p:tav>
                                      </p:tavLst>
                                    </p:anim>
                                    <p:anim calcmode="lin" valueType="num">
                                      <p:cBhvr additive="base">
                                        <p:cTn id="333" dur="500" fill="hold"/>
                                        <p:tgtEl>
                                          <p:spTgt spid="2026"/>
                                        </p:tgtEl>
                                        <p:attrNameLst>
                                          <p:attrName>ppt_y</p:attrName>
                                        </p:attrNameLst>
                                      </p:cBhvr>
                                      <p:tavLst>
                                        <p:tav tm="0">
                                          <p:val>
                                            <p:strVal val="1+#ppt_h/2"/>
                                          </p:val>
                                        </p:tav>
                                        <p:tav tm="100000">
                                          <p:val>
                                            <p:strVal val="#ppt_y"/>
                                          </p:val>
                                        </p:tav>
                                      </p:tavLst>
                                    </p:anim>
                                  </p:childTnLst>
                                </p:cTn>
                              </p:par>
                            </p:childTnLst>
                          </p:cTn>
                        </p:par>
                      </p:childTnLst>
                    </p:cTn>
                  </p:par>
                  <p:par>
                    <p:cTn id="334" fill="hold">
                      <p:stCondLst>
                        <p:cond delay="indefinite"/>
                      </p:stCondLst>
                      <p:childTnLst>
                        <p:par>
                          <p:cTn id="335" fill="hold">
                            <p:stCondLst>
                              <p:cond delay="0"/>
                            </p:stCondLst>
                            <p:childTnLst>
                              <p:par>
                                <p:cTn id="336" nodeType="clickEffect" fill="hold" presetClass="entr" presetID="22" presetSubtype="4">
                                  <p:stCondLst>
                                    <p:cond delay="0"/>
                                  </p:stCondLst>
                                  <p:childTnLst>
                                    <p:set>
                                      <p:cBhvr>
                                        <p:cTn id="337" dur="1" fill="hold">
                                          <p:stCondLst>
                                            <p:cond delay="0"/>
                                          </p:stCondLst>
                                        </p:cTn>
                                        <p:tgtEl>
                                          <p:spTgt spid="2027"/>
                                        </p:tgtEl>
                                        <p:attrNameLst>
                                          <p:attrName>style.visibility</p:attrName>
                                        </p:attrNameLst>
                                      </p:cBhvr>
                                      <p:to>
                                        <p:strVal val="visible"/>
                                      </p:to>
                                    </p:set>
                                    <p:animEffect filter="wipe(down)" transition="in">
                                      <p:cBhvr additive="repl">
                                        <p:cTn id="338" dur="500"/>
                                        <p:tgtEl>
                                          <p:spTgt spid="202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8" name="TextShape 1"/>
          <p:cNvSpPr txBox="1"/>
          <p:nvPr/>
        </p:nvSpPr>
        <p:spPr>
          <a:xfrm>
            <a:off x="-360" y="498600"/>
            <a:ext cx="8534520" cy="68400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a:t>
            </a:r>
            <a:br/>
            <a:r>
              <a:rPr b="1" lang="en-US" sz="3200" spc="-1" strike="noStrike">
                <a:solidFill>
                  <a:srgbClr val="000000"/>
                </a:solidFill>
                <a:latin typeface="Arial"/>
              </a:rPr>
              <a:t>- Pre-experimental Designs (Contd.)</a:t>
            </a:r>
            <a:endParaRPr b="1" lang="en-US" sz="3200" spc="-1" strike="noStrike">
              <a:solidFill>
                <a:srgbClr val="000000"/>
              </a:solidFill>
              <a:latin typeface="Arial"/>
            </a:endParaRPr>
          </a:p>
        </p:txBody>
      </p:sp>
      <p:sp>
        <p:nvSpPr>
          <p:cNvPr id="2029" name="TextShape 2"/>
          <p:cNvSpPr txBox="1"/>
          <p:nvPr/>
        </p:nvSpPr>
        <p:spPr>
          <a:xfrm>
            <a:off x="-360" y="1221840"/>
            <a:ext cx="8001000" cy="5635800"/>
          </a:xfrm>
          <a:prstGeom prst="rect">
            <a:avLst/>
          </a:prstGeom>
          <a:noFill/>
          <a:ln>
            <a:noFill/>
          </a:ln>
        </p:spPr>
        <p:txBody>
          <a:bodyPr lIns="92160" rIns="92160" tIns="46080" bIns="46080">
            <a:normAutofit/>
          </a:bodyPr>
          <a:p>
            <a:pPr marL="228600" indent="-228600" algn="just">
              <a:spcAft>
                <a:spcPts val="799"/>
              </a:spcAft>
            </a:pPr>
            <a:r>
              <a:rPr b="0" i="1" lang="en-US" sz="3200" spc="-1" strike="noStrike">
                <a:solidFill>
                  <a:srgbClr val="d2611c"/>
                </a:solidFill>
                <a:latin typeface="Arial"/>
              </a:rPr>
              <a:t>Nonmatched Control Group</a:t>
            </a:r>
            <a:endParaRPr b="0" lang="en-US" sz="3200" spc="-1" strike="noStrike">
              <a:solidFill>
                <a:srgbClr val="000000"/>
              </a:solidFill>
              <a:latin typeface="Arial"/>
            </a:endParaRPr>
          </a:p>
          <a:p>
            <a:pPr marL="228600" indent="-228600" algn="just">
              <a:spcAft>
                <a:spcPts val="799"/>
              </a:spcAft>
              <a:buClr>
                <a:srgbClr val="cfb77c"/>
              </a:buClr>
              <a:buSzPct val="50000"/>
              <a:buFont typeface="Wingdings" charset="2"/>
              <a:buChar char=""/>
            </a:pPr>
            <a:r>
              <a:rPr b="0" lang="en-US" sz="3200" spc="-1" strike="noStrike">
                <a:solidFill>
                  <a:srgbClr val="000000"/>
                </a:solidFill>
                <a:latin typeface="Arial"/>
              </a:rPr>
              <a:t>Introduce a control group to control for history and maturation</a:t>
            </a:r>
            <a:endParaRPr b="0" lang="en-US" sz="3200" spc="-1" strike="noStrike">
              <a:solidFill>
                <a:srgbClr val="000000"/>
              </a:solidFill>
              <a:latin typeface="Arial"/>
            </a:endParaRPr>
          </a:p>
          <a:p>
            <a:pPr marL="228600" indent="-228600" algn="ctr">
              <a:spcAft>
                <a:spcPts val="799"/>
              </a:spcAft>
            </a:pPr>
            <a:r>
              <a:rPr b="0" lang="en-US" sz="3200" spc="-1" strike="noStrike">
                <a:solidFill>
                  <a:srgbClr val="000000"/>
                </a:solidFill>
                <a:latin typeface="Arial"/>
              </a:rPr>
              <a:t>EG   X  O</a:t>
            </a:r>
            <a:r>
              <a:rPr b="0" lang="en-US" sz="3200" spc="-1" strike="noStrike" baseline="-25000">
                <a:solidFill>
                  <a:srgbClr val="000000"/>
                </a:solidFill>
                <a:latin typeface="Arial"/>
              </a:rPr>
              <a:t>1</a:t>
            </a:r>
            <a:r>
              <a:rPr b="0" lang="en-US" sz="3200" spc="-1" strike="noStrike">
                <a:solidFill>
                  <a:srgbClr val="000000"/>
                </a:solidFill>
                <a:latin typeface="Arial"/>
              </a:rPr>
              <a:t> </a:t>
            </a:r>
            <a:endParaRPr b="0" lang="en-US" sz="3200" spc="-1" strike="noStrike">
              <a:solidFill>
                <a:srgbClr val="000000"/>
              </a:solidFill>
              <a:latin typeface="Arial"/>
            </a:endParaRPr>
          </a:p>
          <a:p>
            <a:pPr marL="228600" indent="-228600" algn="ctr">
              <a:spcAft>
                <a:spcPts val="799"/>
              </a:spcAft>
            </a:pPr>
            <a:r>
              <a:rPr b="0" lang="en-US" sz="3200" spc="-1" strike="noStrike">
                <a:solidFill>
                  <a:srgbClr val="000000"/>
                </a:solidFill>
                <a:latin typeface="Arial"/>
              </a:rPr>
              <a:t>- - - - - - - - - </a:t>
            </a:r>
            <a:endParaRPr b="0" lang="en-US" sz="3200" spc="-1" strike="noStrike">
              <a:solidFill>
                <a:srgbClr val="000000"/>
              </a:solidFill>
              <a:latin typeface="Arial"/>
            </a:endParaRPr>
          </a:p>
          <a:p>
            <a:pPr marL="228600" indent="-228600" algn="ctr">
              <a:spcAft>
                <a:spcPts val="799"/>
              </a:spcAft>
            </a:pPr>
            <a:r>
              <a:rPr b="0" lang="en-US" sz="3200" spc="-1" strike="noStrike">
                <a:solidFill>
                  <a:srgbClr val="000000"/>
                </a:solidFill>
                <a:latin typeface="Arial"/>
              </a:rPr>
              <a:t>CG  X    O</a:t>
            </a:r>
            <a:r>
              <a:rPr b="0" lang="en-US" sz="3200" spc="-1" strike="noStrike" baseline="-25000">
                <a:solidFill>
                  <a:srgbClr val="000000"/>
                </a:solidFill>
                <a:latin typeface="Arial"/>
              </a:rPr>
              <a:t>2</a:t>
            </a:r>
            <a:r>
              <a:rPr b="0" lang="en-US" sz="3200" spc="-1" strike="noStrike">
                <a:solidFill>
                  <a:srgbClr val="000000"/>
                </a:solidFill>
                <a:latin typeface="Arial"/>
              </a:rPr>
              <a:t> </a:t>
            </a:r>
            <a:endParaRPr b="0" lang="en-US" sz="3200" spc="-1" strike="noStrike">
              <a:solidFill>
                <a:srgbClr val="000000"/>
              </a:solidFill>
              <a:latin typeface="Arial"/>
            </a:endParaRPr>
          </a:p>
        </p:txBody>
      </p:sp>
      <p:sp>
        <p:nvSpPr>
          <p:cNvPr id="2030" name="CustomShape 3"/>
          <p:cNvSpPr/>
          <p:nvPr/>
        </p:nvSpPr>
        <p:spPr>
          <a:xfrm>
            <a:off x="2057400" y="2209680"/>
            <a:ext cx="3809880" cy="4114800"/>
          </a:xfrm>
          <a:custGeom>
            <a:avLst/>
            <a:gdLst/>
            <a:ahLst/>
            <a:rect l="l" t="t" r="r" b="b"/>
            <a:pathLst>
              <a:path w="7144248" h="5029200">
                <a:moveTo>
                  <a:pt x="0" y="2514600"/>
                </a:moveTo>
                <a:cubicBezTo>
                  <a:pt x="0" y="1125825"/>
                  <a:pt x="1569331" y="0"/>
                  <a:pt x="3505200" y="0"/>
                </a:cubicBezTo>
                <a:cubicBezTo>
                  <a:pt x="5441069" y="0"/>
                  <a:pt x="7010400" y="1125825"/>
                  <a:pt x="7010400" y="2514600"/>
                </a:cubicBezTo>
                <a:cubicBezTo>
                  <a:pt x="7010400" y="3903375"/>
                  <a:pt x="5441069" y="5029200"/>
                  <a:pt x="3505200" y="5029200"/>
                </a:cubicBezTo>
                <a:cubicBezTo>
                  <a:pt x="1569331" y="5029200"/>
                  <a:pt x="0" y="3903375"/>
                  <a:pt x="0" y="2514600"/>
                </a:cubicBezTo>
                <a:close/>
                <a:moveTo>
                  <a:pt x="5783779" y="3833068"/>
                </a:moveTo>
                <a:cubicBezTo>
                  <a:pt x="7077324" y="2827133"/>
                  <a:pt x="6594602" y="1271754"/>
                  <a:pt x="4810072" y="695686"/>
                </a:cubicBezTo>
                <a:cubicBezTo>
                  <a:pt x="3788630" y="365952"/>
                  <a:pt x="2577624" y="449249"/>
                  <a:pt x="1677194" y="911176"/>
                </a:cubicBezTo>
                <a:lnTo>
                  <a:pt x="5783779" y="3833068"/>
                </a:lnTo>
                <a:close/>
                <a:moveTo>
                  <a:pt x="1226621" y="1196132"/>
                </a:moveTo>
                <a:cubicBezTo>
                  <a:pt x="-66924" y="2202067"/>
                  <a:pt x="415798" y="3757446"/>
                  <a:pt x="2200328" y="4333514"/>
                </a:cubicBezTo>
                <a:cubicBezTo>
                  <a:pt x="3221770" y="4663248"/>
                  <a:pt x="4432777" y="4579951"/>
                  <a:pt x="5333206" y="4118024"/>
                </a:cubicBezTo>
                <a:lnTo>
                  <a:pt x="1226621" y="1196132"/>
                </a:lnTo>
                <a:close/>
              </a:path>
            </a:pathLst>
          </a:custGeom>
          <a:solidFill>
            <a:srgbClr val="ff0000"/>
          </a:solidFill>
          <a:ln w="12600">
            <a:solidFill>
              <a:srgbClr val="ff6903"/>
            </a:solidFill>
            <a:round/>
          </a:ln>
          <a:effectLst>
            <a:outerShdw dist="20160" dir="5400000">
              <a:srgbClr val="000000">
                <a:alpha val="42000"/>
              </a:srgbClr>
            </a:outerShdw>
          </a:effectLst>
        </p:spPr>
        <p:style>
          <a:lnRef idx="0"/>
          <a:fillRef idx="0"/>
          <a:effectRef idx="0"/>
          <a:fontRef idx="minor"/>
        </p:style>
      </p:sp>
    </p:spTree>
  </p:cSld>
  <p:timing>
    <p:tnLst>
      <p:par>
        <p:cTn id="339" dur="indefinite" restart="never" nodeType="tmRoot">
          <p:childTnLst>
            <p:seq>
              <p:cTn id="340" dur="indefinite" nodeType="mainSeq">
                <p:childTnLst>
                  <p:par>
                    <p:cTn id="341" fill="hold">
                      <p:stCondLst>
                        <p:cond delay="indefinite"/>
                      </p:stCondLst>
                      <p:childTnLst>
                        <p:par>
                          <p:cTn id="342" fill="hold">
                            <p:stCondLst>
                              <p:cond delay="0"/>
                            </p:stCondLst>
                            <p:childTnLst>
                              <p:par>
                                <p:cTn id="343" nodeType="clickEffect" fill="hold" presetClass="entr" presetID="16" presetSubtype="37">
                                  <p:stCondLst>
                                    <p:cond delay="0"/>
                                  </p:stCondLst>
                                  <p:childTnLst>
                                    <p:set>
                                      <p:cBhvr>
                                        <p:cTn id="344" dur="1" fill="hold">
                                          <p:stCondLst>
                                            <p:cond delay="0"/>
                                          </p:stCondLst>
                                        </p:cTn>
                                        <p:tgtEl>
                                          <p:spTgt spid="2029">
                                            <p:txEl>
                                              <p:pRg st="0" end="0"/>
                                            </p:txEl>
                                          </p:spTgt>
                                        </p:tgtEl>
                                        <p:attrNameLst>
                                          <p:attrName>style.visibility</p:attrName>
                                        </p:attrNameLst>
                                      </p:cBhvr>
                                      <p:to>
                                        <p:strVal val="visible"/>
                                      </p:to>
                                    </p:set>
                                    <p:animEffect filter="barn(outVertical)" transition="in">
                                      <p:cBhvr additive="repl">
                                        <p:cTn id="345" dur="500"/>
                                        <p:tgtEl>
                                          <p:spTgt spid="2029">
                                            <p:txEl>
                                              <p:pRg st="0" end="0"/>
                                            </p:txEl>
                                          </p:spTgt>
                                        </p:tgtEl>
                                      </p:cBhvr>
                                    </p:animEffect>
                                  </p:childTnLst>
                                </p:cTn>
                              </p:par>
                            </p:childTnLst>
                          </p:cTn>
                        </p:par>
                      </p:childTnLst>
                    </p:cTn>
                  </p:par>
                  <p:par>
                    <p:cTn id="346" fill="hold">
                      <p:stCondLst>
                        <p:cond delay="indefinite"/>
                      </p:stCondLst>
                      <p:childTnLst>
                        <p:par>
                          <p:cTn id="347" fill="hold">
                            <p:stCondLst>
                              <p:cond delay="0"/>
                            </p:stCondLst>
                            <p:childTnLst>
                              <p:par>
                                <p:cTn id="348" nodeType="clickEffect" fill="hold" presetClass="entr" presetID="16" presetSubtype="37">
                                  <p:stCondLst>
                                    <p:cond delay="0"/>
                                  </p:stCondLst>
                                  <p:childTnLst>
                                    <p:set>
                                      <p:cBhvr>
                                        <p:cTn id="349" dur="1" fill="hold">
                                          <p:stCondLst>
                                            <p:cond delay="0"/>
                                          </p:stCondLst>
                                        </p:cTn>
                                        <p:tgtEl>
                                          <p:spTgt spid="2029">
                                            <p:txEl>
                                              <p:pRg st="1" end="1"/>
                                            </p:txEl>
                                          </p:spTgt>
                                        </p:tgtEl>
                                        <p:attrNameLst>
                                          <p:attrName>style.visibility</p:attrName>
                                        </p:attrNameLst>
                                      </p:cBhvr>
                                      <p:to>
                                        <p:strVal val="visible"/>
                                      </p:to>
                                    </p:set>
                                    <p:animEffect filter="barn(outVertical)" transition="in">
                                      <p:cBhvr additive="repl">
                                        <p:cTn id="350" dur="500"/>
                                        <p:tgtEl>
                                          <p:spTgt spid="2029">
                                            <p:txEl>
                                              <p:pRg st="1" end="1"/>
                                            </p:txEl>
                                          </p:spTgt>
                                        </p:tgtEl>
                                      </p:cBhvr>
                                    </p:animEffect>
                                  </p:childTnLst>
                                </p:cTn>
                              </p:par>
                            </p:childTnLst>
                          </p:cTn>
                        </p:par>
                      </p:childTnLst>
                    </p:cTn>
                  </p:par>
                  <p:par>
                    <p:cTn id="351" fill="hold">
                      <p:stCondLst>
                        <p:cond delay="indefinite"/>
                      </p:stCondLst>
                      <p:childTnLst>
                        <p:par>
                          <p:cTn id="352" fill="hold">
                            <p:stCondLst>
                              <p:cond delay="0"/>
                            </p:stCondLst>
                            <p:childTnLst>
                              <p:par>
                                <p:cTn id="353" nodeType="clickEffect" fill="hold" presetClass="entr" presetID="16" presetSubtype="37">
                                  <p:stCondLst>
                                    <p:cond delay="0"/>
                                  </p:stCondLst>
                                  <p:childTnLst>
                                    <p:set>
                                      <p:cBhvr>
                                        <p:cTn id="354" dur="1" fill="hold">
                                          <p:stCondLst>
                                            <p:cond delay="0"/>
                                          </p:stCondLst>
                                        </p:cTn>
                                        <p:tgtEl>
                                          <p:spTgt spid="2029">
                                            <p:txEl>
                                              <p:pRg st="2" end="2"/>
                                            </p:txEl>
                                          </p:spTgt>
                                        </p:tgtEl>
                                        <p:attrNameLst>
                                          <p:attrName>style.visibility</p:attrName>
                                        </p:attrNameLst>
                                      </p:cBhvr>
                                      <p:to>
                                        <p:strVal val="visible"/>
                                      </p:to>
                                    </p:set>
                                    <p:animEffect filter="barn(outVertical)" transition="in">
                                      <p:cBhvr additive="repl">
                                        <p:cTn id="355" dur="500"/>
                                        <p:tgtEl>
                                          <p:spTgt spid="2029">
                                            <p:txEl>
                                              <p:pRg st="2" end="2"/>
                                            </p:txEl>
                                          </p:spTgt>
                                        </p:tgtEl>
                                      </p:cBhvr>
                                    </p:animEffect>
                                  </p:childTnLst>
                                </p:cTn>
                              </p:par>
                            </p:childTnLst>
                          </p:cTn>
                        </p:par>
                      </p:childTnLst>
                    </p:cTn>
                  </p:par>
                  <p:par>
                    <p:cTn id="356" fill="hold">
                      <p:stCondLst>
                        <p:cond delay="indefinite"/>
                      </p:stCondLst>
                      <p:childTnLst>
                        <p:par>
                          <p:cTn id="357" fill="hold">
                            <p:stCondLst>
                              <p:cond delay="0"/>
                            </p:stCondLst>
                            <p:childTnLst>
                              <p:par>
                                <p:cTn id="358" nodeType="clickEffect" fill="hold" presetClass="entr" presetID="16" presetSubtype="37">
                                  <p:stCondLst>
                                    <p:cond delay="0"/>
                                  </p:stCondLst>
                                  <p:childTnLst>
                                    <p:set>
                                      <p:cBhvr>
                                        <p:cTn id="359" dur="1" fill="hold">
                                          <p:stCondLst>
                                            <p:cond delay="0"/>
                                          </p:stCondLst>
                                        </p:cTn>
                                        <p:tgtEl>
                                          <p:spTgt spid="2029">
                                            <p:txEl>
                                              <p:pRg st="3" end="3"/>
                                            </p:txEl>
                                          </p:spTgt>
                                        </p:tgtEl>
                                        <p:attrNameLst>
                                          <p:attrName>style.visibility</p:attrName>
                                        </p:attrNameLst>
                                      </p:cBhvr>
                                      <p:to>
                                        <p:strVal val="visible"/>
                                      </p:to>
                                    </p:set>
                                    <p:animEffect filter="barn(outVertical)" transition="in">
                                      <p:cBhvr additive="repl">
                                        <p:cTn id="360" dur="500"/>
                                        <p:tgtEl>
                                          <p:spTgt spid="2029">
                                            <p:txEl>
                                              <p:pRg st="3" end="3"/>
                                            </p:txEl>
                                          </p:spTgt>
                                        </p:tgtEl>
                                      </p:cBhvr>
                                    </p:animEffect>
                                  </p:childTnLst>
                                </p:cTn>
                              </p:par>
                            </p:childTnLst>
                          </p:cTn>
                        </p:par>
                      </p:childTnLst>
                    </p:cTn>
                  </p:par>
                  <p:par>
                    <p:cTn id="361" fill="hold">
                      <p:stCondLst>
                        <p:cond delay="indefinite"/>
                      </p:stCondLst>
                      <p:childTnLst>
                        <p:par>
                          <p:cTn id="362" fill="hold">
                            <p:stCondLst>
                              <p:cond delay="0"/>
                            </p:stCondLst>
                            <p:childTnLst>
                              <p:par>
                                <p:cTn id="363" nodeType="clickEffect" fill="hold" presetClass="entr" presetID="16" presetSubtype="37">
                                  <p:stCondLst>
                                    <p:cond delay="0"/>
                                  </p:stCondLst>
                                  <p:childTnLst>
                                    <p:set>
                                      <p:cBhvr>
                                        <p:cTn id="364" dur="1" fill="hold">
                                          <p:stCondLst>
                                            <p:cond delay="0"/>
                                          </p:stCondLst>
                                        </p:cTn>
                                        <p:tgtEl>
                                          <p:spTgt spid="2029">
                                            <p:txEl>
                                              <p:pRg st="4" end="4"/>
                                            </p:txEl>
                                          </p:spTgt>
                                        </p:tgtEl>
                                        <p:attrNameLst>
                                          <p:attrName>style.visibility</p:attrName>
                                        </p:attrNameLst>
                                      </p:cBhvr>
                                      <p:to>
                                        <p:strVal val="visible"/>
                                      </p:to>
                                    </p:set>
                                    <p:animEffect filter="barn(outVertical)" transition="in">
                                      <p:cBhvr additive="repl">
                                        <p:cTn id="365" dur="500"/>
                                        <p:tgtEl>
                                          <p:spTgt spid="2029">
                                            <p:txEl>
                                              <p:pRg st="4" end="4"/>
                                            </p:txEl>
                                          </p:spTgt>
                                        </p:tgtEl>
                                      </p:cBhvr>
                                    </p:animEffect>
                                  </p:childTnLst>
                                </p:cTn>
                              </p:par>
                            </p:childTnLst>
                          </p:cTn>
                        </p:par>
                      </p:childTnLst>
                    </p:cTn>
                  </p:par>
                  <p:par>
                    <p:cTn id="366" fill="hold">
                      <p:stCondLst>
                        <p:cond delay="indefinite"/>
                      </p:stCondLst>
                      <p:childTnLst>
                        <p:par>
                          <p:cTn id="367" fill="hold">
                            <p:stCondLst>
                              <p:cond delay="0"/>
                            </p:stCondLst>
                            <p:childTnLst>
                              <p:par>
                                <p:cTn id="368" nodeType="clickEffect" fill="hold" presetClass="entr" presetID="22" presetSubtype="4">
                                  <p:stCondLst>
                                    <p:cond delay="0"/>
                                  </p:stCondLst>
                                  <p:childTnLst>
                                    <p:set>
                                      <p:cBhvr>
                                        <p:cTn id="369" dur="1" fill="hold">
                                          <p:stCondLst>
                                            <p:cond delay="0"/>
                                          </p:stCondLst>
                                        </p:cTn>
                                        <p:tgtEl>
                                          <p:spTgt spid="2030"/>
                                        </p:tgtEl>
                                        <p:attrNameLst>
                                          <p:attrName>style.visibility</p:attrName>
                                        </p:attrNameLst>
                                      </p:cBhvr>
                                      <p:to>
                                        <p:strVal val="visible"/>
                                      </p:to>
                                    </p:set>
                                    <p:animEffect filter="wipe(down)" transition="in">
                                      <p:cBhvr additive="repl">
                                        <p:cTn id="370" dur="500"/>
                                        <p:tgtEl>
                                          <p:spTgt spid="20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1" name="TextShape 1"/>
          <p:cNvSpPr txBox="1"/>
          <p:nvPr/>
        </p:nvSpPr>
        <p:spPr>
          <a:xfrm>
            <a:off x="-360" y="533520"/>
            <a:ext cx="8534520" cy="68400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a:t>
            </a:r>
            <a:br/>
            <a:r>
              <a:rPr b="1" lang="en-US" sz="3200" spc="-1" strike="noStrike">
                <a:solidFill>
                  <a:srgbClr val="000000"/>
                </a:solidFill>
                <a:latin typeface="Arial"/>
              </a:rPr>
              <a:t>- Pre-experimental Designs (Contd.)</a:t>
            </a:r>
            <a:endParaRPr b="1" lang="en-US" sz="3200" spc="-1" strike="noStrike">
              <a:solidFill>
                <a:srgbClr val="000000"/>
              </a:solidFill>
              <a:latin typeface="Arial"/>
            </a:endParaRPr>
          </a:p>
        </p:txBody>
      </p:sp>
      <p:sp>
        <p:nvSpPr>
          <p:cNvPr id="2032" name="TextShape 2"/>
          <p:cNvSpPr txBox="1"/>
          <p:nvPr/>
        </p:nvSpPr>
        <p:spPr>
          <a:xfrm>
            <a:off x="-360" y="1257480"/>
            <a:ext cx="8001000" cy="5635440"/>
          </a:xfrm>
          <a:prstGeom prst="rect">
            <a:avLst/>
          </a:prstGeom>
          <a:noFill/>
          <a:ln>
            <a:noFill/>
          </a:ln>
        </p:spPr>
        <p:txBody>
          <a:bodyPr lIns="92160" rIns="92160" tIns="46080" bIns="46080">
            <a:normAutofit/>
          </a:bodyPr>
          <a:p>
            <a:pPr marL="228600" indent="-228600" algn="just">
              <a:spcAft>
                <a:spcPts val="799"/>
              </a:spcAft>
            </a:pPr>
            <a:r>
              <a:rPr b="0" i="1" lang="en-US" sz="3200" spc="-1" strike="noStrike">
                <a:solidFill>
                  <a:srgbClr val="d2611c"/>
                </a:solidFill>
                <a:latin typeface="Arial"/>
              </a:rPr>
              <a:t>Matched Control Group Design</a:t>
            </a:r>
            <a:endParaRPr b="0" lang="en-US" sz="3200" spc="-1" strike="noStrike">
              <a:solidFill>
                <a:srgbClr val="000000"/>
              </a:solidFill>
              <a:latin typeface="Arial"/>
            </a:endParaRPr>
          </a:p>
          <a:p>
            <a:pPr marL="228600" indent="-228600" algn="just">
              <a:spcAft>
                <a:spcPts val="799"/>
              </a:spcAft>
              <a:buClr>
                <a:srgbClr val="cfb77c"/>
              </a:buClr>
              <a:buSzPct val="50000"/>
              <a:buFont typeface="Wingdings" charset="2"/>
              <a:buChar char=""/>
            </a:pPr>
            <a:r>
              <a:rPr b="0" lang="en-US" sz="3200" spc="-1" strike="noStrike">
                <a:solidFill>
                  <a:srgbClr val="000000"/>
                </a:solidFill>
                <a:latin typeface="Arial"/>
              </a:rPr>
              <a:t>Matches experimental and control groups to reduce selection bias</a:t>
            </a:r>
            <a:endParaRPr b="0" lang="en-US" sz="3200" spc="-1" strike="noStrike">
              <a:solidFill>
                <a:srgbClr val="000000"/>
              </a:solidFill>
              <a:latin typeface="Arial"/>
            </a:endParaRPr>
          </a:p>
          <a:p>
            <a:pPr marL="228600" indent="-228600" algn="ctr">
              <a:spcAft>
                <a:spcPts val="799"/>
              </a:spcAft>
            </a:pPr>
            <a:r>
              <a:rPr b="0" lang="en-US" sz="3200" spc="-1" strike="noStrike">
                <a:solidFill>
                  <a:srgbClr val="000000"/>
                </a:solidFill>
                <a:latin typeface="Arial"/>
              </a:rPr>
              <a:t>EG   M     X   O</a:t>
            </a:r>
            <a:r>
              <a:rPr b="0" lang="en-US" sz="3200" spc="-1" strike="noStrike" baseline="-25000">
                <a:solidFill>
                  <a:srgbClr val="000000"/>
                </a:solidFill>
                <a:latin typeface="Arial"/>
              </a:rPr>
              <a:t>1</a:t>
            </a:r>
            <a:r>
              <a:rPr b="0" lang="en-US" sz="3200" spc="-1" strike="noStrike">
                <a:solidFill>
                  <a:srgbClr val="000000"/>
                </a:solidFill>
                <a:latin typeface="Arial"/>
              </a:rPr>
              <a:t> </a:t>
            </a:r>
            <a:endParaRPr b="0" lang="en-US" sz="3200" spc="-1" strike="noStrike">
              <a:solidFill>
                <a:srgbClr val="000000"/>
              </a:solidFill>
              <a:latin typeface="Arial"/>
            </a:endParaRPr>
          </a:p>
          <a:p>
            <a:pPr marL="228600" indent="-228600" algn="ctr">
              <a:spcAft>
                <a:spcPts val="799"/>
              </a:spcAft>
            </a:pPr>
            <a:r>
              <a:rPr b="0" lang="en-US" sz="3200" spc="-1" strike="noStrike">
                <a:solidFill>
                  <a:srgbClr val="000000"/>
                </a:solidFill>
                <a:latin typeface="Arial"/>
              </a:rPr>
              <a:t>- - - - - - - - - - - </a:t>
            </a:r>
            <a:endParaRPr b="0" lang="en-US" sz="3200" spc="-1" strike="noStrike">
              <a:solidFill>
                <a:srgbClr val="000000"/>
              </a:solidFill>
              <a:latin typeface="Arial"/>
            </a:endParaRPr>
          </a:p>
          <a:p>
            <a:pPr marL="228600" indent="-228600" algn="ctr">
              <a:spcAft>
                <a:spcPts val="799"/>
              </a:spcAft>
            </a:pPr>
            <a:r>
              <a:rPr b="0" lang="en-US" sz="3200" spc="-1" strike="noStrike">
                <a:solidFill>
                  <a:srgbClr val="000000"/>
                </a:solidFill>
                <a:latin typeface="Arial"/>
              </a:rPr>
              <a:t>CG   M    X    O</a:t>
            </a:r>
            <a:r>
              <a:rPr b="0" lang="en-US" sz="3200" spc="-1" strike="noStrike" baseline="-25000">
                <a:solidFill>
                  <a:srgbClr val="000000"/>
                </a:solidFill>
                <a:latin typeface="Arial"/>
              </a:rPr>
              <a:t>2</a:t>
            </a:r>
            <a:r>
              <a:rPr b="0" lang="en-US" sz="3200" spc="-1" strike="noStrike">
                <a:solidFill>
                  <a:srgbClr val="000000"/>
                </a:solidFill>
                <a:latin typeface="Arial"/>
              </a:rPr>
              <a:t> </a:t>
            </a:r>
            <a:endParaRPr b="0" lang="en-US" sz="3200" spc="-1" strike="noStrike">
              <a:solidFill>
                <a:srgbClr val="000000"/>
              </a:solidFill>
              <a:latin typeface="Arial"/>
            </a:endParaRPr>
          </a:p>
        </p:txBody>
      </p:sp>
    </p:spTree>
  </p:cSld>
  <p:timing>
    <p:tnLst>
      <p:par>
        <p:cTn id="371" dur="indefinite" restart="never" nodeType="tmRoot">
          <p:childTnLst>
            <p:seq>
              <p:cTn id="372" dur="indefinite" nodeType="mainSeq">
                <p:childTnLst>
                  <p:par>
                    <p:cTn id="373" fill="hold">
                      <p:stCondLst>
                        <p:cond delay="indefinite"/>
                      </p:stCondLst>
                      <p:childTnLst>
                        <p:par>
                          <p:cTn id="374" fill="hold">
                            <p:stCondLst>
                              <p:cond delay="0"/>
                            </p:stCondLst>
                            <p:childTnLst>
                              <p:par>
                                <p:cTn id="375" nodeType="clickEffect" fill="hold" presetClass="entr" presetID="1">
                                  <p:stCondLst>
                                    <p:cond delay="0"/>
                                  </p:stCondLst>
                                  <p:childTnLst>
                                    <p:set>
                                      <p:cBhvr>
                                        <p:cTn id="376" dur="1" fill="hold">
                                          <p:stCondLst>
                                            <p:cond delay="499"/>
                                          </p:stCondLst>
                                        </p:cTn>
                                        <p:tgtEl>
                                          <p:spTgt spid="2032">
                                            <p:txEl>
                                              <p:pRg st="0" end="0"/>
                                            </p:txEl>
                                          </p:spTgt>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nodeType="clickEffect" fill="hold" presetClass="entr" presetID="1">
                                  <p:stCondLst>
                                    <p:cond delay="0"/>
                                  </p:stCondLst>
                                  <p:childTnLst>
                                    <p:set>
                                      <p:cBhvr>
                                        <p:cTn id="380" dur="1" fill="hold">
                                          <p:stCondLst>
                                            <p:cond delay="499"/>
                                          </p:stCondLst>
                                        </p:cTn>
                                        <p:tgtEl>
                                          <p:spTgt spid="2032">
                                            <p:txEl>
                                              <p:pRg st="1" end="1"/>
                                            </p:txEl>
                                          </p:spTgt>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nodeType="clickEffect" fill="hold" presetClass="entr" presetID="1">
                                  <p:stCondLst>
                                    <p:cond delay="0"/>
                                  </p:stCondLst>
                                  <p:childTnLst>
                                    <p:set>
                                      <p:cBhvr>
                                        <p:cTn id="384" dur="1" fill="hold">
                                          <p:stCondLst>
                                            <p:cond delay="499"/>
                                          </p:stCondLst>
                                        </p:cTn>
                                        <p:tgtEl>
                                          <p:spTgt spid="2032">
                                            <p:txEl>
                                              <p:pRg st="2" end="2"/>
                                            </p:txEl>
                                          </p:spTgt>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nodeType="clickEffect" fill="hold" presetClass="entr" presetID="1">
                                  <p:stCondLst>
                                    <p:cond delay="0"/>
                                  </p:stCondLst>
                                  <p:childTnLst>
                                    <p:set>
                                      <p:cBhvr>
                                        <p:cTn id="388" dur="1" fill="hold">
                                          <p:stCondLst>
                                            <p:cond delay="499"/>
                                          </p:stCondLst>
                                        </p:cTn>
                                        <p:tgtEl>
                                          <p:spTgt spid="2032">
                                            <p:txEl>
                                              <p:pRg st="3" end="3"/>
                                            </p:txEl>
                                          </p:spTgt>
                                        </p:tgtEl>
                                        <p:attrNameLst>
                                          <p:attrName>style.visibility</p:attrName>
                                        </p:attrNameLst>
                                      </p:cBhvr>
                                      <p:to>
                                        <p:strVal val="visible"/>
                                      </p:to>
                                    </p:set>
                                  </p:childTnLst>
                                </p:cTn>
                              </p:par>
                            </p:childTnLst>
                          </p:cTn>
                        </p:par>
                      </p:childTnLst>
                    </p:cTn>
                  </p:par>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499"/>
                                          </p:stCondLst>
                                        </p:cTn>
                                        <p:tgtEl>
                                          <p:spTgt spid="2032">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3" name="TextShape 1"/>
          <p:cNvSpPr txBox="1"/>
          <p:nvPr/>
        </p:nvSpPr>
        <p:spPr>
          <a:xfrm>
            <a:off x="-360" y="456840"/>
            <a:ext cx="8534520" cy="68436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a:t>
            </a:r>
            <a:br/>
            <a:r>
              <a:rPr b="1" lang="en-US" sz="3200" spc="-1" strike="noStrike">
                <a:solidFill>
                  <a:srgbClr val="000000"/>
                </a:solidFill>
                <a:latin typeface="Arial"/>
              </a:rPr>
              <a:t>- Pre-experimental Designs (Contd.)</a:t>
            </a:r>
            <a:endParaRPr b="1" lang="en-US" sz="3200" spc="-1" strike="noStrike">
              <a:solidFill>
                <a:srgbClr val="000000"/>
              </a:solidFill>
              <a:latin typeface="Arial"/>
            </a:endParaRPr>
          </a:p>
        </p:txBody>
      </p:sp>
      <p:sp>
        <p:nvSpPr>
          <p:cNvPr id="2034" name="TextShape 2"/>
          <p:cNvSpPr txBox="1"/>
          <p:nvPr/>
        </p:nvSpPr>
        <p:spPr>
          <a:xfrm>
            <a:off x="-360" y="1181160"/>
            <a:ext cx="8001000" cy="5635440"/>
          </a:xfrm>
          <a:prstGeom prst="rect">
            <a:avLst/>
          </a:prstGeom>
          <a:noFill/>
          <a:ln>
            <a:noFill/>
          </a:ln>
        </p:spPr>
        <p:txBody>
          <a:bodyPr lIns="92160" rIns="92160" tIns="46080" bIns="46080">
            <a:normAutofit/>
          </a:bodyPr>
          <a:p>
            <a:pPr marL="228600" indent="-228600" algn="just">
              <a:spcBef>
                <a:spcPts val="799"/>
              </a:spcBef>
              <a:spcAft>
                <a:spcPts val="799"/>
              </a:spcAft>
            </a:pPr>
            <a:r>
              <a:rPr b="0" i="1" lang="en-US" sz="3200" spc="-1" strike="noStrike">
                <a:solidFill>
                  <a:srgbClr val="575f6d"/>
                </a:solidFill>
                <a:latin typeface="Arial"/>
              </a:rPr>
              <a:t>	</a:t>
            </a:r>
            <a:r>
              <a:rPr b="0" i="1" lang="en-US" sz="3200" spc="-1" strike="noStrike">
                <a:solidFill>
                  <a:srgbClr val="d2611c"/>
                </a:solidFill>
                <a:latin typeface="Arial"/>
              </a:rPr>
              <a:t>One-group, Before - After Design </a:t>
            </a:r>
            <a:br/>
            <a:r>
              <a:rPr b="0" i="1" lang="en-US" sz="3200" spc="-1" strike="noStrike">
                <a:solidFill>
                  <a:srgbClr val="d2611c"/>
                </a:solidFill>
                <a:latin typeface="Arial"/>
              </a:rPr>
              <a:t>(also called pre-post)</a:t>
            </a:r>
            <a:endParaRPr b="0" lang="en-US" sz="3200" spc="-1" strike="noStrike">
              <a:solidFill>
                <a:srgbClr val="000000"/>
              </a:solidFill>
              <a:latin typeface="Arial"/>
            </a:endParaRPr>
          </a:p>
          <a:p>
            <a:pPr marL="228600" indent="-228600" algn="just">
              <a:spcBef>
                <a:spcPts val="799"/>
              </a:spcBef>
              <a:spcAft>
                <a:spcPts val="799"/>
              </a:spcAft>
              <a:buClr>
                <a:srgbClr val="cfb77c"/>
              </a:buClr>
              <a:buSzPct val="50000"/>
              <a:buFont typeface="Wingdings" charset="2"/>
              <a:buChar char=""/>
            </a:pPr>
            <a:r>
              <a:rPr b="0" lang="en-US" sz="3200" spc="-1" strike="noStrike">
                <a:solidFill>
                  <a:srgbClr val="000000"/>
                </a:solidFill>
                <a:latin typeface="Arial"/>
              </a:rPr>
              <a:t>Improve control by adding before measure</a:t>
            </a:r>
            <a:endParaRPr b="0" lang="en-US" sz="3200" spc="-1" strike="noStrike">
              <a:solidFill>
                <a:srgbClr val="000000"/>
              </a:solidFill>
              <a:latin typeface="Arial"/>
            </a:endParaRPr>
          </a:p>
          <a:p>
            <a:pPr marL="228600" indent="-228600" algn="ctr">
              <a:spcBef>
                <a:spcPts val="799"/>
              </a:spcBef>
              <a:spcAft>
                <a:spcPts val="799"/>
              </a:spcAft>
            </a:pPr>
            <a:r>
              <a:rPr b="0" lang="en-US" sz="3200" spc="-1" strike="noStrike">
                <a:solidFill>
                  <a:srgbClr val="000000"/>
                </a:solidFill>
                <a:latin typeface="Arial"/>
              </a:rPr>
              <a:t>EG     O</a:t>
            </a:r>
            <a:r>
              <a:rPr b="0" lang="en-US" sz="3200" spc="-1" strike="noStrike" baseline="-25000">
                <a:solidFill>
                  <a:srgbClr val="000000"/>
                </a:solidFill>
                <a:latin typeface="Arial"/>
              </a:rPr>
              <a:t>1</a:t>
            </a:r>
            <a:r>
              <a:rPr b="0" lang="en-US" sz="3200" spc="-1" strike="noStrike">
                <a:solidFill>
                  <a:srgbClr val="000000"/>
                </a:solidFill>
                <a:latin typeface="Arial"/>
              </a:rPr>
              <a:t>    X    O</a:t>
            </a:r>
            <a:r>
              <a:rPr b="0" lang="en-US" sz="3200" spc="-1" strike="noStrike" baseline="-25000">
                <a:solidFill>
                  <a:srgbClr val="000000"/>
                </a:solidFill>
                <a:latin typeface="Arial"/>
              </a:rPr>
              <a:t>2</a:t>
            </a:r>
            <a:r>
              <a:rPr b="0" lang="en-US" sz="3200" spc="-1" strike="noStrike">
                <a:solidFill>
                  <a:srgbClr val="000000"/>
                </a:solidFill>
                <a:latin typeface="Arial"/>
              </a:rPr>
              <a:t> </a:t>
            </a:r>
            <a:endParaRPr b="0" lang="en-US" sz="3200" spc="-1" strike="noStrike">
              <a:solidFill>
                <a:srgbClr val="000000"/>
              </a:solidFill>
              <a:latin typeface="Arial"/>
            </a:endParaRPr>
          </a:p>
          <a:p>
            <a:pPr marL="228600" indent="-228600" algn="just">
              <a:spcBef>
                <a:spcPts val="799"/>
              </a:spcBef>
              <a:spcAft>
                <a:spcPts val="799"/>
              </a:spcAft>
            </a:pPr>
            <a:r>
              <a:rPr b="0" lang="en-US" sz="3200" spc="-1" strike="noStrike">
                <a:solidFill>
                  <a:srgbClr val="000000"/>
                </a:solidFill>
                <a:latin typeface="Arial"/>
              </a:rPr>
              <a:t>	</a:t>
            </a:r>
            <a:r>
              <a:rPr b="0" lang="en-US" sz="3200" spc="-1" strike="noStrike">
                <a:solidFill>
                  <a:srgbClr val="000000"/>
                </a:solidFill>
                <a:latin typeface="Arial"/>
              </a:rPr>
              <a:t>Before measure adds sensitivity by adding another method to control for confounding variables</a:t>
            </a:r>
            <a:endParaRPr b="0" lang="en-US" sz="3200" spc="-1" strike="noStrike">
              <a:solidFill>
                <a:srgbClr val="000000"/>
              </a:solidFill>
              <a:latin typeface="Arial"/>
            </a:endParaRPr>
          </a:p>
        </p:txBody>
      </p:sp>
      <p:sp>
        <p:nvSpPr>
          <p:cNvPr id="2035" name="CustomShape 3"/>
          <p:cNvSpPr/>
          <p:nvPr/>
        </p:nvSpPr>
        <p:spPr>
          <a:xfrm>
            <a:off x="762120" y="5791320"/>
            <a:ext cx="8076960" cy="703440"/>
          </a:xfrm>
          <a:prstGeom prst="rect">
            <a:avLst/>
          </a:prstGeom>
          <a:noFill/>
          <a:ln>
            <a:noFill/>
          </a:ln>
        </p:spPr>
        <p:style>
          <a:lnRef idx="0"/>
          <a:fillRef idx="0"/>
          <a:effectRef idx="0"/>
          <a:fontRef idx="minor"/>
        </p:style>
        <p:txBody>
          <a:bodyPr lIns="90000" rIns="90000" tIns="46800" bIns="46800"/>
          <a:p>
            <a:pPr marL="216000" indent="-216000" algn="just">
              <a:spcAft>
                <a:spcPts val="998"/>
              </a:spcAft>
              <a:buClr>
                <a:srgbClr val="000000"/>
              </a:buClr>
              <a:buSzPct val="45000"/>
              <a:buFont typeface="Wingdings" charset="2"/>
              <a:buChar char=""/>
            </a:pPr>
            <a:r>
              <a:rPr b="0" lang="en-US" sz="4000" spc="-1" strike="noStrike">
                <a:latin typeface="Arial"/>
              </a:rPr>
              <a:t>Do we need control Group?</a:t>
            </a:r>
            <a:endParaRPr b="0" lang="en-US" sz="4000" spc="-1" strike="noStrike">
              <a:latin typeface="Arial"/>
            </a:endParaRPr>
          </a:p>
        </p:txBody>
      </p:sp>
    </p:spTree>
  </p:cSld>
  <p:timing>
    <p:tnLst>
      <p:par>
        <p:cTn id="393" dur="indefinite" restart="never" nodeType="tmRoot">
          <p:childTnLst>
            <p:seq>
              <p:cTn id="394" dur="indefinite" nodeType="mainSeq">
                <p:childTnLst>
                  <p:par>
                    <p:cTn id="395" fill="hold">
                      <p:stCondLst>
                        <p:cond delay="indefinite"/>
                      </p:stCondLst>
                      <p:childTnLst>
                        <p:par>
                          <p:cTn id="396" fill="hold">
                            <p:stCondLst>
                              <p:cond delay="0"/>
                            </p:stCondLst>
                            <p:childTnLst>
                              <p:par>
                                <p:cTn id="397" nodeType="clickEffect" fill="hold" presetClass="entr" presetID="2" presetSubtype="2">
                                  <p:stCondLst>
                                    <p:cond delay="0"/>
                                  </p:stCondLst>
                                  <p:childTnLst>
                                    <p:set>
                                      <p:cBhvr>
                                        <p:cTn id="398" dur="1" fill="hold">
                                          <p:stCondLst>
                                            <p:cond delay="0"/>
                                          </p:stCondLst>
                                        </p:cTn>
                                        <p:tgtEl>
                                          <p:spTgt spid="2034">
                                            <p:txEl>
                                              <p:pRg st="0" end="0"/>
                                            </p:txEl>
                                          </p:spTgt>
                                        </p:tgtEl>
                                        <p:attrNameLst>
                                          <p:attrName>style.visibility</p:attrName>
                                        </p:attrNameLst>
                                      </p:cBhvr>
                                      <p:to>
                                        <p:strVal val="visible"/>
                                      </p:to>
                                    </p:set>
                                    <p:anim calcmode="lin" valueType="num">
                                      <p:cBhvr additive="base">
                                        <p:cTn id="399" dur="500" fill="hold"/>
                                        <p:tgtEl>
                                          <p:spTgt spid="2034">
                                            <p:txEl>
                                              <p:pRg st="0" end="0"/>
                                            </p:txEl>
                                          </p:spTgt>
                                        </p:tgtEl>
                                        <p:attrNameLst>
                                          <p:attrName>ppt_x</p:attrName>
                                        </p:attrNameLst>
                                      </p:cBhvr>
                                      <p:tavLst>
                                        <p:tav tm="0">
                                          <p:val>
                                            <p:strVal val="1+#ppt_w/2"/>
                                          </p:val>
                                        </p:tav>
                                        <p:tav tm="100000">
                                          <p:val>
                                            <p:strVal val="#ppt_x"/>
                                          </p:val>
                                        </p:tav>
                                      </p:tavLst>
                                    </p:anim>
                                    <p:anim calcmode="lin" valueType="num">
                                      <p:cBhvr additive="base">
                                        <p:cTn id="400" dur="500" fill="hold"/>
                                        <p:tgtEl>
                                          <p:spTgt spid="203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2" presetSubtype="2">
                                  <p:stCondLst>
                                    <p:cond delay="0"/>
                                  </p:stCondLst>
                                  <p:childTnLst>
                                    <p:set>
                                      <p:cBhvr>
                                        <p:cTn id="404" dur="1" fill="hold">
                                          <p:stCondLst>
                                            <p:cond delay="0"/>
                                          </p:stCondLst>
                                        </p:cTn>
                                        <p:tgtEl>
                                          <p:spTgt spid="2034">
                                            <p:txEl>
                                              <p:pRg st="1" end="1"/>
                                            </p:txEl>
                                          </p:spTgt>
                                        </p:tgtEl>
                                        <p:attrNameLst>
                                          <p:attrName>style.visibility</p:attrName>
                                        </p:attrNameLst>
                                      </p:cBhvr>
                                      <p:to>
                                        <p:strVal val="visible"/>
                                      </p:to>
                                    </p:set>
                                    <p:anim calcmode="lin" valueType="num">
                                      <p:cBhvr additive="base">
                                        <p:cTn id="405" dur="500" fill="hold"/>
                                        <p:tgtEl>
                                          <p:spTgt spid="2034">
                                            <p:txEl>
                                              <p:pRg st="1" end="1"/>
                                            </p:txEl>
                                          </p:spTgt>
                                        </p:tgtEl>
                                        <p:attrNameLst>
                                          <p:attrName>ppt_x</p:attrName>
                                        </p:attrNameLst>
                                      </p:cBhvr>
                                      <p:tavLst>
                                        <p:tav tm="0">
                                          <p:val>
                                            <p:strVal val="1+#ppt_w/2"/>
                                          </p:val>
                                        </p:tav>
                                        <p:tav tm="100000">
                                          <p:val>
                                            <p:strVal val="#ppt_x"/>
                                          </p:val>
                                        </p:tav>
                                      </p:tavLst>
                                    </p:anim>
                                    <p:anim calcmode="lin" valueType="num">
                                      <p:cBhvr additive="base">
                                        <p:cTn id="406" dur="500" fill="hold"/>
                                        <p:tgtEl>
                                          <p:spTgt spid="203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07" fill="hold">
                      <p:stCondLst>
                        <p:cond delay="indefinite"/>
                      </p:stCondLst>
                      <p:childTnLst>
                        <p:par>
                          <p:cTn id="408" fill="hold">
                            <p:stCondLst>
                              <p:cond delay="0"/>
                            </p:stCondLst>
                            <p:childTnLst>
                              <p:par>
                                <p:cTn id="409" nodeType="clickEffect" fill="hold" presetClass="entr" presetID="2" presetSubtype="2">
                                  <p:stCondLst>
                                    <p:cond delay="0"/>
                                  </p:stCondLst>
                                  <p:childTnLst>
                                    <p:set>
                                      <p:cBhvr>
                                        <p:cTn id="410" dur="1" fill="hold">
                                          <p:stCondLst>
                                            <p:cond delay="0"/>
                                          </p:stCondLst>
                                        </p:cTn>
                                        <p:tgtEl>
                                          <p:spTgt spid="2034">
                                            <p:txEl>
                                              <p:pRg st="2" end="2"/>
                                            </p:txEl>
                                          </p:spTgt>
                                        </p:tgtEl>
                                        <p:attrNameLst>
                                          <p:attrName>style.visibility</p:attrName>
                                        </p:attrNameLst>
                                      </p:cBhvr>
                                      <p:to>
                                        <p:strVal val="visible"/>
                                      </p:to>
                                    </p:set>
                                    <p:anim calcmode="lin" valueType="num">
                                      <p:cBhvr additive="base">
                                        <p:cTn id="411" dur="500" fill="hold"/>
                                        <p:tgtEl>
                                          <p:spTgt spid="2034">
                                            <p:txEl>
                                              <p:pRg st="2" end="2"/>
                                            </p:txEl>
                                          </p:spTgt>
                                        </p:tgtEl>
                                        <p:attrNameLst>
                                          <p:attrName>ppt_x</p:attrName>
                                        </p:attrNameLst>
                                      </p:cBhvr>
                                      <p:tavLst>
                                        <p:tav tm="0">
                                          <p:val>
                                            <p:strVal val="1+#ppt_w/2"/>
                                          </p:val>
                                        </p:tav>
                                        <p:tav tm="100000">
                                          <p:val>
                                            <p:strVal val="#ppt_x"/>
                                          </p:val>
                                        </p:tav>
                                      </p:tavLst>
                                    </p:anim>
                                    <p:anim calcmode="lin" valueType="num">
                                      <p:cBhvr additive="base">
                                        <p:cTn id="412" dur="500" fill="hold"/>
                                        <p:tgtEl>
                                          <p:spTgt spid="203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13" fill="hold">
                      <p:stCondLst>
                        <p:cond delay="indefinite"/>
                      </p:stCondLst>
                      <p:childTnLst>
                        <p:par>
                          <p:cTn id="414" fill="hold">
                            <p:stCondLst>
                              <p:cond delay="0"/>
                            </p:stCondLst>
                            <p:childTnLst>
                              <p:par>
                                <p:cTn id="415" nodeType="clickEffect" fill="hold" presetClass="entr" presetID="2" presetSubtype="2">
                                  <p:stCondLst>
                                    <p:cond delay="0"/>
                                  </p:stCondLst>
                                  <p:childTnLst>
                                    <p:set>
                                      <p:cBhvr>
                                        <p:cTn id="416" dur="1" fill="hold">
                                          <p:stCondLst>
                                            <p:cond delay="0"/>
                                          </p:stCondLst>
                                        </p:cTn>
                                        <p:tgtEl>
                                          <p:spTgt spid="2034">
                                            <p:txEl>
                                              <p:pRg st="3" end="3"/>
                                            </p:txEl>
                                          </p:spTgt>
                                        </p:tgtEl>
                                        <p:attrNameLst>
                                          <p:attrName>style.visibility</p:attrName>
                                        </p:attrNameLst>
                                      </p:cBhvr>
                                      <p:to>
                                        <p:strVal val="visible"/>
                                      </p:to>
                                    </p:set>
                                    <p:anim calcmode="lin" valueType="num">
                                      <p:cBhvr additive="base">
                                        <p:cTn id="417" dur="500" fill="hold"/>
                                        <p:tgtEl>
                                          <p:spTgt spid="2034">
                                            <p:txEl>
                                              <p:pRg st="3" end="3"/>
                                            </p:txEl>
                                          </p:spTgt>
                                        </p:tgtEl>
                                        <p:attrNameLst>
                                          <p:attrName>ppt_x</p:attrName>
                                        </p:attrNameLst>
                                      </p:cBhvr>
                                      <p:tavLst>
                                        <p:tav tm="0">
                                          <p:val>
                                            <p:strVal val="1+#ppt_w/2"/>
                                          </p:val>
                                        </p:tav>
                                        <p:tav tm="100000">
                                          <p:val>
                                            <p:strVal val="#ppt_x"/>
                                          </p:val>
                                        </p:tav>
                                      </p:tavLst>
                                    </p:anim>
                                    <p:anim calcmode="lin" valueType="num">
                                      <p:cBhvr additive="base">
                                        <p:cTn id="418" dur="500" fill="hold"/>
                                        <p:tgtEl>
                                          <p:spTgt spid="203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19" fill="hold">
                      <p:stCondLst>
                        <p:cond delay="indefinite"/>
                      </p:stCondLst>
                      <p:childTnLst>
                        <p:par>
                          <p:cTn id="420" fill="hold">
                            <p:stCondLst>
                              <p:cond delay="0"/>
                            </p:stCondLst>
                            <p:childTnLst>
                              <p:par>
                                <p:cTn id="421" nodeType="clickEffect" fill="hold" presetClass="entr" presetID="2" presetSubtype="4">
                                  <p:stCondLst>
                                    <p:cond delay="0"/>
                                  </p:stCondLst>
                                  <p:childTnLst>
                                    <p:set>
                                      <p:cBhvr>
                                        <p:cTn id="422" dur="1" fill="hold">
                                          <p:stCondLst>
                                            <p:cond delay="0"/>
                                          </p:stCondLst>
                                        </p:cTn>
                                        <p:tgtEl>
                                          <p:spTgt spid="2035"/>
                                        </p:tgtEl>
                                        <p:attrNameLst>
                                          <p:attrName>style.visibility</p:attrName>
                                        </p:attrNameLst>
                                      </p:cBhvr>
                                      <p:to>
                                        <p:strVal val="visible"/>
                                      </p:to>
                                    </p:set>
                                    <p:anim calcmode="lin" valueType="num">
                                      <p:cBhvr additive="base">
                                        <p:cTn id="423" dur="500" fill="hold"/>
                                        <p:tgtEl>
                                          <p:spTgt spid="2035"/>
                                        </p:tgtEl>
                                        <p:attrNameLst>
                                          <p:attrName>ppt_x</p:attrName>
                                        </p:attrNameLst>
                                      </p:cBhvr>
                                      <p:tavLst>
                                        <p:tav tm="0">
                                          <p:val>
                                            <p:strVal val="#ppt_x"/>
                                          </p:val>
                                        </p:tav>
                                        <p:tav tm="100000">
                                          <p:val>
                                            <p:strVal val="#ppt_x"/>
                                          </p:val>
                                        </p:tav>
                                      </p:tavLst>
                                    </p:anim>
                                    <p:anim calcmode="lin" valueType="num">
                                      <p:cBhvr additive="base">
                                        <p:cTn id="424" dur="500" fill="hold"/>
                                        <p:tgtEl>
                                          <p:spTgt spid="20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6" name="TextShape 1"/>
          <p:cNvSpPr txBox="1"/>
          <p:nvPr/>
        </p:nvSpPr>
        <p:spPr>
          <a:xfrm>
            <a:off x="-360" y="456840"/>
            <a:ext cx="8534520" cy="68436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a:t>
            </a:r>
            <a:br/>
            <a:r>
              <a:rPr b="1" lang="en-US" sz="3200" spc="-1" strike="noStrike">
                <a:solidFill>
                  <a:srgbClr val="000000"/>
                </a:solidFill>
                <a:latin typeface="Arial"/>
              </a:rPr>
              <a:t>- Pre-experimental Designs (Contd.)</a:t>
            </a:r>
            <a:endParaRPr b="1" lang="en-US" sz="3200" spc="-1" strike="noStrike">
              <a:solidFill>
                <a:srgbClr val="000000"/>
              </a:solidFill>
              <a:latin typeface="Arial"/>
            </a:endParaRPr>
          </a:p>
        </p:txBody>
      </p:sp>
      <p:sp>
        <p:nvSpPr>
          <p:cNvPr id="2037" name="TextShape 2"/>
          <p:cNvSpPr txBox="1"/>
          <p:nvPr/>
        </p:nvSpPr>
        <p:spPr>
          <a:xfrm>
            <a:off x="558720" y="1181160"/>
            <a:ext cx="8585280" cy="5635440"/>
          </a:xfrm>
          <a:prstGeom prst="rect">
            <a:avLst/>
          </a:prstGeom>
          <a:noFill/>
          <a:ln>
            <a:noFill/>
          </a:ln>
        </p:spPr>
        <p:txBody>
          <a:bodyPr lIns="92160" rIns="92160" tIns="46080" bIns="46080">
            <a:normAutofit/>
          </a:bodyPr>
          <a:p>
            <a:pPr marL="228600" indent="-228600" algn="just">
              <a:spcAft>
                <a:spcPts val="697"/>
              </a:spcAft>
            </a:pPr>
            <a:r>
              <a:rPr b="0" lang="en-US" sz="2800" spc="-1" strike="noStrike">
                <a:solidFill>
                  <a:srgbClr val="000000"/>
                </a:solidFill>
                <a:latin typeface="Arial"/>
              </a:rPr>
              <a:t>Threats to Experiment Validity </a:t>
            </a:r>
            <a:endParaRPr b="0" lang="en-US" sz="2800" spc="-1" strike="noStrike">
              <a:solidFill>
                <a:srgbClr val="000000"/>
              </a:solidFill>
              <a:latin typeface="Arial"/>
            </a:endParaRPr>
          </a:p>
          <a:p>
            <a:pPr marL="228600" indent="-228600" algn="just">
              <a:spcAft>
                <a:spcPts val="598"/>
              </a:spcAft>
            </a:pPr>
            <a:r>
              <a:rPr b="0" i="1" lang="en-US" sz="2400" spc="-1" strike="noStrike">
                <a:solidFill>
                  <a:srgbClr val="d2611c"/>
                </a:solidFill>
                <a:latin typeface="Arial"/>
              </a:rPr>
              <a:t>Before Measure Effect</a:t>
            </a:r>
            <a:endParaRPr b="0" lang="en-US" sz="2400" spc="-1" strike="noStrike">
              <a:solidFill>
                <a:srgbClr val="000000"/>
              </a:solidFill>
              <a:latin typeface="Arial"/>
            </a:endParaRPr>
          </a:p>
          <a:p>
            <a:pPr lvl="1" marL="547560" indent="-228600">
              <a:spcAft>
                <a:spcPts val="598"/>
              </a:spcAft>
              <a:buClr>
                <a:srgbClr val="4b92db"/>
              </a:buClr>
              <a:buSzPct val="80000"/>
              <a:buFont typeface="Wingdings 2" charset="2"/>
              <a:buChar char=""/>
            </a:pPr>
            <a:r>
              <a:rPr b="0" lang="en-US" sz="2400" spc="-1" strike="noStrike">
                <a:solidFill>
                  <a:srgbClr val="000000"/>
                </a:solidFill>
                <a:latin typeface="Arial"/>
              </a:rPr>
              <a:t>May change response because respondents know that they are being studied</a:t>
            </a:r>
            <a:endParaRPr b="0" lang="en-US" sz="2400" spc="-1" strike="noStrike">
              <a:solidFill>
                <a:srgbClr val="000000"/>
              </a:solidFill>
              <a:latin typeface="Arial"/>
            </a:endParaRPr>
          </a:p>
          <a:p>
            <a:pPr lvl="1" marL="547560" indent="-228600">
              <a:spcAft>
                <a:spcPts val="598"/>
              </a:spcAft>
              <a:buClr>
                <a:srgbClr val="4b92db"/>
              </a:buClr>
              <a:buSzPct val="80000"/>
              <a:buFont typeface="Wingdings 2" charset="2"/>
              <a:buChar char=""/>
            </a:pPr>
            <a:r>
              <a:rPr b="0" lang="en-US" sz="2400" spc="-1" strike="noStrike">
                <a:solidFill>
                  <a:srgbClr val="000000"/>
                </a:solidFill>
                <a:latin typeface="Arial"/>
              </a:rPr>
              <a:t>Results in more “socially desirable” behavior</a:t>
            </a:r>
            <a:endParaRPr b="0" lang="en-US" sz="2400" spc="-1" strike="noStrike">
              <a:solidFill>
                <a:srgbClr val="000000"/>
              </a:solidFill>
              <a:latin typeface="Arial"/>
            </a:endParaRPr>
          </a:p>
          <a:p>
            <a:pPr marL="228600" indent="-228600">
              <a:spcAft>
                <a:spcPts val="697"/>
              </a:spcAft>
            </a:pPr>
            <a:r>
              <a:rPr b="0" i="1" lang="en-US" sz="2400" spc="-1" strike="noStrike">
                <a:solidFill>
                  <a:srgbClr val="d2611c"/>
                </a:solidFill>
                <a:latin typeface="Arial"/>
              </a:rPr>
              <a:t>Mortality Effect</a:t>
            </a:r>
            <a:r>
              <a:rPr b="0" lang="en-US" sz="2800" spc="-1" strike="noStrike">
                <a:solidFill>
                  <a:srgbClr val="d2611c"/>
                </a:solidFill>
                <a:latin typeface="Arial"/>
              </a:rPr>
              <a:t> </a:t>
            </a:r>
            <a:endParaRPr b="0" lang="en-US" sz="2800" spc="-1" strike="noStrike">
              <a:solidFill>
                <a:srgbClr val="000000"/>
              </a:solidFill>
              <a:latin typeface="Arial"/>
            </a:endParaRPr>
          </a:p>
          <a:p>
            <a:pPr lvl="1" marL="547560" indent="-228600">
              <a:spcAft>
                <a:spcPts val="598"/>
              </a:spcAft>
              <a:buClr>
                <a:srgbClr val="4b92db"/>
              </a:buClr>
              <a:buSzPct val="80000"/>
              <a:buFont typeface="Wingdings 2" charset="2"/>
              <a:buChar char=""/>
            </a:pPr>
            <a:r>
              <a:rPr b="0" lang="en-US" sz="2400" spc="-1" strike="noStrike">
                <a:solidFill>
                  <a:srgbClr val="000000"/>
                </a:solidFill>
                <a:latin typeface="Arial"/>
              </a:rPr>
              <a:t>Some subjects may stop participating in the experiment</a:t>
            </a:r>
            <a:endParaRPr b="0" lang="en-US" sz="2400" spc="-1" strike="noStrike">
              <a:solidFill>
                <a:srgbClr val="000000"/>
              </a:solidFill>
              <a:latin typeface="Arial"/>
            </a:endParaRPr>
          </a:p>
          <a:p>
            <a:pPr marL="228600" indent="-228600">
              <a:spcAft>
                <a:spcPts val="598"/>
              </a:spcAft>
            </a:pPr>
            <a:r>
              <a:rPr b="0" i="1" lang="en-US" sz="2400" spc="-1" strike="noStrike">
                <a:solidFill>
                  <a:srgbClr val="d2611c"/>
                </a:solidFill>
                <a:latin typeface="Arial"/>
              </a:rPr>
              <a:t>Instrumentation Effect</a:t>
            </a:r>
            <a:endParaRPr b="0" lang="en-US" sz="2400" spc="-1" strike="noStrike">
              <a:solidFill>
                <a:srgbClr val="000000"/>
              </a:solidFill>
              <a:latin typeface="Arial"/>
            </a:endParaRPr>
          </a:p>
          <a:p>
            <a:pPr lvl="1" marL="547560" indent="-228600">
              <a:spcAft>
                <a:spcPts val="598"/>
              </a:spcAft>
              <a:buClr>
                <a:srgbClr val="4b92db"/>
              </a:buClr>
              <a:buSzPct val="80000"/>
              <a:buFont typeface="Wingdings 2" charset="2"/>
              <a:buChar char=""/>
            </a:pPr>
            <a:r>
              <a:rPr b="0" lang="en-US" sz="2400" spc="-1" strike="noStrike">
                <a:solidFill>
                  <a:srgbClr val="000000"/>
                </a:solidFill>
                <a:latin typeface="Arial"/>
              </a:rPr>
              <a:t>Results from a change in the measuring instrument </a:t>
            </a:r>
            <a:endParaRPr b="0" lang="en-US" sz="2400" spc="-1" strike="noStrike">
              <a:solidFill>
                <a:srgbClr val="000000"/>
              </a:solidFill>
              <a:latin typeface="Arial"/>
            </a:endParaRPr>
          </a:p>
        </p:txBody>
      </p:sp>
    </p:spTree>
  </p:cSld>
  <p:timing>
    <p:tnLst>
      <p:par>
        <p:cTn id="425" dur="indefinite" restart="never" nodeType="tmRoot">
          <p:childTnLst>
            <p:seq>
              <p:cTn id="426" dur="indefinite" nodeType="mainSeq">
                <p:childTnLst>
                  <p:par>
                    <p:cTn id="427" fill="hold">
                      <p:stCondLst>
                        <p:cond delay="indefinite"/>
                      </p:stCondLst>
                      <p:childTnLst>
                        <p:par>
                          <p:cTn id="428" fill="hold">
                            <p:stCondLst>
                              <p:cond delay="0"/>
                            </p:stCondLst>
                            <p:childTnLst>
                              <p:par>
                                <p:cTn id="429" nodeType="clickEffect" fill="hold" presetClass="entr" presetID="2" presetSubtype="8">
                                  <p:stCondLst>
                                    <p:cond delay="0"/>
                                  </p:stCondLst>
                                  <p:childTnLst>
                                    <p:set>
                                      <p:cBhvr>
                                        <p:cTn id="430" dur="1" fill="hold">
                                          <p:stCondLst>
                                            <p:cond delay="0"/>
                                          </p:stCondLst>
                                        </p:cTn>
                                        <p:tgtEl>
                                          <p:spTgt spid="2037">
                                            <p:txEl>
                                              <p:pRg st="0" end="0"/>
                                            </p:txEl>
                                          </p:spTgt>
                                        </p:tgtEl>
                                        <p:attrNameLst>
                                          <p:attrName>style.visibility</p:attrName>
                                        </p:attrNameLst>
                                      </p:cBhvr>
                                      <p:to>
                                        <p:strVal val="visible"/>
                                      </p:to>
                                    </p:set>
                                    <p:anim calcmode="lin" valueType="num">
                                      <p:cBhvr additive="base">
                                        <p:cTn id="431" dur="500" fill="hold"/>
                                        <p:tgtEl>
                                          <p:spTgt spid="2037">
                                            <p:txEl>
                                              <p:pRg st="0" end="0"/>
                                            </p:txEl>
                                          </p:spTgt>
                                        </p:tgtEl>
                                        <p:attrNameLst>
                                          <p:attrName>ppt_x</p:attrName>
                                        </p:attrNameLst>
                                      </p:cBhvr>
                                      <p:tavLst>
                                        <p:tav tm="0">
                                          <p:val>
                                            <p:strVal val="0-#ppt_w/2"/>
                                          </p:val>
                                        </p:tav>
                                        <p:tav tm="100000">
                                          <p:val>
                                            <p:strVal val="#ppt_x"/>
                                          </p:val>
                                        </p:tav>
                                      </p:tavLst>
                                    </p:anim>
                                    <p:anim calcmode="lin" valueType="num">
                                      <p:cBhvr additive="base">
                                        <p:cTn id="432" dur="500" fill="hold"/>
                                        <p:tgtEl>
                                          <p:spTgt spid="203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33" fill="hold">
                      <p:stCondLst>
                        <p:cond delay="indefinite"/>
                      </p:stCondLst>
                      <p:childTnLst>
                        <p:par>
                          <p:cTn id="434" fill="hold">
                            <p:stCondLst>
                              <p:cond delay="0"/>
                            </p:stCondLst>
                            <p:childTnLst>
                              <p:par>
                                <p:cTn id="435" nodeType="clickEffect" fill="hold" presetClass="entr" presetID="2" presetSubtype="8">
                                  <p:stCondLst>
                                    <p:cond delay="0"/>
                                  </p:stCondLst>
                                  <p:childTnLst>
                                    <p:set>
                                      <p:cBhvr>
                                        <p:cTn id="436" dur="1" fill="hold">
                                          <p:stCondLst>
                                            <p:cond delay="0"/>
                                          </p:stCondLst>
                                        </p:cTn>
                                        <p:tgtEl>
                                          <p:spTgt spid="2037">
                                            <p:txEl>
                                              <p:pRg st="1" end="1"/>
                                            </p:txEl>
                                          </p:spTgt>
                                        </p:tgtEl>
                                        <p:attrNameLst>
                                          <p:attrName>style.visibility</p:attrName>
                                        </p:attrNameLst>
                                      </p:cBhvr>
                                      <p:to>
                                        <p:strVal val="visible"/>
                                      </p:to>
                                    </p:set>
                                    <p:anim calcmode="lin" valueType="num">
                                      <p:cBhvr additive="base">
                                        <p:cTn id="437" dur="500" fill="hold"/>
                                        <p:tgtEl>
                                          <p:spTgt spid="2037">
                                            <p:txEl>
                                              <p:pRg st="1" end="1"/>
                                            </p:txEl>
                                          </p:spTgt>
                                        </p:tgtEl>
                                        <p:attrNameLst>
                                          <p:attrName>ppt_x</p:attrName>
                                        </p:attrNameLst>
                                      </p:cBhvr>
                                      <p:tavLst>
                                        <p:tav tm="0">
                                          <p:val>
                                            <p:strVal val="0-#ppt_w/2"/>
                                          </p:val>
                                        </p:tav>
                                        <p:tav tm="100000">
                                          <p:val>
                                            <p:strVal val="#ppt_x"/>
                                          </p:val>
                                        </p:tav>
                                      </p:tavLst>
                                    </p:anim>
                                    <p:anim calcmode="lin" valueType="num">
                                      <p:cBhvr additive="base">
                                        <p:cTn id="438" dur="500" fill="hold"/>
                                        <p:tgtEl>
                                          <p:spTgt spid="2037">
                                            <p:txEl>
                                              <p:pRg st="1" end="1"/>
                                            </p:txEl>
                                          </p:spTgt>
                                        </p:tgtEl>
                                        <p:attrNameLst>
                                          <p:attrName>ppt_y</p:attrName>
                                        </p:attrNameLst>
                                      </p:cBhvr>
                                      <p:tavLst>
                                        <p:tav tm="0">
                                          <p:val>
                                            <p:strVal val="#ppt_y"/>
                                          </p:val>
                                        </p:tav>
                                        <p:tav tm="100000">
                                          <p:val>
                                            <p:strVal val="#ppt_y"/>
                                          </p:val>
                                        </p:tav>
                                      </p:tavLst>
                                    </p:anim>
                                  </p:childTnLst>
                                </p:cTn>
                              </p:par>
                              <p:par>
                                <p:cTn id="439" nodeType="withEffect" fill="hold" presetClass="entr" presetID="2" presetSubtype="8">
                                  <p:stCondLst>
                                    <p:cond delay="0"/>
                                  </p:stCondLst>
                                  <p:childTnLst>
                                    <p:set>
                                      <p:cBhvr>
                                        <p:cTn id="440" dur="1" fill="hold">
                                          <p:stCondLst>
                                            <p:cond delay="0"/>
                                          </p:stCondLst>
                                        </p:cTn>
                                        <p:tgtEl>
                                          <p:spTgt spid="2037">
                                            <p:txEl>
                                              <p:pRg st="2" end="2"/>
                                            </p:txEl>
                                          </p:spTgt>
                                        </p:tgtEl>
                                        <p:attrNameLst>
                                          <p:attrName>style.visibility</p:attrName>
                                        </p:attrNameLst>
                                      </p:cBhvr>
                                      <p:to>
                                        <p:strVal val="visible"/>
                                      </p:to>
                                    </p:set>
                                    <p:anim calcmode="lin" valueType="num">
                                      <p:cBhvr additive="base">
                                        <p:cTn id="441" dur="500" fill="hold"/>
                                        <p:tgtEl>
                                          <p:spTgt spid="2037">
                                            <p:txEl>
                                              <p:pRg st="2" end="2"/>
                                            </p:txEl>
                                          </p:spTgt>
                                        </p:tgtEl>
                                        <p:attrNameLst>
                                          <p:attrName>ppt_x</p:attrName>
                                        </p:attrNameLst>
                                      </p:cBhvr>
                                      <p:tavLst>
                                        <p:tav tm="0">
                                          <p:val>
                                            <p:strVal val="0-#ppt_w/2"/>
                                          </p:val>
                                        </p:tav>
                                        <p:tav tm="100000">
                                          <p:val>
                                            <p:strVal val="#ppt_x"/>
                                          </p:val>
                                        </p:tav>
                                      </p:tavLst>
                                    </p:anim>
                                    <p:anim calcmode="lin" valueType="num">
                                      <p:cBhvr additive="base">
                                        <p:cTn id="442" dur="500" fill="hold"/>
                                        <p:tgtEl>
                                          <p:spTgt spid="2037">
                                            <p:txEl>
                                              <p:pRg st="2" end="2"/>
                                            </p:txEl>
                                          </p:spTgt>
                                        </p:tgtEl>
                                        <p:attrNameLst>
                                          <p:attrName>ppt_y</p:attrName>
                                        </p:attrNameLst>
                                      </p:cBhvr>
                                      <p:tavLst>
                                        <p:tav tm="0">
                                          <p:val>
                                            <p:strVal val="#ppt_y"/>
                                          </p:val>
                                        </p:tav>
                                        <p:tav tm="100000">
                                          <p:val>
                                            <p:strVal val="#ppt_y"/>
                                          </p:val>
                                        </p:tav>
                                      </p:tavLst>
                                    </p:anim>
                                  </p:childTnLst>
                                </p:cTn>
                              </p:par>
                              <p:par>
                                <p:cTn id="443" nodeType="withEffect" fill="hold" presetClass="entr" presetID="2" presetSubtype="8">
                                  <p:stCondLst>
                                    <p:cond delay="0"/>
                                  </p:stCondLst>
                                  <p:childTnLst>
                                    <p:set>
                                      <p:cBhvr>
                                        <p:cTn id="444" dur="1" fill="hold">
                                          <p:stCondLst>
                                            <p:cond delay="0"/>
                                          </p:stCondLst>
                                        </p:cTn>
                                        <p:tgtEl>
                                          <p:spTgt spid="2037">
                                            <p:txEl>
                                              <p:pRg st="3" end="3"/>
                                            </p:txEl>
                                          </p:spTgt>
                                        </p:tgtEl>
                                        <p:attrNameLst>
                                          <p:attrName>style.visibility</p:attrName>
                                        </p:attrNameLst>
                                      </p:cBhvr>
                                      <p:to>
                                        <p:strVal val="visible"/>
                                      </p:to>
                                    </p:set>
                                    <p:anim calcmode="lin" valueType="num">
                                      <p:cBhvr additive="base">
                                        <p:cTn id="445" dur="500" fill="hold"/>
                                        <p:tgtEl>
                                          <p:spTgt spid="2037">
                                            <p:txEl>
                                              <p:pRg st="3" end="3"/>
                                            </p:txEl>
                                          </p:spTgt>
                                        </p:tgtEl>
                                        <p:attrNameLst>
                                          <p:attrName>ppt_x</p:attrName>
                                        </p:attrNameLst>
                                      </p:cBhvr>
                                      <p:tavLst>
                                        <p:tav tm="0">
                                          <p:val>
                                            <p:strVal val="0-#ppt_w/2"/>
                                          </p:val>
                                        </p:tav>
                                        <p:tav tm="100000">
                                          <p:val>
                                            <p:strVal val="#ppt_x"/>
                                          </p:val>
                                        </p:tav>
                                      </p:tavLst>
                                    </p:anim>
                                    <p:anim calcmode="lin" valueType="num">
                                      <p:cBhvr additive="base">
                                        <p:cTn id="446" dur="500" fill="hold"/>
                                        <p:tgtEl>
                                          <p:spTgt spid="203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2" presetSubtype="8">
                                  <p:stCondLst>
                                    <p:cond delay="0"/>
                                  </p:stCondLst>
                                  <p:childTnLst>
                                    <p:set>
                                      <p:cBhvr>
                                        <p:cTn id="450" dur="1" fill="hold">
                                          <p:stCondLst>
                                            <p:cond delay="0"/>
                                          </p:stCondLst>
                                        </p:cTn>
                                        <p:tgtEl>
                                          <p:spTgt spid="2037">
                                            <p:txEl>
                                              <p:pRg st="4" end="4"/>
                                            </p:txEl>
                                          </p:spTgt>
                                        </p:tgtEl>
                                        <p:attrNameLst>
                                          <p:attrName>style.visibility</p:attrName>
                                        </p:attrNameLst>
                                      </p:cBhvr>
                                      <p:to>
                                        <p:strVal val="visible"/>
                                      </p:to>
                                    </p:set>
                                    <p:anim calcmode="lin" valueType="num">
                                      <p:cBhvr additive="base">
                                        <p:cTn id="451" dur="500" fill="hold"/>
                                        <p:tgtEl>
                                          <p:spTgt spid="2037">
                                            <p:txEl>
                                              <p:pRg st="4" end="4"/>
                                            </p:txEl>
                                          </p:spTgt>
                                        </p:tgtEl>
                                        <p:attrNameLst>
                                          <p:attrName>ppt_x</p:attrName>
                                        </p:attrNameLst>
                                      </p:cBhvr>
                                      <p:tavLst>
                                        <p:tav tm="0">
                                          <p:val>
                                            <p:strVal val="0-#ppt_w/2"/>
                                          </p:val>
                                        </p:tav>
                                        <p:tav tm="100000">
                                          <p:val>
                                            <p:strVal val="#ppt_x"/>
                                          </p:val>
                                        </p:tav>
                                      </p:tavLst>
                                    </p:anim>
                                    <p:anim calcmode="lin" valueType="num">
                                      <p:cBhvr additive="base">
                                        <p:cTn id="452" dur="500" fill="hold"/>
                                        <p:tgtEl>
                                          <p:spTgt spid="2037">
                                            <p:txEl>
                                              <p:pRg st="4" end="4"/>
                                            </p:txEl>
                                          </p:spTgt>
                                        </p:tgtEl>
                                        <p:attrNameLst>
                                          <p:attrName>ppt_y</p:attrName>
                                        </p:attrNameLst>
                                      </p:cBhvr>
                                      <p:tavLst>
                                        <p:tav tm="0">
                                          <p:val>
                                            <p:strVal val="#ppt_y"/>
                                          </p:val>
                                        </p:tav>
                                        <p:tav tm="100000">
                                          <p:val>
                                            <p:strVal val="#ppt_y"/>
                                          </p:val>
                                        </p:tav>
                                      </p:tavLst>
                                    </p:anim>
                                  </p:childTnLst>
                                </p:cTn>
                              </p:par>
                              <p:par>
                                <p:cTn id="453" nodeType="withEffect" fill="hold" presetClass="entr" presetID="2" presetSubtype="8">
                                  <p:stCondLst>
                                    <p:cond delay="0"/>
                                  </p:stCondLst>
                                  <p:childTnLst>
                                    <p:set>
                                      <p:cBhvr>
                                        <p:cTn id="454" dur="1" fill="hold">
                                          <p:stCondLst>
                                            <p:cond delay="0"/>
                                          </p:stCondLst>
                                        </p:cTn>
                                        <p:tgtEl>
                                          <p:spTgt spid="2037">
                                            <p:txEl>
                                              <p:pRg st="5" end="5"/>
                                            </p:txEl>
                                          </p:spTgt>
                                        </p:tgtEl>
                                        <p:attrNameLst>
                                          <p:attrName>style.visibility</p:attrName>
                                        </p:attrNameLst>
                                      </p:cBhvr>
                                      <p:to>
                                        <p:strVal val="visible"/>
                                      </p:to>
                                    </p:set>
                                    <p:anim calcmode="lin" valueType="num">
                                      <p:cBhvr additive="base">
                                        <p:cTn id="455" dur="500" fill="hold"/>
                                        <p:tgtEl>
                                          <p:spTgt spid="2037">
                                            <p:txEl>
                                              <p:pRg st="5" end="5"/>
                                            </p:txEl>
                                          </p:spTgt>
                                        </p:tgtEl>
                                        <p:attrNameLst>
                                          <p:attrName>ppt_x</p:attrName>
                                        </p:attrNameLst>
                                      </p:cBhvr>
                                      <p:tavLst>
                                        <p:tav tm="0">
                                          <p:val>
                                            <p:strVal val="0-#ppt_w/2"/>
                                          </p:val>
                                        </p:tav>
                                        <p:tav tm="100000">
                                          <p:val>
                                            <p:strVal val="#ppt_x"/>
                                          </p:val>
                                        </p:tav>
                                      </p:tavLst>
                                    </p:anim>
                                    <p:anim calcmode="lin" valueType="num">
                                      <p:cBhvr additive="base">
                                        <p:cTn id="456" dur="500" fill="hold"/>
                                        <p:tgtEl>
                                          <p:spTgt spid="203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2" presetSubtype="8">
                                  <p:stCondLst>
                                    <p:cond delay="0"/>
                                  </p:stCondLst>
                                  <p:childTnLst>
                                    <p:set>
                                      <p:cBhvr>
                                        <p:cTn id="460" dur="1" fill="hold">
                                          <p:stCondLst>
                                            <p:cond delay="0"/>
                                          </p:stCondLst>
                                        </p:cTn>
                                        <p:tgtEl>
                                          <p:spTgt spid="2037">
                                            <p:txEl>
                                              <p:pRg st="6" end="6"/>
                                            </p:txEl>
                                          </p:spTgt>
                                        </p:tgtEl>
                                        <p:attrNameLst>
                                          <p:attrName>style.visibility</p:attrName>
                                        </p:attrNameLst>
                                      </p:cBhvr>
                                      <p:to>
                                        <p:strVal val="visible"/>
                                      </p:to>
                                    </p:set>
                                    <p:anim calcmode="lin" valueType="num">
                                      <p:cBhvr additive="base">
                                        <p:cTn id="461" dur="500" fill="hold"/>
                                        <p:tgtEl>
                                          <p:spTgt spid="2037">
                                            <p:txEl>
                                              <p:pRg st="6" end="6"/>
                                            </p:txEl>
                                          </p:spTgt>
                                        </p:tgtEl>
                                        <p:attrNameLst>
                                          <p:attrName>ppt_x</p:attrName>
                                        </p:attrNameLst>
                                      </p:cBhvr>
                                      <p:tavLst>
                                        <p:tav tm="0">
                                          <p:val>
                                            <p:strVal val="0-#ppt_w/2"/>
                                          </p:val>
                                        </p:tav>
                                        <p:tav tm="100000">
                                          <p:val>
                                            <p:strVal val="#ppt_x"/>
                                          </p:val>
                                        </p:tav>
                                      </p:tavLst>
                                    </p:anim>
                                    <p:anim calcmode="lin" valueType="num">
                                      <p:cBhvr additive="base">
                                        <p:cTn id="462" dur="500" fill="hold"/>
                                        <p:tgtEl>
                                          <p:spTgt spid="2037">
                                            <p:txEl>
                                              <p:pRg st="6" end="6"/>
                                            </p:txEl>
                                          </p:spTgt>
                                        </p:tgtEl>
                                        <p:attrNameLst>
                                          <p:attrName>ppt_y</p:attrName>
                                        </p:attrNameLst>
                                      </p:cBhvr>
                                      <p:tavLst>
                                        <p:tav tm="0">
                                          <p:val>
                                            <p:strVal val="#ppt_y"/>
                                          </p:val>
                                        </p:tav>
                                        <p:tav tm="100000">
                                          <p:val>
                                            <p:strVal val="#ppt_y"/>
                                          </p:val>
                                        </p:tav>
                                      </p:tavLst>
                                    </p:anim>
                                  </p:childTnLst>
                                </p:cTn>
                              </p:par>
                              <p:par>
                                <p:cTn id="463" nodeType="withEffect" fill="hold" presetClass="entr" presetID="2" presetSubtype="8">
                                  <p:stCondLst>
                                    <p:cond delay="0"/>
                                  </p:stCondLst>
                                  <p:childTnLst>
                                    <p:set>
                                      <p:cBhvr>
                                        <p:cTn id="464" dur="1" fill="hold">
                                          <p:stCondLst>
                                            <p:cond delay="0"/>
                                          </p:stCondLst>
                                        </p:cTn>
                                        <p:tgtEl>
                                          <p:spTgt spid="2037">
                                            <p:txEl>
                                              <p:pRg st="7" end="7"/>
                                            </p:txEl>
                                          </p:spTgt>
                                        </p:tgtEl>
                                        <p:attrNameLst>
                                          <p:attrName>style.visibility</p:attrName>
                                        </p:attrNameLst>
                                      </p:cBhvr>
                                      <p:to>
                                        <p:strVal val="visible"/>
                                      </p:to>
                                    </p:set>
                                    <p:anim calcmode="lin" valueType="num">
                                      <p:cBhvr additive="base">
                                        <p:cTn id="465" dur="500" fill="hold"/>
                                        <p:tgtEl>
                                          <p:spTgt spid="2037">
                                            <p:txEl>
                                              <p:pRg st="7" end="7"/>
                                            </p:txEl>
                                          </p:spTgt>
                                        </p:tgtEl>
                                        <p:attrNameLst>
                                          <p:attrName>ppt_x</p:attrName>
                                        </p:attrNameLst>
                                      </p:cBhvr>
                                      <p:tavLst>
                                        <p:tav tm="0">
                                          <p:val>
                                            <p:strVal val="0-#ppt_w/2"/>
                                          </p:val>
                                        </p:tav>
                                        <p:tav tm="100000">
                                          <p:val>
                                            <p:strVal val="#ppt_x"/>
                                          </p:val>
                                        </p:tav>
                                      </p:tavLst>
                                    </p:anim>
                                    <p:anim calcmode="lin" valueType="num">
                                      <p:cBhvr additive="base">
                                        <p:cTn id="466" dur="500" fill="hold"/>
                                        <p:tgtEl>
                                          <p:spTgt spid="2037">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8" name="TextShape 1"/>
          <p:cNvSpPr txBox="1"/>
          <p:nvPr/>
        </p:nvSpPr>
        <p:spPr>
          <a:xfrm>
            <a:off x="-360" y="609120"/>
            <a:ext cx="8534520" cy="68436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a:t>
            </a:r>
            <a:br/>
            <a:r>
              <a:rPr b="1" lang="en-US" sz="3200" spc="-1" strike="noStrike">
                <a:solidFill>
                  <a:srgbClr val="000000"/>
                </a:solidFill>
                <a:latin typeface="Arial"/>
              </a:rPr>
              <a:t>- True-experimental Designs</a:t>
            </a:r>
            <a:endParaRPr b="1" lang="en-US" sz="3200" spc="-1" strike="noStrike">
              <a:solidFill>
                <a:srgbClr val="000000"/>
              </a:solidFill>
              <a:latin typeface="Arial"/>
            </a:endParaRPr>
          </a:p>
        </p:txBody>
      </p:sp>
      <p:sp>
        <p:nvSpPr>
          <p:cNvPr id="2039" name="TextShape 2"/>
          <p:cNvSpPr txBox="1"/>
          <p:nvPr/>
        </p:nvSpPr>
        <p:spPr>
          <a:xfrm>
            <a:off x="-360" y="1333080"/>
            <a:ext cx="8001000" cy="5635800"/>
          </a:xfrm>
          <a:prstGeom prst="rect">
            <a:avLst/>
          </a:prstGeom>
          <a:noFill/>
          <a:ln>
            <a:noFill/>
          </a:ln>
        </p:spPr>
        <p:txBody>
          <a:bodyPr lIns="92160" rIns="92160" tIns="46080" bIns="46080">
            <a:normAutofit/>
          </a:bodyPr>
          <a:p>
            <a:pPr marL="228600" indent="-228600">
              <a:lnSpc>
                <a:spcPct val="90000"/>
              </a:lnSpc>
              <a:spcAft>
                <a:spcPts val="799"/>
              </a:spcAft>
            </a:pPr>
            <a:r>
              <a:rPr b="0" lang="en-US" sz="3200" spc="-1" strike="noStrike">
                <a:solidFill>
                  <a:srgbClr val="000000"/>
                </a:solidFill>
                <a:latin typeface="Arial"/>
              </a:rPr>
              <a:t>	</a:t>
            </a:r>
            <a:r>
              <a:rPr b="0" lang="en-US" sz="3200" spc="-1" strike="noStrike">
                <a:solidFill>
                  <a:srgbClr val="000000"/>
                </a:solidFill>
                <a:latin typeface="Arial"/>
              </a:rPr>
              <a:t>True experimental designs adopt random assignment procedure and use one or more control groups</a:t>
            </a:r>
            <a:endParaRPr b="0" lang="en-US" sz="3200" spc="-1" strike="noStrike">
              <a:solidFill>
                <a:srgbClr val="000000"/>
              </a:solidFill>
              <a:latin typeface="Arial"/>
            </a:endParaRPr>
          </a:p>
          <a:p>
            <a:pPr marL="228600" indent="-228600">
              <a:lnSpc>
                <a:spcPct val="90000"/>
              </a:lnSpc>
              <a:spcAft>
                <a:spcPts val="799"/>
              </a:spcAft>
            </a:pPr>
            <a:r>
              <a:rPr b="0" i="1" lang="en-US" sz="3200" spc="-1" strike="noStrike">
                <a:solidFill>
                  <a:srgbClr val="d2611c"/>
                </a:solidFill>
                <a:latin typeface="Arial"/>
              </a:rPr>
              <a:t>Random Assignment</a:t>
            </a:r>
            <a:endParaRPr b="0" lang="en-US" sz="3200" spc="-1" strike="noStrike">
              <a:solidFill>
                <a:srgbClr val="000000"/>
              </a:solidFill>
              <a:latin typeface="Arial"/>
            </a:endParaRPr>
          </a:p>
          <a:p>
            <a:pPr marL="228600" indent="-228600">
              <a:lnSpc>
                <a:spcPct val="90000"/>
              </a:lnSpc>
              <a:spcAft>
                <a:spcPts val="799"/>
              </a:spcAft>
              <a:buClr>
                <a:srgbClr val="cfb77c"/>
              </a:buClr>
              <a:buSzPct val="50000"/>
              <a:buFont typeface="Wingdings" charset="2"/>
              <a:buChar char=""/>
            </a:pPr>
            <a:r>
              <a:rPr b="0" lang="en-US" sz="3200" spc="-1" strike="noStrike">
                <a:solidFill>
                  <a:srgbClr val="000000"/>
                </a:solidFill>
                <a:latin typeface="Arial"/>
              </a:rPr>
              <a:t>For any given assignment to a treatment, every member of the universe has an equal probability of being chosen </a:t>
            </a:r>
            <a:r>
              <a:rPr b="0" lang="en-US" sz="3200" spc="-1" strike="noStrike">
                <a:solidFill>
                  <a:srgbClr val="000000"/>
                </a:solidFill>
                <a:latin typeface="Arial"/>
              </a:rPr>
              <a:t>	</a:t>
            </a:r>
            <a:r>
              <a:rPr b="0" lang="en-US" sz="3200" spc="-1" strike="noStrike">
                <a:solidFill>
                  <a:srgbClr val="000000"/>
                </a:solidFill>
                <a:latin typeface="Arial"/>
              </a:rPr>
              <a:t>for that assignment</a:t>
            </a:r>
            <a:endParaRPr b="0" lang="en-US" sz="3200" spc="-1" strike="noStrike">
              <a:solidFill>
                <a:srgbClr val="000000"/>
              </a:solidFill>
              <a:latin typeface="Arial"/>
            </a:endParaRPr>
          </a:p>
        </p:txBody>
      </p:sp>
    </p:spTree>
  </p:cSld>
  <p:timing>
    <p:tnLst>
      <p:par>
        <p:cTn id="467" dur="indefinite" restart="never" nodeType="tmRoot">
          <p:childTnLst>
            <p:seq>
              <p:cTn id="468" dur="indefinite" nodeType="mainSeq">
                <p:childTnLst>
                  <p:par>
                    <p:cTn id="469" fill="hold">
                      <p:stCondLst>
                        <p:cond delay="indefinite"/>
                      </p:stCondLst>
                      <p:childTnLst>
                        <p:par>
                          <p:cTn id="470" fill="hold">
                            <p:stCondLst>
                              <p:cond delay="0"/>
                            </p:stCondLst>
                            <p:childTnLst>
                              <p:par>
                                <p:cTn id="471" nodeType="clickEffect" fill="hold" presetClass="entr" presetID="4" presetSubtype="32">
                                  <p:stCondLst>
                                    <p:cond delay="0"/>
                                  </p:stCondLst>
                                  <p:childTnLst>
                                    <p:set>
                                      <p:cBhvr>
                                        <p:cTn id="472" dur="1" fill="hold">
                                          <p:stCondLst>
                                            <p:cond delay="0"/>
                                          </p:stCondLst>
                                        </p:cTn>
                                        <p:tgtEl>
                                          <p:spTgt spid="2039">
                                            <p:txEl>
                                              <p:pRg st="0" end="0"/>
                                            </p:txEl>
                                          </p:spTgt>
                                        </p:tgtEl>
                                        <p:attrNameLst>
                                          <p:attrName>style.visibility</p:attrName>
                                        </p:attrNameLst>
                                      </p:cBhvr>
                                      <p:to>
                                        <p:strVal val="visible"/>
                                      </p:to>
                                    </p:set>
                                    <p:animEffect filter="box(out)" transition="in">
                                      <p:cBhvr additive="repl">
                                        <p:cTn id="473" dur="500"/>
                                        <p:tgtEl>
                                          <p:spTgt spid="2039">
                                            <p:txEl>
                                              <p:pRg st="0" end="0"/>
                                            </p:txEl>
                                          </p:spTgt>
                                        </p:tgtEl>
                                      </p:cBhvr>
                                    </p:animEffect>
                                  </p:childTnLst>
                                </p:cTn>
                              </p:par>
                            </p:childTnLst>
                          </p:cTn>
                        </p:par>
                      </p:childTnLst>
                    </p:cTn>
                  </p:par>
                  <p:par>
                    <p:cTn id="474" fill="hold">
                      <p:stCondLst>
                        <p:cond delay="indefinite"/>
                      </p:stCondLst>
                      <p:childTnLst>
                        <p:par>
                          <p:cTn id="475" fill="hold">
                            <p:stCondLst>
                              <p:cond delay="0"/>
                            </p:stCondLst>
                            <p:childTnLst>
                              <p:par>
                                <p:cTn id="476" nodeType="clickEffect" fill="hold" presetClass="entr" presetID="4" presetSubtype="32">
                                  <p:stCondLst>
                                    <p:cond delay="0"/>
                                  </p:stCondLst>
                                  <p:childTnLst>
                                    <p:set>
                                      <p:cBhvr>
                                        <p:cTn id="477" dur="1" fill="hold">
                                          <p:stCondLst>
                                            <p:cond delay="0"/>
                                          </p:stCondLst>
                                        </p:cTn>
                                        <p:tgtEl>
                                          <p:spTgt spid="2039">
                                            <p:txEl>
                                              <p:pRg st="1" end="1"/>
                                            </p:txEl>
                                          </p:spTgt>
                                        </p:tgtEl>
                                        <p:attrNameLst>
                                          <p:attrName>style.visibility</p:attrName>
                                        </p:attrNameLst>
                                      </p:cBhvr>
                                      <p:to>
                                        <p:strVal val="visible"/>
                                      </p:to>
                                    </p:set>
                                    <p:animEffect filter="box(out)" transition="in">
                                      <p:cBhvr additive="repl">
                                        <p:cTn id="478" dur="500"/>
                                        <p:tgtEl>
                                          <p:spTgt spid="2039">
                                            <p:txEl>
                                              <p:pRg st="1" end="1"/>
                                            </p:txEl>
                                          </p:spTgt>
                                        </p:tgtEl>
                                      </p:cBhvr>
                                    </p:animEffect>
                                  </p:childTnLst>
                                </p:cTn>
                              </p:par>
                            </p:childTnLst>
                          </p:cTn>
                        </p:par>
                      </p:childTnLst>
                    </p:cTn>
                  </p:par>
                  <p:par>
                    <p:cTn id="479" fill="hold">
                      <p:stCondLst>
                        <p:cond delay="indefinite"/>
                      </p:stCondLst>
                      <p:childTnLst>
                        <p:par>
                          <p:cTn id="480" fill="hold">
                            <p:stCondLst>
                              <p:cond delay="0"/>
                            </p:stCondLst>
                            <p:childTnLst>
                              <p:par>
                                <p:cTn id="481" nodeType="clickEffect" fill="hold" presetClass="entr" presetID="4" presetSubtype="32">
                                  <p:stCondLst>
                                    <p:cond delay="0"/>
                                  </p:stCondLst>
                                  <p:childTnLst>
                                    <p:set>
                                      <p:cBhvr>
                                        <p:cTn id="482" dur="1" fill="hold">
                                          <p:stCondLst>
                                            <p:cond delay="0"/>
                                          </p:stCondLst>
                                        </p:cTn>
                                        <p:tgtEl>
                                          <p:spTgt spid="2039">
                                            <p:txEl>
                                              <p:pRg st="2" end="2"/>
                                            </p:txEl>
                                          </p:spTgt>
                                        </p:tgtEl>
                                        <p:attrNameLst>
                                          <p:attrName>style.visibility</p:attrName>
                                        </p:attrNameLst>
                                      </p:cBhvr>
                                      <p:to>
                                        <p:strVal val="visible"/>
                                      </p:to>
                                    </p:set>
                                    <p:animEffect filter="box(out)" transition="in">
                                      <p:cBhvr additive="repl">
                                        <p:cTn id="483" dur="500"/>
                                        <p:tgtEl>
                                          <p:spTgt spid="2039">
                                            <p:txEl>
                                              <p:pRg st="2" end="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0" name="TextShape 1"/>
          <p:cNvSpPr txBox="1"/>
          <p:nvPr/>
        </p:nvSpPr>
        <p:spPr>
          <a:xfrm>
            <a:off x="-360" y="498600"/>
            <a:ext cx="8534520" cy="68400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 True-experimental Designs (Contd.)</a:t>
            </a:r>
            <a:endParaRPr b="1" lang="en-US" sz="3200" spc="-1" strike="noStrike">
              <a:solidFill>
                <a:srgbClr val="000000"/>
              </a:solidFill>
              <a:latin typeface="Arial"/>
            </a:endParaRPr>
          </a:p>
        </p:txBody>
      </p:sp>
      <p:sp>
        <p:nvSpPr>
          <p:cNvPr id="2041" name="TextShape 2"/>
          <p:cNvSpPr txBox="1"/>
          <p:nvPr/>
        </p:nvSpPr>
        <p:spPr>
          <a:xfrm>
            <a:off x="-360" y="1221840"/>
            <a:ext cx="8001000" cy="5635800"/>
          </a:xfrm>
          <a:prstGeom prst="rect">
            <a:avLst/>
          </a:prstGeom>
          <a:noFill/>
          <a:ln>
            <a:noFill/>
          </a:ln>
        </p:spPr>
        <p:txBody>
          <a:bodyPr lIns="92160" rIns="92160" tIns="46080" bIns="46080">
            <a:normAutofit/>
          </a:bodyPr>
          <a:p>
            <a:pPr marL="228600" indent="-228600" algn="just">
              <a:spcAft>
                <a:spcPts val="697"/>
              </a:spcAft>
            </a:pPr>
            <a:r>
              <a:rPr b="0" i="1" lang="en-US" sz="2800" spc="-1" strike="noStrike">
                <a:solidFill>
                  <a:srgbClr val="d2611c"/>
                </a:solidFill>
                <a:latin typeface="Arial"/>
              </a:rPr>
              <a:t>Two-group, Before-after Design</a:t>
            </a:r>
            <a:endParaRPr b="0" lang="en-US" sz="2800" spc="-1" strike="noStrike">
              <a:solidFill>
                <a:srgbClr val="000000"/>
              </a:solidFill>
              <a:latin typeface="Arial"/>
            </a:endParaRPr>
          </a:p>
          <a:p>
            <a:pPr marL="228600" indent="-228600" algn="just">
              <a:spcAft>
                <a:spcPts val="697"/>
              </a:spcAft>
              <a:buClr>
                <a:srgbClr val="cfb77c"/>
              </a:buClr>
              <a:buSzPct val="50000"/>
              <a:buFont typeface="Wingdings" charset="2"/>
              <a:buChar char=""/>
            </a:pPr>
            <a:r>
              <a:rPr b="0" lang="en-US" sz="2800" spc="-1" strike="noStrike">
                <a:solidFill>
                  <a:srgbClr val="000000"/>
                </a:solidFill>
                <a:latin typeface="Arial"/>
              </a:rPr>
              <a:t>Adds a control group to one-group, before - after design</a:t>
            </a:r>
            <a:endParaRPr b="0" lang="en-US" sz="2800" spc="-1" strike="noStrike">
              <a:solidFill>
                <a:srgbClr val="000000"/>
              </a:solidFill>
              <a:latin typeface="Arial"/>
            </a:endParaRPr>
          </a:p>
          <a:p>
            <a:pPr marL="228600" indent="-228600" algn="just">
              <a:spcAft>
                <a:spcPts val="697"/>
              </a:spcAft>
              <a:buClr>
                <a:srgbClr val="cfb77c"/>
              </a:buClr>
              <a:buSzPct val="50000"/>
              <a:buFont typeface="Wingdings" charset="2"/>
              <a:buChar char=""/>
            </a:pPr>
            <a:r>
              <a:rPr b="0" lang="en-US" sz="2800" spc="-1" strike="noStrike">
                <a:solidFill>
                  <a:srgbClr val="000000"/>
                </a:solidFill>
                <a:latin typeface="Arial"/>
              </a:rPr>
              <a:t>Helps control for history and maturation</a:t>
            </a:r>
            <a:endParaRPr b="0" lang="en-US" sz="2800" spc="-1" strike="noStrike">
              <a:solidFill>
                <a:srgbClr val="000000"/>
              </a:solidFill>
              <a:latin typeface="Arial"/>
            </a:endParaRPr>
          </a:p>
          <a:p>
            <a:pPr marL="228600" indent="-228600" algn="just">
              <a:spcAft>
                <a:spcPts val="697"/>
              </a:spcAft>
              <a:buClr>
                <a:srgbClr val="cfb77c"/>
              </a:buClr>
              <a:buSzPct val="50000"/>
              <a:buFont typeface="Wingdings" charset="2"/>
              <a:buChar char=""/>
            </a:pPr>
            <a:r>
              <a:rPr b="0" lang="en-US" sz="2800" spc="-1" strike="noStrike">
                <a:solidFill>
                  <a:srgbClr val="000000"/>
                </a:solidFill>
                <a:latin typeface="Arial"/>
              </a:rPr>
              <a:t>Controls for reactive effect of O</a:t>
            </a:r>
            <a:r>
              <a:rPr b="0" lang="en-US" sz="2800" spc="-1" strike="noStrike" baseline="-25000">
                <a:solidFill>
                  <a:srgbClr val="000000"/>
                </a:solidFill>
                <a:latin typeface="Arial"/>
              </a:rPr>
              <a:t>1</a:t>
            </a:r>
            <a:r>
              <a:rPr b="0" lang="en-US" sz="2800" spc="-1" strike="noStrike">
                <a:solidFill>
                  <a:srgbClr val="000000"/>
                </a:solidFill>
                <a:latin typeface="Arial"/>
              </a:rPr>
              <a:t> and O</a:t>
            </a:r>
            <a:r>
              <a:rPr b="0" lang="en-US" sz="2800" spc="-1" strike="noStrike" baseline="-25000">
                <a:solidFill>
                  <a:srgbClr val="000000"/>
                </a:solidFill>
                <a:latin typeface="Arial"/>
              </a:rPr>
              <a:t>2</a:t>
            </a:r>
            <a:r>
              <a:rPr b="0" lang="en-US" sz="2800" spc="-1" strike="noStrike">
                <a:solidFill>
                  <a:srgbClr val="000000"/>
                </a:solidFill>
                <a:latin typeface="Arial"/>
              </a:rPr>
              <a:t> </a:t>
            </a:r>
            <a:endParaRPr b="0" lang="en-US" sz="2800" spc="-1" strike="noStrike">
              <a:solidFill>
                <a:srgbClr val="000000"/>
              </a:solidFill>
              <a:latin typeface="Arial"/>
            </a:endParaRPr>
          </a:p>
          <a:p>
            <a:pPr marL="228600" indent="-228600" algn="ctr">
              <a:spcAft>
                <a:spcPts val="697"/>
              </a:spcAft>
            </a:pPr>
            <a:r>
              <a:rPr b="0" lang="en-US" sz="2800" spc="-1" strike="noStrike">
                <a:solidFill>
                  <a:srgbClr val="000000"/>
                </a:solidFill>
                <a:latin typeface="Arial"/>
              </a:rPr>
              <a:t>EG    R  O</a:t>
            </a:r>
            <a:r>
              <a:rPr b="0" lang="en-US" sz="2800" spc="-1" strike="noStrike" baseline="-25000">
                <a:solidFill>
                  <a:srgbClr val="000000"/>
                </a:solidFill>
                <a:latin typeface="Arial"/>
              </a:rPr>
              <a:t>1</a:t>
            </a:r>
            <a:r>
              <a:rPr b="0" lang="en-US" sz="2800" spc="-1" strike="noStrike">
                <a:solidFill>
                  <a:srgbClr val="000000"/>
                </a:solidFill>
                <a:latin typeface="Arial"/>
              </a:rPr>
              <a:t>  X  O</a:t>
            </a:r>
            <a:r>
              <a:rPr b="0" lang="en-US" sz="2800" spc="-1" strike="noStrike" baseline="-25000">
                <a:solidFill>
                  <a:srgbClr val="000000"/>
                </a:solidFill>
                <a:latin typeface="Arial"/>
              </a:rPr>
              <a:t>2</a:t>
            </a:r>
            <a:r>
              <a:rPr b="0" lang="en-US" sz="2800" spc="-1" strike="noStrike">
                <a:solidFill>
                  <a:srgbClr val="000000"/>
                </a:solidFill>
                <a:latin typeface="Arial"/>
              </a:rPr>
              <a:t> </a:t>
            </a:r>
            <a:endParaRPr b="0" lang="en-US" sz="2800" spc="-1" strike="noStrike">
              <a:solidFill>
                <a:srgbClr val="000000"/>
              </a:solidFill>
              <a:latin typeface="Arial"/>
            </a:endParaRPr>
          </a:p>
          <a:p>
            <a:pPr marL="228600" indent="-228600" algn="ctr">
              <a:spcAft>
                <a:spcPts val="697"/>
              </a:spcAft>
            </a:pPr>
            <a:r>
              <a:rPr b="0" lang="en-US" sz="2800" spc="-1" strike="noStrike">
                <a:solidFill>
                  <a:srgbClr val="000000"/>
                </a:solidFill>
                <a:latin typeface="Arial"/>
              </a:rPr>
              <a:t>- - - - - - - - - - - - - - </a:t>
            </a:r>
            <a:endParaRPr b="0" lang="en-US" sz="2800" spc="-1" strike="noStrike">
              <a:solidFill>
                <a:srgbClr val="000000"/>
              </a:solidFill>
              <a:latin typeface="Arial"/>
            </a:endParaRPr>
          </a:p>
          <a:p>
            <a:pPr marL="228600" indent="-228600" algn="ctr">
              <a:spcAft>
                <a:spcPts val="697"/>
              </a:spcAft>
            </a:pPr>
            <a:r>
              <a:rPr b="0" lang="en-US" sz="2800" spc="-1" strike="noStrike">
                <a:solidFill>
                  <a:srgbClr val="000000"/>
                </a:solidFill>
                <a:latin typeface="Arial"/>
              </a:rPr>
              <a:t>CG    R  O</a:t>
            </a:r>
            <a:r>
              <a:rPr b="0" lang="en-US" sz="2800" spc="-1" strike="noStrike" baseline="-25000">
                <a:solidFill>
                  <a:srgbClr val="000000"/>
                </a:solidFill>
                <a:latin typeface="Arial"/>
              </a:rPr>
              <a:t>3</a:t>
            </a:r>
            <a:r>
              <a:rPr b="0" lang="en-US" sz="2800" spc="-1" strike="noStrike">
                <a:solidFill>
                  <a:srgbClr val="000000"/>
                </a:solidFill>
                <a:latin typeface="Arial"/>
              </a:rPr>
              <a:t>       O</a:t>
            </a:r>
            <a:r>
              <a:rPr b="0" lang="en-US" sz="2800" spc="-1" strike="noStrike" baseline="-25000">
                <a:solidFill>
                  <a:srgbClr val="000000"/>
                </a:solidFill>
                <a:latin typeface="Arial"/>
              </a:rPr>
              <a:t>4</a:t>
            </a:r>
            <a:endParaRPr b="0" lang="en-US" sz="2800" spc="-1" strike="noStrike">
              <a:solidFill>
                <a:srgbClr val="000000"/>
              </a:solidFill>
              <a:latin typeface="Arial"/>
            </a:endParaRPr>
          </a:p>
        </p:txBody>
      </p:sp>
    </p:spTree>
  </p:cSld>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2" name="TextShape 1"/>
          <p:cNvSpPr txBox="1"/>
          <p:nvPr/>
        </p:nvSpPr>
        <p:spPr>
          <a:xfrm>
            <a:off x="-360" y="456840"/>
            <a:ext cx="8534520" cy="68436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 True-experimental Designs (Contd.)</a:t>
            </a:r>
            <a:endParaRPr b="1" lang="en-US" sz="3200" spc="-1" strike="noStrike">
              <a:solidFill>
                <a:srgbClr val="000000"/>
              </a:solidFill>
              <a:latin typeface="Arial"/>
            </a:endParaRPr>
          </a:p>
        </p:txBody>
      </p:sp>
      <p:sp>
        <p:nvSpPr>
          <p:cNvPr id="2043" name="TextShape 2"/>
          <p:cNvSpPr txBox="1"/>
          <p:nvPr/>
        </p:nvSpPr>
        <p:spPr>
          <a:xfrm>
            <a:off x="-360" y="1181160"/>
            <a:ext cx="8001000" cy="5635440"/>
          </a:xfrm>
          <a:prstGeom prst="rect">
            <a:avLst/>
          </a:prstGeom>
          <a:noFill/>
          <a:ln>
            <a:noFill/>
          </a:ln>
        </p:spPr>
        <p:txBody>
          <a:bodyPr lIns="92160" rIns="92160" tIns="46080" bIns="46080">
            <a:normAutofit/>
          </a:bodyPr>
          <a:p>
            <a:pPr marL="228600" indent="-228600" algn="just">
              <a:lnSpc>
                <a:spcPct val="90000"/>
              </a:lnSpc>
              <a:spcAft>
                <a:spcPts val="697"/>
              </a:spcAft>
            </a:pPr>
            <a:r>
              <a:rPr b="0" i="1" lang="en-US" sz="2800" spc="-1" strike="noStrike">
                <a:solidFill>
                  <a:srgbClr val="d2611c"/>
                </a:solidFill>
                <a:latin typeface="Arial"/>
              </a:rPr>
              <a:t>Two Group, After-only Design</a:t>
            </a:r>
            <a:endParaRPr b="0" lang="en-US" sz="2800" spc="-1" strike="noStrike">
              <a:solidFill>
                <a:srgbClr val="000000"/>
              </a:solidFill>
              <a:latin typeface="Arial"/>
            </a:endParaRPr>
          </a:p>
          <a:p>
            <a:pPr marL="228600" indent="-228600" algn="just">
              <a:lnSpc>
                <a:spcPct val="90000"/>
              </a:lnSpc>
              <a:spcAft>
                <a:spcPts val="697"/>
              </a:spcAft>
              <a:buClr>
                <a:srgbClr val="cfb77c"/>
              </a:buClr>
              <a:buSzPct val="50000"/>
              <a:buFont typeface="Wingdings" charset="2"/>
              <a:buChar char=""/>
            </a:pPr>
            <a:r>
              <a:rPr b="0" lang="en-US" sz="2800" spc="-1" strike="noStrike">
                <a:solidFill>
                  <a:srgbClr val="000000"/>
                </a:solidFill>
                <a:latin typeface="Arial"/>
              </a:rPr>
              <a:t>Randomization can </a:t>
            </a:r>
            <a:r>
              <a:rPr b="0" i="1" lang="en-US" sz="2800" spc="-1" strike="noStrike">
                <a:solidFill>
                  <a:srgbClr val="000000"/>
                </a:solidFill>
                <a:latin typeface="Arial"/>
              </a:rPr>
              <a:t>match</a:t>
            </a:r>
            <a:r>
              <a:rPr b="0" lang="en-US" sz="2800" spc="-1" strike="noStrike">
                <a:solidFill>
                  <a:srgbClr val="000000"/>
                </a:solidFill>
                <a:latin typeface="Arial"/>
              </a:rPr>
              <a:t> test and control groups  on all dimensions simultaneously, given a  sufficient sample size</a:t>
            </a:r>
            <a:endParaRPr b="0" lang="en-US" sz="2800" spc="-1" strike="noStrike">
              <a:solidFill>
                <a:srgbClr val="000000"/>
              </a:solidFill>
              <a:latin typeface="Arial"/>
            </a:endParaRPr>
          </a:p>
          <a:p>
            <a:pPr marL="228600" indent="-228600" algn="just">
              <a:lnSpc>
                <a:spcPct val="90000"/>
              </a:lnSpc>
              <a:spcAft>
                <a:spcPts val="125"/>
              </a:spcAft>
            </a:pPr>
            <a:endParaRPr b="0" lang="en-US" sz="2800" spc="-1" strike="noStrike">
              <a:solidFill>
                <a:srgbClr val="000000"/>
              </a:solidFill>
              <a:latin typeface="Arial"/>
            </a:endParaRPr>
          </a:p>
          <a:p>
            <a:pPr marL="228600" indent="-228600" algn="ctr">
              <a:lnSpc>
                <a:spcPct val="90000"/>
              </a:lnSpc>
              <a:spcAft>
                <a:spcPts val="697"/>
              </a:spcAft>
            </a:pPr>
            <a:r>
              <a:rPr b="0" lang="en-US" sz="2800" spc="-1" strike="noStrike">
                <a:solidFill>
                  <a:srgbClr val="000000"/>
                </a:solidFill>
                <a:latin typeface="Arial"/>
              </a:rPr>
              <a:t>EG   R      X   O</a:t>
            </a:r>
            <a:r>
              <a:rPr b="0" lang="en-US" sz="2800" spc="-1" strike="noStrike" baseline="-25000">
                <a:solidFill>
                  <a:srgbClr val="000000"/>
                </a:solidFill>
                <a:latin typeface="Arial"/>
              </a:rPr>
              <a:t>1</a:t>
            </a:r>
            <a:endParaRPr b="0" lang="en-US" sz="2800" spc="-1" strike="noStrike">
              <a:solidFill>
                <a:srgbClr val="000000"/>
              </a:solidFill>
              <a:latin typeface="Arial"/>
            </a:endParaRPr>
          </a:p>
          <a:p>
            <a:pPr marL="228600" indent="-228600" algn="ctr">
              <a:lnSpc>
                <a:spcPct val="90000"/>
              </a:lnSpc>
              <a:spcAft>
                <a:spcPts val="697"/>
              </a:spcAft>
            </a:pPr>
            <a:r>
              <a:rPr b="0" lang="en-US" sz="2800" spc="-1" strike="noStrike">
                <a:solidFill>
                  <a:srgbClr val="000000"/>
                </a:solidFill>
                <a:latin typeface="Arial"/>
              </a:rPr>
              <a:t>- - - - - - - - - - - - - - </a:t>
            </a:r>
            <a:endParaRPr b="0" lang="en-US" sz="2800" spc="-1" strike="noStrike">
              <a:solidFill>
                <a:srgbClr val="000000"/>
              </a:solidFill>
              <a:latin typeface="Arial"/>
            </a:endParaRPr>
          </a:p>
          <a:p>
            <a:pPr marL="228600" indent="-228600" algn="ctr">
              <a:lnSpc>
                <a:spcPct val="90000"/>
              </a:lnSpc>
              <a:spcAft>
                <a:spcPts val="697"/>
              </a:spcAft>
            </a:pPr>
            <a:r>
              <a:rPr b="0" lang="en-US" sz="2800" spc="-1" strike="noStrike">
                <a:solidFill>
                  <a:srgbClr val="000000"/>
                </a:solidFill>
                <a:latin typeface="Arial"/>
              </a:rPr>
              <a:t>CG   R            O</a:t>
            </a:r>
            <a:r>
              <a:rPr b="0" lang="en-US" sz="2800" spc="-1" strike="noStrike" baseline="-25000">
                <a:solidFill>
                  <a:srgbClr val="000000"/>
                </a:solidFill>
                <a:latin typeface="Arial"/>
              </a:rPr>
              <a:t>2</a:t>
            </a:r>
            <a:endParaRPr b="0" lang="en-US" sz="2800" spc="-1" strike="noStrike">
              <a:solidFill>
                <a:srgbClr val="000000"/>
              </a:solidFill>
              <a:latin typeface="Arial"/>
            </a:endParaRPr>
          </a:p>
          <a:p>
            <a:pPr marL="228600" indent="-228600" algn="just">
              <a:lnSpc>
                <a:spcPct val="90000"/>
              </a:lnSpc>
              <a:spcAft>
                <a:spcPts val="697"/>
              </a:spcAft>
              <a:buClr>
                <a:srgbClr val="cfb77c"/>
              </a:buClr>
              <a:buSzPct val="50000"/>
              <a:buFont typeface="Wingdings" charset="2"/>
              <a:buChar char=""/>
            </a:pPr>
            <a:r>
              <a:rPr b="0" lang="en-US" sz="2800" spc="-1" strike="noStrike">
                <a:solidFill>
                  <a:srgbClr val="000000"/>
                </a:solidFill>
                <a:latin typeface="Arial"/>
              </a:rPr>
              <a:t>There is no interaction effect of testing as there are no pretest requirements</a:t>
            </a:r>
            <a:endParaRPr b="0" lang="en-US" sz="2800" spc="-1" strike="noStrike">
              <a:solidFill>
                <a:srgbClr val="000000"/>
              </a:solidFill>
              <a:latin typeface="Arial"/>
            </a:endParaRPr>
          </a:p>
        </p:txBody>
      </p:sp>
    </p:spTree>
  </p:cSld>
  <p:timing>
    <p:tnLst>
      <p:par>
        <p:cTn id="484" dur="indefinite" restart="never" nodeType="tmRoot">
          <p:childTnLst>
            <p:seq>
              <p:cTn id="485" dur="indefinite" nodeType="mainSeq">
                <p:childTnLst>
                  <p:par>
                    <p:cTn id="486" fill="hold">
                      <p:stCondLst>
                        <p:cond delay="indefinite"/>
                      </p:stCondLst>
                      <p:childTnLst>
                        <p:par>
                          <p:cTn id="487" fill="hold">
                            <p:stCondLst>
                              <p:cond delay="0"/>
                            </p:stCondLst>
                            <p:childTnLst/>
                          </p:cTn>
                        </p:par>
                      </p:childTnLst>
                    </p:cTn>
                  </p:par>
                  <p:par>
                    <p:cTn id="488" fill="hold">
                      <p:stCondLst>
                        <p:cond delay="indefinite"/>
                      </p:stCondLst>
                      <p:childTnLst>
                        <p:par>
                          <p:cTn id="489" fill="hold">
                            <p:stCondLst>
                              <p:cond delay="0"/>
                            </p:stCondLst>
                            <p:childTnLst/>
                          </p:cTn>
                        </p:par>
                      </p:childTnLst>
                    </p:cTn>
                  </p:par>
                  <p:par>
                    <p:cTn id="490" fill="hold">
                      <p:stCondLst>
                        <p:cond delay="indefinite"/>
                      </p:stCondLst>
                      <p:childTnLst>
                        <p:par>
                          <p:cTn id="491" fill="hold">
                            <p:stCondLst>
                              <p:cond delay="0"/>
                            </p:stCondLst>
                            <p:childTnLst/>
                          </p:cTn>
                        </p:par>
                      </p:childTnLst>
                    </p:cTn>
                  </p:par>
                  <p:par>
                    <p:cTn id="492" fill="hold">
                      <p:stCondLst>
                        <p:cond delay="indefinite"/>
                      </p:stCondLst>
                      <p:childTnLst>
                        <p:par>
                          <p:cTn id="493" fill="hold">
                            <p:stCondLst>
                              <p:cond delay="0"/>
                            </p:stCondLst>
                            <p:childTnLst/>
                          </p:cTn>
                        </p:par>
                      </p:childTnLst>
                    </p:cTn>
                  </p:par>
                  <p:par>
                    <p:cTn id="494" fill="hold">
                      <p:stCondLst>
                        <p:cond delay="indefinite"/>
                      </p:stCondLst>
                      <p:childTnLst>
                        <p:par>
                          <p:cTn id="495" fill="hold">
                            <p:stCondLst>
                              <p:cond delay="0"/>
                            </p:stCondLst>
                            <p:childTnLst/>
                          </p:cTn>
                        </p:par>
                      </p:childTnLst>
                    </p:cTn>
                  </p:par>
                  <p:par>
                    <p:cTn id="496" fill="hold">
                      <p:stCondLst>
                        <p:cond delay="indefinite"/>
                      </p:stCondLst>
                      <p:childTnLst>
                        <p:par>
                          <p:cTn id="497" fill="hold">
                            <p:stCondLst>
                              <p:cond delay="0"/>
                            </p:stCondLst>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4" name="TextShape 1"/>
          <p:cNvSpPr txBox="1"/>
          <p:nvPr/>
        </p:nvSpPr>
        <p:spPr>
          <a:xfrm>
            <a:off x="304920" y="151920"/>
            <a:ext cx="8534160" cy="684360"/>
          </a:xfrm>
          <a:prstGeom prst="rect">
            <a:avLst/>
          </a:prstGeom>
          <a:noFill/>
          <a:ln>
            <a:noFill/>
          </a:ln>
        </p:spPr>
        <p:txBody>
          <a:bodyPr anchor="b"/>
          <a:p>
            <a:pPr algn="ctr"/>
            <a:r>
              <a:rPr b="1" lang="en-US" sz="3200" spc="-1" strike="noStrike">
                <a:solidFill>
                  <a:srgbClr val="000000"/>
                </a:solidFill>
                <a:latin typeface="Arial"/>
              </a:rPr>
              <a:t>Pretest-Posttest (one group)</a:t>
            </a:r>
            <a:endParaRPr b="1" lang="en-US" sz="3200" spc="-1" strike="noStrike">
              <a:solidFill>
                <a:srgbClr val="000000"/>
              </a:solidFill>
              <a:latin typeface="Arial"/>
            </a:endParaRPr>
          </a:p>
        </p:txBody>
      </p:sp>
      <p:sp>
        <p:nvSpPr>
          <p:cNvPr id="2045" name="TextShape 2"/>
          <p:cNvSpPr txBox="1"/>
          <p:nvPr/>
        </p:nvSpPr>
        <p:spPr>
          <a:xfrm>
            <a:off x="380520" y="838080"/>
            <a:ext cx="4086360" cy="563904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Quasi-experimental</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One set of measures taken before and after treatment or intervention</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Compare pretest and posttest scores</a:t>
            </a:r>
            <a:endParaRPr b="0" lang="en-US" sz="3200" spc="-1" strike="noStrike">
              <a:solidFill>
                <a:srgbClr val="000000"/>
              </a:solidFill>
              <a:latin typeface="Arial"/>
            </a:endParaRPr>
          </a:p>
        </p:txBody>
      </p:sp>
      <p:sp>
        <p:nvSpPr>
          <p:cNvPr id="2046" name="TextShape 3"/>
          <p:cNvSpPr txBox="1"/>
          <p:nvPr/>
        </p:nvSpPr>
        <p:spPr>
          <a:xfrm>
            <a:off x="4619160" y="838080"/>
            <a:ext cx="3915000" cy="563904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Analysis</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paired </a:t>
            </a:r>
            <a:r>
              <a:rPr b="0" i="1" lang="en-US" sz="2800" spc="-1" strike="noStrike">
                <a:solidFill>
                  <a:srgbClr val="000000"/>
                </a:solidFill>
                <a:latin typeface="Arial"/>
              </a:rPr>
              <a:t>t</a:t>
            </a:r>
            <a:r>
              <a:rPr b="0" lang="en-US" sz="2800" spc="-1" strike="noStrike">
                <a:solidFill>
                  <a:srgbClr val="000000"/>
                </a:solidFill>
                <a:latin typeface="Arial"/>
              </a:rPr>
              <a:t> test</a:t>
            </a:r>
            <a:endParaRPr b="0" lang="en-US" sz="28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Weakness</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No comparison or control group</a:t>
            </a:r>
            <a:endParaRPr b="0" lang="en-US" sz="2800" spc="-1" strike="noStrike">
              <a:solidFill>
                <a:srgbClr val="000000"/>
              </a:solidFill>
              <a:latin typeface="Arial"/>
            </a:endParaRPr>
          </a:p>
        </p:txBody>
      </p:sp>
    </p:spTree>
  </p:cSld>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7" name="TextShape 1"/>
          <p:cNvSpPr txBox="1"/>
          <p:nvPr/>
        </p:nvSpPr>
        <p:spPr>
          <a:xfrm>
            <a:off x="304920" y="151920"/>
            <a:ext cx="8534160" cy="684360"/>
          </a:xfrm>
          <a:prstGeom prst="rect">
            <a:avLst/>
          </a:prstGeom>
          <a:noFill/>
          <a:ln>
            <a:noFill/>
          </a:ln>
        </p:spPr>
        <p:txBody>
          <a:bodyPr anchor="b"/>
          <a:p>
            <a:pPr algn="ctr"/>
            <a:r>
              <a:rPr b="1" lang="en-US" sz="3200" spc="-1" strike="noStrike">
                <a:solidFill>
                  <a:srgbClr val="000000"/>
                </a:solidFill>
                <a:latin typeface="Arial"/>
              </a:rPr>
              <a:t>Pretest-Posttest (control group)</a:t>
            </a:r>
            <a:endParaRPr b="1" lang="en-US" sz="3200" spc="-1" strike="noStrike">
              <a:solidFill>
                <a:srgbClr val="000000"/>
              </a:solidFill>
              <a:latin typeface="Arial"/>
            </a:endParaRPr>
          </a:p>
        </p:txBody>
      </p:sp>
      <p:sp>
        <p:nvSpPr>
          <p:cNvPr id="2048" name="TextShape 2"/>
          <p:cNvSpPr txBox="1"/>
          <p:nvPr/>
        </p:nvSpPr>
        <p:spPr>
          <a:xfrm>
            <a:off x="304920" y="1066680"/>
            <a:ext cx="4473360" cy="411480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Experimental design - random assignment</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Two groups</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Control</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Experimental</a:t>
            </a:r>
            <a:endParaRPr b="0" lang="en-US" sz="28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Measures on dependent variable made on </a:t>
            </a:r>
            <a:r>
              <a:rPr b="0" i="1" lang="en-US" sz="3200" spc="-1" strike="noStrike">
                <a:solidFill>
                  <a:srgbClr val="000000"/>
                </a:solidFill>
                <a:latin typeface="Arial"/>
              </a:rPr>
              <a:t>both</a:t>
            </a:r>
            <a:r>
              <a:rPr b="0" lang="en-US" sz="3200" spc="-1" strike="noStrike">
                <a:solidFill>
                  <a:srgbClr val="000000"/>
                </a:solidFill>
                <a:latin typeface="Arial"/>
              </a:rPr>
              <a:t> groups pre- and posttest</a:t>
            </a:r>
            <a:endParaRPr b="0" lang="en-US" sz="3200" spc="-1" strike="noStrike">
              <a:solidFill>
                <a:srgbClr val="000000"/>
              </a:solidFill>
              <a:latin typeface="Arial"/>
            </a:endParaRPr>
          </a:p>
        </p:txBody>
      </p:sp>
      <p:sp>
        <p:nvSpPr>
          <p:cNvPr id="2049" name="TextShape 3"/>
          <p:cNvSpPr txBox="1"/>
          <p:nvPr/>
        </p:nvSpPr>
        <p:spPr>
          <a:xfrm>
            <a:off x="4724280" y="1066680"/>
            <a:ext cx="4267440" cy="4114800"/>
          </a:xfrm>
          <a:prstGeom prst="rect">
            <a:avLst/>
          </a:prstGeom>
          <a:noFill/>
          <a:ln>
            <a:noFill/>
          </a:ln>
        </p:spPr>
        <p:txBody>
          <a:bodyPr>
            <a:normAutofit/>
          </a:bodyPr>
          <a:p>
            <a:pPr marL="228600" indent="-228600">
              <a:buClr>
                <a:srgbClr val="cfb77c"/>
              </a:buClr>
              <a:buSzPct val="50000"/>
              <a:buFont typeface="Wingdings" charset="2"/>
              <a:buChar char=""/>
            </a:pPr>
            <a:r>
              <a:rPr b="0" lang="en-US" sz="2800" spc="-1" strike="noStrike">
                <a:solidFill>
                  <a:srgbClr val="000000"/>
                </a:solidFill>
                <a:latin typeface="Arial"/>
              </a:rPr>
              <a:t>Significant  differences in experimental group not found in control group attributable to treatment</a:t>
            </a:r>
            <a:endParaRPr b="0" lang="en-US" sz="2800" spc="-1" strike="noStrike">
              <a:solidFill>
                <a:srgbClr val="000000"/>
              </a:solidFill>
              <a:latin typeface="Arial"/>
            </a:endParaRPr>
          </a:p>
          <a:p>
            <a:pPr marL="228600" indent="-228600">
              <a:buClr>
                <a:srgbClr val="cfb77c"/>
              </a:buClr>
              <a:buSzPct val="50000"/>
              <a:buFont typeface="Wingdings" charset="2"/>
              <a:buChar char=""/>
            </a:pPr>
            <a:r>
              <a:rPr b="0" lang="en-US" sz="2800" spc="-1" strike="noStrike">
                <a:solidFill>
                  <a:srgbClr val="000000"/>
                </a:solidFill>
                <a:latin typeface="Arial"/>
              </a:rPr>
              <a:t>Analysis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difference scores compared with independent </a:t>
            </a:r>
            <a:r>
              <a:rPr b="0" i="1" lang="en-US" sz="2400" spc="-1" strike="noStrike">
                <a:solidFill>
                  <a:srgbClr val="000000"/>
                </a:solidFill>
                <a:latin typeface="Arial"/>
              </a:rPr>
              <a:t>t</a:t>
            </a:r>
            <a:r>
              <a:rPr b="0" lang="en-US" sz="2400" spc="-1" strike="noStrike">
                <a:solidFill>
                  <a:srgbClr val="000000"/>
                </a:solidFill>
                <a:latin typeface="Arial"/>
              </a:rPr>
              <a:t> test</a:t>
            </a:r>
            <a:endParaRPr b="0" lang="en-US" sz="24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ANCOVA pretest score as covariate</a:t>
            </a:r>
            <a:endParaRPr b="0" lang="en-US" sz="2400" spc="-1" strike="noStrike">
              <a:solidFill>
                <a:srgbClr val="000000"/>
              </a:solid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TextShape 1"/>
          <p:cNvSpPr txBox="1"/>
          <p:nvPr/>
        </p:nvSpPr>
        <p:spPr>
          <a:xfrm>
            <a:off x="611280" y="-458640"/>
            <a:ext cx="7772040" cy="11426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What is fundamental research </a:t>
            </a:r>
            <a:endParaRPr b="0" lang="en-US" sz="4000" spc="-1" strike="noStrike">
              <a:solidFill>
                <a:srgbClr val="3366ff"/>
              </a:solidFill>
              <a:latin typeface="Tahoma"/>
            </a:endParaRPr>
          </a:p>
        </p:txBody>
      </p:sp>
      <p:sp>
        <p:nvSpPr>
          <p:cNvPr id="1299" name="TextShape 2"/>
          <p:cNvSpPr txBox="1"/>
          <p:nvPr/>
        </p:nvSpPr>
        <p:spPr>
          <a:xfrm>
            <a:off x="324000" y="765000"/>
            <a:ext cx="8819640" cy="4723920"/>
          </a:xfrm>
          <a:prstGeom prst="rect">
            <a:avLst/>
          </a:prstGeom>
          <a:noFill/>
          <a:ln>
            <a:noFill/>
          </a:ln>
        </p:spPr>
        <p:txBody>
          <a:bodyPr/>
          <a:p>
            <a:pPr marL="343080" indent="-342720">
              <a:lnSpc>
                <a:spcPct val="100000"/>
              </a:lnSpc>
              <a:spcBef>
                <a:spcPts val="400"/>
              </a:spcBef>
              <a:buClr>
                <a:srgbClr val="000000"/>
              </a:buClr>
              <a:buFont typeface="Wingdings" charset="2"/>
              <a:buChar char=""/>
            </a:pPr>
            <a:r>
              <a:rPr b="0" lang="en-US" sz="2000" spc="-1" strike="noStrike">
                <a:solidFill>
                  <a:srgbClr val="000000"/>
                </a:solidFill>
                <a:latin typeface="Arial"/>
                <a:ea typeface="ＭＳ Ｐゴシック"/>
              </a:rPr>
              <a:t>The endless debate about fundamental research, basic research, applied research, finalized research…</a:t>
            </a:r>
            <a:endParaRPr b="0" lang="en-US" sz="2000" spc="-1" strike="noStrike">
              <a:solidFill>
                <a:srgbClr val="000000"/>
              </a:solidFill>
              <a:latin typeface="Arial"/>
            </a:endParaRPr>
          </a:p>
          <a:p>
            <a:pPr marL="343080" indent="-342720">
              <a:lnSpc>
                <a:spcPct val="100000"/>
              </a:lnSpc>
              <a:spcBef>
                <a:spcPts val="400"/>
              </a:spcBef>
              <a:buClr>
                <a:srgbClr val="000000"/>
              </a:buClr>
              <a:buFont typeface="Wingdings" charset="2"/>
              <a:buChar char=""/>
            </a:pPr>
            <a:r>
              <a:rPr b="0" lang="en-US" sz="2000" spc="-1" strike="noStrike">
                <a:solidFill>
                  <a:srgbClr val="000000"/>
                </a:solidFill>
                <a:latin typeface="Arial"/>
                <a:ea typeface="ＭＳ Ｐゴシック"/>
              </a:rPr>
              <a:t>A first and some say definitive answer : a study of something in pure form, with no application that leads to a result  that has some scientific value as soon as it has been accepted by a scientific publication (a scientific committee)</a:t>
            </a:r>
            <a:endParaRPr b="0" lang="en-US" sz="2000" spc="-1" strike="noStrike">
              <a:solidFill>
                <a:srgbClr val="000000"/>
              </a:solidFill>
              <a:latin typeface="Arial"/>
            </a:endParaRPr>
          </a:p>
          <a:p>
            <a:pPr marL="343080" indent="-342720">
              <a:lnSpc>
                <a:spcPct val="100000"/>
              </a:lnSpc>
              <a:spcBef>
                <a:spcPts val="400"/>
              </a:spcBef>
              <a:buClr>
                <a:srgbClr val="000000"/>
              </a:buClr>
              <a:buFont typeface="Wingdings" charset="2"/>
              <a:buChar char=""/>
            </a:pPr>
            <a:r>
              <a:rPr b="0" lang="en-US" sz="2000" spc="-1" strike="noStrike">
                <a:solidFill>
                  <a:srgbClr val="000000"/>
                </a:solidFill>
                <a:latin typeface="Arial"/>
                <a:ea typeface="ＭＳ Ｐゴシック"/>
              </a:rPr>
              <a:t>A second answer : a result has some scientific value if it interests people and if it is novel (original) (and if it has some genericity)</a:t>
            </a:r>
            <a:endParaRPr b="0" lang="en-US" sz="2000" spc="-1" strike="noStrike">
              <a:solidFill>
                <a:srgbClr val="000000"/>
              </a:solidFill>
              <a:latin typeface="Arial"/>
            </a:endParaRPr>
          </a:p>
          <a:p>
            <a:pPr marL="343080" indent="-342720">
              <a:lnSpc>
                <a:spcPct val="100000"/>
              </a:lnSpc>
              <a:spcBef>
                <a:spcPts val="400"/>
              </a:spcBef>
              <a:buClr>
                <a:srgbClr val="000000"/>
              </a:buClr>
              <a:buFont typeface="Wingdings" charset="2"/>
              <a:buChar char=""/>
            </a:pPr>
            <a:r>
              <a:rPr b="0" lang="en-US" sz="2000" spc="-1" strike="noStrike">
                <a:solidFill>
                  <a:srgbClr val="000000"/>
                </a:solidFill>
                <a:latin typeface="Arial"/>
                <a:ea typeface="ＭＳ Ｐゴシック"/>
              </a:rPr>
              <a:t>A third and I say definitive answer : a result helps solve a problem and has some general scientific value cited by others, e.g.  in an reviewed published paper. </a:t>
            </a:r>
            <a:endParaRPr b="0" lang="en-US" sz="2000" spc="-1" strike="noStrike">
              <a:solidFill>
                <a:srgbClr val="000000"/>
              </a:solidFill>
              <a:latin typeface="Arial"/>
            </a:endParaRPr>
          </a:p>
          <a:p>
            <a:pPr marL="343080" indent="-342720">
              <a:lnSpc>
                <a:spcPct val="100000"/>
              </a:lnSpc>
              <a:spcBef>
                <a:spcPts val="400"/>
              </a:spcBef>
              <a:buClr>
                <a:srgbClr val="000000"/>
              </a:buClr>
              <a:buFont typeface="Wingdings" charset="2"/>
              <a:buChar char=""/>
            </a:pPr>
            <a:r>
              <a:rPr b="0" lang="en-US" sz="2000" spc="-1" strike="noStrike">
                <a:solidFill>
                  <a:srgbClr val="000000"/>
                </a:solidFill>
                <a:latin typeface="Arial"/>
                <a:ea typeface="ＭＳ Ｐゴシック"/>
              </a:rPr>
              <a:t>The most difficult (and so the most interesting) problems have often been raised by applications, e.g. medical applications. Investigating these problems have gone through theoretical scientific developments.</a:t>
            </a:r>
            <a:endParaRPr b="0" lang="en-US" sz="2000" spc="-1" strike="noStrike">
              <a:solidFill>
                <a:srgbClr val="000000"/>
              </a:solidFill>
              <a:latin typeface="Arial"/>
            </a:endParaRPr>
          </a:p>
          <a:p>
            <a:pPr marL="343080" indent="-342720">
              <a:lnSpc>
                <a:spcPct val="100000"/>
              </a:lnSpc>
              <a:spcBef>
                <a:spcPts val="400"/>
              </a:spcBef>
              <a:buClr>
                <a:srgbClr val="000000"/>
              </a:buClr>
              <a:buFont typeface="Wingdings" charset="2"/>
              <a:buChar char=""/>
            </a:pPr>
            <a:r>
              <a:rPr b="0" lang="en-US" sz="2000" spc="-1" strike="noStrike">
                <a:solidFill>
                  <a:srgbClr val="000000"/>
                </a:solidFill>
                <a:latin typeface="Arial"/>
                <a:ea typeface="ＭＳ Ｐゴシック"/>
              </a:rPr>
              <a:t>My Bias:  Fundamental research is that which help solve multiple-real world problems. Until then its just “speculative research.”</a:t>
            </a:r>
            <a:endParaRPr b="0" lang="en-US" sz="2000" spc="-1" strike="noStrike">
              <a:solidFill>
                <a:srgbClr val="000000"/>
              </a:solidFill>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0" name="TextShape 1"/>
          <p:cNvSpPr txBox="1"/>
          <p:nvPr/>
        </p:nvSpPr>
        <p:spPr>
          <a:xfrm>
            <a:off x="-360" y="685440"/>
            <a:ext cx="8534520" cy="68436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 Quasi-experimental Designs</a:t>
            </a:r>
            <a:endParaRPr b="1" lang="en-US" sz="3200" spc="-1" strike="noStrike">
              <a:solidFill>
                <a:srgbClr val="000000"/>
              </a:solidFill>
              <a:latin typeface="Arial"/>
            </a:endParaRPr>
          </a:p>
        </p:txBody>
      </p:sp>
      <p:sp>
        <p:nvSpPr>
          <p:cNvPr id="2051" name="TextShape 2"/>
          <p:cNvSpPr txBox="1"/>
          <p:nvPr/>
        </p:nvSpPr>
        <p:spPr>
          <a:xfrm>
            <a:off x="-360" y="1409760"/>
            <a:ext cx="8001000" cy="5635440"/>
          </a:xfrm>
          <a:prstGeom prst="rect">
            <a:avLst/>
          </a:prstGeom>
          <a:noFill/>
          <a:ln>
            <a:noFill/>
          </a:ln>
        </p:spPr>
        <p:txBody>
          <a:bodyPr lIns="92160" rIns="92160" tIns="46080" bIns="46080">
            <a:normAutofit/>
          </a:bodyPr>
          <a:p>
            <a:pPr marL="228600" indent="-228600" algn="just">
              <a:spcAft>
                <a:spcPts val="697"/>
              </a:spcAft>
              <a:buClr>
                <a:srgbClr val="cfb77c"/>
              </a:buClr>
              <a:buSzPct val="50000"/>
              <a:buFont typeface="Wingdings" charset="2"/>
              <a:buChar char=""/>
            </a:pPr>
            <a:r>
              <a:rPr b="0" lang="en-US" sz="2800" spc="-1" strike="noStrike">
                <a:solidFill>
                  <a:srgbClr val="000000"/>
                </a:solidFill>
                <a:latin typeface="Arial"/>
              </a:rPr>
              <a:t>Offer some degree of control but there is no random  assignment of variables</a:t>
            </a:r>
            <a:endParaRPr b="0" lang="en-US" sz="2800" spc="-1" strike="noStrike">
              <a:solidFill>
                <a:srgbClr val="000000"/>
              </a:solidFill>
              <a:latin typeface="Arial"/>
            </a:endParaRPr>
          </a:p>
          <a:p>
            <a:pPr marL="228600" indent="-228600" algn="just">
              <a:spcAft>
                <a:spcPts val="697"/>
              </a:spcAft>
              <a:buClr>
                <a:srgbClr val="cfb77c"/>
              </a:buClr>
              <a:buSzPct val="50000"/>
              <a:buFont typeface="Wingdings" charset="2"/>
              <a:buChar char=""/>
            </a:pPr>
            <a:r>
              <a:rPr b="0" lang="en-US" sz="2800" spc="-1" strike="noStrike">
                <a:solidFill>
                  <a:srgbClr val="000000"/>
                </a:solidFill>
                <a:latin typeface="Arial"/>
              </a:rPr>
              <a:t>Provide more measurements and more information than pre-experimental design</a:t>
            </a:r>
            <a:endParaRPr b="0" lang="en-US" sz="2800" spc="-1" strike="noStrike">
              <a:solidFill>
                <a:srgbClr val="000000"/>
              </a:solidFill>
              <a:latin typeface="Arial"/>
            </a:endParaRPr>
          </a:p>
          <a:p>
            <a:pPr marL="228600" indent="-228600" algn="just">
              <a:spcAft>
                <a:spcPts val="697"/>
              </a:spcAft>
            </a:pPr>
            <a:r>
              <a:rPr b="0" i="1" lang="en-US" sz="2800" spc="-1" strike="noStrike">
                <a:solidFill>
                  <a:srgbClr val="d2611c"/>
                </a:solidFill>
                <a:latin typeface="Arial"/>
              </a:rPr>
              <a:t>Time Series Designs</a:t>
            </a:r>
            <a:endParaRPr b="0" lang="en-US" sz="2800" spc="-1" strike="noStrike">
              <a:solidFill>
                <a:srgbClr val="000000"/>
              </a:solidFill>
              <a:latin typeface="Arial"/>
            </a:endParaRPr>
          </a:p>
          <a:p>
            <a:pPr marL="228600" indent="-228600" algn="just">
              <a:spcAft>
                <a:spcPts val="697"/>
              </a:spcAft>
              <a:buClr>
                <a:srgbClr val="cfb77c"/>
              </a:buClr>
              <a:buSzPct val="50000"/>
              <a:buFont typeface="Wingdings" charset="2"/>
              <a:buChar char=""/>
            </a:pPr>
            <a:r>
              <a:rPr b="0" lang="en-US" sz="2800" spc="-1" strike="noStrike">
                <a:solidFill>
                  <a:srgbClr val="000000"/>
                </a:solidFill>
                <a:latin typeface="Arial"/>
              </a:rPr>
              <a:t>Series of measurements are employed during which an experimental treatment occurs</a:t>
            </a:r>
            <a:endParaRPr b="0" lang="en-US" sz="2800" spc="-1" strike="noStrike">
              <a:solidFill>
                <a:srgbClr val="000000"/>
              </a:solidFill>
              <a:latin typeface="Arial"/>
            </a:endParaRPr>
          </a:p>
          <a:p>
            <a:pPr marL="228600" indent="-228600" algn="ctr">
              <a:spcAft>
                <a:spcPts val="697"/>
              </a:spcAft>
            </a:pPr>
            <a:r>
              <a:rPr b="0" lang="en-US" sz="2800" spc="-1" strike="noStrike">
                <a:solidFill>
                  <a:srgbClr val="000000"/>
                </a:solidFill>
                <a:latin typeface="Arial"/>
              </a:rPr>
              <a:t>EG  O</a:t>
            </a:r>
            <a:r>
              <a:rPr b="0" lang="en-US" sz="2800" spc="-1" strike="noStrike" baseline="-25000">
                <a:solidFill>
                  <a:srgbClr val="000000"/>
                </a:solidFill>
                <a:latin typeface="Arial"/>
              </a:rPr>
              <a:t>1</a:t>
            </a:r>
            <a:r>
              <a:rPr b="0" lang="en-US" sz="2800" spc="-1" strike="noStrike">
                <a:solidFill>
                  <a:srgbClr val="000000"/>
                </a:solidFill>
                <a:latin typeface="Arial"/>
              </a:rPr>
              <a:t>  O</a:t>
            </a:r>
            <a:r>
              <a:rPr b="0" lang="en-US" sz="2800" spc="-1" strike="noStrike" baseline="-25000">
                <a:solidFill>
                  <a:srgbClr val="000000"/>
                </a:solidFill>
                <a:latin typeface="Arial"/>
              </a:rPr>
              <a:t>2</a:t>
            </a:r>
            <a:r>
              <a:rPr b="0" lang="en-US" sz="2800" spc="-1" strike="noStrike">
                <a:solidFill>
                  <a:srgbClr val="000000"/>
                </a:solidFill>
                <a:latin typeface="Arial"/>
              </a:rPr>
              <a:t>  O</a:t>
            </a:r>
            <a:r>
              <a:rPr b="0" lang="en-US" sz="2800" spc="-1" strike="noStrike" baseline="-25000">
                <a:solidFill>
                  <a:srgbClr val="000000"/>
                </a:solidFill>
                <a:latin typeface="Arial"/>
              </a:rPr>
              <a:t>3</a:t>
            </a:r>
            <a:r>
              <a:rPr b="0" lang="en-US" sz="2800" spc="-1" strike="noStrike">
                <a:solidFill>
                  <a:srgbClr val="000000"/>
                </a:solidFill>
                <a:latin typeface="Arial"/>
              </a:rPr>
              <a:t>  O</a:t>
            </a:r>
            <a:r>
              <a:rPr b="0" lang="en-US" sz="2800" spc="-1" strike="noStrike" baseline="-25000">
                <a:solidFill>
                  <a:srgbClr val="000000"/>
                </a:solidFill>
                <a:latin typeface="Arial"/>
              </a:rPr>
              <a:t>4</a:t>
            </a:r>
            <a:r>
              <a:rPr b="0" lang="en-US" sz="2800" spc="-1" strike="noStrike">
                <a:solidFill>
                  <a:srgbClr val="000000"/>
                </a:solidFill>
                <a:latin typeface="Arial"/>
              </a:rPr>
              <a:t>  X  O</a:t>
            </a:r>
            <a:r>
              <a:rPr b="0" lang="en-US" sz="2800" spc="-1" strike="noStrike" baseline="-25000">
                <a:solidFill>
                  <a:srgbClr val="000000"/>
                </a:solidFill>
                <a:latin typeface="Arial"/>
              </a:rPr>
              <a:t>5</a:t>
            </a:r>
            <a:r>
              <a:rPr b="0" lang="en-US" sz="2800" spc="-1" strike="noStrike">
                <a:solidFill>
                  <a:srgbClr val="000000"/>
                </a:solidFill>
                <a:latin typeface="Arial"/>
              </a:rPr>
              <a:t>  O</a:t>
            </a:r>
            <a:r>
              <a:rPr b="0" lang="en-US" sz="2800" spc="-1" strike="noStrike" baseline="-25000">
                <a:solidFill>
                  <a:srgbClr val="000000"/>
                </a:solidFill>
                <a:latin typeface="Arial"/>
              </a:rPr>
              <a:t>6</a:t>
            </a:r>
            <a:r>
              <a:rPr b="0" lang="en-US" sz="2800" spc="-1" strike="noStrike">
                <a:solidFill>
                  <a:srgbClr val="000000"/>
                </a:solidFill>
                <a:latin typeface="Arial"/>
              </a:rPr>
              <a:t>  O</a:t>
            </a:r>
            <a:r>
              <a:rPr b="0" lang="en-US" sz="2800" spc="-1" strike="noStrike" baseline="-25000">
                <a:solidFill>
                  <a:srgbClr val="000000"/>
                </a:solidFill>
                <a:latin typeface="Arial"/>
              </a:rPr>
              <a:t>7</a:t>
            </a:r>
            <a:r>
              <a:rPr b="0" lang="en-US" sz="2800" spc="-1" strike="noStrike">
                <a:solidFill>
                  <a:srgbClr val="000000"/>
                </a:solidFill>
                <a:latin typeface="Arial"/>
              </a:rPr>
              <a:t>  O</a:t>
            </a:r>
            <a:r>
              <a:rPr b="0" lang="en-US" sz="2800" spc="-1" strike="noStrike" baseline="-25000">
                <a:solidFill>
                  <a:srgbClr val="000000"/>
                </a:solidFill>
                <a:latin typeface="Arial"/>
              </a:rPr>
              <a:t>8</a:t>
            </a:r>
            <a:endParaRPr b="0" lang="en-US" sz="2800" spc="-1" strike="noStrike">
              <a:solidFill>
                <a:srgbClr val="000000"/>
              </a:solidFill>
              <a:latin typeface="Arial"/>
            </a:endParaRPr>
          </a:p>
        </p:txBody>
      </p:sp>
    </p:spTree>
  </p:cSld>
  <p:timing>
    <p:tnLst>
      <p:par>
        <p:cTn id="498" dur="indefinite" restart="never" nodeType="tmRoot">
          <p:childTnLst>
            <p:seq>
              <p:cTn id="499" dur="indefinite" nodeType="mainSeq">
                <p:childTnLst>
                  <p:par>
                    <p:cTn id="500" fill="hold">
                      <p:stCondLst>
                        <p:cond delay="indefinite"/>
                      </p:stCondLst>
                      <p:childTnLst>
                        <p:par>
                          <p:cTn id="501" fill="hold">
                            <p:stCondLst>
                              <p:cond delay="0"/>
                            </p:stCondLst>
                            <p:childTnLst>
                              <p:par>
                                <p:cTn id="502" nodeType="clickEffect" fill="hold" presetClass="entr" presetID="22" presetSubtype="8">
                                  <p:stCondLst>
                                    <p:cond delay="0"/>
                                  </p:stCondLst>
                                  <p:childTnLst>
                                    <p:set>
                                      <p:cBhvr>
                                        <p:cTn id="503" dur="1" fill="hold">
                                          <p:stCondLst>
                                            <p:cond delay="0"/>
                                          </p:stCondLst>
                                        </p:cTn>
                                        <p:tgtEl>
                                          <p:spTgt spid="2051">
                                            <p:txEl>
                                              <p:pRg st="4" end="4"/>
                                            </p:txEl>
                                          </p:spTgt>
                                        </p:tgtEl>
                                        <p:attrNameLst>
                                          <p:attrName>style.visibility</p:attrName>
                                        </p:attrNameLst>
                                      </p:cBhvr>
                                      <p:to>
                                        <p:strVal val="visible"/>
                                      </p:to>
                                    </p:set>
                                    <p:animEffect filter="wipe(left)" transition="in">
                                      <p:cBhvr additive="repl">
                                        <p:cTn id="504" dur="500"/>
                                        <p:tgtEl>
                                          <p:spTgt spid="2051">
                                            <p:txEl>
                                              <p:pRg st="4" end="4"/>
                                            </p:txEl>
                                          </p:spTgt>
                                        </p:tgtEl>
                                      </p:cBhvr>
                                    </p:animEffect>
                                  </p:childTnLst>
                                </p:cTn>
                              </p:par>
                            </p:childTnLst>
                          </p:cTn>
                        </p:par>
                      </p:childTnLst>
                    </p:cTn>
                  </p:par>
                  <p:par>
                    <p:cTn id="505" fill="hold">
                      <p:stCondLst>
                        <p:cond delay="indefinite"/>
                      </p:stCondLst>
                      <p:childTnLst>
                        <p:par>
                          <p:cTn id="506" fill="hold">
                            <p:stCondLst>
                              <p:cond delay="0"/>
                            </p:stCondLst>
                            <p:childTnLst>
                              <p:par>
                                <p:cTn id="507" nodeType="clickEffect" fill="hold" presetClass="entr" presetID="22" presetSubtype="8">
                                  <p:stCondLst>
                                    <p:cond delay="0"/>
                                  </p:stCondLst>
                                  <p:childTnLst>
                                    <p:set>
                                      <p:cBhvr>
                                        <p:cTn id="508" dur="1" fill="hold">
                                          <p:stCondLst>
                                            <p:cond delay="0"/>
                                          </p:stCondLst>
                                        </p:cTn>
                                        <p:tgtEl>
                                          <p:spTgt spid="2051">
                                            <p:txEl>
                                              <p:pRg st="3" end="3"/>
                                            </p:txEl>
                                          </p:spTgt>
                                        </p:tgtEl>
                                        <p:attrNameLst>
                                          <p:attrName>style.visibility</p:attrName>
                                        </p:attrNameLst>
                                      </p:cBhvr>
                                      <p:to>
                                        <p:strVal val="visible"/>
                                      </p:to>
                                    </p:set>
                                    <p:animEffect filter="wipe(left)" transition="in">
                                      <p:cBhvr additive="repl">
                                        <p:cTn id="509" dur="500"/>
                                        <p:tgtEl>
                                          <p:spTgt spid="2051">
                                            <p:txEl>
                                              <p:pRg st="3" end="3"/>
                                            </p:txEl>
                                          </p:spTgt>
                                        </p:tgtEl>
                                      </p:cBhvr>
                                    </p:animEffect>
                                  </p:childTnLst>
                                </p:cTn>
                              </p:par>
                            </p:childTnLst>
                          </p:cTn>
                        </p:par>
                      </p:childTnLst>
                    </p:cTn>
                  </p:par>
                  <p:par>
                    <p:cTn id="510" fill="hold">
                      <p:stCondLst>
                        <p:cond delay="indefinite"/>
                      </p:stCondLst>
                      <p:childTnLst>
                        <p:par>
                          <p:cTn id="511" fill="hold">
                            <p:stCondLst>
                              <p:cond delay="0"/>
                            </p:stCondLst>
                            <p:childTnLst>
                              <p:par>
                                <p:cTn id="512" nodeType="clickEffect" fill="hold" presetClass="entr" presetID="22" presetSubtype="8">
                                  <p:stCondLst>
                                    <p:cond delay="0"/>
                                  </p:stCondLst>
                                  <p:childTnLst>
                                    <p:set>
                                      <p:cBhvr>
                                        <p:cTn id="513" dur="1" fill="hold">
                                          <p:stCondLst>
                                            <p:cond delay="0"/>
                                          </p:stCondLst>
                                        </p:cTn>
                                        <p:tgtEl>
                                          <p:spTgt spid="2051">
                                            <p:txEl>
                                              <p:pRg st="2" end="2"/>
                                            </p:txEl>
                                          </p:spTgt>
                                        </p:tgtEl>
                                        <p:attrNameLst>
                                          <p:attrName>style.visibility</p:attrName>
                                        </p:attrNameLst>
                                      </p:cBhvr>
                                      <p:to>
                                        <p:strVal val="visible"/>
                                      </p:to>
                                    </p:set>
                                    <p:animEffect filter="wipe(left)" transition="in">
                                      <p:cBhvr additive="repl">
                                        <p:cTn id="514" dur="500"/>
                                        <p:tgtEl>
                                          <p:spTgt spid="2051">
                                            <p:txEl>
                                              <p:pRg st="2" end="2"/>
                                            </p:txEl>
                                          </p:spTgt>
                                        </p:tgtEl>
                                      </p:cBhvr>
                                    </p:animEffect>
                                  </p:childTnLst>
                                </p:cTn>
                              </p:par>
                            </p:childTnLst>
                          </p:cTn>
                        </p:par>
                      </p:childTnLst>
                    </p:cTn>
                  </p:par>
                  <p:par>
                    <p:cTn id="515" fill="hold">
                      <p:stCondLst>
                        <p:cond delay="indefinite"/>
                      </p:stCondLst>
                      <p:childTnLst>
                        <p:par>
                          <p:cTn id="516" fill="hold">
                            <p:stCondLst>
                              <p:cond delay="0"/>
                            </p:stCondLst>
                            <p:childTnLst>
                              <p:par>
                                <p:cTn id="517" nodeType="clickEffect" fill="hold" presetClass="entr" presetID="22" presetSubtype="8">
                                  <p:stCondLst>
                                    <p:cond delay="0"/>
                                  </p:stCondLst>
                                  <p:childTnLst>
                                    <p:set>
                                      <p:cBhvr>
                                        <p:cTn id="518" dur="1" fill="hold">
                                          <p:stCondLst>
                                            <p:cond delay="0"/>
                                          </p:stCondLst>
                                        </p:cTn>
                                        <p:tgtEl>
                                          <p:spTgt spid="2051">
                                            <p:txEl>
                                              <p:pRg st="1" end="1"/>
                                            </p:txEl>
                                          </p:spTgt>
                                        </p:tgtEl>
                                        <p:attrNameLst>
                                          <p:attrName>style.visibility</p:attrName>
                                        </p:attrNameLst>
                                      </p:cBhvr>
                                      <p:to>
                                        <p:strVal val="visible"/>
                                      </p:to>
                                    </p:set>
                                    <p:animEffect filter="wipe(left)" transition="in">
                                      <p:cBhvr additive="repl">
                                        <p:cTn id="519" dur="500"/>
                                        <p:tgtEl>
                                          <p:spTgt spid="2051">
                                            <p:txEl>
                                              <p:pRg st="1" end="1"/>
                                            </p:txEl>
                                          </p:spTgt>
                                        </p:tgtEl>
                                      </p:cBhvr>
                                    </p:animEffect>
                                  </p:childTnLst>
                                </p:cTn>
                              </p:par>
                            </p:childTnLst>
                          </p:cTn>
                        </p:par>
                      </p:childTnLst>
                    </p:cTn>
                  </p:par>
                  <p:par>
                    <p:cTn id="520" fill="hold">
                      <p:stCondLst>
                        <p:cond delay="indefinite"/>
                      </p:stCondLst>
                      <p:childTnLst>
                        <p:par>
                          <p:cTn id="521" fill="hold">
                            <p:stCondLst>
                              <p:cond delay="0"/>
                            </p:stCondLst>
                            <p:childTnLst>
                              <p:par>
                                <p:cTn id="522" nodeType="clickEffect" fill="hold" presetClass="entr" presetID="22" presetSubtype="8">
                                  <p:stCondLst>
                                    <p:cond delay="0"/>
                                  </p:stCondLst>
                                  <p:childTnLst>
                                    <p:set>
                                      <p:cBhvr>
                                        <p:cTn id="523" dur="1" fill="hold">
                                          <p:stCondLst>
                                            <p:cond delay="0"/>
                                          </p:stCondLst>
                                        </p:cTn>
                                        <p:tgtEl>
                                          <p:spTgt spid="2051">
                                            <p:txEl>
                                              <p:pRg st="0" end="0"/>
                                            </p:txEl>
                                          </p:spTgt>
                                        </p:tgtEl>
                                        <p:attrNameLst>
                                          <p:attrName>style.visibility</p:attrName>
                                        </p:attrNameLst>
                                      </p:cBhvr>
                                      <p:to>
                                        <p:strVal val="visible"/>
                                      </p:to>
                                    </p:set>
                                    <p:animEffect filter="wipe(left)" transition="in">
                                      <p:cBhvr additive="repl">
                                        <p:cTn id="524" dur="500"/>
                                        <p:tgtEl>
                                          <p:spTgt spid="2051">
                                            <p:txEl>
                                              <p:pRg st="0" end="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2" name="TextShape 1"/>
          <p:cNvSpPr txBox="1"/>
          <p:nvPr/>
        </p:nvSpPr>
        <p:spPr>
          <a:xfrm>
            <a:off x="-360" y="650520"/>
            <a:ext cx="8534520" cy="684360"/>
          </a:xfrm>
          <a:prstGeom prst="rect">
            <a:avLst/>
          </a:prstGeom>
          <a:noFill/>
          <a:ln>
            <a:noFill/>
          </a:ln>
        </p:spPr>
        <p:txBody>
          <a:bodyPr lIns="92160" rIns="92160" tIns="46080" bIns="46080" anchor="b"/>
          <a:p>
            <a:pPr algn="ctr"/>
            <a:r>
              <a:rPr b="1" lang="en-US" sz="3200" spc="-1" strike="noStrike">
                <a:solidFill>
                  <a:srgbClr val="000000"/>
                </a:solidFill>
                <a:latin typeface="Arial"/>
              </a:rPr>
              <a:t>Classical Designs - Quasi-experimental Designs (Contd.)</a:t>
            </a:r>
            <a:endParaRPr b="1" lang="en-US" sz="3200" spc="-1" strike="noStrike">
              <a:solidFill>
                <a:srgbClr val="000000"/>
              </a:solidFill>
              <a:latin typeface="Arial"/>
            </a:endParaRPr>
          </a:p>
        </p:txBody>
      </p:sp>
      <p:sp>
        <p:nvSpPr>
          <p:cNvPr id="2053" name="TextShape 2"/>
          <p:cNvSpPr txBox="1"/>
          <p:nvPr/>
        </p:nvSpPr>
        <p:spPr>
          <a:xfrm>
            <a:off x="-360" y="1374840"/>
            <a:ext cx="8001000" cy="5635440"/>
          </a:xfrm>
          <a:prstGeom prst="rect">
            <a:avLst/>
          </a:prstGeom>
          <a:noFill/>
          <a:ln>
            <a:noFill/>
          </a:ln>
        </p:spPr>
        <p:txBody>
          <a:bodyPr lIns="92160" rIns="92160" tIns="46080" bIns="46080">
            <a:normAutofit/>
          </a:bodyPr>
          <a:p>
            <a:pPr marL="228600" indent="-228600" algn="just">
              <a:lnSpc>
                <a:spcPct val="90000"/>
              </a:lnSpc>
            </a:pPr>
            <a:r>
              <a:rPr b="0" i="1" lang="en-US" sz="3200" spc="-1" strike="noStrike">
                <a:solidFill>
                  <a:srgbClr val="d2611c"/>
                </a:solidFill>
                <a:latin typeface="Arial"/>
              </a:rPr>
              <a:t>Trend Studies</a:t>
            </a:r>
            <a:endParaRPr b="0" lang="en-US" sz="3200" spc="-1" strike="noStrike">
              <a:solidFill>
                <a:srgbClr val="000000"/>
              </a:solidFill>
              <a:latin typeface="Arial"/>
            </a:endParaRPr>
          </a:p>
          <a:p>
            <a:pPr marL="228600" indent="-228600" algn="just">
              <a:lnSpc>
                <a:spcPct val="90000"/>
              </a:lnSpc>
              <a:buClr>
                <a:srgbClr val="cfb77c"/>
              </a:buClr>
              <a:buSzPct val="50000"/>
              <a:buFont typeface="Wingdings" charset="2"/>
              <a:buChar char=""/>
            </a:pPr>
            <a:r>
              <a:rPr b="0" lang="en-US" sz="3200" spc="-1" strike="noStrike">
                <a:solidFill>
                  <a:srgbClr val="000000"/>
                </a:solidFill>
                <a:latin typeface="Arial"/>
              </a:rPr>
              <a:t>Measures over time come from succession of separate random samples from the same population</a:t>
            </a:r>
            <a:endParaRPr b="0" lang="en-US" sz="3200" spc="-1" strike="noStrike">
              <a:solidFill>
                <a:srgbClr val="000000"/>
              </a:solidFill>
              <a:latin typeface="Arial"/>
            </a:endParaRPr>
          </a:p>
          <a:p>
            <a:pPr marL="228600" indent="-228600" algn="just">
              <a:lnSpc>
                <a:spcPct val="90000"/>
              </a:lnSpc>
              <a:buClr>
                <a:srgbClr val="cfb77c"/>
              </a:buClr>
              <a:buSzPct val="50000"/>
              <a:buFont typeface="Wingdings" charset="2"/>
              <a:buChar char=""/>
            </a:pPr>
            <a:endParaRPr b="0" lang="en-US" sz="3200" spc="-1" strike="noStrike">
              <a:solidFill>
                <a:srgbClr val="000000"/>
              </a:solidFill>
              <a:latin typeface="Arial"/>
            </a:endParaRPr>
          </a:p>
          <a:p>
            <a:pPr marL="228600" indent="-228600" algn="just">
              <a:lnSpc>
                <a:spcPct val="90000"/>
              </a:lnSpc>
            </a:pPr>
            <a:r>
              <a:rPr b="0" i="1" lang="en-US" sz="3200" spc="-1" strike="noStrike">
                <a:solidFill>
                  <a:srgbClr val="d2611c"/>
                </a:solidFill>
                <a:latin typeface="Arial"/>
              </a:rPr>
              <a:t>Continuous Panel Studies</a:t>
            </a:r>
            <a:endParaRPr b="0" lang="en-US" sz="3200" spc="-1" strike="noStrike">
              <a:solidFill>
                <a:srgbClr val="000000"/>
              </a:solidFill>
              <a:latin typeface="Arial"/>
            </a:endParaRPr>
          </a:p>
          <a:p>
            <a:pPr marL="228600" indent="-228600" algn="just">
              <a:lnSpc>
                <a:spcPct val="90000"/>
              </a:lnSpc>
              <a:buClr>
                <a:srgbClr val="cfb77c"/>
              </a:buClr>
              <a:buSzPct val="50000"/>
              <a:buFont typeface="Wingdings" charset="2"/>
              <a:buChar char=""/>
            </a:pPr>
            <a:r>
              <a:rPr b="0" lang="en-US" sz="3200" spc="-1" strike="noStrike">
                <a:solidFill>
                  <a:srgbClr val="000000"/>
                </a:solidFill>
                <a:latin typeface="Arial"/>
              </a:rPr>
              <a:t>Collect a series of measurements on the same sample of test units over an extended period of time</a:t>
            </a:r>
            <a:endParaRPr b="0" lang="en-US" sz="3200" spc="-1" strike="noStrike">
              <a:solidFill>
                <a:srgbClr val="000000"/>
              </a:solidFill>
              <a:latin typeface="Arial"/>
            </a:endParaRPr>
          </a:p>
        </p:txBody>
      </p:sp>
    </p:spTree>
  </p:cSld>
  <p:timing>
    <p:tnLst>
      <p:par>
        <p:cTn id="525" dur="indefinite" restart="never" nodeType="tmRoot">
          <p:childTnLst>
            <p:seq>
              <p:cTn id="526" dur="indefinite" nodeType="mainSeq">
                <p:childTnLst>
                  <p:par>
                    <p:cTn id="527" fill="hold">
                      <p:stCondLst>
                        <p:cond delay="indefinite"/>
                      </p:stCondLst>
                      <p:childTnLst>
                        <p:par>
                          <p:cTn id="528" fill="hold">
                            <p:stCondLst>
                              <p:cond delay="0"/>
                            </p:stCondLst>
                            <p:childTnLst/>
                          </p:cTn>
                        </p:par>
                      </p:childTnLst>
                    </p:cTn>
                  </p:par>
                  <p:par>
                    <p:cTn id="529" fill="hold">
                      <p:stCondLst>
                        <p:cond delay="indefinite"/>
                      </p:stCondLst>
                      <p:childTnLst>
                        <p:par>
                          <p:cTn id="530" fill="hold">
                            <p:stCondLst>
                              <p:cond delay="0"/>
                            </p:stCondLst>
                            <p:childTnLst/>
                          </p:cTn>
                        </p:par>
                      </p:childTnLst>
                    </p:cTn>
                  </p:par>
                  <p:par>
                    <p:cTn id="531" fill="hold">
                      <p:stCondLst>
                        <p:cond delay="indefinite"/>
                      </p:stCondLst>
                      <p:childTnLst>
                        <p:par>
                          <p:cTn id="532" fill="hold">
                            <p:stCondLst>
                              <p:cond delay="0"/>
                            </p:stCondLst>
                            <p:childTnLst/>
                          </p:cTn>
                        </p:par>
                      </p:childTnLst>
                    </p:cTn>
                  </p:par>
                  <p:par>
                    <p:cTn id="533" fill="hold">
                      <p:stCondLst>
                        <p:cond delay="indefinite"/>
                      </p:stCondLst>
                      <p:childTnLst>
                        <p:par>
                          <p:cTn id="534" fill="hold">
                            <p:stCondLst>
                              <p:cond delay="0"/>
                            </p:stCondLst>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4" name="TextShape 1"/>
          <p:cNvSpPr txBox="1"/>
          <p:nvPr/>
        </p:nvSpPr>
        <p:spPr>
          <a:xfrm>
            <a:off x="-360" y="151920"/>
            <a:ext cx="8534520" cy="684360"/>
          </a:xfrm>
          <a:prstGeom prst="rect">
            <a:avLst/>
          </a:prstGeom>
          <a:noFill/>
          <a:ln>
            <a:noFill/>
          </a:ln>
        </p:spPr>
        <p:txBody>
          <a:bodyPr lIns="92160" rIns="92160" tIns="46080" bIns="46080" anchor="b"/>
          <a:p>
            <a:pPr algn="ctr"/>
            <a:r>
              <a:rPr b="1" lang="en-US" sz="3600" spc="-1" strike="noStrike">
                <a:solidFill>
                  <a:srgbClr val="000000"/>
                </a:solidFill>
                <a:latin typeface="Arial"/>
              </a:rPr>
              <a:t>Statistical Designs</a:t>
            </a:r>
            <a:endParaRPr b="1" lang="en-US" sz="3600" spc="-1" strike="noStrike">
              <a:solidFill>
                <a:srgbClr val="000000"/>
              </a:solidFill>
              <a:latin typeface="Arial"/>
            </a:endParaRPr>
          </a:p>
        </p:txBody>
      </p:sp>
      <p:sp>
        <p:nvSpPr>
          <p:cNvPr id="2055"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lgn="just">
              <a:lnSpc>
                <a:spcPct val="90000"/>
              </a:lnSpc>
              <a:spcAft>
                <a:spcPts val="799"/>
              </a:spcAft>
            </a:pPr>
            <a:r>
              <a:rPr b="0" i="1" lang="en-US" sz="3200" spc="-1" strike="noStrike">
                <a:solidFill>
                  <a:srgbClr val="d2611c"/>
                </a:solidFill>
                <a:latin typeface="Arial"/>
              </a:rPr>
              <a:t>Completely Randomized Design</a:t>
            </a:r>
            <a:endParaRPr b="0" lang="en-US" sz="3200" spc="-1" strike="noStrike">
              <a:solidFill>
                <a:srgbClr val="000000"/>
              </a:solidFill>
              <a:latin typeface="Arial"/>
            </a:endParaRPr>
          </a:p>
          <a:p>
            <a:pPr marL="228600" indent="-228600" algn="just">
              <a:lnSpc>
                <a:spcPct val="90000"/>
              </a:lnSpc>
              <a:spcAft>
                <a:spcPts val="799"/>
              </a:spcAft>
              <a:buClr>
                <a:srgbClr val="cfb77c"/>
              </a:buClr>
              <a:buSzPct val="50000"/>
              <a:buFont typeface="Wingdings" charset="2"/>
              <a:buChar char=""/>
            </a:pPr>
            <a:r>
              <a:rPr b="0" lang="en-US" sz="3200" spc="-1" strike="noStrike">
                <a:solidFill>
                  <a:srgbClr val="000000"/>
                </a:solidFill>
                <a:latin typeface="Arial"/>
              </a:rPr>
              <a:t>Any number of treatments can be assigned to test units on a random basis</a:t>
            </a:r>
            <a:endParaRPr b="0" lang="en-US" sz="3200" spc="-1" strike="noStrike">
              <a:solidFill>
                <a:srgbClr val="000000"/>
              </a:solidFill>
              <a:latin typeface="Arial"/>
            </a:endParaRPr>
          </a:p>
          <a:p>
            <a:pPr marL="228600" indent="-228600" algn="ctr">
              <a:lnSpc>
                <a:spcPct val="90000"/>
              </a:lnSpc>
              <a:spcAft>
                <a:spcPts val="799"/>
              </a:spcAft>
            </a:pPr>
            <a:r>
              <a:rPr b="0" lang="en-US" sz="3200" spc="-1" strike="noStrike">
                <a:solidFill>
                  <a:srgbClr val="000000"/>
                </a:solidFill>
                <a:latin typeface="Arial"/>
              </a:rPr>
              <a:t>EG</a:t>
            </a:r>
            <a:r>
              <a:rPr b="0" lang="en-US" sz="3200" spc="-1" strike="noStrike" baseline="-25000">
                <a:solidFill>
                  <a:srgbClr val="000000"/>
                </a:solidFill>
                <a:latin typeface="Arial"/>
              </a:rPr>
              <a:t>1</a:t>
            </a:r>
            <a:r>
              <a:rPr b="0" lang="en-US" sz="3200" spc="-1" strike="noStrike">
                <a:solidFill>
                  <a:srgbClr val="000000"/>
                </a:solidFill>
                <a:latin typeface="Arial"/>
              </a:rPr>
              <a:t>     R       X</a:t>
            </a:r>
            <a:r>
              <a:rPr b="0" lang="en-US" sz="3200" spc="-1" strike="noStrike" baseline="-25000">
                <a:solidFill>
                  <a:srgbClr val="000000"/>
                </a:solidFill>
                <a:latin typeface="Arial"/>
              </a:rPr>
              <a:t>1</a:t>
            </a:r>
            <a:r>
              <a:rPr b="0" lang="en-US" sz="3200" spc="-1" strike="noStrike">
                <a:solidFill>
                  <a:srgbClr val="000000"/>
                </a:solidFill>
                <a:latin typeface="Arial"/>
              </a:rPr>
              <a:t>     O</a:t>
            </a:r>
            <a:r>
              <a:rPr b="0" lang="en-US" sz="3200" spc="-1" strike="noStrike" baseline="-25000">
                <a:solidFill>
                  <a:srgbClr val="000000"/>
                </a:solidFill>
                <a:latin typeface="Arial"/>
              </a:rPr>
              <a:t>1</a:t>
            </a:r>
            <a:r>
              <a:rPr b="0" lang="en-US" sz="3200" spc="-1" strike="noStrike">
                <a:solidFill>
                  <a:srgbClr val="000000"/>
                </a:solidFill>
                <a:latin typeface="Arial"/>
              </a:rPr>
              <a:t> </a:t>
            </a:r>
            <a:endParaRPr b="0" lang="en-US" sz="3200" spc="-1" strike="noStrike">
              <a:solidFill>
                <a:srgbClr val="000000"/>
              </a:solidFill>
              <a:latin typeface="Arial"/>
            </a:endParaRPr>
          </a:p>
          <a:p>
            <a:pPr marL="228600" indent="-228600" algn="ctr">
              <a:lnSpc>
                <a:spcPct val="90000"/>
              </a:lnSpc>
              <a:spcAft>
                <a:spcPts val="799"/>
              </a:spcAft>
            </a:pPr>
            <a:r>
              <a:rPr b="0" lang="en-US" sz="3200" spc="-1" strike="noStrike">
                <a:solidFill>
                  <a:srgbClr val="000000"/>
                </a:solidFill>
                <a:latin typeface="Arial"/>
              </a:rPr>
              <a:t>- - - - - - - - - - - - - - - - </a:t>
            </a:r>
            <a:endParaRPr b="0" lang="en-US" sz="3200" spc="-1" strike="noStrike">
              <a:solidFill>
                <a:srgbClr val="000000"/>
              </a:solidFill>
              <a:latin typeface="Arial"/>
            </a:endParaRPr>
          </a:p>
          <a:p>
            <a:pPr marL="228600" indent="-228600" algn="ctr">
              <a:lnSpc>
                <a:spcPct val="90000"/>
              </a:lnSpc>
              <a:spcAft>
                <a:spcPts val="799"/>
              </a:spcAft>
            </a:pPr>
            <a:r>
              <a:rPr b="0" lang="en-US" sz="3200" spc="-1" strike="noStrike">
                <a:solidFill>
                  <a:srgbClr val="000000"/>
                </a:solidFill>
                <a:latin typeface="Arial"/>
              </a:rPr>
              <a:t>EG</a:t>
            </a:r>
            <a:r>
              <a:rPr b="0" lang="en-US" sz="3200" spc="-1" strike="noStrike" baseline="-25000">
                <a:solidFill>
                  <a:srgbClr val="000000"/>
                </a:solidFill>
                <a:latin typeface="Arial"/>
              </a:rPr>
              <a:t>2</a:t>
            </a:r>
            <a:r>
              <a:rPr b="0" lang="en-US" sz="3200" spc="-1" strike="noStrike">
                <a:solidFill>
                  <a:srgbClr val="000000"/>
                </a:solidFill>
                <a:latin typeface="Arial"/>
              </a:rPr>
              <a:t>     R       X</a:t>
            </a:r>
            <a:r>
              <a:rPr b="0" lang="en-US" sz="3200" spc="-1" strike="noStrike" baseline="-25000">
                <a:solidFill>
                  <a:srgbClr val="000000"/>
                </a:solidFill>
                <a:latin typeface="Arial"/>
              </a:rPr>
              <a:t>2</a:t>
            </a:r>
            <a:r>
              <a:rPr b="0" lang="en-US" sz="3200" spc="-1" strike="noStrike">
                <a:solidFill>
                  <a:srgbClr val="000000"/>
                </a:solidFill>
                <a:latin typeface="Arial"/>
              </a:rPr>
              <a:t>     O</a:t>
            </a:r>
            <a:r>
              <a:rPr b="0" lang="en-US" sz="3200" spc="-1" strike="noStrike" baseline="-25000">
                <a:solidFill>
                  <a:srgbClr val="000000"/>
                </a:solidFill>
                <a:latin typeface="Arial"/>
              </a:rPr>
              <a:t>2</a:t>
            </a:r>
            <a:r>
              <a:rPr b="0" lang="en-US" sz="3200" spc="-1" strike="noStrike">
                <a:solidFill>
                  <a:srgbClr val="000000"/>
                </a:solidFill>
                <a:latin typeface="Arial"/>
              </a:rPr>
              <a:t> </a:t>
            </a:r>
            <a:endParaRPr b="0" lang="en-US" sz="3200" spc="-1" strike="noStrike">
              <a:solidFill>
                <a:srgbClr val="000000"/>
              </a:solidFill>
              <a:latin typeface="Arial"/>
            </a:endParaRPr>
          </a:p>
          <a:p>
            <a:pPr marL="228600" indent="-228600" algn="ctr">
              <a:lnSpc>
                <a:spcPct val="90000"/>
              </a:lnSpc>
              <a:spcAft>
                <a:spcPts val="799"/>
              </a:spcAft>
            </a:pPr>
            <a:r>
              <a:rPr b="0" lang="en-US" sz="3200" spc="-1" strike="noStrike">
                <a:solidFill>
                  <a:srgbClr val="000000"/>
                </a:solidFill>
                <a:latin typeface="Arial"/>
              </a:rPr>
              <a:t>- - - - - - - - - - - - - - - -</a:t>
            </a:r>
            <a:endParaRPr b="0" lang="en-US" sz="3200" spc="-1" strike="noStrike">
              <a:solidFill>
                <a:srgbClr val="000000"/>
              </a:solidFill>
              <a:latin typeface="Arial"/>
            </a:endParaRPr>
          </a:p>
          <a:p>
            <a:pPr marL="228600" indent="-228600" algn="ctr">
              <a:lnSpc>
                <a:spcPct val="90000"/>
              </a:lnSpc>
              <a:spcAft>
                <a:spcPts val="799"/>
              </a:spcAft>
            </a:pPr>
            <a:r>
              <a:rPr b="0" lang="en-US" sz="3200" spc="-1" strike="noStrike">
                <a:solidFill>
                  <a:srgbClr val="000000"/>
                </a:solidFill>
                <a:latin typeface="Arial"/>
              </a:rPr>
              <a:t>EG</a:t>
            </a:r>
            <a:r>
              <a:rPr b="0" lang="en-US" sz="3200" spc="-1" strike="noStrike" baseline="-25000">
                <a:solidFill>
                  <a:srgbClr val="000000"/>
                </a:solidFill>
                <a:latin typeface="Arial"/>
              </a:rPr>
              <a:t>3</a:t>
            </a:r>
            <a:r>
              <a:rPr b="0" lang="en-US" sz="3200" spc="-1" strike="noStrike">
                <a:solidFill>
                  <a:srgbClr val="000000"/>
                </a:solidFill>
                <a:latin typeface="Arial"/>
              </a:rPr>
              <a:t>     R       X</a:t>
            </a:r>
            <a:r>
              <a:rPr b="0" lang="en-US" sz="3200" spc="-1" strike="noStrike" baseline="-25000">
                <a:solidFill>
                  <a:srgbClr val="000000"/>
                </a:solidFill>
                <a:latin typeface="Arial"/>
              </a:rPr>
              <a:t>3</a:t>
            </a:r>
            <a:r>
              <a:rPr b="0" lang="en-US" sz="3200" spc="-1" strike="noStrike">
                <a:solidFill>
                  <a:srgbClr val="000000"/>
                </a:solidFill>
                <a:latin typeface="Arial"/>
              </a:rPr>
              <a:t>     O</a:t>
            </a:r>
            <a:r>
              <a:rPr b="0" lang="en-US" sz="3200" spc="-1" strike="noStrike" baseline="-25000">
                <a:solidFill>
                  <a:srgbClr val="000000"/>
                </a:solidFill>
                <a:latin typeface="Arial"/>
              </a:rPr>
              <a:t>3</a:t>
            </a:r>
            <a:r>
              <a:rPr b="0" lang="en-US" sz="3200" spc="-1" strike="noStrike">
                <a:solidFill>
                  <a:srgbClr val="000000"/>
                </a:solidFill>
                <a:latin typeface="Arial"/>
              </a:rPr>
              <a:t> </a:t>
            </a:r>
            <a:endParaRPr b="0" lang="en-US" sz="3200" spc="-1" strike="noStrike">
              <a:solidFill>
                <a:srgbClr val="000000"/>
              </a:solidFill>
              <a:latin typeface="Arial"/>
            </a:endParaRPr>
          </a:p>
        </p:txBody>
      </p:sp>
    </p:spTree>
  </p:cSld>
  <p:timing>
    <p:tnLst>
      <p:par>
        <p:cTn id="535" dur="indefinite" restart="never" nodeType="tmRoot">
          <p:childTnLst>
            <p:seq>
              <p:cTn id="536" dur="indefinite" nodeType="mainSeq">
                <p:childTnLst>
                  <p:par>
                    <p:cTn id="537" fill="hold">
                      <p:stCondLst>
                        <p:cond delay="indefinite"/>
                      </p:stCondLst>
                      <p:childTnLst>
                        <p:par>
                          <p:cTn id="538" fill="hold">
                            <p:stCondLst>
                              <p:cond delay="0"/>
                            </p:stCondLst>
                            <p:childTnLst>
                              <p:par>
                                <p:cTn id="539" nodeType="clickEffect" fill="hold" presetClass="entr" presetID="22" presetSubtype="8">
                                  <p:stCondLst>
                                    <p:cond delay="0"/>
                                  </p:stCondLst>
                                  <p:childTnLst>
                                    <p:set>
                                      <p:cBhvr>
                                        <p:cTn id="540" dur="1" fill="hold">
                                          <p:stCondLst>
                                            <p:cond delay="0"/>
                                          </p:stCondLst>
                                        </p:cTn>
                                        <p:tgtEl>
                                          <p:spTgt spid="2055">
                                            <p:txEl>
                                              <p:pRg st="0" end="0"/>
                                            </p:txEl>
                                          </p:spTgt>
                                        </p:tgtEl>
                                        <p:attrNameLst>
                                          <p:attrName>style.visibility</p:attrName>
                                        </p:attrNameLst>
                                      </p:cBhvr>
                                      <p:to>
                                        <p:strVal val="visible"/>
                                      </p:to>
                                    </p:set>
                                    <p:animEffect filter="wipe(left)" transition="in">
                                      <p:cBhvr additive="repl">
                                        <p:cTn id="541" dur="500"/>
                                        <p:tgtEl>
                                          <p:spTgt spid="2055">
                                            <p:txEl>
                                              <p:pRg st="0" end="0"/>
                                            </p:txEl>
                                          </p:spTgt>
                                        </p:tgtEl>
                                      </p:cBhvr>
                                    </p:animEffect>
                                  </p:childTnLst>
                                </p:cTn>
                              </p:par>
                            </p:childTnLst>
                          </p:cTn>
                        </p:par>
                      </p:childTnLst>
                    </p:cTn>
                  </p:par>
                  <p:par>
                    <p:cTn id="542" fill="hold">
                      <p:stCondLst>
                        <p:cond delay="indefinite"/>
                      </p:stCondLst>
                      <p:childTnLst>
                        <p:par>
                          <p:cTn id="543" fill="hold">
                            <p:stCondLst>
                              <p:cond delay="0"/>
                            </p:stCondLst>
                            <p:childTnLst>
                              <p:par>
                                <p:cTn id="544" nodeType="clickEffect" fill="hold" presetClass="entr" presetID="22" presetSubtype="8">
                                  <p:stCondLst>
                                    <p:cond delay="0"/>
                                  </p:stCondLst>
                                  <p:childTnLst>
                                    <p:set>
                                      <p:cBhvr>
                                        <p:cTn id="545" dur="1" fill="hold">
                                          <p:stCondLst>
                                            <p:cond delay="0"/>
                                          </p:stCondLst>
                                        </p:cTn>
                                        <p:tgtEl>
                                          <p:spTgt spid="2055">
                                            <p:txEl>
                                              <p:pRg st="1" end="1"/>
                                            </p:txEl>
                                          </p:spTgt>
                                        </p:tgtEl>
                                        <p:attrNameLst>
                                          <p:attrName>style.visibility</p:attrName>
                                        </p:attrNameLst>
                                      </p:cBhvr>
                                      <p:to>
                                        <p:strVal val="visible"/>
                                      </p:to>
                                    </p:set>
                                    <p:animEffect filter="wipe(left)" transition="in">
                                      <p:cBhvr additive="repl">
                                        <p:cTn id="546" dur="500"/>
                                        <p:tgtEl>
                                          <p:spTgt spid="2055">
                                            <p:txEl>
                                              <p:pRg st="1" end="1"/>
                                            </p:txEl>
                                          </p:spTgt>
                                        </p:tgtEl>
                                      </p:cBhvr>
                                    </p:animEffect>
                                  </p:childTnLst>
                                </p:cTn>
                              </p:par>
                            </p:childTnLst>
                          </p:cTn>
                        </p:par>
                      </p:childTnLst>
                    </p:cTn>
                  </p:par>
                  <p:par>
                    <p:cTn id="547" fill="hold">
                      <p:stCondLst>
                        <p:cond delay="indefinite"/>
                      </p:stCondLst>
                      <p:childTnLst>
                        <p:par>
                          <p:cTn id="548" fill="hold">
                            <p:stCondLst>
                              <p:cond delay="0"/>
                            </p:stCondLst>
                            <p:childTnLst>
                              <p:par>
                                <p:cTn id="549" nodeType="clickEffect" fill="hold" presetClass="entr" presetID="22" presetSubtype="8">
                                  <p:stCondLst>
                                    <p:cond delay="0"/>
                                  </p:stCondLst>
                                  <p:childTnLst>
                                    <p:set>
                                      <p:cBhvr>
                                        <p:cTn id="550" dur="1" fill="hold">
                                          <p:stCondLst>
                                            <p:cond delay="0"/>
                                          </p:stCondLst>
                                        </p:cTn>
                                        <p:tgtEl>
                                          <p:spTgt spid="2055">
                                            <p:txEl>
                                              <p:pRg st="2" end="2"/>
                                            </p:txEl>
                                          </p:spTgt>
                                        </p:tgtEl>
                                        <p:attrNameLst>
                                          <p:attrName>style.visibility</p:attrName>
                                        </p:attrNameLst>
                                      </p:cBhvr>
                                      <p:to>
                                        <p:strVal val="visible"/>
                                      </p:to>
                                    </p:set>
                                    <p:animEffect filter="wipe(left)" transition="in">
                                      <p:cBhvr additive="repl">
                                        <p:cTn id="551" dur="500"/>
                                        <p:tgtEl>
                                          <p:spTgt spid="2055">
                                            <p:txEl>
                                              <p:pRg st="2" end="2"/>
                                            </p:txEl>
                                          </p:spTgt>
                                        </p:tgtEl>
                                      </p:cBhvr>
                                    </p:animEffect>
                                  </p:childTnLst>
                                </p:cTn>
                              </p:par>
                            </p:childTnLst>
                          </p:cTn>
                        </p:par>
                      </p:childTnLst>
                    </p:cTn>
                  </p:par>
                  <p:par>
                    <p:cTn id="552" fill="hold">
                      <p:stCondLst>
                        <p:cond delay="indefinite"/>
                      </p:stCondLst>
                      <p:childTnLst>
                        <p:par>
                          <p:cTn id="553" fill="hold">
                            <p:stCondLst>
                              <p:cond delay="0"/>
                            </p:stCondLst>
                            <p:childTnLst>
                              <p:par>
                                <p:cTn id="554" nodeType="clickEffect" fill="hold" presetClass="entr" presetID="22" presetSubtype="8">
                                  <p:stCondLst>
                                    <p:cond delay="0"/>
                                  </p:stCondLst>
                                  <p:childTnLst>
                                    <p:set>
                                      <p:cBhvr>
                                        <p:cTn id="555" dur="1" fill="hold">
                                          <p:stCondLst>
                                            <p:cond delay="0"/>
                                          </p:stCondLst>
                                        </p:cTn>
                                        <p:tgtEl>
                                          <p:spTgt spid="2055">
                                            <p:txEl>
                                              <p:pRg st="3" end="3"/>
                                            </p:txEl>
                                          </p:spTgt>
                                        </p:tgtEl>
                                        <p:attrNameLst>
                                          <p:attrName>style.visibility</p:attrName>
                                        </p:attrNameLst>
                                      </p:cBhvr>
                                      <p:to>
                                        <p:strVal val="visible"/>
                                      </p:to>
                                    </p:set>
                                    <p:animEffect filter="wipe(left)" transition="in">
                                      <p:cBhvr additive="repl">
                                        <p:cTn id="556" dur="500"/>
                                        <p:tgtEl>
                                          <p:spTgt spid="2055">
                                            <p:txEl>
                                              <p:pRg st="3" end="3"/>
                                            </p:txEl>
                                          </p:spTgt>
                                        </p:tgtEl>
                                      </p:cBhvr>
                                    </p:animEffect>
                                  </p:childTnLst>
                                </p:cTn>
                              </p:par>
                            </p:childTnLst>
                          </p:cTn>
                        </p:par>
                      </p:childTnLst>
                    </p:cTn>
                  </p:par>
                  <p:par>
                    <p:cTn id="557" fill="hold">
                      <p:stCondLst>
                        <p:cond delay="indefinite"/>
                      </p:stCondLst>
                      <p:childTnLst>
                        <p:par>
                          <p:cTn id="558" fill="hold">
                            <p:stCondLst>
                              <p:cond delay="0"/>
                            </p:stCondLst>
                            <p:childTnLst>
                              <p:par>
                                <p:cTn id="559" nodeType="clickEffect" fill="hold" presetClass="entr" presetID="22" presetSubtype="8">
                                  <p:stCondLst>
                                    <p:cond delay="0"/>
                                  </p:stCondLst>
                                  <p:childTnLst>
                                    <p:set>
                                      <p:cBhvr>
                                        <p:cTn id="560" dur="1" fill="hold">
                                          <p:stCondLst>
                                            <p:cond delay="0"/>
                                          </p:stCondLst>
                                        </p:cTn>
                                        <p:tgtEl>
                                          <p:spTgt spid="2055">
                                            <p:txEl>
                                              <p:pRg st="4" end="4"/>
                                            </p:txEl>
                                          </p:spTgt>
                                        </p:tgtEl>
                                        <p:attrNameLst>
                                          <p:attrName>style.visibility</p:attrName>
                                        </p:attrNameLst>
                                      </p:cBhvr>
                                      <p:to>
                                        <p:strVal val="visible"/>
                                      </p:to>
                                    </p:set>
                                    <p:animEffect filter="wipe(left)" transition="in">
                                      <p:cBhvr additive="repl">
                                        <p:cTn id="561" dur="500"/>
                                        <p:tgtEl>
                                          <p:spTgt spid="2055">
                                            <p:txEl>
                                              <p:pRg st="4" end="4"/>
                                            </p:txEl>
                                          </p:spTgt>
                                        </p:tgtEl>
                                      </p:cBhvr>
                                    </p:animEffect>
                                  </p:childTnLst>
                                </p:cTn>
                              </p:par>
                            </p:childTnLst>
                          </p:cTn>
                        </p:par>
                      </p:childTnLst>
                    </p:cTn>
                  </p:par>
                  <p:par>
                    <p:cTn id="562" fill="hold">
                      <p:stCondLst>
                        <p:cond delay="indefinite"/>
                      </p:stCondLst>
                      <p:childTnLst>
                        <p:par>
                          <p:cTn id="563" fill="hold">
                            <p:stCondLst>
                              <p:cond delay="0"/>
                            </p:stCondLst>
                            <p:childTnLst>
                              <p:par>
                                <p:cTn id="564" nodeType="clickEffect" fill="hold" presetClass="entr" presetID="22" presetSubtype="8">
                                  <p:stCondLst>
                                    <p:cond delay="0"/>
                                  </p:stCondLst>
                                  <p:childTnLst>
                                    <p:set>
                                      <p:cBhvr>
                                        <p:cTn id="565" dur="1" fill="hold">
                                          <p:stCondLst>
                                            <p:cond delay="0"/>
                                          </p:stCondLst>
                                        </p:cTn>
                                        <p:tgtEl>
                                          <p:spTgt spid="2055">
                                            <p:txEl>
                                              <p:pRg st="5" end="5"/>
                                            </p:txEl>
                                          </p:spTgt>
                                        </p:tgtEl>
                                        <p:attrNameLst>
                                          <p:attrName>style.visibility</p:attrName>
                                        </p:attrNameLst>
                                      </p:cBhvr>
                                      <p:to>
                                        <p:strVal val="visible"/>
                                      </p:to>
                                    </p:set>
                                    <p:animEffect filter="wipe(left)" transition="in">
                                      <p:cBhvr additive="repl">
                                        <p:cTn id="566" dur="500"/>
                                        <p:tgtEl>
                                          <p:spTgt spid="2055">
                                            <p:txEl>
                                              <p:pRg st="5" end="5"/>
                                            </p:txEl>
                                          </p:spTgt>
                                        </p:tgtEl>
                                      </p:cBhvr>
                                    </p:animEffect>
                                  </p:childTnLst>
                                </p:cTn>
                              </p:par>
                            </p:childTnLst>
                          </p:cTn>
                        </p:par>
                      </p:childTnLst>
                    </p:cTn>
                  </p:par>
                  <p:par>
                    <p:cTn id="567" fill="hold">
                      <p:stCondLst>
                        <p:cond delay="indefinite"/>
                      </p:stCondLst>
                      <p:childTnLst>
                        <p:par>
                          <p:cTn id="568" fill="hold">
                            <p:stCondLst>
                              <p:cond delay="0"/>
                            </p:stCondLst>
                            <p:childTnLst>
                              <p:par>
                                <p:cTn id="569" nodeType="clickEffect" fill="hold" presetClass="entr" presetID="22" presetSubtype="8">
                                  <p:stCondLst>
                                    <p:cond delay="0"/>
                                  </p:stCondLst>
                                  <p:childTnLst>
                                    <p:set>
                                      <p:cBhvr>
                                        <p:cTn id="570" dur="1" fill="hold">
                                          <p:stCondLst>
                                            <p:cond delay="0"/>
                                          </p:stCondLst>
                                        </p:cTn>
                                        <p:tgtEl>
                                          <p:spTgt spid="2055">
                                            <p:txEl>
                                              <p:pRg st="6" end="6"/>
                                            </p:txEl>
                                          </p:spTgt>
                                        </p:tgtEl>
                                        <p:attrNameLst>
                                          <p:attrName>style.visibility</p:attrName>
                                        </p:attrNameLst>
                                      </p:cBhvr>
                                      <p:to>
                                        <p:strVal val="visible"/>
                                      </p:to>
                                    </p:set>
                                    <p:animEffect filter="wipe(left)" transition="in">
                                      <p:cBhvr additive="repl">
                                        <p:cTn id="571" dur="500"/>
                                        <p:tgtEl>
                                          <p:spTgt spid="2055">
                                            <p:txEl>
                                              <p:pRg st="6" end="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6" name="TextShape 1"/>
          <p:cNvSpPr txBox="1"/>
          <p:nvPr/>
        </p:nvSpPr>
        <p:spPr>
          <a:xfrm>
            <a:off x="-360" y="151920"/>
            <a:ext cx="8534520" cy="684360"/>
          </a:xfrm>
          <a:prstGeom prst="rect">
            <a:avLst/>
          </a:prstGeom>
          <a:noFill/>
          <a:ln>
            <a:noFill/>
          </a:ln>
        </p:spPr>
        <p:txBody>
          <a:bodyPr lIns="92160" rIns="92160" tIns="46080" bIns="46080" anchor="b"/>
          <a:p>
            <a:pPr algn="ctr"/>
            <a:r>
              <a:rPr b="1" lang="en-US" sz="3600" spc="-1" strike="noStrike">
                <a:solidFill>
                  <a:srgbClr val="000000"/>
                </a:solidFill>
                <a:latin typeface="Arial"/>
              </a:rPr>
              <a:t>Statistical Designs (Contd.)</a:t>
            </a:r>
            <a:endParaRPr b="1" lang="en-US" sz="3600" spc="-1" strike="noStrike">
              <a:solidFill>
                <a:srgbClr val="000000"/>
              </a:solidFill>
              <a:latin typeface="Arial"/>
            </a:endParaRPr>
          </a:p>
        </p:txBody>
      </p:sp>
      <p:sp>
        <p:nvSpPr>
          <p:cNvPr id="2057"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lgn="just">
              <a:lnSpc>
                <a:spcPct val="90000"/>
              </a:lnSpc>
              <a:spcAft>
                <a:spcPts val="799"/>
              </a:spcAft>
            </a:pPr>
            <a:r>
              <a:rPr b="0" i="1" lang="en-US" sz="3200" spc="-1" strike="noStrike">
                <a:solidFill>
                  <a:srgbClr val="d2611c"/>
                </a:solidFill>
                <a:latin typeface="Arial"/>
              </a:rPr>
              <a:t>Randomized Block Design</a:t>
            </a:r>
            <a:endParaRPr b="0" lang="en-US" sz="3200" spc="-1" strike="noStrike">
              <a:solidFill>
                <a:srgbClr val="000000"/>
              </a:solidFill>
              <a:latin typeface="Arial"/>
            </a:endParaRPr>
          </a:p>
          <a:p>
            <a:pPr marL="228600" indent="-228600">
              <a:lnSpc>
                <a:spcPct val="90000"/>
              </a:lnSpc>
              <a:spcAft>
                <a:spcPts val="550"/>
              </a:spcAft>
              <a:buClr>
                <a:srgbClr val="cfb77c"/>
              </a:buClr>
              <a:buSzPct val="50000"/>
              <a:buFont typeface="Wingdings" charset="2"/>
              <a:buChar char=""/>
            </a:pPr>
            <a:r>
              <a:rPr b="0" lang="en-US" sz="2200" spc="-1" strike="noStrike">
                <a:solidFill>
                  <a:srgbClr val="000000"/>
                </a:solidFill>
                <a:latin typeface="Arial"/>
              </a:rPr>
              <a:t>Employs the randomization process for all variables</a:t>
            </a:r>
            <a:endParaRPr b="0" lang="en-US" sz="2200" spc="-1" strike="noStrike">
              <a:solidFill>
                <a:srgbClr val="000000"/>
              </a:solidFill>
              <a:latin typeface="Arial"/>
            </a:endParaRPr>
          </a:p>
          <a:p>
            <a:pPr marL="228600" indent="-228600">
              <a:lnSpc>
                <a:spcPct val="90000"/>
              </a:lnSpc>
              <a:spcAft>
                <a:spcPts val="550"/>
              </a:spcAft>
              <a:buClr>
                <a:srgbClr val="cfb77c"/>
              </a:buClr>
              <a:buSzPct val="50000"/>
              <a:buFont typeface="Wingdings" charset="2"/>
              <a:buChar char=""/>
            </a:pPr>
            <a:r>
              <a:rPr b="0" lang="en-US" sz="2200" spc="-1" strike="noStrike">
                <a:solidFill>
                  <a:srgbClr val="000000"/>
                </a:solidFill>
                <a:latin typeface="Arial"/>
              </a:rPr>
              <a:t>Matching ensures that there are no differences between test samples on matched variables</a:t>
            </a:r>
            <a:endParaRPr b="0" lang="en-US" sz="2200" spc="-1" strike="noStrike">
              <a:solidFill>
                <a:srgbClr val="000000"/>
              </a:solidFill>
              <a:latin typeface="Arial"/>
            </a:endParaRPr>
          </a:p>
          <a:p>
            <a:pPr marL="228600" indent="-228600">
              <a:lnSpc>
                <a:spcPct val="90000"/>
              </a:lnSpc>
              <a:spcAft>
                <a:spcPts val="550"/>
              </a:spcAft>
              <a:buClr>
                <a:srgbClr val="cfb77c"/>
              </a:buClr>
              <a:buSzPct val="50000"/>
              <a:buFont typeface="Wingdings" charset="2"/>
              <a:buChar char=""/>
            </a:pPr>
            <a:r>
              <a:rPr b="0" lang="en-US" sz="2200" spc="-1" strike="noStrike">
                <a:solidFill>
                  <a:srgbClr val="000000"/>
                </a:solidFill>
                <a:latin typeface="Arial"/>
              </a:rPr>
              <a:t>Matching and randomization are combined in randomized block design</a:t>
            </a:r>
            <a:endParaRPr b="0" lang="en-US" sz="2200" spc="-1" strike="noStrike">
              <a:solidFill>
                <a:srgbClr val="000000"/>
              </a:solidFill>
              <a:latin typeface="Arial"/>
            </a:endParaRPr>
          </a:p>
          <a:p>
            <a:pPr marL="228600" indent="-228600" algn="ctr">
              <a:lnSpc>
                <a:spcPct val="90000"/>
              </a:lnSpc>
              <a:spcAft>
                <a:spcPts val="499"/>
              </a:spcAft>
            </a:pPr>
            <a:r>
              <a:rPr b="0" lang="en-US" sz="2000" spc="-1" strike="noStrike">
                <a:solidFill>
                  <a:srgbClr val="000000"/>
                </a:solidFill>
                <a:latin typeface="Arial"/>
              </a:rPr>
              <a:t>EG</a:t>
            </a:r>
            <a:r>
              <a:rPr b="0" lang="en-US" sz="2000" spc="-1" strike="noStrike" baseline="-25000">
                <a:solidFill>
                  <a:srgbClr val="000000"/>
                </a:solidFill>
                <a:latin typeface="Arial"/>
              </a:rPr>
              <a:t>1</a:t>
            </a:r>
            <a:r>
              <a:rPr b="0" lang="en-US" sz="2000" spc="-1" strike="noStrike">
                <a:solidFill>
                  <a:srgbClr val="000000"/>
                </a:solidFill>
                <a:latin typeface="Arial"/>
              </a:rPr>
              <a:t>     R       X     O</a:t>
            </a:r>
            <a:r>
              <a:rPr b="0" lang="en-US" sz="2000" spc="-1" strike="noStrike" baseline="-25000">
                <a:solidFill>
                  <a:srgbClr val="000000"/>
                </a:solidFill>
                <a:latin typeface="Arial"/>
              </a:rPr>
              <a:t>1</a:t>
            </a:r>
            <a:r>
              <a:rPr b="0" lang="en-US" sz="2000" spc="-1" strike="noStrike">
                <a:solidFill>
                  <a:srgbClr val="000000"/>
                </a:solidFill>
                <a:latin typeface="Arial"/>
              </a:rPr>
              <a:t> </a:t>
            </a:r>
            <a:endParaRPr b="0" lang="en-US" sz="2000" spc="-1" strike="noStrike">
              <a:solidFill>
                <a:srgbClr val="000000"/>
              </a:solidFill>
              <a:latin typeface="Arial"/>
            </a:endParaRPr>
          </a:p>
          <a:p>
            <a:pPr marL="228600" indent="-228600" algn="ctr">
              <a:lnSpc>
                <a:spcPct val="90000"/>
              </a:lnSpc>
              <a:spcAft>
                <a:spcPts val="499"/>
              </a:spcAft>
            </a:pPr>
            <a:r>
              <a:rPr b="0" lang="en-US" sz="2000" spc="-1" strike="noStrike">
                <a:solidFill>
                  <a:srgbClr val="000000"/>
                </a:solidFill>
                <a:latin typeface="Arial"/>
              </a:rPr>
              <a:t>- - - - - - - - - - - - - - - - </a:t>
            </a:r>
            <a:endParaRPr b="0" lang="en-US" sz="2000" spc="-1" strike="noStrike">
              <a:solidFill>
                <a:srgbClr val="000000"/>
              </a:solidFill>
              <a:latin typeface="Arial"/>
            </a:endParaRPr>
          </a:p>
          <a:p>
            <a:pPr marL="228600" indent="-228600" algn="ctr">
              <a:lnSpc>
                <a:spcPct val="90000"/>
              </a:lnSpc>
              <a:spcAft>
                <a:spcPts val="499"/>
              </a:spcAft>
            </a:pPr>
            <a:r>
              <a:rPr b="0" lang="en-US" sz="2000" spc="-1" strike="noStrike">
                <a:solidFill>
                  <a:srgbClr val="000000"/>
                </a:solidFill>
                <a:latin typeface="Arial"/>
              </a:rPr>
              <a:t>CG</a:t>
            </a:r>
            <a:r>
              <a:rPr b="0" lang="en-US" sz="2000" spc="-1" strike="noStrike" baseline="-25000">
                <a:solidFill>
                  <a:srgbClr val="000000"/>
                </a:solidFill>
                <a:latin typeface="Arial"/>
              </a:rPr>
              <a:t>1</a:t>
            </a:r>
            <a:r>
              <a:rPr b="0" lang="en-US" sz="2000" spc="-1" strike="noStrike">
                <a:solidFill>
                  <a:srgbClr val="000000"/>
                </a:solidFill>
                <a:latin typeface="Arial"/>
              </a:rPr>
              <a:t>     R               O</a:t>
            </a:r>
            <a:r>
              <a:rPr b="0" lang="en-US" sz="2000" spc="-1" strike="noStrike" baseline="-25000">
                <a:solidFill>
                  <a:srgbClr val="000000"/>
                </a:solidFill>
                <a:latin typeface="Arial"/>
              </a:rPr>
              <a:t>2</a:t>
            </a:r>
            <a:r>
              <a:rPr b="0" lang="en-US" sz="2000" spc="-1" strike="noStrike">
                <a:solidFill>
                  <a:srgbClr val="000000"/>
                </a:solidFill>
                <a:latin typeface="Arial"/>
              </a:rPr>
              <a:t> </a:t>
            </a:r>
            <a:endParaRPr b="0" lang="en-US" sz="2000" spc="-1" strike="noStrike">
              <a:solidFill>
                <a:srgbClr val="000000"/>
              </a:solidFill>
              <a:latin typeface="Arial"/>
            </a:endParaRPr>
          </a:p>
          <a:p>
            <a:pPr marL="228600" indent="-228600" algn="ctr">
              <a:lnSpc>
                <a:spcPct val="90000"/>
              </a:lnSpc>
              <a:spcAft>
                <a:spcPts val="499"/>
              </a:spcAft>
            </a:pPr>
            <a:r>
              <a:rPr b="0" lang="en-US" sz="2000" spc="-1" strike="noStrike">
                <a:solidFill>
                  <a:srgbClr val="000000"/>
                </a:solidFill>
                <a:latin typeface="Arial"/>
              </a:rPr>
              <a:t>------------------------------- </a:t>
            </a:r>
            <a:endParaRPr b="0" lang="en-US" sz="2000" spc="-1" strike="noStrike">
              <a:solidFill>
                <a:srgbClr val="000000"/>
              </a:solidFill>
              <a:latin typeface="Arial"/>
            </a:endParaRPr>
          </a:p>
          <a:p>
            <a:pPr marL="228600" indent="-228600" algn="ctr">
              <a:lnSpc>
                <a:spcPct val="90000"/>
              </a:lnSpc>
              <a:spcAft>
                <a:spcPts val="499"/>
              </a:spcAft>
            </a:pPr>
            <a:r>
              <a:rPr b="0" lang="en-US" sz="2000" spc="-1" strike="noStrike">
                <a:solidFill>
                  <a:srgbClr val="000000"/>
                </a:solidFill>
                <a:latin typeface="Arial"/>
              </a:rPr>
              <a:t>EG</a:t>
            </a:r>
            <a:r>
              <a:rPr b="0" lang="en-US" sz="2000" spc="-1" strike="noStrike" baseline="-25000">
                <a:solidFill>
                  <a:srgbClr val="000000"/>
                </a:solidFill>
                <a:latin typeface="Arial"/>
              </a:rPr>
              <a:t>2</a:t>
            </a:r>
            <a:r>
              <a:rPr b="0" lang="en-US" sz="2000" spc="-1" strike="noStrike">
                <a:solidFill>
                  <a:srgbClr val="000000"/>
                </a:solidFill>
                <a:latin typeface="Arial"/>
              </a:rPr>
              <a:t>     R       X     O</a:t>
            </a:r>
            <a:r>
              <a:rPr b="0" lang="en-US" sz="2000" spc="-1" strike="noStrike" baseline="-25000">
                <a:solidFill>
                  <a:srgbClr val="000000"/>
                </a:solidFill>
                <a:latin typeface="Arial"/>
              </a:rPr>
              <a:t>3</a:t>
            </a:r>
            <a:r>
              <a:rPr b="0" lang="en-US" sz="2000" spc="-1" strike="noStrike">
                <a:solidFill>
                  <a:srgbClr val="000000"/>
                </a:solidFill>
                <a:latin typeface="Arial"/>
              </a:rPr>
              <a:t> </a:t>
            </a:r>
            <a:endParaRPr b="0" lang="en-US" sz="2000" spc="-1" strike="noStrike">
              <a:solidFill>
                <a:srgbClr val="000000"/>
              </a:solidFill>
              <a:latin typeface="Arial"/>
            </a:endParaRPr>
          </a:p>
          <a:p>
            <a:pPr marL="228600" indent="-228600" algn="ctr">
              <a:lnSpc>
                <a:spcPct val="90000"/>
              </a:lnSpc>
              <a:spcAft>
                <a:spcPts val="499"/>
              </a:spcAft>
            </a:pPr>
            <a:r>
              <a:rPr b="0" lang="en-US" sz="2000" spc="-1" strike="noStrike">
                <a:solidFill>
                  <a:srgbClr val="000000"/>
                </a:solidFill>
                <a:latin typeface="Arial"/>
              </a:rPr>
              <a:t>- - - - - - - - - - - - - - - -</a:t>
            </a:r>
            <a:endParaRPr b="0" lang="en-US" sz="2000" spc="-1" strike="noStrike">
              <a:solidFill>
                <a:srgbClr val="000000"/>
              </a:solidFill>
              <a:latin typeface="Arial"/>
            </a:endParaRPr>
          </a:p>
          <a:p>
            <a:pPr marL="228600" indent="-228600" algn="ctr">
              <a:lnSpc>
                <a:spcPct val="90000"/>
              </a:lnSpc>
              <a:spcAft>
                <a:spcPts val="499"/>
              </a:spcAft>
            </a:pPr>
            <a:r>
              <a:rPr b="0" lang="en-US" sz="2000" spc="-1" strike="noStrike">
                <a:solidFill>
                  <a:srgbClr val="000000"/>
                </a:solidFill>
                <a:latin typeface="Arial"/>
              </a:rPr>
              <a:t>CG</a:t>
            </a:r>
            <a:r>
              <a:rPr b="0" lang="en-US" sz="2000" spc="-1" strike="noStrike" baseline="-25000">
                <a:solidFill>
                  <a:srgbClr val="000000"/>
                </a:solidFill>
                <a:latin typeface="Arial"/>
              </a:rPr>
              <a:t>2</a:t>
            </a:r>
            <a:r>
              <a:rPr b="0" lang="en-US" sz="2000" spc="-1" strike="noStrike">
                <a:solidFill>
                  <a:srgbClr val="000000"/>
                </a:solidFill>
                <a:latin typeface="Arial"/>
              </a:rPr>
              <a:t>     R               O</a:t>
            </a:r>
            <a:r>
              <a:rPr b="0" lang="en-US" sz="2000" spc="-1" strike="noStrike" baseline="-25000">
                <a:solidFill>
                  <a:srgbClr val="000000"/>
                </a:solidFill>
                <a:latin typeface="Arial"/>
              </a:rPr>
              <a:t>4</a:t>
            </a:r>
            <a:endParaRPr b="0" lang="en-US" sz="2000" spc="-1" strike="noStrike">
              <a:solidFill>
                <a:srgbClr val="000000"/>
              </a:solidFill>
              <a:latin typeface="Arial"/>
            </a:endParaRPr>
          </a:p>
        </p:txBody>
      </p:sp>
    </p:spTree>
  </p:cSld>
  <p:timing>
    <p:tnLst>
      <p:par>
        <p:cTn id="572" dur="indefinite" restart="never" nodeType="tmRoot">
          <p:childTnLst>
            <p:seq>
              <p:cTn id="573" dur="indefinite" nodeType="mainSeq">
                <p:childTnLst>
                  <p:par>
                    <p:cTn id="574" fill="hold">
                      <p:stCondLst>
                        <p:cond delay="indefinite"/>
                      </p:stCondLst>
                      <p:childTnLst>
                        <p:par>
                          <p:cTn id="575" fill="hold">
                            <p:stCondLst>
                              <p:cond delay="0"/>
                            </p:stCondLst>
                            <p:childTnLst>
                              <p:par>
                                <p:cTn id="576" nodeType="clickEffect" fill="hold" presetClass="entr" presetID="9">
                                  <p:stCondLst>
                                    <p:cond delay="0"/>
                                  </p:stCondLst>
                                  <p:childTnLst>
                                    <p:set>
                                      <p:cBhvr>
                                        <p:cTn id="577" dur="1" fill="hold">
                                          <p:stCondLst>
                                            <p:cond delay="0"/>
                                          </p:stCondLst>
                                        </p:cTn>
                                        <p:tgtEl>
                                          <p:spTgt spid="2057">
                                            <p:txEl>
                                              <p:pRg st="0" end="0"/>
                                            </p:txEl>
                                          </p:spTgt>
                                        </p:tgtEl>
                                        <p:attrNameLst>
                                          <p:attrName>style.visibility</p:attrName>
                                        </p:attrNameLst>
                                      </p:cBhvr>
                                      <p:to>
                                        <p:strVal val="visible"/>
                                      </p:to>
                                    </p:set>
                                    <p:animEffect filter="dissolve" transition="in">
                                      <p:cBhvr additive="repl">
                                        <p:cTn id="578" dur="500"/>
                                        <p:tgtEl>
                                          <p:spTgt spid="2057">
                                            <p:txEl>
                                              <p:pRg st="0" end="0"/>
                                            </p:txEl>
                                          </p:spTgt>
                                        </p:tgtEl>
                                      </p:cBhvr>
                                    </p:animEffect>
                                  </p:childTnLst>
                                </p:cTn>
                              </p:par>
                            </p:childTnLst>
                          </p:cTn>
                        </p:par>
                      </p:childTnLst>
                    </p:cTn>
                  </p:par>
                  <p:par>
                    <p:cTn id="579" fill="hold">
                      <p:stCondLst>
                        <p:cond delay="indefinite"/>
                      </p:stCondLst>
                      <p:childTnLst>
                        <p:par>
                          <p:cTn id="580" fill="hold">
                            <p:stCondLst>
                              <p:cond delay="0"/>
                            </p:stCondLst>
                            <p:childTnLst>
                              <p:par>
                                <p:cTn id="581" nodeType="clickEffect" fill="hold" presetClass="entr" presetID="9">
                                  <p:stCondLst>
                                    <p:cond delay="0"/>
                                  </p:stCondLst>
                                  <p:childTnLst>
                                    <p:set>
                                      <p:cBhvr>
                                        <p:cTn id="582" dur="1" fill="hold">
                                          <p:stCondLst>
                                            <p:cond delay="0"/>
                                          </p:stCondLst>
                                        </p:cTn>
                                        <p:tgtEl>
                                          <p:spTgt spid="2057">
                                            <p:txEl>
                                              <p:pRg st="1" end="1"/>
                                            </p:txEl>
                                          </p:spTgt>
                                        </p:tgtEl>
                                        <p:attrNameLst>
                                          <p:attrName>style.visibility</p:attrName>
                                        </p:attrNameLst>
                                      </p:cBhvr>
                                      <p:to>
                                        <p:strVal val="visible"/>
                                      </p:to>
                                    </p:set>
                                    <p:animEffect filter="dissolve" transition="in">
                                      <p:cBhvr additive="repl">
                                        <p:cTn id="583" dur="500"/>
                                        <p:tgtEl>
                                          <p:spTgt spid="2057">
                                            <p:txEl>
                                              <p:pRg st="1" end="1"/>
                                            </p:txEl>
                                          </p:spTgt>
                                        </p:tgtEl>
                                      </p:cBhvr>
                                    </p:animEffect>
                                  </p:childTnLst>
                                </p:cTn>
                              </p:par>
                            </p:childTnLst>
                          </p:cTn>
                        </p:par>
                      </p:childTnLst>
                    </p:cTn>
                  </p:par>
                  <p:par>
                    <p:cTn id="584" fill="hold">
                      <p:stCondLst>
                        <p:cond delay="indefinite"/>
                      </p:stCondLst>
                      <p:childTnLst>
                        <p:par>
                          <p:cTn id="585" fill="hold">
                            <p:stCondLst>
                              <p:cond delay="0"/>
                            </p:stCondLst>
                            <p:childTnLst>
                              <p:par>
                                <p:cTn id="586" nodeType="clickEffect" fill="hold" presetClass="entr" presetID="9">
                                  <p:stCondLst>
                                    <p:cond delay="0"/>
                                  </p:stCondLst>
                                  <p:childTnLst>
                                    <p:set>
                                      <p:cBhvr>
                                        <p:cTn id="587" dur="1" fill="hold">
                                          <p:stCondLst>
                                            <p:cond delay="0"/>
                                          </p:stCondLst>
                                        </p:cTn>
                                        <p:tgtEl>
                                          <p:spTgt spid="2057">
                                            <p:txEl>
                                              <p:pRg st="2" end="2"/>
                                            </p:txEl>
                                          </p:spTgt>
                                        </p:tgtEl>
                                        <p:attrNameLst>
                                          <p:attrName>style.visibility</p:attrName>
                                        </p:attrNameLst>
                                      </p:cBhvr>
                                      <p:to>
                                        <p:strVal val="visible"/>
                                      </p:to>
                                    </p:set>
                                    <p:animEffect filter="dissolve" transition="in">
                                      <p:cBhvr additive="repl">
                                        <p:cTn id="588" dur="500"/>
                                        <p:tgtEl>
                                          <p:spTgt spid="2057">
                                            <p:txEl>
                                              <p:pRg st="2" end="2"/>
                                            </p:txEl>
                                          </p:spTgt>
                                        </p:tgtEl>
                                      </p:cBhvr>
                                    </p:animEffec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9">
                                  <p:stCondLst>
                                    <p:cond delay="0"/>
                                  </p:stCondLst>
                                  <p:childTnLst>
                                    <p:set>
                                      <p:cBhvr>
                                        <p:cTn id="592" dur="1" fill="hold">
                                          <p:stCondLst>
                                            <p:cond delay="0"/>
                                          </p:stCondLst>
                                        </p:cTn>
                                        <p:tgtEl>
                                          <p:spTgt spid="2057">
                                            <p:txEl>
                                              <p:pRg st="3" end="3"/>
                                            </p:txEl>
                                          </p:spTgt>
                                        </p:tgtEl>
                                        <p:attrNameLst>
                                          <p:attrName>style.visibility</p:attrName>
                                        </p:attrNameLst>
                                      </p:cBhvr>
                                      <p:to>
                                        <p:strVal val="visible"/>
                                      </p:to>
                                    </p:set>
                                    <p:animEffect filter="dissolve" transition="in">
                                      <p:cBhvr additive="repl">
                                        <p:cTn id="593" dur="500"/>
                                        <p:tgtEl>
                                          <p:spTgt spid="2057">
                                            <p:txEl>
                                              <p:pRg st="3" end="3"/>
                                            </p:txEl>
                                          </p:spTgt>
                                        </p:tgtEl>
                                      </p:cBhvr>
                                    </p:animEffect>
                                  </p:childTnLst>
                                </p:cTn>
                              </p:par>
                            </p:childTnLst>
                          </p:cTn>
                        </p:par>
                      </p:childTnLst>
                    </p:cTn>
                  </p:par>
                  <p:par>
                    <p:cTn id="594" fill="hold">
                      <p:stCondLst>
                        <p:cond delay="indefinite"/>
                      </p:stCondLst>
                      <p:childTnLst>
                        <p:par>
                          <p:cTn id="595" fill="hold">
                            <p:stCondLst>
                              <p:cond delay="0"/>
                            </p:stCondLst>
                            <p:childTnLst>
                              <p:par>
                                <p:cTn id="596" nodeType="clickEffect" fill="hold" presetClass="entr" presetID="9">
                                  <p:stCondLst>
                                    <p:cond delay="0"/>
                                  </p:stCondLst>
                                  <p:childTnLst>
                                    <p:set>
                                      <p:cBhvr>
                                        <p:cTn id="597" dur="1" fill="hold">
                                          <p:stCondLst>
                                            <p:cond delay="0"/>
                                          </p:stCondLst>
                                        </p:cTn>
                                        <p:tgtEl>
                                          <p:spTgt spid="2057">
                                            <p:txEl>
                                              <p:pRg st="4" end="4"/>
                                            </p:txEl>
                                          </p:spTgt>
                                        </p:tgtEl>
                                        <p:attrNameLst>
                                          <p:attrName>style.visibility</p:attrName>
                                        </p:attrNameLst>
                                      </p:cBhvr>
                                      <p:to>
                                        <p:strVal val="visible"/>
                                      </p:to>
                                    </p:set>
                                    <p:animEffect filter="dissolve" transition="in">
                                      <p:cBhvr additive="repl">
                                        <p:cTn id="598" dur="500"/>
                                        <p:tgtEl>
                                          <p:spTgt spid="2057">
                                            <p:txEl>
                                              <p:pRg st="4" end="4"/>
                                            </p:txEl>
                                          </p:spTgt>
                                        </p:tgtEl>
                                      </p:cBhvr>
                                    </p:animEffect>
                                  </p:childTnLst>
                                </p:cTn>
                              </p:par>
                            </p:childTnLst>
                          </p:cTn>
                        </p:par>
                      </p:childTnLst>
                    </p:cTn>
                  </p:par>
                  <p:par>
                    <p:cTn id="599" fill="hold">
                      <p:stCondLst>
                        <p:cond delay="indefinite"/>
                      </p:stCondLst>
                      <p:childTnLst>
                        <p:par>
                          <p:cTn id="600" fill="hold">
                            <p:stCondLst>
                              <p:cond delay="0"/>
                            </p:stCondLst>
                            <p:childTnLst>
                              <p:par>
                                <p:cTn id="601" nodeType="clickEffect" fill="hold" presetClass="entr" presetID="9">
                                  <p:stCondLst>
                                    <p:cond delay="0"/>
                                  </p:stCondLst>
                                  <p:childTnLst>
                                    <p:set>
                                      <p:cBhvr>
                                        <p:cTn id="602" dur="1" fill="hold">
                                          <p:stCondLst>
                                            <p:cond delay="0"/>
                                          </p:stCondLst>
                                        </p:cTn>
                                        <p:tgtEl>
                                          <p:spTgt spid="2057">
                                            <p:txEl>
                                              <p:pRg st="5" end="5"/>
                                            </p:txEl>
                                          </p:spTgt>
                                        </p:tgtEl>
                                        <p:attrNameLst>
                                          <p:attrName>style.visibility</p:attrName>
                                        </p:attrNameLst>
                                      </p:cBhvr>
                                      <p:to>
                                        <p:strVal val="visible"/>
                                      </p:to>
                                    </p:set>
                                    <p:animEffect filter="dissolve" transition="in">
                                      <p:cBhvr additive="repl">
                                        <p:cTn id="603" dur="500"/>
                                        <p:tgtEl>
                                          <p:spTgt spid="2057">
                                            <p:txEl>
                                              <p:pRg st="5" end="5"/>
                                            </p:txEl>
                                          </p:spTgt>
                                        </p:tgtEl>
                                      </p:cBhvr>
                                    </p:animEffect>
                                  </p:childTnLst>
                                </p:cTn>
                              </p:par>
                            </p:childTnLst>
                          </p:cTn>
                        </p:par>
                      </p:childTnLst>
                    </p:cTn>
                  </p:par>
                  <p:par>
                    <p:cTn id="604" fill="hold">
                      <p:stCondLst>
                        <p:cond delay="indefinite"/>
                      </p:stCondLst>
                      <p:childTnLst>
                        <p:par>
                          <p:cTn id="605" fill="hold">
                            <p:stCondLst>
                              <p:cond delay="0"/>
                            </p:stCondLst>
                            <p:childTnLst>
                              <p:par>
                                <p:cTn id="606" nodeType="clickEffect" fill="hold" presetClass="entr" presetID="9">
                                  <p:stCondLst>
                                    <p:cond delay="0"/>
                                  </p:stCondLst>
                                  <p:childTnLst>
                                    <p:set>
                                      <p:cBhvr>
                                        <p:cTn id="607" dur="1" fill="hold">
                                          <p:stCondLst>
                                            <p:cond delay="0"/>
                                          </p:stCondLst>
                                        </p:cTn>
                                        <p:tgtEl>
                                          <p:spTgt spid="2057">
                                            <p:txEl>
                                              <p:pRg st="6" end="6"/>
                                            </p:txEl>
                                          </p:spTgt>
                                        </p:tgtEl>
                                        <p:attrNameLst>
                                          <p:attrName>style.visibility</p:attrName>
                                        </p:attrNameLst>
                                      </p:cBhvr>
                                      <p:to>
                                        <p:strVal val="visible"/>
                                      </p:to>
                                    </p:set>
                                    <p:animEffect filter="dissolve" transition="in">
                                      <p:cBhvr additive="repl">
                                        <p:cTn id="608" dur="500"/>
                                        <p:tgtEl>
                                          <p:spTgt spid="2057">
                                            <p:txEl>
                                              <p:pRg st="6" end="6"/>
                                            </p:txEl>
                                          </p:spTgt>
                                        </p:tgtEl>
                                      </p:cBhvr>
                                    </p:animEffect>
                                  </p:childTnLst>
                                </p:cTn>
                              </p:par>
                            </p:childTnLst>
                          </p:cTn>
                        </p:par>
                      </p:childTnLst>
                    </p:cTn>
                  </p:par>
                  <p:par>
                    <p:cTn id="609" fill="hold">
                      <p:stCondLst>
                        <p:cond delay="indefinite"/>
                      </p:stCondLst>
                      <p:childTnLst>
                        <p:par>
                          <p:cTn id="610" fill="hold">
                            <p:stCondLst>
                              <p:cond delay="0"/>
                            </p:stCondLst>
                            <p:childTnLst>
                              <p:par>
                                <p:cTn id="611" nodeType="clickEffect" fill="hold" presetClass="entr" presetID="9">
                                  <p:stCondLst>
                                    <p:cond delay="0"/>
                                  </p:stCondLst>
                                  <p:childTnLst>
                                    <p:set>
                                      <p:cBhvr>
                                        <p:cTn id="612" dur="1" fill="hold">
                                          <p:stCondLst>
                                            <p:cond delay="0"/>
                                          </p:stCondLst>
                                        </p:cTn>
                                        <p:tgtEl>
                                          <p:spTgt spid="2057">
                                            <p:txEl>
                                              <p:pRg st="7" end="7"/>
                                            </p:txEl>
                                          </p:spTgt>
                                        </p:tgtEl>
                                        <p:attrNameLst>
                                          <p:attrName>style.visibility</p:attrName>
                                        </p:attrNameLst>
                                      </p:cBhvr>
                                      <p:to>
                                        <p:strVal val="visible"/>
                                      </p:to>
                                    </p:set>
                                    <p:animEffect filter="dissolve" transition="in">
                                      <p:cBhvr additive="repl">
                                        <p:cTn id="613" dur="500"/>
                                        <p:tgtEl>
                                          <p:spTgt spid="2057">
                                            <p:txEl>
                                              <p:pRg st="7" end="7"/>
                                            </p:txEl>
                                          </p:spTgt>
                                        </p:tgtEl>
                                      </p:cBhvr>
                                    </p:animEffect>
                                  </p:childTnLst>
                                </p:cTn>
                              </p:par>
                            </p:childTnLst>
                          </p:cTn>
                        </p:par>
                      </p:childTnLst>
                    </p:cTn>
                  </p:par>
                  <p:par>
                    <p:cTn id="614" fill="hold">
                      <p:stCondLst>
                        <p:cond delay="indefinite"/>
                      </p:stCondLst>
                      <p:childTnLst>
                        <p:par>
                          <p:cTn id="615" fill="hold">
                            <p:stCondLst>
                              <p:cond delay="0"/>
                            </p:stCondLst>
                            <p:childTnLst>
                              <p:par>
                                <p:cTn id="616" nodeType="clickEffect" fill="hold" presetClass="entr" presetID="9">
                                  <p:stCondLst>
                                    <p:cond delay="0"/>
                                  </p:stCondLst>
                                  <p:childTnLst>
                                    <p:set>
                                      <p:cBhvr>
                                        <p:cTn id="617" dur="1" fill="hold">
                                          <p:stCondLst>
                                            <p:cond delay="0"/>
                                          </p:stCondLst>
                                        </p:cTn>
                                        <p:tgtEl>
                                          <p:spTgt spid="2057">
                                            <p:txEl>
                                              <p:pRg st="8" end="8"/>
                                            </p:txEl>
                                          </p:spTgt>
                                        </p:tgtEl>
                                        <p:attrNameLst>
                                          <p:attrName>style.visibility</p:attrName>
                                        </p:attrNameLst>
                                      </p:cBhvr>
                                      <p:to>
                                        <p:strVal val="visible"/>
                                      </p:to>
                                    </p:set>
                                    <p:animEffect filter="dissolve" transition="in">
                                      <p:cBhvr additive="repl">
                                        <p:cTn id="618" dur="500"/>
                                        <p:tgtEl>
                                          <p:spTgt spid="2057">
                                            <p:txEl>
                                              <p:pRg st="8" end="8"/>
                                            </p:txEl>
                                          </p:spTgt>
                                        </p:tgtEl>
                                      </p:cBhvr>
                                    </p:animEffect>
                                  </p:childTnLst>
                                </p:cTn>
                              </p:par>
                            </p:childTnLst>
                          </p:cTn>
                        </p:par>
                      </p:childTnLst>
                    </p:cTn>
                  </p:par>
                  <p:par>
                    <p:cTn id="619" fill="hold">
                      <p:stCondLst>
                        <p:cond delay="indefinite"/>
                      </p:stCondLst>
                      <p:childTnLst>
                        <p:par>
                          <p:cTn id="620" fill="hold">
                            <p:stCondLst>
                              <p:cond delay="0"/>
                            </p:stCondLst>
                            <p:childTnLst>
                              <p:par>
                                <p:cTn id="621" nodeType="clickEffect" fill="hold" presetClass="entr" presetID="9">
                                  <p:stCondLst>
                                    <p:cond delay="0"/>
                                  </p:stCondLst>
                                  <p:childTnLst>
                                    <p:set>
                                      <p:cBhvr>
                                        <p:cTn id="622" dur="1" fill="hold">
                                          <p:stCondLst>
                                            <p:cond delay="0"/>
                                          </p:stCondLst>
                                        </p:cTn>
                                        <p:tgtEl>
                                          <p:spTgt spid="2057">
                                            <p:txEl>
                                              <p:pRg st="9" end="9"/>
                                            </p:txEl>
                                          </p:spTgt>
                                        </p:tgtEl>
                                        <p:attrNameLst>
                                          <p:attrName>style.visibility</p:attrName>
                                        </p:attrNameLst>
                                      </p:cBhvr>
                                      <p:to>
                                        <p:strVal val="visible"/>
                                      </p:to>
                                    </p:set>
                                    <p:animEffect filter="dissolve" transition="in">
                                      <p:cBhvr additive="repl">
                                        <p:cTn id="623" dur="500"/>
                                        <p:tgtEl>
                                          <p:spTgt spid="2057">
                                            <p:txEl>
                                              <p:pRg st="9" end="9"/>
                                            </p:txEl>
                                          </p:spTgt>
                                        </p:tgtEl>
                                      </p:cBhvr>
                                    </p:animEffect>
                                  </p:childTnLst>
                                </p:cTn>
                              </p:par>
                            </p:childTnLst>
                          </p:cTn>
                        </p:par>
                      </p:childTnLst>
                    </p:cTn>
                  </p:par>
                  <p:par>
                    <p:cTn id="624" fill="hold">
                      <p:stCondLst>
                        <p:cond delay="indefinite"/>
                      </p:stCondLst>
                      <p:childTnLst>
                        <p:par>
                          <p:cTn id="625" fill="hold">
                            <p:stCondLst>
                              <p:cond delay="0"/>
                            </p:stCondLst>
                            <p:childTnLst>
                              <p:par>
                                <p:cTn id="626" nodeType="clickEffect" fill="hold" presetClass="entr" presetID="9">
                                  <p:stCondLst>
                                    <p:cond delay="0"/>
                                  </p:stCondLst>
                                  <p:childTnLst>
                                    <p:set>
                                      <p:cBhvr>
                                        <p:cTn id="627" dur="1" fill="hold">
                                          <p:stCondLst>
                                            <p:cond delay="0"/>
                                          </p:stCondLst>
                                        </p:cTn>
                                        <p:tgtEl>
                                          <p:spTgt spid="2057">
                                            <p:txEl>
                                              <p:pRg st="10" end="10"/>
                                            </p:txEl>
                                          </p:spTgt>
                                        </p:tgtEl>
                                        <p:attrNameLst>
                                          <p:attrName>style.visibility</p:attrName>
                                        </p:attrNameLst>
                                      </p:cBhvr>
                                      <p:to>
                                        <p:strVal val="visible"/>
                                      </p:to>
                                    </p:set>
                                    <p:animEffect filter="dissolve" transition="in">
                                      <p:cBhvr additive="repl">
                                        <p:cTn id="628" dur="500"/>
                                        <p:tgtEl>
                                          <p:spTgt spid="2057">
                                            <p:txEl>
                                              <p:pRg st="10" end="1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8" name="TextShape 1"/>
          <p:cNvSpPr txBox="1"/>
          <p:nvPr/>
        </p:nvSpPr>
        <p:spPr>
          <a:xfrm>
            <a:off x="-360" y="151920"/>
            <a:ext cx="8534520" cy="684360"/>
          </a:xfrm>
          <a:prstGeom prst="rect">
            <a:avLst/>
          </a:prstGeom>
          <a:noFill/>
          <a:ln>
            <a:noFill/>
          </a:ln>
        </p:spPr>
        <p:txBody>
          <a:bodyPr lIns="92160" rIns="92160" tIns="46080" bIns="46080" anchor="b"/>
          <a:p>
            <a:pPr algn="ctr"/>
            <a:r>
              <a:rPr b="1" lang="en-US" sz="3600" spc="-1" strike="noStrike">
                <a:solidFill>
                  <a:srgbClr val="000000"/>
                </a:solidFill>
                <a:latin typeface="Arial"/>
              </a:rPr>
              <a:t>Statistical Designs (Contd.)</a:t>
            </a:r>
            <a:endParaRPr b="1" lang="en-US" sz="3600" spc="-1" strike="noStrike">
              <a:solidFill>
                <a:srgbClr val="000000"/>
              </a:solidFill>
              <a:latin typeface="Arial"/>
            </a:endParaRPr>
          </a:p>
        </p:txBody>
      </p:sp>
      <p:sp>
        <p:nvSpPr>
          <p:cNvPr id="2059"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lgn="just">
              <a:spcAft>
                <a:spcPts val="799"/>
              </a:spcAft>
            </a:pPr>
            <a:r>
              <a:rPr b="0" i="1" lang="en-US" sz="3200" spc="-1" strike="noStrike">
                <a:solidFill>
                  <a:srgbClr val="d2611c"/>
                </a:solidFill>
                <a:latin typeface="Arial"/>
              </a:rPr>
              <a:t>Latin Square Design</a:t>
            </a:r>
            <a:endParaRPr b="0" lang="en-US" sz="3200" spc="-1" strike="noStrike">
              <a:solidFill>
                <a:srgbClr val="000000"/>
              </a:solidFill>
              <a:latin typeface="Arial"/>
            </a:endParaRPr>
          </a:p>
          <a:p>
            <a:pPr marL="228600" indent="-228600" algn="just">
              <a:spcAft>
                <a:spcPts val="799"/>
              </a:spcAft>
              <a:buClr>
                <a:srgbClr val="cfb77c"/>
              </a:buClr>
              <a:buSzPct val="50000"/>
              <a:buFont typeface="Wingdings" charset="2"/>
              <a:buChar char=""/>
            </a:pPr>
            <a:r>
              <a:rPr b="0" lang="en-US" sz="3200" spc="-1" strike="noStrike">
                <a:solidFill>
                  <a:srgbClr val="000000"/>
                </a:solidFill>
                <a:latin typeface="Arial"/>
              </a:rPr>
              <a:t>Reduces number of groups involved </a:t>
            </a:r>
            <a:r>
              <a:rPr b="1" lang="en-US" sz="3200" spc="-1" strike="noStrike">
                <a:solidFill>
                  <a:srgbClr val="000000"/>
                </a:solidFill>
                <a:latin typeface="Arial"/>
              </a:rPr>
              <a:t>when interaction between the treatment levels and control variables are unimportant </a:t>
            </a:r>
            <a:endParaRPr b="0" lang="en-US" sz="3200" spc="-1" strike="noStrike">
              <a:solidFill>
                <a:srgbClr val="000000"/>
              </a:solidFill>
              <a:latin typeface="Arial"/>
            </a:endParaRPr>
          </a:p>
          <a:p>
            <a:pPr marL="228600" indent="-228600" algn="just">
              <a:spcAft>
                <a:spcPts val="799"/>
              </a:spcAft>
              <a:buClr>
                <a:srgbClr val="cfb77c"/>
              </a:buClr>
              <a:buSzPct val="50000"/>
              <a:buFont typeface="Wingdings" charset="2"/>
              <a:buChar char=""/>
            </a:pPr>
            <a:r>
              <a:rPr b="0" lang="en-US" sz="3200" spc="-1" strike="noStrike">
                <a:solidFill>
                  <a:srgbClr val="000000"/>
                </a:solidFill>
                <a:latin typeface="Arial"/>
              </a:rPr>
              <a:t>Requires same number of rows, columns, and treatment levels</a:t>
            </a:r>
            <a:endParaRPr b="0" lang="en-US" sz="3200" spc="-1" strike="noStrike">
              <a:solidFill>
                <a:srgbClr val="000000"/>
              </a:solidFill>
              <a:latin typeface="Arial"/>
            </a:endParaRPr>
          </a:p>
          <a:p>
            <a:pPr marL="228600" indent="-228600" algn="just">
              <a:spcAft>
                <a:spcPts val="799"/>
              </a:spcAft>
              <a:buClr>
                <a:srgbClr val="cfb77c"/>
              </a:buClr>
              <a:buSzPct val="50000"/>
              <a:buFont typeface="Wingdings" charset="2"/>
              <a:buChar char=""/>
            </a:pPr>
            <a:r>
              <a:rPr b="0" lang="en-US" sz="3200" spc="-1" strike="noStrike">
                <a:solidFill>
                  <a:srgbClr val="000000"/>
                </a:solidFill>
                <a:latin typeface="Arial"/>
              </a:rPr>
              <a:t>Cannot be used to determine interaction effects</a:t>
            </a:r>
            <a:endParaRPr b="0" lang="en-US" sz="3200" spc="-1" strike="noStrike">
              <a:solidFill>
                <a:srgbClr val="000000"/>
              </a:solidFill>
              <a:latin typeface="Arial"/>
            </a:endParaRPr>
          </a:p>
        </p:txBody>
      </p:sp>
    </p:spTree>
  </p:cSld>
  <p:timing>
    <p:tnLst>
      <p:par>
        <p:cTn id="629" dur="indefinite" restart="never" nodeType="tmRoot">
          <p:childTnLst>
            <p:seq>
              <p:cTn id="630" dur="indefinite" nodeType="mainSeq">
                <p:childTnLst>
                  <p:par>
                    <p:cTn id="631" fill="hold">
                      <p:stCondLst>
                        <p:cond delay="indefinite"/>
                      </p:stCondLst>
                      <p:childTnLst>
                        <p:par>
                          <p:cTn id="632" fill="hold">
                            <p:stCondLst>
                              <p:cond delay="0"/>
                            </p:stCondLst>
                            <p:childTnLst>
                              <p:par>
                                <p:cTn id="633" nodeType="clickEffect" fill="hold" presetClass="entr" presetID="16" presetSubtype="37">
                                  <p:stCondLst>
                                    <p:cond delay="0"/>
                                  </p:stCondLst>
                                  <p:childTnLst>
                                    <p:set>
                                      <p:cBhvr>
                                        <p:cTn id="634" dur="1" fill="hold">
                                          <p:stCondLst>
                                            <p:cond delay="0"/>
                                          </p:stCondLst>
                                        </p:cTn>
                                        <p:tgtEl>
                                          <p:spTgt spid="2059">
                                            <p:txEl>
                                              <p:pRg st="0" end="0"/>
                                            </p:txEl>
                                          </p:spTgt>
                                        </p:tgtEl>
                                        <p:attrNameLst>
                                          <p:attrName>style.visibility</p:attrName>
                                        </p:attrNameLst>
                                      </p:cBhvr>
                                      <p:to>
                                        <p:strVal val="visible"/>
                                      </p:to>
                                    </p:set>
                                    <p:animEffect filter="barn(outVertical)" transition="in">
                                      <p:cBhvr additive="repl">
                                        <p:cTn id="635" dur="500"/>
                                        <p:tgtEl>
                                          <p:spTgt spid="2059">
                                            <p:txEl>
                                              <p:pRg st="0" end="0"/>
                                            </p:txEl>
                                          </p:spTgt>
                                        </p:tgtEl>
                                      </p:cBhvr>
                                    </p:animEffect>
                                  </p:childTnLst>
                                </p:cTn>
                              </p:par>
                            </p:childTnLst>
                          </p:cTn>
                        </p:par>
                      </p:childTnLst>
                    </p:cTn>
                  </p:par>
                  <p:par>
                    <p:cTn id="636" fill="hold">
                      <p:stCondLst>
                        <p:cond delay="indefinite"/>
                      </p:stCondLst>
                      <p:childTnLst>
                        <p:par>
                          <p:cTn id="637" fill="hold">
                            <p:stCondLst>
                              <p:cond delay="0"/>
                            </p:stCondLst>
                            <p:childTnLst>
                              <p:par>
                                <p:cTn id="638" nodeType="clickEffect" fill="hold" presetClass="entr" presetID="16" presetSubtype="37">
                                  <p:stCondLst>
                                    <p:cond delay="0"/>
                                  </p:stCondLst>
                                  <p:childTnLst>
                                    <p:set>
                                      <p:cBhvr>
                                        <p:cTn id="639" dur="1" fill="hold">
                                          <p:stCondLst>
                                            <p:cond delay="0"/>
                                          </p:stCondLst>
                                        </p:cTn>
                                        <p:tgtEl>
                                          <p:spTgt spid="2059">
                                            <p:txEl>
                                              <p:pRg st="1" end="1"/>
                                            </p:txEl>
                                          </p:spTgt>
                                        </p:tgtEl>
                                        <p:attrNameLst>
                                          <p:attrName>style.visibility</p:attrName>
                                        </p:attrNameLst>
                                      </p:cBhvr>
                                      <p:to>
                                        <p:strVal val="visible"/>
                                      </p:to>
                                    </p:set>
                                    <p:animEffect filter="barn(outVertical)" transition="in">
                                      <p:cBhvr additive="repl">
                                        <p:cTn id="640" dur="500"/>
                                        <p:tgtEl>
                                          <p:spTgt spid="2059">
                                            <p:txEl>
                                              <p:pRg st="1" end="1"/>
                                            </p:txEl>
                                          </p:spTgt>
                                        </p:tgtEl>
                                      </p:cBhvr>
                                    </p:animEffect>
                                  </p:childTnLst>
                                </p:cTn>
                              </p:par>
                            </p:childTnLst>
                          </p:cTn>
                        </p:par>
                      </p:childTnLst>
                    </p:cTn>
                  </p:par>
                  <p:par>
                    <p:cTn id="641" fill="hold">
                      <p:stCondLst>
                        <p:cond delay="indefinite"/>
                      </p:stCondLst>
                      <p:childTnLst>
                        <p:par>
                          <p:cTn id="642" fill="hold">
                            <p:stCondLst>
                              <p:cond delay="0"/>
                            </p:stCondLst>
                            <p:childTnLst>
                              <p:par>
                                <p:cTn id="643" nodeType="clickEffect" fill="hold" presetClass="entr" presetID="16" presetSubtype="37">
                                  <p:stCondLst>
                                    <p:cond delay="0"/>
                                  </p:stCondLst>
                                  <p:childTnLst>
                                    <p:set>
                                      <p:cBhvr>
                                        <p:cTn id="644" dur="1" fill="hold">
                                          <p:stCondLst>
                                            <p:cond delay="0"/>
                                          </p:stCondLst>
                                        </p:cTn>
                                        <p:tgtEl>
                                          <p:spTgt spid="2059">
                                            <p:txEl>
                                              <p:pRg st="2" end="2"/>
                                            </p:txEl>
                                          </p:spTgt>
                                        </p:tgtEl>
                                        <p:attrNameLst>
                                          <p:attrName>style.visibility</p:attrName>
                                        </p:attrNameLst>
                                      </p:cBhvr>
                                      <p:to>
                                        <p:strVal val="visible"/>
                                      </p:to>
                                    </p:set>
                                    <p:animEffect filter="barn(outVertical)" transition="in">
                                      <p:cBhvr additive="repl">
                                        <p:cTn id="645" dur="500"/>
                                        <p:tgtEl>
                                          <p:spTgt spid="2059">
                                            <p:txEl>
                                              <p:pRg st="2" end="2"/>
                                            </p:txEl>
                                          </p:spTgt>
                                        </p:tgtEl>
                                      </p:cBhvr>
                                    </p:animEffect>
                                  </p:childTnLst>
                                </p:cTn>
                              </p:par>
                            </p:childTnLst>
                          </p:cTn>
                        </p:par>
                      </p:childTnLst>
                    </p:cTn>
                  </p:par>
                  <p:par>
                    <p:cTn id="646" fill="hold">
                      <p:stCondLst>
                        <p:cond delay="indefinite"/>
                      </p:stCondLst>
                      <p:childTnLst>
                        <p:par>
                          <p:cTn id="647" fill="hold">
                            <p:stCondLst>
                              <p:cond delay="0"/>
                            </p:stCondLst>
                            <p:childTnLst>
                              <p:par>
                                <p:cTn id="648" nodeType="clickEffect" fill="hold" presetClass="entr" presetID="16" presetSubtype="37">
                                  <p:stCondLst>
                                    <p:cond delay="0"/>
                                  </p:stCondLst>
                                  <p:childTnLst>
                                    <p:set>
                                      <p:cBhvr>
                                        <p:cTn id="649" dur="1" fill="hold">
                                          <p:stCondLst>
                                            <p:cond delay="0"/>
                                          </p:stCondLst>
                                        </p:cTn>
                                        <p:tgtEl>
                                          <p:spTgt spid="2059">
                                            <p:txEl>
                                              <p:pRg st="3" end="3"/>
                                            </p:txEl>
                                          </p:spTgt>
                                        </p:tgtEl>
                                        <p:attrNameLst>
                                          <p:attrName>style.visibility</p:attrName>
                                        </p:attrNameLst>
                                      </p:cBhvr>
                                      <p:to>
                                        <p:strVal val="visible"/>
                                      </p:to>
                                    </p:set>
                                    <p:animEffect filter="barn(outVertical)" transition="in">
                                      <p:cBhvr additive="repl">
                                        <p:cTn id="650" dur="500"/>
                                        <p:tgtEl>
                                          <p:spTgt spid="2059">
                                            <p:txEl>
                                              <p:pRg st="3" end="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0" name="TextShape 1"/>
          <p:cNvSpPr txBox="1"/>
          <p:nvPr/>
        </p:nvSpPr>
        <p:spPr>
          <a:xfrm>
            <a:off x="304920" y="151920"/>
            <a:ext cx="8534160" cy="684360"/>
          </a:xfrm>
          <a:prstGeom prst="rect">
            <a:avLst/>
          </a:prstGeom>
          <a:noFill/>
          <a:ln>
            <a:noFill/>
          </a:ln>
        </p:spPr>
        <p:txBody>
          <a:bodyPr anchor="b"/>
          <a:p>
            <a:pPr algn="ctr"/>
            <a:r>
              <a:rPr b="1" lang="en-US" sz="3200" spc="-1" strike="noStrike">
                <a:solidFill>
                  <a:srgbClr val="000000"/>
                </a:solidFill>
                <a:latin typeface="Arial"/>
              </a:rPr>
              <a:t>Latin Square Design</a:t>
            </a:r>
            <a:endParaRPr b="1" lang="en-US" sz="3200" spc="-1" strike="noStrike">
              <a:solidFill>
                <a:srgbClr val="000000"/>
              </a:solidFill>
              <a:latin typeface="Arial"/>
            </a:endParaRPr>
          </a:p>
        </p:txBody>
      </p:sp>
      <p:sp>
        <p:nvSpPr>
          <p:cNvPr id="2061" name="TextShape 2"/>
          <p:cNvSpPr txBox="1"/>
          <p:nvPr/>
        </p:nvSpPr>
        <p:spPr>
          <a:xfrm>
            <a:off x="380520" y="838080"/>
            <a:ext cx="4086360" cy="563904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Minimizes order effects</a:t>
            </a:r>
            <a:endParaRPr b="0" lang="en-US" sz="3200" spc="-1" strike="noStrike">
              <a:solidFill>
                <a:srgbClr val="000000"/>
              </a:solidFill>
              <a:latin typeface="Arial"/>
            </a:endParaRPr>
          </a:p>
        </p:txBody>
      </p:sp>
      <p:sp>
        <p:nvSpPr>
          <p:cNvPr id="2062" name="CustomShape 3"/>
          <p:cNvSpPr/>
          <p:nvPr/>
        </p:nvSpPr>
        <p:spPr>
          <a:xfrm>
            <a:off x="5230440" y="3186000"/>
            <a:ext cx="1290960" cy="146052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A     B     C</a:t>
            </a:r>
            <a:endParaRPr b="0" lang="en-US" sz="1800" spc="-1" strike="noStrike">
              <a:latin typeface="Arial"/>
            </a:endParaRPr>
          </a:p>
          <a:p>
            <a:pPr marL="216000" indent="-216000">
              <a:buClr>
                <a:srgbClr val="000000"/>
              </a:buClr>
              <a:buSzPct val="45000"/>
              <a:buFont typeface="Wingdings" charset="2"/>
              <a:buChar char=""/>
            </a:pP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B     C     A</a:t>
            </a:r>
            <a:endParaRPr b="0" lang="en-US" sz="1800" spc="-1" strike="noStrike">
              <a:latin typeface="Arial"/>
            </a:endParaRPr>
          </a:p>
          <a:p>
            <a:pPr marL="216000" indent="-216000">
              <a:buClr>
                <a:srgbClr val="000000"/>
              </a:buClr>
              <a:buSzPct val="45000"/>
              <a:buFont typeface="Wingdings" charset="2"/>
              <a:buChar char=""/>
            </a:pP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C     A     B</a:t>
            </a:r>
            <a:endParaRPr b="0" lang="en-US" sz="1800" spc="-1" strike="noStrike">
              <a:latin typeface="Arial"/>
            </a:endParaRPr>
          </a:p>
        </p:txBody>
      </p:sp>
      <p:sp>
        <p:nvSpPr>
          <p:cNvPr id="2063" name="CustomShape 4"/>
          <p:cNvSpPr/>
          <p:nvPr/>
        </p:nvSpPr>
        <p:spPr>
          <a:xfrm>
            <a:off x="4654440" y="3054240"/>
            <a:ext cx="2425680" cy="2197080"/>
          </a:xfrm>
          <a:prstGeom prst="rect">
            <a:avLst/>
          </a:prstGeom>
          <a:noFill/>
          <a:ln w="12600">
            <a:solidFill>
              <a:srgbClr val="000000"/>
            </a:solidFill>
            <a:miter/>
          </a:ln>
        </p:spPr>
        <p:style>
          <a:lnRef idx="0"/>
          <a:fillRef idx="0"/>
          <a:effectRef idx="0"/>
          <a:fontRef idx="minor"/>
        </p:style>
      </p:sp>
      <p:sp>
        <p:nvSpPr>
          <p:cNvPr id="2064" name="CustomShape 5"/>
          <p:cNvSpPr/>
          <p:nvPr/>
        </p:nvSpPr>
        <p:spPr>
          <a:xfrm>
            <a:off x="5202720" y="2576520"/>
            <a:ext cx="132912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1      2      3</a:t>
            </a:r>
            <a:endParaRPr b="0" lang="en-US" sz="1800" spc="-1" strike="noStrike">
              <a:latin typeface="Arial"/>
            </a:endParaRPr>
          </a:p>
        </p:txBody>
      </p:sp>
      <p:sp>
        <p:nvSpPr>
          <p:cNvPr id="2065" name="CustomShape 6"/>
          <p:cNvSpPr/>
          <p:nvPr/>
        </p:nvSpPr>
        <p:spPr>
          <a:xfrm>
            <a:off x="5114160" y="1967040"/>
            <a:ext cx="146304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Test session</a:t>
            </a:r>
            <a:endParaRPr b="0" lang="en-US" sz="1800" spc="-1" strike="noStrike">
              <a:latin typeface="Arial"/>
            </a:endParaRPr>
          </a:p>
        </p:txBody>
      </p:sp>
      <p:sp>
        <p:nvSpPr>
          <p:cNvPr id="2066" name="CustomShape 7"/>
          <p:cNvSpPr/>
          <p:nvPr/>
        </p:nvSpPr>
        <p:spPr>
          <a:xfrm>
            <a:off x="3128400" y="3186000"/>
            <a:ext cx="1132560" cy="146052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Subject 1</a:t>
            </a:r>
            <a:endParaRPr b="0" lang="en-US" sz="1800" spc="-1" strike="noStrike">
              <a:latin typeface="Arial"/>
            </a:endParaRPr>
          </a:p>
          <a:p>
            <a:pPr marL="216000" indent="-216000">
              <a:buClr>
                <a:srgbClr val="000000"/>
              </a:buClr>
              <a:buSzPct val="45000"/>
              <a:buFont typeface="Wingdings" charset="2"/>
              <a:buChar char=""/>
            </a:pP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Subject 2</a:t>
            </a:r>
            <a:endParaRPr b="0" lang="en-US" sz="1800" spc="-1" strike="noStrike">
              <a:latin typeface="Arial"/>
            </a:endParaRPr>
          </a:p>
          <a:p>
            <a:pPr marL="216000" indent="-216000">
              <a:buClr>
                <a:srgbClr val="000000"/>
              </a:buClr>
              <a:buSzPct val="45000"/>
              <a:buFont typeface="Wingdings" charset="2"/>
              <a:buChar char=""/>
            </a:pPr>
            <a:endParaRPr b="0" lang="en-US" sz="1800" spc="-1" strike="noStrike">
              <a:latin typeface="Arial"/>
            </a:endParaRPr>
          </a:p>
          <a:p>
            <a:pPr marL="216000" indent="-216000">
              <a:buClr>
                <a:srgbClr val="000000"/>
              </a:buClr>
              <a:buSzPct val="45000"/>
              <a:buFont typeface="Wingdings" charset="2"/>
              <a:buChar char=""/>
            </a:pPr>
            <a:r>
              <a:rPr b="0" lang="en-US" sz="1800" spc="-1" strike="noStrike">
                <a:latin typeface="Arial"/>
              </a:rPr>
              <a:t>Subject 3</a:t>
            </a:r>
            <a:endParaRPr b="0" lang="en-US" sz="1800" spc="-1" strike="noStrike">
              <a:latin typeface="Arial"/>
            </a:endParaRPr>
          </a:p>
        </p:txBody>
      </p:sp>
    </p:spTree>
  </p:cSld>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7" name="TextShape 1"/>
          <p:cNvSpPr txBox="1"/>
          <p:nvPr/>
        </p:nvSpPr>
        <p:spPr>
          <a:xfrm>
            <a:off x="304920" y="151920"/>
            <a:ext cx="8534160" cy="684360"/>
          </a:xfrm>
          <a:prstGeom prst="rect">
            <a:avLst/>
          </a:prstGeom>
          <a:noFill/>
          <a:ln>
            <a:noFill/>
          </a:ln>
        </p:spPr>
        <p:txBody>
          <a:bodyPr anchor="b"/>
          <a:p>
            <a:pPr algn="ctr"/>
            <a:r>
              <a:rPr b="1" lang="en-US" sz="3200" spc="-1" strike="noStrike">
                <a:solidFill>
                  <a:srgbClr val="000000"/>
                </a:solidFill>
                <a:latin typeface="Arial"/>
              </a:rPr>
              <a:t>Two-Way Factorial Design</a:t>
            </a:r>
            <a:endParaRPr b="1" lang="en-US" sz="3200" spc="-1" strike="noStrike">
              <a:solidFill>
                <a:srgbClr val="000000"/>
              </a:solidFill>
              <a:latin typeface="Arial"/>
            </a:endParaRPr>
          </a:p>
        </p:txBody>
      </p:sp>
      <p:sp>
        <p:nvSpPr>
          <p:cNvPr id="2068" name="TextShape 2"/>
          <p:cNvSpPr txBox="1"/>
          <p:nvPr/>
        </p:nvSpPr>
        <p:spPr>
          <a:xfrm>
            <a:off x="380520" y="838080"/>
            <a:ext cx="4086360" cy="563904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Studies multiple independent variables</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Main effects (ME)</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Each with a number of levels (L)</a:t>
            </a:r>
            <a:endParaRPr b="0" lang="en-US" sz="28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Permits study of interactions</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Analysis</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ANOVA</a:t>
            </a:r>
            <a:endParaRPr b="0" lang="en-US" sz="2800" spc="-1" strike="noStrike">
              <a:solidFill>
                <a:srgbClr val="000000"/>
              </a:solidFill>
              <a:latin typeface="Arial"/>
            </a:endParaRPr>
          </a:p>
        </p:txBody>
      </p:sp>
      <p:sp>
        <p:nvSpPr>
          <p:cNvPr id="2069" name="TextShape 3"/>
          <p:cNvSpPr txBox="1"/>
          <p:nvPr/>
        </p:nvSpPr>
        <p:spPr>
          <a:xfrm>
            <a:off x="4619160" y="838080"/>
            <a:ext cx="3915000" cy="5639040"/>
          </a:xfrm>
          <a:prstGeom prst="rect">
            <a:avLst/>
          </a:prstGeom>
          <a:noFill/>
          <a:ln>
            <a:noFill/>
          </a:ln>
        </p:spPr>
        <p:txBody>
          <a:bodyPr>
            <a:normAutofit/>
          </a:bodyPr>
          <a:p>
            <a:pPr marL="228600" indent="-228600"/>
            <a:r>
              <a:rPr b="0" lang="en-US" sz="3200" spc="-1" strike="noStrike">
                <a:solidFill>
                  <a:srgbClr val="000000"/>
                </a:solidFill>
                <a:latin typeface="Arial"/>
              </a:rPr>
              <a:t>Example:  2 x 3</a:t>
            </a:r>
            <a:endParaRPr b="0" lang="en-US" sz="3200" spc="-1" strike="noStrike">
              <a:solidFill>
                <a:srgbClr val="000000"/>
              </a:solidFill>
              <a:latin typeface="Arial"/>
            </a:endParaRPr>
          </a:p>
        </p:txBody>
      </p:sp>
      <p:sp>
        <p:nvSpPr>
          <p:cNvPr id="2070" name="CustomShape 4"/>
          <p:cNvSpPr/>
          <p:nvPr/>
        </p:nvSpPr>
        <p:spPr>
          <a:xfrm>
            <a:off x="6032520" y="3670200"/>
            <a:ext cx="2031840" cy="1270080"/>
          </a:xfrm>
          <a:prstGeom prst="rect">
            <a:avLst/>
          </a:prstGeom>
          <a:noFill/>
          <a:ln w="25560">
            <a:solidFill>
              <a:srgbClr val="000000"/>
            </a:solidFill>
            <a:miter/>
          </a:ln>
        </p:spPr>
        <p:style>
          <a:lnRef idx="0"/>
          <a:fillRef idx="0"/>
          <a:effectRef idx="0"/>
          <a:fontRef idx="minor"/>
        </p:style>
      </p:sp>
      <p:sp>
        <p:nvSpPr>
          <p:cNvPr id="2071" name="Line 5"/>
          <p:cNvSpPr/>
          <p:nvPr/>
        </p:nvSpPr>
        <p:spPr>
          <a:xfrm>
            <a:off x="6705720" y="3664080"/>
            <a:ext cx="0" cy="1282680"/>
          </a:xfrm>
          <a:prstGeom prst="line">
            <a:avLst/>
          </a:prstGeom>
          <a:ln w="12600">
            <a:solidFill>
              <a:srgbClr val="000000"/>
            </a:solidFill>
            <a:miter/>
          </a:ln>
        </p:spPr>
        <p:style>
          <a:lnRef idx="0"/>
          <a:fillRef idx="0"/>
          <a:effectRef idx="0"/>
          <a:fontRef idx="minor"/>
        </p:style>
      </p:sp>
      <p:sp>
        <p:nvSpPr>
          <p:cNvPr id="2072" name="Line 6"/>
          <p:cNvSpPr/>
          <p:nvPr/>
        </p:nvSpPr>
        <p:spPr>
          <a:xfrm>
            <a:off x="7391520" y="3664080"/>
            <a:ext cx="0" cy="1282680"/>
          </a:xfrm>
          <a:prstGeom prst="line">
            <a:avLst/>
          </a:prstGeom>
          <a:ln w="12600">
            <a:solidFill>
              <a:srgbClr val="000000"/>
            </a:solidFill>
            <a:miter/>
          </a:ln>
        </p:spPr>
        <p:style>
          <a:lnRef idx="0"/>
          <a:fillRef idx="0"/>
          <a:effectRef idx="0"/>
          <a:fontRef idx="minor"/>
        </p:style>
      </p:sp>
      <p:sp>
        <p:nvSpPr>
          <p:cNvPr id="2073" name="CustomShape 7"/>
          <p:cNvSpPr/>
          <p:nvPr/>
        </p:nvSpPr>
        <p:spPr>
          <a:xfrm>
            <a:off x="6684840" y="2652840"/>
            <a:ext cx="65088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ME2</a:t>
            </a:r>
            <a:endParaRPr b="0" lang="en-US" sz="1800" spc="-1" strike="noStrike">
              <a:latin typeface="Arial"/>
            </a:endParaRPr>
          </a:p>
        </p:txBody>
      </p:sp>
      <p:sp>
        <p:nvSpPr>
          <p:cNvPr id="2074" name="CustomShape 8"/>
          <p:cNvSpPr/>
          <p:nvPr/>
        </p:nvSpPr>
        <p:spPr>
          <a:xfrm>
            <a:off x="6264000" y="3186000"/>
            <a:ext cx="151632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L1    L2     L3</a:t>
            </a:r>
            <a:endParaRPr b="0" lang="en-US" sz="1800" spc="-1" strike="noStrike">
              <a:latin typeface="Arial"/>
            </a:endParaRPr>
          </a:p>
        </p:txBody>
      </p:sp>
      <p:sp>
        <p:nvSpPr>
          <p:cNvPr id="2075" name="Line 9"/>
          <p:cNvSpPr/>
          <p:nvPr/>
        </p:nvSpPr>
        <p:spPr>
          <a:xfrm>
            <a:off x="6026040" y="4267080"/>
            <a:ext cx="2044800" cy="0"/>
          </a:xfrm>
          <a:prstGeom prst="line">
            <a:avLst/>
          </a:prstGeom>
          <a:ln w="12600">
            <a:solidFill>
              <a:srgbClr val="000000"/>
            </a:solidFill>
            <a:miter/>
          </a:ln>
        </p:spPr>
        <p:style>
          <a:lnRef idx="0"/>
          <a:fillRef idx="0"/>
          <a:effectRef idx="0"/>
          <a:fontRef idx="minor"/>
        </p:style>
      </p:sp>
      <p:sp>
        <p:nvSpPr>
          <p:cNvPr id="2076" name="CustomShape 10"/>
          <p:cNvSpPr/>
          <p:nvPr/>
        </p:nvSpPr>
        <p:spPr>
          <a:xfrm>
            <a:off x="5514120" y="3795840"/>
            <a:ext cx="43452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L1</a:t>
            </a:r>
            <a:endParaRPr b="0" lang="en-US" sz="1800" spc="-1" strike="noStrike">
              <a:latin typeface="Arial"/>
            </a:endParaRPr>
          </a:p>
        </p:txBody>
      </p:sp>
      <p:sp>
        <p:nvSpPr>
          <p:cNvPr id="2077" name="CustomShape 11"/>
          <p:cNvSpPr/>
          <p:nvPr/>
        </p:nvSpPr>
        <p:spPr>
          <a:xfrm>
            <a:off x="5514120" y="4405320"/>
            <a:ext cx="43452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L2</a:t>
            </a:r>
            <a:endParaRPr b="0" lang="en-US" sz="1800" spc="-1" strike="noStrike">
              <a:latin typeface="Arial"/>
            </a:endParaRPr>
          </a:p>
        </p:txBody>
      </p:sp>
      <p:sp>
        <p:nvSpPr>
          <p:cNvPr id="2078" name="CustomShape 12"/>
          <p:cNvSpPr/>
          <p:nvPr/>
        </p:nvSpPr>
        <p:spPr>
          <a:xfrm>
            <a:off x="4703760" y="4100400"/>
            <a:ext cx="65088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ME1</a:t>
            </a:r>
            <a:endParaRPr b="0" lang="en-US" sz="1800" spc="-1" strike="noStrike">
              <a:latin typeface="Arial"/>
            </a:endParaRPr>
          </a:p>
        </p:txBody>
      </p:sp>
    </p:spTree>
  </p:cSld>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9" name="TextShape 1"/>
          <p:cNvSpPr txBox="1"/>
          <p:nvPr/>
        </p:nvSpPr>
        <p:spPr>
          <a:xfrm>
            <a:off x="304920" y="151920"/>
            <a:ext cx="8534160" cy="684360"/>
          </a:xfrm>
          <a:prstGeom prst="rect">
            <a:avLst/>
          </a:prstGeom>
          <a:noFill/>
          <a:ln>
            <a:noFill/>
          </a:ln>
        </p:spPr>
        <p:txBody>
          <a:bodyPr anchor="b"/>
          <a:p>
            <a:pPr algn="ctr"/>
            <a:r>
              <a:rPr b="1" lang="en-US" sz="3200" spc="-1" strike="noStrike">
                <a:solidFill>
                  <a:srgbClr val="000000"/>
                </a:solidFill>
                <a:latin typeface="Arial"/>
              </a:rPr>
              <a:t>Three-Way Factorial Design</a:t>
            </a:r>
            <a:endParaRPr b="1" lang="en-US" sz="3200" spc="-1" strike="noStrike">
              <a:solidFill>
                <a:srgbClr val="000000"/>
              </a:solidFill>
              <a:latin typeface="Arial"/>
            </a:endParaRPr>
          </a:p>
        </p:txBody>
      </p:sp>
      <p:sp>
        <p:nvSpPr>
          <p:cNvPr id="2080" name="TextShape 2"/>
          <p:cNvSpPr txBox="1"/>
          <p:nvPr/>
        </p:nvSpPr>
        <p:spPr>
          <a:xfrm>
            <a:off x="-360" y="1600200"/>
            <a:ext cx="4397400" cy="411480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Studies multiple independent variables</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Main effects (ME)</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Multiple levels (L)</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Interactions effects</a:t>
            </a:r>
            <a:endParaRPr b="0" lang="en-US" sz="28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Analysis</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ANOVA</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Post hoc pairwise comparisons</a:t>
            </a:r>
            <a:endParaRPr b="0" lang="en-US" sz="2800" spc="-1" strike="noStrike">
              <a:solidFill>
                <a:srgbClr val="000000"/>
              </a:solidFill>
              <a:latin typeface="Arial"/>
            </a:endParaRPr>
          </a:p>
        </p:txBody>
      </p:sp>
      <p:sp>
        <p:nvSpPr>
          <p:cNvPr id="2081" name="TextShape 3"/>
          <p:cNvSpPr txBox="1"/>
          <p:nvPr/>
        </p:nvSpPr>
        <p:spPr>
          <a:xfrm>
            <a:off x="4619160" y="838080"/>
            <a:ext cx="3915000" cy="5639040"/>
          </a:xfrm>
          <a:prstGeom prst="rect">
            <a:avLst/>
          </a:prstGeom>
          <a:noFill/>
          <a:ln>
            <a:noFill/>
          </a:ln>
        </p:spPr>
        <p:txBody>
          <a:bodyPr>
            <a:normAutofit/>
          </a:bodyPr>
          <a:p>
            <a:pPr marL="228600" indent="-228600"/>
            <a:r>
              <a:rPr b="0" lang="en-US" sz="3200" spc="-1" strike="noStrike">
                <a:solidFill>
                  <a:srgbClr val="000000"/>
                </a:solidFill>
                <a:latin typeface="Arial"/>
              </a:rPr>
              <a:t>Example 2 x 2 x 3</a:t>
            </a:r>
            <a:endParaRPr b="0" lang="en-US" sz="3200" spc="-1" strike="noStrike">
              <a:solidFill>
                <a:srgbClr val="000000"/>
              </a:solidFill>
              <a:latin typeface="Arial"/>
            </a:endParaRPr>
          </a:p>
        </p:txBody>
      </p:sp>
      <p:sp>
        <p:nvSpPr>
          <p:cNvPr id="2082" name="CustomShape 4"/>
          <p:cNvSpPr/>
          <p:nvPr/>
        </p:nvSpPr>
        <p:spPr>
          <a:xfrm>
            <a:off x="5645160" y="3587760"/>
            <a:ext cx="1892160" cy="1359000"/>
          </a:xfrm>
          <a:prstGeom prst="rect">
            <a:avLst/>
          </a:prstGeom>
          <a:noFill/>
          <a:ln w="12600">
            <a:solidFill>
              <a:srgbClr val="000000"/>
            </a:solidFill>
            <a:miter/>
          </a:ln>
        </p:spPr>
        <p:style>
          <a:lnRef idx="0"/>
          <a:fillRef idx="0"/>
          <a:effectRef idx="0"/>
          <a:fontRef idx="minor"/>
        </p:style>
      </p:sp>
      <p:sp>
        <p:nvSpPr>
          <p:cNvPr id="2083" name="Line 5"/>
          <p:cNvSpPr/>
          <p:nvPr/>
        </p:nvSpPr>
        <p:spPr>
          <a:xfrm flipV="1">
            <a:off x="5645160" y="3041280"/>
            <a:ext cx="749160" cy="546120"/>
          </a:xfrm>
          <a:prstGeom prst="line">
            <a:avLst/>
          </a:prstGeom>
          <a:ln w="12600">
            <a:solidFill>
              <a:srgbClr val="000000"/>
            </a:solidFill>
            <a:miter/>
          </a:ln>
        </p:spPr>
        <p:style>
          <a:lnRef idx="0"/>
          <a:fillRef idx="0"/>
          <a:effectRef idx="0"/>
          <a:fontRef idx="minor"/>
        </p:style>
      </p:sp>
      <p:sp>
        <p:nvSpPr>
          <p:cNvPr id="2084" name="Line 6"/>
          <p:cNvSpPr/>
          <p:nvPr/>
        </p:nvSpPr>
        <p:spPr>
          <a:xfrm flipV="1">
            <a:off x="7550280" y="3041280"/>
            <a:ext cx="749160" cy="546120"/>
          </a:xfrm>
          <a:prstGeom prst="line">
            <a:avLst/>
          </a:prstGeom>
          <a:ln w="12600">
            <a:solidFill>
              <a:srgbClr val="000000"/>
            </a:solidFill>
            <a:miter/>
          </a:ln>
        </p:spPr>
        <p:style>
          <a:lnRef idx="0"/>
          <a:fillRef idx="0"/>
          <a:effectRef idx="0"/>
          <a:fontRef idx="minor"/>
        </p:style>
      </p:sp>
      <p:sp>
        <p:nvSpPr>
          <p:cNvPr id="2085" name="Line 7"/>
          <p:cNvSpPr/>
          <p:nvPr/>
        </p:nvSpPr>
        <p:spPr>
          <a:xfrm>
            <a:off x="6407280" y="3048120"/>
            <a:ext cx="1892160" cy="0"/>
          </a:xfrm>
          <a:prstGeom prst="line">
            <a:avLst/>
          </a:prstGeom>
          <a:ln w="12600">
            <a:solidFill>
              <a:srgbClr val="000000"/>
            </a:solidFill>
            <a:miter/>
          </a:ln>
        </p:spPr>
        <p:style>
          <a:lnRef idx="0"/>
          <a:fillRef idx="0"/>
          <a:effectRef idx="0"/>
          <a:fontRef idx="minor"/>
        </p:style>
      </p:sp>
      <p:sp>
        <p:nvSpPr>
          <p:cNvPr id="2086" name="Line 8"/>
          <p:cNvSpPr/>
          <p:nvPr/>
        </p:nvSpPr>
        <p:spPr>
          <a:xfrm>
            <a:off x="8305920" y="3054240"/>
            <a:ext cx="0" cy="1359000"/>
          </a:xfrm>
          <a:prstGeom prst="line">
            <a:avLst/>
          </a:prstGeom>
          <a:ln w="12600">
            <a:solidFill>
              <a:srgbClr val="000000"/>
            </a:solidFill>
            <a:miter/>
          </a:ln>
        </p:spPr>
        <p:style>
          <a:lnRef idx="0"/>
          <a:fillRef idx="0"/>
          <a:effectRef idx="0"/>
          <a:fontRef idx="minor"/>
        </p:style>
      </p:sp>
      <p:sp>
        <p:nvSpPr>
          <p:cNvPr id="2087" name="Line 9"/>
          <p:cNvSpPr/>
          <p:nvPr/>
        </p:nvSpPr>
        <p:spPr>
          <a:xfrm flipH="1">
            <a:off x="7537320" y="4425840"/>
            <a:ext cx="774720" cy="520920"/>
          </a:xfrm>
          <a:prstGeom prst="line">
            <a:avLst/>
          </a:prstGeom>
          <a:ln w="12600">
            <a:solidFill>
              <a:srgbClr val="000000"/>
            </a:solidFill>
            <a:miter/>
          </a:ln>
        </p:spPr>
        <p:style>
          <a:lnRef idx="0"/>
          <a:fillRef idx="0"/>
          <a:effectRef idx="0"/>
          <a:fontRef idx="minor"/>
        </p:style>
      </p:sp>
      <p:sp>
        <p:nvSpPr>
          <p:cNvPr id="2088" name="Line 10"/>
          <p:cNvSpPr/>
          <p:nvPr/>
        </p:nvSpPr>
        <p:spPr>
          <a:xfrm>
            <a:off x="5645160" y="4267080"/>
            <a:ext cx="1892160" cy="0"/>
          </a:xfrm>
          <a:prstGeom prst="line">
            <a:avLst/>
          </a:prstGeom>
          <a:ln w="12600">
            <a:solidFill>
              <a:srgbClr val="000000"/>
            </a:solidFill>
            <a:miter/>
          </a:ln>
        </p:spPr>
        <p:style>
          <a:lnRef idx="0"/>
          <a:fillRef idx="0"/>
          <a:effectRef idx="0"/>
          <a:fontRef idx="minor"/>
        </p:style>
      </p:sp>
      <p:sp>
        <p:nvSpPr>
          <p:cNvPr id="2089" name="Line 11"/>
          <p:cNvSpPr/>
          <p:nvPr/>
        </p:nvSpPr>
        <p:spPr>
          <a:xfrm>
            <a:off x="6934320" y="3587760"/>
            <a:ext cx="0" cy="1359000"/>
          </a:xfrm>
          <a:prstGeom prst="line">
            <a:avLst/>
          </a:prstGeom>
          <a:ln w="12600">
            <a:solidFill>
              <a:srgbClr val="000000"/>
            </a:solidFill>
            <a:miter/>
          </a:ln>
        </p:spPr>
        <p:style>
          <a:lnRef idx="0"/>
          <a:fillRef idx="0"/>
          <a:effectRef idx="0"/>
          <a:fontRef idx="minor"/>
        </p:style>
      </p:sp>
      <p:sp>
        <p:nvSpPr>
          <p:cNvPr id="2090" name="Line 12"/>
          <p:cNvSpPr/>
          <p:nvPr/>
        </p:nvSpPr>
        <p:spPr>
          <a:xfrm>
            <a:off x="6248520" y="3587760"/>
            <a:ext cx="0" cy="1359000"/>
          </a:xfrm>
          <a:prstGeom prst="line">
            <a:avLst/>
          </a:prstGeom>
          <a:ln w="12600">
            <a:solidFill>
              <a:srgbClr val="000000"/>
            </a:solidFill>
            <a:miter/>
          </a:ln>
        </p:spPr>
        <p:style>
          <a:lnRef idx="0"/>
          <a:fillRef idx="0"/>
          <a:effectRef idx="0"/>
          <a:fontRef idx="minor"/>
        </p:style>
      </p:sp>
      <p:sp>
        <p:nvSpPr>
          <p:cNvPr id="2091" name="Line 13"/>
          <p:cNvSpPr/>
          <p:nvPr/>
        </p:nvSpPr>
        <p:spPr>
          <a:xfrm>
            <a:off x="6102360" y="3276720"/>
            <a:ext cx="1892160" cy="0"/>
          </a:xfrm>
          <a:prstGeom prst="line">
            <a:avLst/>
          </a:prstGeom>
          <a:ln w="12600">
            <a:solidFill>
              <a:srgbClr val="000000"/>
            </a:solidFill>
            <a:miter/>
          </a:ln>
        </p:spPr>
        <p:style>
          <a:lnRef idx="0"/>
          <a:fillRef idx="0"/>
          <a:effectRef idx="0"/>
          <a:fontRef idx="minor"/>
        </p:style>
      </p:sp>
      <p:sp>
        <p:nvSpPr>
          <p:cNvPr id="2092" name="Line 14"/>
          <p:cNvSpPr/>
          <p:nvPr/>
        </p:nvSpPr>
        <p:spPr>
          <a:xfrm>
            <a:off x="8001000" y="3282840"/>
            <a:ext cx="0" cy="1359000"/>
          </a:xfrm>
          <a:prstGeom prst="line">
            <a:avLst/>
          </a:prstGeom>
          <a:ln w="12600">
            <a:solidFill>
              <a:srgbClr val="000000"/>
            </a:solidFill>
            <a:miter/>
          </a:ln>
        </p:spPr>
        <p:style>
          <a:lnRef idx="0"/>
          <a:fillRef idx="0"/>
          <a:effectRef idx="0"/>
          <a:fontRef idx="minor"/>
        </p:style>
      </p:sp>
      <p:sp>
        <p:nvSpPr>
          <p:cNvPr id="2093" name="Line 15"/>
          <p:cNvSpPr/>
          <p:nvPr/>
        </p:nvSpPr>
        <p:spPr>
          <a:xfrm flipV="1">
            <a:off x="6940440" y="3041280"/>
            <a:ext cx="749520" cy="546120"/>
          </a:xfrm>
          <a:prstGeom prst="line">
            <a:avLst/>
          </a:prstGeom>
          <a:ln w="12600">
            <a:solidFill>
              <a:srgbClr val="000000"/>
            </a:solidFill>
            <a:miter/>
          </a:ln>
        </p:spPr>
        <p:style>
          <a:lnRef idx="0"/>
          <a:fillRef idx="0"/>
          <a:effectRef idx="0"/>
          <a:fontRef idx="minor"/>
        </p:style>
      </p:sp>
      <p:sp>
        <p:nvSpPr>
          <p:cNvPr id="2094" name="Line 16"/>
          <p:cNvSpPr/>
          <p:nvPr/>
        </p:nvSpPr>
        <p:spPr>
          <a:xfrm flipV="1">
            <a:off x="6254640" y="3041280"/>
            <a:ext cx="749520" cy="546120"/>
          </a:xfrm>
          <a:prstGeom prst="line">
            <a:avLst/>
          </a:prstGeom>
          <a:ln w="12600">
            <a:solidFill>
              <a:srgbClr val="000000"/>
            </a:solidFill>
            <a:miter/>
          </a:ln>
        </p:spPr>
        <p:style>
          <a:lnRef idx="0"/>
          <a:fillRef idx="0"/>
          <a:effectRef idx="0"/>
          <a:fontRef idx="minor"/>
        </p:style>
      </p:sp>
      <p:sp>
        <p:nvSpPr>
          <p:cNvPr id="2095" name="CustomShape 17"/>
          <p:cNvSpPr/>
          <p:nvPr/>
        </p:nvSpPr>
        <p:spPr>
          <a:xfrm>
            <a:off x="5946840" y="5091120"/>
            <a:ext cx="138852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L1   L2    L3</a:t>
            </a:r>
            <a:endParaRPr b="0" lang="en-US" sz="1800" spc="-1" strike="noStrike">
              <a:latin typeface="Arial"/>
            </a:endParaRPr>
          </a:p>
        </p:txBody>
      </p:sp>
      <p:sp>
        <p:nvSpPr>
          <p:cNvPr id="2096" name="CustomShape 18"/>
          <p:cNvSpPr/>
          <p:nvPr/>
        </p:nvSpPr>
        <p:spPr>
          <a:xfrm>
            <a:off x="4980960" y="3795840"/>
            <a:ext cx="43452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L1</a:t>
            </a:r>
            <a:endParaRPr b="0" lang="en-US" sz="1800" spc="-1" strike="noStrike">
              <a:latin typeface="Arial"/>
            </a:endParaRPr>
          </a:p>
        </p:txBody>
      </p:sp>
      <p:sp>
        <p:nvSpPr>
          <p:cNvPr id="2097" name="CustomShape 19"/>
          <p:cNvSpPr/>
          <p:nvPr/>
        </p:nvSpPr>
        <p:spPr>
          <a:xfrm>
            <a:off x="4980960" y="4405320"/>
            <a:ext cx="43452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L2</a:t>
            </a:r>
            <a:endParaRPr b="0" lang="en-US" sz="1800" spc="-1" strike="noStrike">
              <a:latin typeface="Arial"/>
            </a:endParaRPr>
          </a:p>
        </p:txBody>
      </p:sp>
      <p:sp>
        <p:nvSpPr>
          <p:cNvPr id="2098" name="CustomShape 20"/>
          <p:cNvSpPr/>
          <p:nvPr/>
        </p:nvSpPr>
        <p:spPr>
          <a:xfrm>
            <a:off x="5590440" y="2805120"/>
            <a:ext cx="43452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L2</a:t>
            </a:r>
            <a:endParaRPr b="0" lang="en-US" sz="1800" spc="-1" strike="noStrike">
              <a:latin typeface="Arial"/>
            </a:endParaRPr>
          </a:p>
        </p:txBody>
      </p:sp>
      <p:sp>
        <p:nvSpPr>
          <p:cNvPr id="2099" name="CustomShape 21"/>
          <p:cNvSpPr/>
          <p:nvPr/>
        </p:nvSpPr>
        <p:spPr>
          <a:xfrm>
            <a:off x="5209560" y="3186000"/>
            <a:ext cx="43452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L1</a:t>
            </a:r>
            <a:endParaRPr b="0" lang="en-US" sz="1800" spc="-1" strike="noStrike">
              <a:latin typeface="Arial"/>
            </a:endParaRPr>
          </a:p>
        </p:txBody>
      </p:sp>
      <p:sp>
        <p:nvSpPr>
          <p:cNvPr id="2100" name="CustomShape 22"/>
          <p:cNvSpPr/>
          <p:nvPr/>
        </p:nvSpPr>
        <p:spPr>
          <a:xfrm>
            <a:off x="4246560" y="4100400"/>
            <a:ext cx="65088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ME1</a:t>
            </a:r>
            <a:endParaRPr b="0" lang="en-US" sz="1800" spc="-1" strike="noStrike">
              <a:latin typeface="Arial"/>
            </a:endParaRPr>
          </a:p>
        </p:txBody>
      </p:sp>
      <p:sp>
        <p:nvSpPr>
          <p:cNvPr id="2101" name="CustomShape 23"/>
          <p:cNvSpPr/>
          <p:nvPr/>
        </p:nvSpPr>
        <p:spPr>
          <a:xfrm>
            <a:off x="4557240" y="2805120"/>
            <a:ext cx="71496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ME 2</a:t>
            </a:r>
            <a:endParaRPr b="0" lang="en-US" sz="1800" spc="-1" strike="noStrike">
              <a:latin typeface="Arial"/>
            </a:endParaRPr>
          </a:p>
        </p:txBody>
      </p:sp>
      <p:sp>
        <p:nvSpPr>
          <p:cNvPr id="2102" name="CustomShape 24"/>
          <p:cNvSpPr/>
          <p:nvPr/>
        </p:nvSpPr>
        <p:spPr>
          <a:xfrm>
            <a:off x="6303960" y="5624640"/>
            <a:ext cx="650880" cy="363240"/>
          </a:xfrm>
          <a:prstGeom prst="rect">
            <a:avLst/>
          </a:prstGeom>
          <a:noFill/>
          <a:ln>
            <a:noFill/>
          </a:ln>
        </p:spPr>
        <p:style>
          <a:lnRef idx="0"/>
          <a:fillRef idx="0"/>
          <a:effectRef idx="0"/>
          <a:fontRef idx="minor"/>
        </p:style>
        <p:txBody>
          <a:bodyPr wrap="none" lIns="90360" rIns="90360" tIns="44280" bIns="44280"/>
          <a:p>
            <a:pPr marL="216000" indent="-216000">
              <a:buClr>
                <a:srgbClr val="000000"/>
              </a:buClr>
              <a:buSzPct val="45000"/>
              <a:buFont typeface="Wingdings" charset="2"/>
              <a:buChar char=""/>
            </a:pPr>
            <a:r>
              <a:rPr b="0" lang="en-US" sz="1800" spc="-1" strike="noStrike">
                <a:latin typeface="Arial"/>
              </a:rPr>
              <a:t>ME3</a:t>
            </a:r>
            <a:endParaRPr b="0" lang="en-US" sz="1800" spc="-1" strike="noStrike">
              <a:latin typeface="Arial"/>
            </a:endParaRPr>
          </a:p>
        </p:txBody>
      </p:sp>
      <p:sp>
        <p:nvSpPr>
          <p:cNvPr id="2103" name="Line 25"/>
          <p:cNvSpPr/>
          <p:nvPr/>
        </p:nvSpPr>
        <p:spPr>
          <a:xfrm flipV="1">
            <a:off x="7550280" y="3727080"/>
            <a:ext cx="749160" cy="546120"/>
          </a:xfrm>
          <a:prstGeom prst="line">
            <a:avLst/>
          </a:prstGeom>
          <a:ln w="12600">
            <a:solidFill>
              <a:srgbClr val="000000"/>
            </a:solidFill>
            <a:miter/>
          </a:ln>
        </p:spPr>
        <p:style>
          <a:lnRef idx="0"/>
          <a:fillRef idx="0"/>
          <a:effectRef idx="0"/>
          <a:fontRef idx="minor"/>
        </p:style>
      </p:sp>
    </p:spTree>
  </p:cSld>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4" name="TextShape 1"/>
          <p:cNvSpPr txBox="1"/>
          <p:nvPr/>
        </p:nvSpPr>
        <p:spPr>
          <a:xfrm>
            <a:off x="-360" y="151920"/>
            <a:ext cx="8534520" cy="684360"/>
          </a:xfrm>
          <a:prstGeom prst="rect">
            <a:avLst/>
          </a:prstGeom>
          <a:noFill/>
          <a:ln>
            <a:noFill/>
          </a:ln>
        </p:spPr>
        <p:txBody>
          <a:bodyPr lIns="92160" rIns="92160" tIns="46080" bIns="46080" anchor="b"/>
          <a:p>
            <a:pPr algn="ctr"/>
            <a:r>
              <a:rPr b="1" lang="en-US" sz="3600" spc="-1" strike="noStrike">
                <a:solidFill>
                  <a:srgbClr val="000000"/>
                </a:solidFill>
                <a:latin typeface="Arial"/>
              </a:rPr>
              <a:t>Statistical Designs (Contd.)</a:t>
            </a:r>
            <a:endParaRPr b="1" lang="en-US" sz="3600" spc="-1" strike="noStrike">
              <a:solidFill>
                <a:srgbClr val="000000"/>
              </a:solidFill>
              <a:latin typeface="Arial"/>
            </a:endParaRPr>
          </a:p>
        </p:txBody>
      </p:sp>
      <p:sp>
        <p:nvSpPr>
          <p:cNvPr id="2105"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lgn="just">
              <a:lnSpc>
                <a:spcPct val="90000"/>
              </a:lnSpc>
              <a:spcAft>
                <a:spcPts val="799"/>
              </a:spcAft>
            </a:pPr>
            <a:r>
              <a:rPr b="0" i="1" lang="en-US" sz="3200" spc="-1" strike="noStrike">
                <a:solidFill>
                  <a:srgbClr val="d2611c"/>
                </a:solidFill>
                <a:latin typeface="Arial"/>
              </a:rPr>
              <a:t>Factorial Designs</a:t>
            </a:r>
            <a:endParaRPr b="0" lang="en-US" sz="3200" spc="-1" strike="noStrike">
              <a:solidFill>
                <a:srgbClr val="000000"/>
              </a:solidFill>
              <a:latin typeface="Arial"/>
            </a:endParaRPr>
          </a:p>
          <a:p>
            <a:pPr marL="228600" indent="-228600" algn="just">
              <a:lnSpc>
                <a:spcPct val="90000"/>
              </a:lnSpc>
              <a:spcAft>
                <a:spcPts val="598"/>
              </a:spcAft>
              <a:buClr>
                <a:srgbClr val="cfb77c"/>
              </a:buClr>
              <a:buSzPct val="50000"/>
              <a:buFont typeface="Wingdings" charset="2"/>
              <a:buChar char=""/>
            </a:pPr>
            <a:r>
              <a:rPr b="0" lang="en-US" sz="2400" spc="-1" strike="noStrike">
                <a:solidFill>
                  <a:srgbClr val="000000"/>
                </a:solidFill>
                <a:latin typeface="Arial"/>
              </a:rPr>
              <a:t>Two or more experimental variables are considered simultaneously</a:t>
            </a:r>
            <a:endParaRPr b="0" lang="en-US" sz="2400" spc="-1" strike="noStrike">
              <a:solidFill>
                <a:srgbClr val="000000"/>
              </a:solidFill>
              <a:latin typeface="Arial"/>
            </a:endParaRPr>
          </a:p>
          <a:p>
            <a:pPr marL="228600" indent="-228600" algn="just">
              <a:lnSpc>
                <a:spcPct val="90000"/>
              </a:lnSpc>
              <a:spcAft>
                <a:spcPts val="598"/>
              </a:spcAft>
              <a:buClr>
                <a:srgbClr val="cfb77c"/>
              </a:buClr>
              <a:buSzPct val="50000"/>
              <a:buFont typeface="Wingdings" charset="2"/>
              <a:buChar char=""/>
            </a:pPr>
            <a:r>
              <a:rPr b="0" lang="en-US" sz="2400" spc="-1" strike="noStrike">
                <a:solidFill>
                  <a:srgbClr val="000000"/>
                </a:solidFill>
                <a:latin typeface="Arial"/>
              </a:rPr>
              <a:t>Each combination of the experimental treatment levels applies to randomly selected groups</a:t>
            </a:r>
            <a:endParaRPr b="0" lang="en-US" sz="2400" spc="-1" strike="noStrike">
              <a:solidFill>
                <a:srgbClr val="000000"/>
              </a:solidFill>
              <a:latin typeface="Arial"/>
            </a:endParaRPr>
          </a:p>
          <a:p>
            <a:pPr marL="228600" indent="-228600" algn="just">
              <a:lnSpc>
                <a:spcPct val="90000"/>
              </a:lnSpc>
              <a:spcAft>
                <a:spcPts val="499"/>
              </a:spcAft>
            </a:pPr>
            <a:r>
              <a:rPr b="0" lang="en-US" sz="2400" spc="-1" strike="noStrike">
                <a:solidFill>
                  <a:srgbClr val="000000"/>
                </a:solidFill>
                <a:latin typeface="Arial"/>
              </a:rPr>
              <a:t>	</a:t>
            </a:r>
            <a:r>
              <a:rPr b="0" lang="en-US" sz="2400" spc="-1" strike="noStrike">
                <a:solidFill>
                  <a:srgbClr val="000000"/>
                </a:solidFill>
                <a:latin typeface="Arial"/>
              </a:rPr>
              <a:t>	</a:t>
            </a:r>
            <a:r>
              <a:rPr b="0" lang="en-US" sz="2000" spc="-1" strike="noStrike">
                <a:solidFill>
                  <a:srgbClr val="000000"/>
                </a:solidFill>
                <a:latin typeface="Arial"/>
              </a:rPr>
              <a:t>EG</a:t>
            </a:r>
            <a:r>
              <a:rPr b="0" lang="en-US" sz="2000" spc="-1" strike="noStrike" baseline="-25000">
                <a:solidFill>
                  <a:srgbClr val="000000"/>
                </a:solidFill>
                <a:latin typeface="Arial"/>
              </a:rPr>
              <a:t>1</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X</a:t>
            </a:r>
            <a:r>
              <a:rPr b="0" lang="en-US" sz="2000" spc="-1" strike="noStrike" baseline="-25000">
                <a:solidFill>
                  <a:srgbClr val="000000"/>
                </a:solidFill>
                <a:latin typeface="Arial"/>
              </a:rPr>
              <a:t>1</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baseline="-25000">
                <a:solidFill>
                  <a:srgbClr val="000000"/>
                </a:solidFill>
                <a:latin typeface="Arial"/>
              </a:rPr>
              <a:t>1</a:t>
            </a:r>
            <a:endParaRPr b="0" lang="en-US" sz="2000" spc="-1" strike="noStrike">
              <a:solidFill>
                <a:srgbClr val="000000"/>
              </a:solidFill>
              <a:latin typeface="Arial"/>
            </a:endParaRPr>
          </a:p>
          <a:p>
            <a:pPr marL="228600" indent="-228600" algn="just">
              <a:lnSpc>
                <a:spcPct val="90000"/>
              </a:lnSpc>
              <a:spcAft>
                <a:spcPts val="499"/>
              </a:spcAft>
            </a:pP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EG</a:t>
            </a:r>
            <a:r>
              <a:rPr b="0" lang="en-US" sz="2000" spc="-1" strike="noStrike" baseline="-25000">
                <a:solidFill>
                  <a:srgbClr val="000000"/>
                </a:solidFill>
                <a:latin typeface="Arial"/>
              </a:rPr>
              <a:t>2</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X</a:t>
            </a:r>
            <a:r>
              <a:rPr b="0" lang="en-US" sz="2000" spc="-1" strike="noStrike" baseline="-25000">
                <a:solidFill>
                  <a:srgbClr val="000000"/>
                </a:solidFill>
                <a:latin typeface="Arial"/>
              </a:rPr>
              <a:t>2</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baseline="-25000">
                <a:solidFill>
                  <a:srgbClr val="000000"/>
                </a:solidFill>
                <a:latin typeface="Arial"/>
              </a:rPr>
              <a:t>2</a:t>
            </a:r>
            <a:r>
              <a:rPr b="0" lang="en-US" sz="2000" spc="-1" strike="noStrike">
                <a:solidFill>
                  <a:srgbClr val="000000"/>
                </a:solidFill>
                <a:latin typeface="Arial"/>
              </a:rPr>
              <a:t> </a:t>
            </a:r>
            <a:endParaRPr b="0" lang="en-US" sz="2000" spc="-1" strike="noStrike">
              <a:solidFill>
                <a:srgbClr val="000000"/>
              </a:solidFill>
              <a:latin typeface="Arial"/>
            </a:endParaRPr>
          </a:p>
          <a:p>
            <a:pPr marL="228600" indent="-228600" algn="just">
              <a:lnSpc>
                <a:spcPct val="90000"/>
              </a:lnSpc>
              <a:spcAft>
                <a:spcPts val="499"/>
              </a:spcAft>
            </a:pP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a:t>
            </a:r>
            <a:endParaRPr b="0" lang="en-US" sz="2000" spc="-1" strike="noStrike">
              <a:solidFill>
                <a:srgbClr val="000000"/>
              </a:solidFill>
              <a:latin typeface="Arial"/>
            </a:endParaRPr>
          </a:p>
          <a:p>
            <a:pPr marL="228600" indent="-228600" algn="just">
              <a:lnSpc>
                <a:spcPct val="90000"/>
              </a:lnSpc>
              <a:spcAft>
                <a:spcPts val="499"/>
              </a:spcAft>
            </a:pP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EG</a:t>
            </a:r>
            <a:r>
              <a:rPr b="0" lang="en-US" sz="2000" spc="-1" strike="noStrike" baseline="-25000">
                <a:solidFill>
                  <a:srgbClr val="000000"/>
                </a:solidFill>
                <a:latin typeface="Arial"/>
              </a:rPr>
              <a:t>n</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X</a:t>
            </a:r>
            <a:r>
              <a:rPr b="0" lang="en-US" sz="2000" spc="-1" strike="noStrike" baseline="-25000">
                <a:solidFill>
                  <a:srgbClr val="000000"/>
                </a:solidFill>
                <a:latin typeface="Arial"/>
              </a:rPr>
              <a:t>n</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baseline="-25000">
                <a:solidFill>
                  <a:srgbClr val="000000"/>
                </a:solidFill>
                <a:latin typeface="Arial"/>
              </a:rPr>
              <a:t>n</a:t>
            </a:r>
            <a:r>
              <a:rPr b="0" lang="en-US" sz="2000" spc="-1" strike="noStrike">
                <a:solidFill>
                  <a:srgbClr val="000000"/>
                </a:solidFill>
                <a:latin typeface="Arial"/>
              </a:rPr>
              <a:t> </a:t>
            </a:r>
            <a:endParaRPr b="0" lang="en-US" sz="2000" spc="-1" strike="noStrike">
              <a:solidFill>
                <a:srgbClr val="000000"/>
              </a:solidFill>
              <a:latin typeface="Arial"/>
            </a:endParaRPr>
          </a:p>
          <a:p>
            <a:pPr marL="228600" indent="-228600" algn="just">
              <a:lnSpc>
                <a:spcPct val="90000"/>
              </a:lnSpc>
              <a:spcAft>
                <a:spcPts val="598"/>
              </a:spcAft>
              <a:buClr>
                <a:srgbClr val="cfb77c"/>
              </a:buClr>
              <a:buSzPct val="50000"/>
              <a:buFont typeface="Wingdings" charset="2"/>
              <a:buChar char=""/>
            </a:pPr>
            <a:r>
              <a:rPr b="0" lang="en-US" sz="2400" spc="-1" strike="noStrike">
                <a:solidFill>
                  <a:srgbClr val="000000"/>
                </a:solidFill>
                <a:latin typeface="Arial"/>
              </a:rPr>
              <a:t>Provides the ability to determine interactive effects of pairs of experimental variables and the main effect</a:t>
            </a:r>
            <a:endParaRPr b="0" lang="en-US" sz="2400" spc="-1" strike="noStrike">
              <a:solidFill>
                <a:srgbClr val="000000"/>
              </a:solidFill>
              <a:latin typeface="Arial"/>
            </a:endParaRPr>
          </a:p>
        </p:txBody>
      </p:sp>
    </p:spTree>
  </p:cSld>
  <p:timing>
    <p:tnLst>
      <p:par>
        <p:cTn id="651" dur="indefinite" restart="never" nodeType="tmRoot">
          <p:childTnLst>
            <p:seq>
              <p:cTn id="652" dur="indefinite" nodeType="mainSeq">
                <p:childTnLst>
                  <p:par>
                    <p:cTn id="653" fill="hold">
                      <p:stCondLst>
                        <p:cond delay="indefinite"/>
                      </p:stCondLst>
                      <p:childTnLst>
                        <p:par>
                          <p:cTn id="654" fill="hold">
                            <p:stCondLst>
                              <p:cond delay="0"/>
                            </p:stCondLst>
                            <p:childTnLst>
                              <p:par>
                                <p:cTn id="655" nodeType="clickEffect" fill="hold" presetClass="entr" presetID="1">
                                  <p:stCondLst>
                                    <p:cond delay="0"/>
                                  </p:stCondLst>
                                  <p:childTnLst>
                                    <p:set>
                                      <p:cBhvr>
                                        <p:cTn id="656" dur="1" fill="hold">
                                          <p:stCondLst>
                                            <p:cond delay="499"/>
                                          </p:stCondLst>
                                        </p:cTn>
                                        <p:tgtEl>
                                          <p:spTgt spid="2105">
                                            <p:txEl>
                                              <p:pRg st="0" end="0"/>
                                            </p:txEl>
                                          </p:spTgt>
                                        </p:tgtEl>
                                        <p:attrNameLst>
                                          <p:attrName>style.visibility</p:attrName>
                                        </p:attrNameLst>
                                      </p:cBhvr>
                                      <p:to>
                                        <p:strVal val="visible"/>
                                      </p:to>
                                    </p:set>
                                  </p:childTnLst>
                                </p:cTn>
                              </p:par>
                            </p:childTnLst>
                          </p:cTn>
                        </p:par>
                      </p:childTnLst>
                    </p:cTn>
                  </p:par>
                  <p:par>
                    <p:cTn id="657" fill="hold">
                      <p:stCondLst>
                        <p:cond delay="indefinite"/>
                      </p:stCondLst>
                      <p:childTnLst>
                        <p:par>
                          <p:cTn id="658" fill="hold">
                            <p:stCondLst>
                              <p:cond delay="0"/>
                            </p:stCondLst>
                            <p:childTnLst>
                              <p:par>
                                <p:cTn id="659" nodeType="clickEffect" fill="hold" presetClass="entr" presetID="1">
                                  <p:stCondLst>
                                    <p:cond delay="0"/>
                                  </p:stCondLst>
                                  <p:childTnLst>
                                    <p:set>
                                      <p:cBhvr>
                                        <p:cTn id="660" dur="1" fill="hold">
                                          <p:stCondLst>
                                            <p:cond delay="499"/>
                                          </p:stCondLst>
                                        </p:cTn>
                                        <p:tgtEl>
                                          <p:spTgt spid="2105">
                                            <p:txEl>
                                              <p:pRg st="1" end="1"/>
                                            </p:txEl>
                                          </p:spTgt>
                                        </p:tgtEl>
                                        <p:attrNameLst>
                                          <p:attrName>style.visibility</p:attrName>
                                        </p:attrNameLst>
                                      </p:cBhvr>
                                      <p:to>
                                        <p:strVal val="visible"/>
                                      </p:to>
                                    </p:set>
                                  </p:childTnLst>
                                </p:cTn>
                              </p:par>
                            </p:childTnLst>
                          </p:cTn>
                        </p:par>
                      </p:childTnLst>
                    </p:cTn>
                  </p:par>
                  <p:par>
                    <p:cTn id="661" fill="hold">
                      <p:stCondLst>
                        <p:cond delay="indefinite"/>
                      </p:stCondLst>
                      <p:childTnLst>
                        <p:par>
                          <p:cTn id="662" fill="hold">
                            <p:stCondLst>
                              <p:cond delay="0"/>
                            </p:stCondLst>
                            <p:childTnLst>
                              <p:par>
                                <p:cTn id="663" nodeType="clickEffect" fill="hold" presetClass="entr" presetID="1">
                                  <p:stCondLst>
                                    <p:cond delay="0"/>
                                  </p:stCondLst>
                                  <p:childTnLst>
                                    <p:set>
                                      <p:cBhvr>
                                        <p:cTn id="664" dur="1" fill="hold">
                                          <p:stCondLst>
                                            <p:cond delay="499"/>
                                          </p:stCondLst>
                                        </p:cTn>
                                        <p:tgtEl>
                                          <p:spTgt spid="2105">
                                            <p:txEl>
                                              <p:pRg st="2" end="2"/>
                                            </p:txEl>
                                          </p:spTgt>
                                        </p:tgtEl>
                                        <p:attrNameLst>
                                          <p:attrName>style.visibility</p:attrName>
                                        </p:attrNameLst>
                                      </p:cBhvr>
                                      <p:to>
                                        <p:strVal val="visible"/>
                                      </p:to>
                                    </p:set>
                                  </p:childTnLst>
                                </p:cTn>
                              </p:par>
                            </p:childTnLst>
                          </p:cTn>
                        </p:par>
                      </p:childTnLst>
                    </p:cTn>
                  </p:par>
                  <p:par>
                    <p:cTn id="665" fill="hold">
                      <p:stCondLst>
                        <p:cond delay="indefinite"/>
                      </p:stCondLst>
                      <p:childTnLst>
                        <p:par>
                          <p:cTn id="666" fill="hold">
                            <p:stCondLst>
                              <p:cond delay="0"/>
                            </p:stCondLst>
                            <p:childTnLst>
                              <p:par>
                                <p:cTn id="667" nodeType="clickEffect" fill="hold" presetClass="entr" presetID="1">
                                  <p:stCondLst>
                                    <p:cond delay="0"/>
                                  </p:stCondLst>
                                  <p:childTnLst>
                                    <p:set>
                                      <p:cBhvr>
                                        <p:cTn id="668" dur="1" fill="hold">
                                          <p:stCondLst>
                                            <p:cond delay="499"/>
                                          </p:stCondLst>
                                        </p:cTn>
                                        <p:tgtEl>
                                          <p:spTgt spid="2105">
                                            <p:txEl>
                                              <p:pRg st="3" end="3"/>
                                            </p:txEl>
                                          </p:spTgt>
                                        </p:tgtEl>
                                        <p:attrNameLst>
                                          <p:attrName>style.visibility</p:attrName>
                                        </p:attrNameLst>
                                      </p:cBhvr>
                                      <p:to>
                                        <p:strVal val="visible"/>
                                      </p:to>
                                    </p:set>
                                  </p:childTnLst>
                                </p:cTn>
                              </p:par>
                            </p:childTnLst>
                          </p:cTn>
                        </p:par>
                      </p:childTnLst>
                    </p:cTn>
                  </p:par>
                  <p:par>
                    <p:cTn id="669" fill="hold">
                      <p:stCondLst>
                        <p:cond delay="indefinite"/>
                      </p:stCondLst>
                      <p:childTnLst>
                        <p:par>
                          <p:cTn id="670" fill="hold">
                            <p:stCondLst>
                              <p:cond delay="0"/>
                            </p:stCondLst>
                            <p:childTnLst>
                              <p:par>
                                <p:cTn id="671" nodeType="clickEffect" fill="hold" presetClass="entr" presetID="1">
                                  <p:stCondLst>
                                    <p:cond delay="0"/>
                                  </p:stCondLst>
                                  <p:childTnLst>
                                    <p:set>
                                      <p:cBhvr>
                                        <p:cTn id="672" dur="1" fill="hold">
                                          <p:stCondLst>
                                            <p:cond delay="499"/>
                                          </p:stCondLst>
                                        </p:cTn>
                                        <p:tgtEl>
                                          <p:spTgt spid="2105">
                                            <p:txEl>
                                              <p:pRg st="4" end="4"/>
                                            </p:txEl>
                                          </p:spTgt>
                                        </p:tgtEl>
                                        <p:attrNameLst>
                                          <p:attrName>style.visibility</p:attrName>
                                        </p:attrNameLst>
                                      </p:cBhvr>
                                      <p:to>
                                        <p:strVal val="visible"/>
                                      </p:to>
                                    </p:set>
                                  </p:childTnLst>
                                </p:cTn>
                              </p:par>
                            </p:childTnLst>
                          </p:cTn>
                        </p:par>
                      </p:childTnLst>
                    </p:cTn>
                  </p:par>
                  <p:par>
                    <p:cTn id="673" fill="hold">
                      <p:stCondLst>
                        <p:cond delay="indefinite"/>
                      </p:stCondLst>
                      <p:childTnLst>
                        <p:par>
                          <p:cTn id="674" fill="hold">
                            <p:stCondLst>
                              <p:cond delay="0"/>
                            </p:stCondLst>
                            <p:childTnLst>
                              <p:par>
                                <p:cTn id="675" nodeType="clickEffect" fill="hold" presetClass="entr" presetID="1">
                                  <p:stCondLst>
                                    <p:cond delay="0"/>
                                  </p:stCondLst>
                                  <p:childTnLst>
                                    <p:set>
                                      <p:cBhvr>
                                        <p:cTn id="676" dur="1" fill="hold">
                                          <p:stCondLst>
                                            <p:cond delay="499"/>
                                          </p:stCondLst>
                                        </p:cTn>
                                        <p:tgtEl>
                                          <p:spTgt spid="2105">
                                            <p:txEl>
                                              <p:pRg st="5" end="5"/>
                                            </p:txEl>
                                          </p:spTgt>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
                                  <p:stCondLst>
                                    <p:cond delay="0"/>
                                  </p:stCondLst>
                                  <p:childTnLst>
                                    <p:set>
                                      <p:cBhvr>
                                        <p:cTn id="680" dur="1" fill="hold">
                                          <p:stCondLst>
                                            <p:cond delay="499"/>
                                          </p:stCondLst>
                                        </p:cTn>
                                        <p:tgtEl>
                                          <p:spTgt spid="2105">
                                            <p:txEl>
                                              <p:pRg st="6" end="6"/>
                                            </p:txEl>
                                          </p:spTgt>
                                        </p:tgtEl>
                                        <p:attrNameLst>
                                          <p:attrName>style.visibility</p:attrName>
                                        </p:attrNameLst>
                                      </p:cBhvr>
                                      <p:to>
                                        <p:strVal val="visible"/>
                                      </p:to>
                                    </p:set>
                                  </p:childTnLst>
                                </p:cTn>
                              </p:par>
                            </p:childTnLst>
                          </p:cTn>
                        </p:par>
                      </p:childTnLst>
                    </p:cTn>
                  </p:par>
                  <p:par>
                    <p:cTn id="681" fill="hold">
                      <p:stCondLst>
                        <p:cond delay="indefinite"/>
                      </p:stCondLst>
                      <p:childTnLst>
                        <p:par>
                          <p:cTn id="682" fill="hold">
                            <p:stCondLst>
                              <p:cond delay="0"/>
                            </p:stCondLst>
                            <p:childTnLst>
                              <p:par>
                                <p:cTn id="683" nodeType="clickEffect" fill="hold" presetClass="entr" presetID="1">
                                  <p:stCondLst>
                                    <p:cond delay="0"/>
                                  </p:stCondLst>
                                  <p:childTnLst>
                                    <p:set>
                                      <p:cBhvr>
                                        <p:cTn id="684" dur="1" fill="hold">
                                          <p:stCondLst>
                                            <p:cond delay="499"/>
                                          </p:stCondLst>
                                        </p:cTn>
                                        <p:tgtEl>
                                          <p:spTgt spid="2105">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6" name="TextShape 1"/>
          <p:cNvSpPr txBox="1"/>
          <p:nvPr/>
        </p:nvSpPr>
        <p:spPr>
          <a:xfrm>
            <a:off x="302760" y="304920"/>
            <a:ext cx="8534520" cy="684000"/>
          </a:xfrm>
          <a:prstGeom prst="rect">
            <a:avLst/>
          </a:prstGeom>
          <a:noFill/>
          <a:ln>
            <a:noFill/>
          </a:ln>
        </p:spPr>
        <p:txBody>
          <a:bodyPr lIns="90000" rIns="90000" tIns="46800" bIns="46800" anchor="b"/>
          <a:p>
            <a:pPr algn="ctr"/>
            <a:r>
              <a:rPr b="1" lang="en-US" sz="2900" spc="-1" strike="noStrike">
                <a:solidFill>
                  <a:srgbClr val="000000"/>
                </a:solidFill>
                <a:latin typeface="Arial"/>
              </a:rPr>
              <a:t>PURE COMPUTATIONAL DESIGNS  FOR</a:t>
            </a:r>
            <a:br/>
            <a:r>
              <a:rPr b="1" lang="en-US" sz="2900" spc="-1" strike="noStrike">
                <a:solidFill>
                  <a:srgbClr val="000000"/>
                </a:solidFill>
                <a:latin typeface="Arial"/>
              </a:rPr>
              <a:t>STATIC DATA WITH NO PEOPLE. </a:t>
            </a:r>
            <a:endParaRPr b="1" lang="en-US" sz="2900" spc="-1" strike="noStrike">
              <a:solidFill>
                <a:srgbClr val="000000"/>
              </a:solidFill>
              <a:latin typeface="Arial"/>
            </a:endParaRPr>
          </a:p>
        </p:txBody>
      </p:sp>
      <p:sp>
        <p:nvSpPr>
          <p:cNvPr id="2107" name="TextShape 2"/>
          <p:cNvSpPr txBox="1"/>
          <p:nvPr/>
        </p:nvSpPr>
        <p:spPr>
          <a:xfrm>
            <a:off x="329760" y="875880"/>
            <a:ext cx="8813880" cy="563580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If one can run the algorithms on “static” data without human interaction, then can  do perfectly matched pairs. But often hard to show anything causal in such testing.   For causality testing, or if dynamic data, must use (fully) factorial designs on control variables. </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Must avoid tuning on test data and  contamination of test data into training processes.</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Datasets always have bias.  Unfair to select just datasets where you do well without analysis/discussion of why. </a:t>
            </a:r>
            <a:endParaRPr b="0" lang="en-US" sz="3200" spc="-1" strike="noStrike">
              <a:solidFill>
                <a:srgbClr val="000000"/>
              </a:solidFill>
              <a:latin typeface="Arial"/>
            </a:endParaRPr>
          </a:p>
          <a:p>
            <a:pPr marL="228600" indent="-228600">
              <a:buClr>
                <a:srgbClr val="cfb77c"/>
              </a:buClr>
              <a:buSzPct val="50000"/>
              <a:buFont typeface="Wingdings" charset="2"/>
              <a:buChar char=""/>
            </a:pPr>
            <a:endParaRPr b="0" lang="en-US" sz="3200" spc="-1" strike="noStrike">
              <a:solidFill>
                <a:srgbClr val="000000"/>
              </a:solid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pic>
        <p:nvPicPr>
          <p:cNvPr id="1301" name="Picture 3" descr=""/>
          <p:cNvPicPr/>
          <p:nvPr/>
        </p:nvPicPr>
        <p:blipFill>
          <a:blip r:embed="rId1"/>
          <a:stretch/>
        </p:blipFill>
        <p:spPr>
          <a:xfrm>
            <a:off x="755640" y="404640"/>
            <a:ext cx="7619760" cy="3301560"/>
          </a:xfrm>
          <a:prstGeom prst="rect">
            <a:avLst/>
          </a:prstGeom>
          <a:ln>
            <a:noFill/>
          </a:ln>
        </p:spPr>
      </p:pic>
      <p:pic>
        <p:nvPicPr>
          <p:cNvPr id="1302" name="Picture 4" descr=""/>
          <p:cNvPicPr/>
          <p:nvPr/>
        </p:nvPicPr>
        <p:blipFill>
          <a:blip r:embed="rId2"/>
          <a:stretch/>
        </p:blipFill>
        <p:spPr>
          <a:xfrm>
            <a:off x="971640" y="3284640"/>
            <a:ext cx="7619760" cy="328896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8" name="TextShape 1"/>
          <p:cNvSpPr txBox="1"/>
          <p:nvPr/>
        </p:nvSpPr>
        <p:spPr>
          <a:xfrm>
            <a:off x="304920" y="151920"/>
            <a:ext cx="8534160" cy="684360"/>
          </a:xfrm>
          <a:prstGeom prst="rect">
            <a:avLst/>
          </a:prstGeom>
          <a:noFill/>
          <a:ln>
            <a:noFill/>
          </a:ln>
        </p:spPr>
        <p:txBody>
          <a:bodyPr lIns="90000" rIns="90000" tIns="46800" bIns="46800" anchor="b"/>
          <a:p>
            <a:pPr/>
            <a:r>
              <a:rPr b="1" lang="en-US" sz="3200" spc="-1" strike="noStrike">
                <a:solidFill>
                  <a:srgbClr val="000000"/>
                </a:solidFill>
                <a:latin typeface="Arial"/>
              </a:rPr>
              <a:t>EXAMPLES  FOR DISCUSSION </a:t>
            </a:r>
            <a:endParaRPr b="1" lang="en-US" sz="3200" spc="-1" strike="noStrike">
              <a:solidFill>
                <a:srgbClr val="000000"/>
              </a:solidFill>
              <a:latin typeface="Arial"/>
            </a:endParaRPr>
          </a:p>
        </p:txBody>
      </p:sp>
      <p:sp>
        <p:nvSpPr>
          <p:cNvPr id="2109" name="TextShape 2"/>
          <p:cNvSpPr txBox="1"/>
          <p:nvPr/>
        </p:nvSpPr>
        <p:spPr>
          <a:xfrm>
            <a:off x="329760" y="875880"/>
            <a:ext cx="8001000" cy="563580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Comparing two algorithms for UW Communication?</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Evaluating a models for predicting battery charge?</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Evaluating Adversarial examples? </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Comparing two processes for improving Security?</a:t>
            </a:r>
            <a:endParaRPr b="0" lang="en-US" sz="3200" spc="-1" strike="noStrike">
              <a:solidFill>
                <a:srgbClr val="000000"/>
              </a:solidFill>
              <a:latin typeface="Arial"/>
            </a:endParaRPr>
          </a:p>
        </p:txBody>
      </p:sp>
    </p:spTree>
  </p:cSld>
  <p:timing>
    <p:tnLst>
      <p:par>
        <p:cTn id="685" dur="indefinite" restart="never" nodeType="tmRoot">
          <p:childTnLst>
            <p:seq>
              <p:cTn id="686" dur="indefinite" nodeType="mainSeq">
                <p:childTnLst>
                  <p:par>
                    <p:cTn id="687" fill="hold">
                      <p:stCondLst>
                        <p:cond delay="indefinite"/>
                      </p:stCondLst>
                      <p:childTnLst>
                        <p:par>
                          <p:cTn id="688" fill="hold">
                            <p:stCondLst>
                              <p:cond delay="0"/>
                            </p:stCondLst>
                            <p:childTnLst>
                              <p:par>
                                <p:cTn id="689" nodeType="clickEffect" fill="hold" presetClass="entr" presetID="2" presetSubtype="4">
                                  <p:stCondLst>
                                    <p:cond delay="0"/>
                                  </p:stCondLst>
                                  <p:childTnLst>
                                    <p:set>
                                      <p:cBhvr>
                                        <p:cTn id="690" dur="1" fill="hold">
                                          <p:stCondLst>
                                            <p:cond delay="0"/>
                                          </p:stCondLst>
                                        </p:cTn>
                                        <p:tgtEl>
                                          <p:spTgt spid="2109">
                                            <p:txEl>
                                              <p:pRg st="0" end="0"/>
                                            </p:txEl>
                                          </p:spTgt>
                                        </p:tgtEl>
                                        <p:attrNameLst>
                                          <p:attrName>style.visibility</p:attrName>
                                        </p:attrNameLst>
                                      </p:cBhvr>
                                      <p:to>
                                        <p:strVal val="visible"/>
                                      </p:to>
                                    </p:set>
                                    <p:anim calcmode="lin" valueType="num">
                                      <p:cBhvr additive="base">
                                        <p:cTn id="691" dur="500" fill="hold"/>
                                        <p:tgtEl>
                                          <p:spTgt spid="2109">
                                            <p:txEl>
                                              <p:pRg st="0" end="0"/>
                                            </p:txEl>
                                          </p:spTgt>
                                        </p:tgtEl>
                                        <p:attrNameLst>
                                          <p:attrName>ppt_x</p:attrName>
                                        </p:attrNameLst>
                                      </p:cBhvr>
                                      <p:tavLst>
                                        <p:tav tm="0">
                                          <p:val>
                                            <p:strVal val="#ppt_x"/>
                                          </p:val>
                                        </p:tav>
                                        <p:tav tm="100000">
                                          <p:val>
                                            <p:strVal val="#ppt_x"/>
                                          </p:val>
                                        </p:tav>
                                      </p:tavLst>
                                    </p:anim>
                                    <p:anim calcmode="lin" valueType="num">
                                      <p:cBhvr additive="base">
                                        <p:cTn id="692" dur="500" fill="hold"/>
                                        <p:tgtEl>
                                          <p:spTgt spid="21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3" fill="hold">
                      <p:stCondLst>
                        <p:cond delay="indefinite"/>
                      </p:stCondLst>
                      <p:childTnLst>
                        <p:par>
                          <p:cTn id="694" fill="hold">
                            <p:stCondLst>
                              <p:cond delay="0"/>
                            </p:stCondLst>
                            <p:childTnLst>
                              <p:par>
                                <p:cTn id="695" nodeType="clickEffect" fill="hold" presetClass="entr" presetID="2" presetSubtype="4">
                                  <p:stCondLst>
                                    <p:cond delay="0"/>
                                  </p:stCondLst>
                                  <p:childTnLst>
                                    <p:set>
                                      <p:cBhvr>
                                        <p:cTn id="696" dur="1" fill="hold">
                                          <p:stCondLst>
                                            <p:cond delay="0"/>
                                          </p:stCondLst>
                                        </p:cTn>
                                        <p:tgtEl>
                                          <p:spTgt spid="2109">
                                            <p:txEl>
                                              <p:pRg st="1" end="1"/>
                                            </p:txEl>
                                          </p:spTgt>
                                        </p:tgtEl>
                                        <p:attrNameLst>
                                          <p:attrName>style.visibility</p:attrName>
                                        </p:attrNameLst>
                                      </p:cBhvr>
                                      <p:to>
                                        <p:strVal val="visible"/>
                                      </p:to>
                                    </p:set>
                                    <p:anim calcmode="lin" valueType="num">
                                      <p:cBhvr additive="base">
                                        <p:cTn id="697" dur="500" fill="hold"/>
                                        <p:tgtEl>
                                          <p:spTgt spid="2109">
                                            <p:txEl>
                                              <p:pRg st="1" end="1"/>
                                            </p:txEl>
                                          </p:spTgt>
                                        </p:tgtEl>
                                        <p:attrNameLst>
                                          <p:attrName>ppt_x</p:attrName>
                                        </p:attrNameLst>
                                      </p:cBhvr>
                                      <p:tavLst>
                                        <p:tav tm="0">
                                          <p:val>
                                            <p:strVal val="#ppt_x"/>
                                          </p:val>
                                        </p:tav>
                                        <p:tav tm="100000">
                                          <p:val>
                                            <p:strVal val="#ppt_x"/>
                                          </p:val>
                                        </p:tav>
                                      </p:tavLst>
                                    </p:anim>
                                    <p:anim calcmode="lin" valueType="num">
                                      <p:cBhvr additive="base">
                                        <p:cTn id="698" dur="500" fill="hold"/>
                                        <p:tgtEl>
                                          <p:spTgt spid="21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9" fill="hold">
                      <p:stCondLst>
                        <p:cond delay="indefinite"/>
                      </p:stCondLst>
                      <p:childTnLst>
                        <p:par>
                          <p:cTn id="700" fill="hold">
                            <p:stCondLst>
                              <p:cond delay="0"/>
                            </p:stCondLst>
                            <p:childTnLst>
                              <p:par>
                                <p:cTn id="701" nodeType="clickEffect" fill="hold" presetClass="entr" presetID="2" presetSubtype="4">
                                  <p:stCondLst>
                                    <p:cond delay="0"/>
                                  </p:stCondLst>
                                  <p:childTnLst>
                                    <p:set>
                                      <p:cBhvr>
                                        <p:cTn id="702" dur="1" fill="hold">
                                          <p:stCondLst>
                                            <p:cond delay="0"/>
                                          </p:stCondLst>
                                        </p:cTn>
                                        <p:tgtEl>
                                          <p:spTgt spid="2109">
                                            <p:txEl>
                                              <p:pRg st="2" end="2"/>
                                            </p:txEl>
                                          </p:spTgt>
                                        </p:tgtEl>
                                        <p:attrNameLst>
                                          <p:attrName>style.visibility</p:attrName>
                                        </p:attrNameLst>
                                      </p:cBhvr>
                                      <p:to>
                                        <p:strVal val="visible"/>
                                      </p:to>
                                    </p:set>
                                    <p:anim calcmode="lin" valueType="num">
                                      <p:cBhvr additive="base">
                                        <p:cTn id="703" dur="500" fill="hold"/>
                                        <p:tgtEl>
                                          <p:spTgt spid="2109">
                                            <p:txEl>
                                              <p:pRg st="2" end="2"/>
                                            </p:txEl>
                                          </p:spTgt>
                                        </p:tgtEl>
                                        <p:attrNameLst>
                                          <p:attrName>ppt_x</p:attrName>
                                        </p:attrNameLst>
                                      </p:cBhvr>
                                      <p:tavLst>
                                        <p:tav tm="0">
                                          <p:val>
                                            <p:strVal val="#ppt_x"/>
                                          </p:val>
                                        </p:tav>
                                        <p:tav tm="100000">
                                          <p:val>
                                            <p:strVal val="#ppt_x"/>
                                          </p:val>
                                        </p:tav>
                                      </p:tavLst>
                                    </p:anim>
                                    <p:anim calcmode="lin" valueType="num">
                                      <p:cBhvr additive="base">
                                        <p:cTn id="704" dur="500" fill="hold"/>
                                        <p:tgtEl>
                                          <p:spTgt spid="21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05" fill="hold">
                      <p:stCondLst>
                        <p:cond delay="indefinite"/>
                      </p:stCondLst>
                      <p:childTnLst>
                        <p:par>
                          <p:cTn id="706" fill="hold">
                            <p:stCondLst>
                              <p:cond delay="0"/>
                            </p:stCondLst>
                            <p:childTnLst>
                              <p:par>
                                <p:cTn id="707" nodeType="clickEffect" fill="hold" presetClass="entr" presetID="2" presetSubtype="4">
                                  <p:stCondLst>
                                    <p:cond delay="0"/>
                                  </p:stCondLst>
                                  <p:childTnLst>
                                    <p:set>
                                      <p:cBhvr>
                                        <p:cTn id="708" dur="1" fill="hold">
                                          <p:stCondLst>
                                            <p:cond delay="0"/>
                                          </p:stCondLst>
                                        </p:cTn>
                                        <p:tgtEl>
                                          <p:spTgt spid="2109">
                                            <p:txEl>
                                              <p:pRg st="3" end="3"/>
                                            </p:txEl>
                                          </p:spTgt>
                                        </p:tgtEl>
                                        <p:attrNameLst>
                                          <p:attrName>style.visibility</p:attrName>
                                        </p:attrNameLst>
                                      </p:cBhvr>
                                      <p:to>
                                        <p:strVal val="visible"/>
                                      </p:to>
                                    </p:set>
                                    <p:anim calcmode="lin" valueType="num">
                                      <p:cBhvr additive="base">
                                        <p:cTn id="709" dur="500" fill="hold"/>
                                        <p:tgtEl>
                                          <p:spTgt spid="2109">
                                            <p:txEl>
                                              <p:pRg st="3" end="3"/>
                                            </p:txEl>
                                          </p:spTgt>
                                        </p:tgtEl>
                                        <p:attrNameLst>
                                          <p:attrName>ppt_x</p:attrName>
                                        </p:attrNameLst>
                                      </p:cBhvr>
                                      <p:tavLst>
                                        <p:tav tm="0">
                                          <p:val>
                                            <p:strVal val="#ppt_x"/>
                                          </p:val>
                                        </p:tav>
                                        <p:tav tm="100000">
                                          <p:val>
                                            <p:strVal val="#ppt_x"/>
                                          </p:val>
                                        </p:tav>
                                      </p:tavLst>
                                    </p:anim>
                                    <p:anim calcmode="lin" valueType="num">
                                      <p:cBhvr additive="base">
                                        <p:cTn id="710" dur="500" fill="hold"/>
                                        <p:tgtEl>
                                          <p:spTgt spid="210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0" name="TextShape 1"/>
          <p:cNvSpPr txBox="1"/>
          <p:nvPr/>
        </p:nvSpPr>
        <p:spPr>
          <a:xfrm>
            <a:off x="-360" y="151920"/>
            <a:ext cx="8534520" cy="684360"/>
          </a:xfrm>
          <a:prstGeom prst="rect">
            <a:avLst/>
          </a:prstGeom>
          <a:noFill/>
          <a:ln>
            <a:noFill/>
          </a:ln>
        </p:spPr>
        <p:txBody>
          <a:bodyPr lIns="92160" rIns="92160" tIns="46080" bIns="46080" anchor="b"/>
          <a:p>
            <a:pPr algn="ctr"/>
            <a:r>
              <a:rPr b="1" lang="en-US" sz="3600" spc="-1" strike="noStrike">
                <a:solidFill>
                  <a:srgbClr val="000000"/>
                </a:solidFill>
                <a:latin typeface="Arial"/>
              </a:rPr>
              <a:t>Issues in Experimental Research</a:t>
            </a:r>
            <a:endParaRPr b="1" lang="en-US" sz="3600" spc="-1" strike="noStrike">
              <a:solidFill>
                <a:srgbClr val="000000"/>
              </a:solidFill>
              <a:latin typeface="Arial"/>
            </a:endParaRPr>
          </a:p>
        </p:txBody>
      </p:sp>
      <p:sp>
        <p:nvSpPr>
          <p:cNvPr id="2111"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What type of experimental design should be used?</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Should the experiment be performed in a "laboratory" setting or in the "field"?</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What are the internal and external threats to the validity of the experiment?</a:t>
            </a:r>
            <a:endParaRPr b="0" lang="en-US" sz="3200" spc="-1" strike="noStrike">
              <a:solidFill>
                <a:srgbClr val="000000"/>
              </a:solidFill>
              <a:latin typeface="Arial"/>
            </a:endParaRPr>
          </a:p>
        </p:txBody>
      </p:sp>
    </p:spTree>
  </p:cSld>
  <p:timing>
    <p:tnLst>
      <p:par>
        <p:cTn id="711" dur="indefinite" restart="never" nodeType="tmRoot">
          <p:childTnLst>
            <p:seq>
              <p:cTn id="712" dur="indefinite" nodeType="mainSeq">
                <p:childTnLst>
                  <p:par>
                    <p:cTn id="713" fill="hold">
                      <p:stCondLst>
                        <p:cond delay="indefinite"/>
                      </p:stCondLst>
                      <p:childTnLst>
                        <p:par>
                          <p:cTn id="714" fill="hold">
                            <p:stCondLst>
                              <p:cond delay="0"/>
                            </p:stCondLst>
                            <p:childTnLst>
                              <p:par>
                                <p:cTn id="715" nodeType="clickEffect" fill="hold" presetClass="entr" presetID="2" presetSubtype="2">
                                  <p:stCondLst>
                                    <p:cond delay="0"/>
                                  </p:stCondLst>
                                  <p:childTnLst>
                                    <p:set>
                                      <p:cBhvr>
                                        <p:cTn id="716" dur="1" fill="hold">
                                          <p:stCondLst>
                                            <p:cond delay="0"/>
                                          </p:stCondLst>
                                        </p:cTn>
                                        <p:tgtEl>
                                          <p:spTgt spid="2111">
                                            <p:txEl>
                                              <p:pRg st="0" end="0"/>
                                            </p:txEl>
                                          </p:spTgt>
                                        </p:tgtEl>
                                        <p:attrNameLst>
                                          <p:attrName>style.visibility</p:attrName>
                                        </p:attrNameLst>
                                      </p:cBhvr>
                                      <p:to>
                                        <p:strVal val="visible"/>
                                      </p:to>
                                    </p:set>
                                    <p:anim calcmode="lin" valueType="num">
                                      <p:cBhvr additive="base">
                                        <p:cTn id="717" dur="500" fill="hold"/>
                                        <p:tgtEl>
                                          <p:spTgt spid="2111">
                                            <p:txEl>
                                              <p:pRg st="0" end="0"/>
                                            </p:txEl>
                                          </p:spTgt>
                                        </p:tgtEl>
                                        <p:attrNameLst>
                                          <p:attrName>ppt_x</p:attrName>
                                        </p:attrNameLst>
                                      </p:cBhvr>
                                      <p:tavLst>
                                        <p:tav tm="0">
                                          <p:val>
                                            <p:strVal val="1+#ppt_w/2"/>
                                          </p:val>
                                        </p:tav>
                                        <p:tav tm="100000">
                                          <p:val>
                                            <p:strVal val="#ppt_x"/>
                                          </p:val>
                                        </p:tav>
                                      </p:tavLst>
                                    </p:anim>
                                    <p:anim calcmode="lin" valueType="num">
                                      <p:cBhvr additive="base">
                                        <p:cTn id="718" dur="500" fill="hold"/>
                                        <p:tgtEl>
                                          <p:spTgt spid="21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719" fill="hold">
                      <p:stCondLst>
                        <p:cond delay="indefinite"/>
                      </p:stCondLst>
                      <p:childTnLst>
                        <p:par>
                          <p:cTn id="720" fill="hold">
                            <p:stCondLst>
                              <p:cond delay="0"/>
                            </p:stCondLst>
                            <p:childTnLst>
                              <p:par>
                                <p:cTn id="721" nodeType="clickEffect" fill="hold" presetClass="entr" presetID="2" presetSubtype="2">
                                  <p:stCondLst>
                                    <p:cond delay="0"/>
                                  </p:stCondLst>
                                  <p:childTnLst>
                                    <p:set>
                                      <p:cBhvr>
                                        <p:cTn id="722" dur="1" fill="hold">
                                          <p:stCondLst>
                                            <p:cond delay="0"/>
                                          </p:stCondLst>
                                        </p:cTn>
                                        <p:tgtEl>
                                          <p:spTgt spid="2111">
                                            <p:txEl>
                                              <p:pRg st="1" end="1"/>
                                            </p:txEl>
                                          </p:spTgt>
                                        </p:tgtEl>
                                        <p:attrNameLst>
                                          <p:attrName>style.visibility</p:attrName>
                                        </p:attrNameLst>
                                      </p:cBhvr>
                                      <p:to>
                                        <p:strVal val="visible"/>
                                      </p:to>
                                    </p:set>
                                    <p:anim calcmode="lin" valueType="num">
                                      <p:cBhvr additive="base">
                                        <p:cTn id="723" dur="500" fill="hold"/>
                                        <p:tgtEl>
                                          <p:spTgt spid="2111">
                                            <p:txEl>
                                              <p:pRg st="1" end="1"/>
                                            </p:txEl>
                                          </p:spTgt>
                                        </p:tgtEl>
                                        <p:attrNameLst>
                                          <p:attrName>ppt_x</p:attrName>
                                        </p:attrNameLst>
                                      </p:cBhvr>
                                      <p:tavLst>
                                        <p:tav tm="0">
                                          <p:val>
                                            <p:strVal val="1+#ppt_w/2"/>
                                          </p:val>
                                        </p:tav>
                                        <p:tav tm="100000">
                                          <p:val>
                                            <p:strVal val="#ppt_x"/>
                                          </p:val>
                                        </p:tav>
                                      </p:tavLst>
                                    </p:anim>
                                    <p:anim calcmode="lin" valueType="num">
                                      <p:cBhvr additive="base">
                                        <p:cTn id="724" dur="500" fill="hold"/>
                                        <p:tgtEl>
                                          <p:spTgt spid="21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25" fill="hold">
                      <p:stCondLst>
                        <p:cond delay="indefinite"/>
                      </p:stCondLst>
                      <p:childTnLst>
                        <p:par>
                          <p:cTn id="726" fill="hold">
                            <p:stCondLst>
                              <p:cond delay="0"/>
                            </p:stCondLst>
                            <p:childTnLst>
                              <p:par>
                                <p:cTn id="727" nodeType="clickEffect" fill="hold" presetClass="entr" presetID="2" presetSubtype="2">
                                  <p:stCondLst>
                                    <p:cond delay="0"/>
                                  </p:stCondLst>
                                  <p:childTnLst>
                                    <p:set>
                                      <p:cBhvr>
                                        <p:cTn id="728" dur="1" fill="hold">
                                          <p:stCondLst>
                                            <p:cond delay="0"/>
                                          </p:stCondLst>
                                        </p:cTn>
                                        <p:tgtEl>
                                          <p:spTgt spid="2111">
                                            <p:txEl>
                                              <p:pRg st="2" end="2"/>
                                            </p:txEl>
                                          </p:spTgt>
                                        </p:tgtEl>
                                        <p:attrNameLst>
                                          <p:attrName>style.visibility</p:attrName>
                                        </p:attrNameLst>
                                      </p:cBhvr>
                                      <p:to>
                                        <p:strVal val="visible"/>
                                      </p:to>
                                    </p:set>
                                    <p:anim calcmode="lin" valueType="num">
                                      <p:cBhvr additive="base">
                                        <p:cTn id="729" dur="500" fill="hold"/>
                                        <p:tgtEl>
                                          <p:spTgt spid="2111">
                                            <p:txEl>
                                              <p:pRg st="2" end="2"/>
                                            </p:txEl>
                                          </p:spTgt>
                                        </p:tgtEl>
                                        <p:attrNameLst>
                                          <p:attrName>ppt_x</p:attrName>
                                        </p:attrNameLst>
                                      </p:cBhvr>
                                      <p:tavLst>
                                        <p:tav tm="0">
                                          <p:val>
                                            <p:strVal val="1+#ppt_w/2"/>
                                          </p:val>
                                        </p:tav>
                                        <p:tav tm="100000">
                                          <p:val>
                                            <p:strVal val="#ppt_x"/>
                                          </p:val>
                                        </p:tav>
                                      </p:tavLst>
                                    </p:anim>
                                    <p:anim calcmode="lin" valueType="num">
                                      <p:cBhvr additive="base">
                                        <p:cTn id="730" dur="500" fill="hold"/>
                                        <p:tgtEl>
                                          <p:spTgt spid="21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2" name="TextShape 1"/>
          <p:cNvSpPr txBox="1"/>
          <p:nvPr/>
        </p:nvSpPr>
        <p:spPr>
          <a:xfrm>
            <a:off x="0" y="304560"/>
            <a:ext cx="7772400" cy="533160"/>
          </a:xfrm>
          <a:prstGeom prst="rect">
            <a:avLst/>
          </a:prstGeom>
          <a:noFill/>
          <a:ln>
            <a:noFill/>
          </a:ln>
        </p:spPr>
        <p:txBody>
          <a:bodyPr lIns="92160" rIns="92160" tIns="46080" bIns="46080" anchor="b"/>
          <a:p>
            <a:pPr algn="ctr"/>
            <a:r>
              <a:rPr b="1" lang="en-US" sz="3200" spc="-1" strike="noStrike">
                <a:solidFill>
                  <a:srgbClr val="000000"/>
                </a:solidFill>
                <a:latin typeface="Arial"/>
              </a:rPr>
              <a:t>Laboratory Experiments</a:t>
            </a:r>
            <a:endParaRPr b="1" lang="en-US" sz="3200" spc="-1" strike="noStrike">
              <a:solidFill>
                <a:srgbClr val="000000"/>
              </a:solidFill>
              <a:latin typeface="Arial"/>
            </a:endParaRPr>
          </a:p>
        </p:txBody>
      </p:sp>
      <p:sp>
        <p:nvSpPr>
          <p:cNvPr id="2113" name="TextShape 2"/>
          <p:cNvSpPr txBox="1"/>
          <p:nvPr/>
        </p:nvSpPr>
        <p:spPr>
          <a:xfrm>
            <a:off x="0" y="1066320"/>
            <a:ext cx="8686800" cy="5257800"/>
          </a:xfrm>
          <a:prstGeom prst="rect">
            <a:avLst/>
          </a:prstGeom>
          <a:noFill/>
          <a:ln>
            <a:noFill/>
          </a:ln>
        </p:spPr>
        <p:txBody>
          <a:bodyPr lIns="92160" rIns="92160" tIns="46080" bIns="46080">
            <a:normAutofit/>
          </a:bodyPr>
          <a:p>
            <a:pPr marL="228600" indent="-228600">
              <a:spcAft>
                <a:spcPts val="697"/>
              </a:spcAft>
              <a:buClr>
                <a:srgbClr val="cfb77c"/>
              </a:buClr>
              <a:buSzPct val="50000"/>
              <a:buFont typeface="Wingdings" charset="2"/>
              <a:buChar char=""/>
            </a:pPr>
            <a:r>
              <a:rPr b="0" lang="en-US" sz="2800" spc="-1" strike="noStrike">
                <a:solidFill>
                  <a:srgbClr val="000000"/>
                </a:solidFill>
                <a:latin typeface="Arial"/>
              </a:rPr>
              <a:t>Experiments in which the experimental treatment is introduced in an artificial or laboratory setting</a:t>
            </a:r>
            <a:endParaRPr b="0" lang="en-US" sz="2800" spc="-1" strike="noStrike">
              <a:solidFill>
                <a:srgbClr val="000000"/>
              </a:solidFill>
              <a:latin typeface="Arial"/>
            </a:endParaRPr>
          </a:p>
          <a:p>
            <a:pPr marL="228600" indent="-228600">
              <a:spcAft>
                <a:spcPts val="697"/>
              </a:spcAft>
              <a:buClr>
                <a:srgbClr val="cfb77c"/>
              </a:buClr>
              <a:buSzPct val="50000"/>
              <a:buFont typeface="Wingdings" charset="2"/>
              <a:buChar char=""/>
            </a:pPr>
            <a:r>
              <a:rPr b="0" lang="en-US" sz="2800" spc="-1" strike="noStrike">
                <a:solidFill>
                  <a:srgbClr val="000000"/>
                </a:solidFill>
                <a:latin typeface="Arial"/>
              </a:rPr>
              <a:t>Laboratory experiments with people tend to be </a:t>
            </a:r>
            <a:r>
              <a:rPr b="0" i="1" lang="en-US" sz="2800" spc="-1" strike="noStrike">
                <a:solidFill>
                  <a:srgbClr val="000000"/>
                </a:solidFill>
                <a:latin typeface="Arial"/>
              </a:rPr>
              <a:t>artificial</a:t>
            </a:r>
            <a:endParaRPr b="0" lang="en-US" sz="2800" spc="-1" strike="noStrike">
              <a:solidFill>
                <a:srgbClr val="000000"/>
              </a:solidFill>
              <a:latin typeface="Arial"/>
            </a:endParaRPr>
          </a:p>
          <a:p>
            <a:pPr marL="228600" indent="-228600">
              <a:spcAft>
                <a:spcPts val="697"/>
              </a:spcAft>
              <a:buClr>
                <a:srgbClr val="cfb77c"/>
              </a:buClr>
              <a:buSzPct val="50000"/>
              <a:buFont typeface="Wingdings" charset="2"/>
              <a:buChar char=""/>
            </a:pPr>
            <a:r>
              <a:rPr b="0" i="1" lang="en-US" sz="2800" spc="-1" strike="noStrike">
                <a:solidFill>
                  <a:srgbClr val="000000"/>
                </a:solidFill>
                <a:latin typeface="Arial"/>
              </a:rPr>
              <a:t>Testing effect</a:t>
            </a:r>
            <a:r>
              <a:rPr b="0" lang="en-US" sz="2800" spc="-1" strike="noStrike">
                <a:solidFill>
                  <a:srgbClr val="000000"/>
                </a:solidFill>
                <a:latin typeface="Arial"/>
              </a:rPr>
              <a:t> exists as respondents are aware of being in a test and may not respond naturally</a:t>
            </a:r>
            <a:endParaRPr b="0" lang="en-US" sz="2800" spc="-1" strike="noStrike">
              <a:solidFill>
                <a:srgbClr val="000000"/>
              </a:solidFill>
              <a:latin typeface="Arial"/>
            </a:endParaRPr>
          </a:p>
          <a:p>
            <a:pPr marL="228600" indent="-228600">
              <a:spcAft>
                <a:spcPts val="697"/>
              </a:spcAft>
              <a:buClr>
                <a:srgbClr val="cfb77c"/>
              </a:buClr>
              <a:buSzPct val="50000"/>
              <a:buFont typeface="Wingdings" charset="2"/>
              <a:buChar char=""/>
            </a:pPr>
            <a:r>
              <a:rPr b="0" lang="en-US" sz="2800" spc="-1" strike="noStrike">
                <a:solidFill>
                  <a:srgbClr val="000000"/>
                </a:solidFill>
                <a:latin typeface="Arial"/>
              </a:rPr>
              <a:t>Results may not have external validity</a:t>
            </a:r>
            <a:endParaRPr b="0" lang="en-US" sz="2800" spc="-1" strike="noStrike">
              <a:solidFill>
                <a:srgbClr val="000000"/>
              </a:solidFill>
              <a:latin typeface="Arial"/>
            </a:endParaRPr>
          </a:p>
          <a:p>
            <a:pPr marL="228600" indent="-228600">
              <a:spcAft>
                <a:spcPts val="697"/>
              </a:spcAft>
              <a:buClr>
                <a:srgbClr val="cfb77c"/>
              </a:buClr>
              <a:buSzPct val="50000"/>
              <a:buFont typeface="Wingdings" charset="2"/>
              <a:buChar char=""/>
            </a:pPr>
            <a:r>
              <a:rPr b="0" lang="en-US" sz="2800" spc="-1" strike="noStrike">
                <a:solidFill>
                  <a:srgbClr val="000000"/>
                </a:solidFill>
                <a:latin typeface="Arial"/>
              </a:rPr>
              <a:t>Least costly and allow experimenter greater control over the experiment</a:t>
            </a:r>
            <a:endParaRPr b="0" lang="en-US" sz="2800" spc="-1" strike="noStrike">
              <a:solidFill>
                <a:srgbClr val="000000"/>
              </a:solidFill>
              <a:latin typeface="Arial"/>
            </a:endParaRPr>
          </a:p>
          <a:p>
            <a:pPr marL="228600" indent="-228600">
              <a:spcAft>
                <a:spcPts val="697"/>
              </a:spcAft>
              <a:buClr>
                <a:srgbClr val="cfb77c"/>
              </a:buClr>
              <a:buSzPct val="50000"/>
              <a:buFont typeface="Wingdings" charset="2"/>
              <a:buChar char=""/>
            </a:pPr>
            <a:r>
              <a:rPr b="0" lang="en-US" sz="2800" spc="-1" strike="noStrike">
                <a:solidFill>
                  <a:srgbClr val="000000"/>
                </a:solidFill>
                <a:latin typeface="Arial"/>
              </a:rPr>
              <a:t>Alternative explanations of results are reduced, increasing internal validity</a:t>
            </a:r>
            <a:endParaRPr b="0" lang="en-US" sz="2800" spc="-1" strike="noStrike">
              <a:solidFill>
                <a:srgbClr val="000000"/>
              </a:solidFill>
              <a:latin typeface="Arial"/>
            </a:endParaRPr>
          </a:p>
        </p:txBody>
      </p:sp>
    </p:spTree>
  </p:cSld>
  <p:timing>
    <p:tnLst>
      <p:par>
        <p:cTn id="731" dur="indefinite" restart="never" nodeType="tmRoot">
          <p:childTnLst>
            <p:seq>
              <p:cTn id="732" dur="indefinite" nodeType="mainSeq">
                <p:childTnLst>
                  <p:par>
                    <p:cTn id="733" fill="hold">
                      <p:stCondLst>
                        <p:cond delay="indefinite"/>
                      </p:stCondLst>
                      <p:childTnLst>
                        <p:par>
                          <p:cTn id="734" fill="hold">
                            <p:stCondLst>
                              <p:cond delay="0"/>
                            </p:stCondLst>
                            <p:childTnLst>
                              <p:par>
                                <p:cTn id="735" nodeType="clickEffect" fill="hold" presetClass="entr" presetID="2" presetSubtype="8">
                                  <p:stCondLst>
                                    <p:cond delay="0"/>
                                  </p:stCondLst>
                                  <p:childTnLst>
                                    <p:set>
                                      <p:cBhvr>
                                        <p:cTn id="736" dur="1" fill="hold">
                                          <p:stCondLst>
                                            <p:cond delay="0"/>
                                          </p:stCondLst>
                                        </p:cTn>
                                        <p:tgtEl>
                                          <p:spTgt spid="2113">
                                            <p:txEl>
                                              <p:pRg st="0" end="0"/>
                                            </p:txEl>
                                          </p:spTgt>
                                        </p:tgtEl>
                                        <p:attrNameLst>
                                          <p:attrName>style.visibility</p:attrName>
                                        </p:attrNameLst>
                                      </p:cBhvr>
                                      <p:to>
                                        <p:strVal val="visible"/>
                                      </p:to>
                                    </p:set>
                                    <p:anim calcmode="lin" valueType="num">
                                      <p:cBhvr additive="base">
                                        <p:cTn id="737" dur="500" fill="hold"/>
                                        <p:tgtEl>
                                          <p:spTgt spid="2113">
                                            <p:txEl>
                                              <p:pRg st="0" end="0"/>
                                            </p:txEl>
                                          </p:spTgt>
                                        </p:tgtEl>
                                        <p:attrNameLst>
                                          <p:attrName>ppt_x</p:attrName>
                                        </p:attrNameLst>
                                      </p:cBhvr>
                                      <p:tavLst>
                                        <p:tav tm="0">
                                          <p:val>
                                            <p:strVal val="0-#ppt_w/2"/>
                                          </p:val>
                                        </p:tav>
                                        <p:tav tm="100000">
                                          <p:val>
                                            <p:strVal val="#ppt_x"/>
                                          </p:val>
                                        </p:tav>
                                      </p:tavLst>
                                    </p:anim>
                                    <p:anim calcmode="lin" valueType="num">
                                      <p:cBhvr additive="base">
                                        <p:cTn id="738" dur="500" fill="hold"/>
                                        <p:tgtEl>
                                          <p:spTgt spid="21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739" fill="hold">
                      <p:stCondLst>
                        <p:cond delay="indefinite"/>
                      </p:stCondLst>
                      <p:childTnLst>
                        <p:par>
                          <p:cTn id="740" fill="hold">
                            <p:stCondLst>
                              <p:cond delay="0"/>
                            </p:stCondLst>
                            <p:childTnLst>
                              <p:par>
                                <p:cTn id="741" nodeType="clickEffect" fill="hold" presetClass="entr" presetID="2" presetSubtype="8">
                                  <p:stCondLst>
                                    <p:cond delay="0"/>
                                  </p:stCondLst>
                                  <p:childTnLst>
                                    <p:set>
                                      <p:cBhvr>
                                        <p:cTn id="742" dur="1" fill="hold">
                                          <p:stCondLst>
                                            <p:cond delay="0"/>
                                          </p:stCondLst>
                                        </p:cTn>
                                        <p:tgtEl>
                                          <p:spTgt spid="2113">
                                            <p:txEl>
                                              <p:pRg st="1" end="1"/>
                                            </p:txEl>
                                          </p:spTgt>
                                        </p:tgtEl>
                                        <p:attrNameLst>
                                          <p:attrName>style.visibility</p:attrName>
                                        </p:attrNameLst>
                                      </p:cBhvr>
                                      <p:to>
                                        <p:strVal val="visible"/>
                                      </p:to>
                                    </p:set>
                                    <p:anim calcmode="lin" valueType="num">
                                      <p:cBhvr additive="base">
                                        <p:cTn id="743" dur="500" fill="hold"/>
                                        <p:tgtEl>
                                          <p:spTgt spid="2113">
                                            <p:txEl>
                                              <p:pRg st="1" end="1"/>
                                            </p:txEl>
                                          </p:spTgt>
                                        </p:tgtEl>
                                        <p:attrNameLst>
                                          <p:attrName>ppt_x</p:attrName>
                                        </p:attrNameLst>
                                      </p:cBhvr>
                                      <p:tavLst>
                                        <p:tav tm="0">
                                          <p:val>
                                            <p:strVal val="0-#ppt_w/2"/>
                                          </p:val>
                                        </p:tav>
                                        <p:tav tm="100000">
                                          <p:val>
                                            <p:strVal val="#ppt_x"/>
                                          </p:val>
                                        </p:tav>
                                      </p:tavLst>
                                    </p:anim>
                                    <p:anim calcmode="lin" valueType="num">
                                      <p:cBhvr additive="base">
                                        <p:cTn id="744" dur="500" fill="hold"/>
                                        <p:tgtEl>
                                          <p:spTgt spid="21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2" presetSubtype="8">
                                  <p:stCondLst>
                                    <p:cond delay="0"/>
                                  </p:stCondLst>
                                  <p:childTnLst>
                                    <p:set>
                                      <p:cBhvr>
                                        <p:cTn id="748" dur="1" fill="hold">
                                          <p:stCondLst>
                                            <p:cond delay="0"/>
                                          </p:stCondLst>
                                        </p:cTn>
                                        <p:tgtEl>
                                          <p:spTgt spid="2113">
                                            <p:txEl>
                                              <p:pRg st="2" end="2"/>
                                            </p:txEl>
                                          </p:spTgt>
                                        </p:tgtEl>
                                        <p:attrNameLst>
                                          <p:attrName>style.visibility</p:attrName>
                                        </p:attrNameLst>
                                      </p:cBhvr>
                                      <p:to>
                                        <p:strVal val="visible"/>
                                      </p:to>
                                    </p:set>
                                    <p:anim calcmode="lin" valueType="num">
                                      <p:cBhvr additive="base">
                                        <p:cTn id="749" dur="500" fill="hold"/>
                                        <p:tgtEl>
                                          <p:spTgt spid="2113">
                                            <p:txEl>
                                              <p:pRg st="2" end="2"/>
                                            </p:txEl>
                                          </p:spTgt>
                                        </p:tgtEl>
                                        <p:attrNameLst>
                                          <p:attrName>ppt_x</p:attrName>
                                        </p:attrNameLst>
                                      </p:cBhvr>
                                      <p:tavLst>
                                        <p:tav tm="0">
                                          <p:val>
                                            <p:strVal val="0-#ppt_w/2"/>
                                          </p:val>
                                        </p:tav>
                                        <p:tav tm="100000">
                                          <p:val>
                                            <p:strVal val="#ppt_x"/>
                                          </p:val>
                                        </p:tav>
                                      </p:tavLst>
                                    </p:anim>
                                    <p:anim calcmode="lin" valueType="num">
                                      <p:cBhvr additive="base">
                                        <p:cTn id="750" dur="500" fill="hold"/>
                                        <p:tgtEl>
                                          <p:spTgt spid="211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51" fill="hold">
                      <p:stCondLst>
                        <p:cond delay="indefinite"/>
                      </p:stCondLst>
                      <p:childTnLst>
                        <p:par>
                          <p:cTn id="752" fill="hold">
                            <p:stCondLst>
                              <p:cond delay="0"/>
                            </p:stCondLst>
                            <p:childTnLst>
                              <p:par>
                                <p:cTn id="753" nodeType="clickEffect" fill="hold" presetClass="entr" presetID="2" presetSubtype="8">
                                  <p:stCondLst>
                                    <p:cond delay="0"/>
                                  </p:stCondLst>
                                  <p:childTnLst>
                                    <p:set>
                                      <p:cBhvr>
                                        <p:cTn id="754" dur="1" fill="hold">
                                          <p:stCondLst>
                                            <p:cond delay="0"/>
                                          </p:stCondLst>
                                        </p:cTn>
                                        <p:tgtEl>
                                          <p:spTgt spid="2113">
                                            <p:txEl>
                                              <p:pRg st="3" end="3"/>
                                            </p:txEl>
                                          </p:spTgt>
                                        </p:tgtEl>
                                        <p:attrNameLst>
                                          <p:attrName>style.visibility</p:attrName>
                                        </p:attrNameLst>
                                      </p:cBhvr>
                                      <p:to>
                                        <p:strVal val="visible"/>
                                      </p:to>
                                    </p:set>
                                    <p:anim calcmode="lin" valueType="num">
                                      <p:cBhvr additive="base">
                                        <p:cTn id="755" dur="500" fill="hold"/>
                                        <p:tgtEl>
                                          <p:spTgt spid="2113">
                                            <p:txEl>
                                              <p:pRg st="3" end="3"/>
                                            </p:txEl>
                                          </p:spTgt>
                                        </p:tgtEl>
                                        <p:attrNameLst>
                                          <p:attrName>ppt_x</p:attrName>
                                        </p:attrNameLst>
                                      </p:cBhvr>
                                      <p:tavLst>
                                        <p:tav tm="0">
                                          <p:val>
                                            <p:strVal val="0-#ppt_w/2"/>
                                          </p:val>
                                        </p:tav>
                                        <p:tav tm="100000">
                                          <p:val>
                                            <p:strVal val="#ppt_x"/>
                                          </p:val>
                                        </p:tav>
                                      </p:tavLst>
                                    </p:anim>
                                    <p:anim calcmode="lin" valueType="num">
                                      <p:cBhvr additive="base">
                                        <p:cTn id="756" dur="500" fill="hold"/>
                                        <p:tgtEl>
                                          <p:spTgt spid="211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757" fill="hold">
                      <p:stCondLst>
                        <p:cond delay="indefinite"/>
                      </p:stCondLst>
                      <p:childTnLst>
                        <p:par>
                          <p:cTn id="758" fill="hold">
                            <p:stCondLst>
                              <p:cond delay="0"/>
                            </p:stCondLst>
                            <p:childTnLst>
                              <p:par>
                                <p:cTn id="759" nodeType="clickEffect" fill="hold" presetClass="entr" presetID="2" presetSubtype="8">
                                  <p:stCondLst>
                                    <p:cond delay="0"/>
                                  </p:stCondLst>
                                  <p:childTnLst>
                                    <p:set>
                                      <p:cBhvr>
                                        <p:cTn id="760" dur="1" fill="hold">
                                          <p:stCondLst>
                                            <p:cond delay="0"/>
                                          </p:stCondLst>
                                        </p:cTn>
                                        <p:tgtEl>
                                          <p:spTgt spid="2113">
                                            <p:txEl>
                                              <p:pRg st="4" end="4"/>
                                            </p:txEl>
                                          </p:spTgt>
                                        </p:tgtEl>
                                        <p:attrNameLst>
                                          <p:attrName>style.visibility</p:attrName>
                                        </p:attrNameLst>
                                      </p:cBhvr>
                                      <p:to>
                                        <p:strVal val="visible"/>
                                      </p:to>
                                    </p:set>
                                    <p:anim calcmode="lin" valueType="num">
                                      <p:cBhvr additive="base">
                                        <p:cTn id="761" dur="500" fill="hold"/>
                                        <p:tgtEl>
                                          <p:spTgt spid="2113">
                                            <p:txEl>
                                              <p:pRg st="4" end="4"/>
                                            </p:txEl>
                                          </p:spTgt>
                                        </p:tgtEl>
                                        <p:attrNameLst>
                                          <p:attrName>ppt_x</p:attrName>
                                        </p:attrNameLst>
                                      </p:cBhvr>
                                      <p:tavLst>
                                        <p:tav tm="0">
                                          <p:val>
                                            <p:strVal val="0-#ppt_w/2"/>
                                          </p:val>
                                        </p:tav>
                                        <p:tav tm="100000">
                                          <p:val>
                                            <p:strVal val="#ppt_x"/>
                                          </p:val>
                                        </p:tav>
                                      </p:tavLst>
                                    </p:anim>
                                    <p:anim calcmode="lin" valueType="num">
                                      <p:cBhvr additive="base">
                                        <p:cTn id="762" dur="500" fill="hold"/>
                                        <p:tgtEl>
                                          <p:spTgt spid="211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763" fill="hold">
                      <p:stCondLst>
                        <p:cond delay="indefinite"/>
                      </p:stCondLst>
                      <p:childTnLst>
                        <p:par>
                          <p:cTn id="764" fill="hold">
                            <p:stCondLst>
                              <p:cond delay="0"/>
                            </p:stCondLst>
                            <p:childTnLst>
                              <p:par>
                                <p:cTn id="765" nodeType="clickEffect" fill="hold" presetClass="entr" presetID="2" presetSubtype="8">
                                  <p:stCondLst>
                                    <p:cond delay="0"/>
                                  </p:stCondLst>
                                  <p:childTnLst>
                                    <p:set>
                                      <p:cBhvr>
                                        <p:cTn id="766" dur="1" fill="hold">
                                          <p:stCondLst>
                                            <p:cond delay="0"/>
                                          </p:stCondLst>
                                        </p:cTn>
                                        <p:tgtEl>
                                          <p:spTgt spid="2113">
                                            <p:txEl>
                                              <p:pRg st="5" end="5"/>
                                            </p:txEl>
                                          </p:spTgt>
                                        </p:tgtEl>
                                        <p:attrNameLst>
                                          <p:attrName>style.visibility</p:attrName>
                                        </p:attrNameLst>
                                      </p:cBhvr>
                                      <p:to>
                                        <p:strVal val="visible"/>
                                      </p:to>
                                    </p:set>
                                    <p:anim calcmode="lin" valueType="num">
                                      <p:cBhvr additive="base">
                                        <p:cTn id="767" dur="500" fill="hold"/>
                                        <p:tgtEl>
                                          <p:spTgt spid="2113">
                                            <p:txEl>
                                              <p:pRg st="5" end="5"/>
                                            </p:txEl>
                                          </p:spTgt>
                                        </p:tgtEl>
                                        <p:attrNameLst>
                                          <p:attrName>ppt_x</p:attrName>
                                        </p:attrNameLst>
                                      </p:cBhvr>
                                      <p:tavLst>
                                        <p:tav tm="0">
                                          <p:val>
                                            <p:strVal val="0-#ppt_w/2"/>
                                          </p:val>
                                        </p:tav>
                                        <p:tav tm="100000">
                                          <p:val>
                                            <p:strVal val="#ppt_x"/>
                                          </p:val>
                                        </p:tav>
                                      </p:tavLst>
                                    </p:anim>
                                    <p:anim calcmode="lin" valueType="num">
                                      <p:cBhvr additive="base">
                                        <p:cTn id="768" dur="500" fill="hold"/>
                                        <p:tgtEl>
                                          <p:spTgt spid="211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4" name="TextShape 1"/>
          <p:cNvSpPr txBox="1"/>
          <p:nvPr/>
        </p:nvSpPr>
        <p:spPr>
          <a:xfrm>
            <a:off x="0" y="228240"/>
            <a:ext cx="7772400" cy="754200"/>
          </a:xfrm>
          <a:prstGeom prst="rect">
            <a:avLst/>
          </a:prstGeom>
          <a:noFill/>
          <a:ln>
            <a:noFill/>
          </a:ln>
        </p:spPr>
        <p:txBody>
          <a:bodyPr lIns="92160" rIns="92160" tIns="46080" bIns="46080" anchor="b"/>
          <a:p>
            <a:pPr algn="ctr"/>
            <a:r>
              <a:rPr b="1" lang="en-US" sz="4000" spc="-1" strike="noStrike">
                <a:solidFill>
                  <a:srgbClr val="000000"/>
                </a:solidFill>
                <a:latin typeface="Arial"/>
              </a:rPr>
              <a:t>Field Experiments</a:t>
            </a:r>
            <a:endParaRPr b="1" lang="en-US" sz="4000" spc="-1" strike="noStrike">
              <a:solidFill>
                <a:srgbClr val="000000"/>
              </a:solidFill>
              <a:latin typeface="Arial"/>
            </a:endParaRPr>
          </a:p>
        </p:txBody>
      </p:sp>
      <p:sp>
        <p:nvSpPr>
          <p:cNvPr id="2115" name="TextShape 2"/>
          <p:cNvSpPr txBox="1"/>
          <p:nvPr/>
        </p:nvSpPr>
        <p:spPr>
          <a:xfrm>
            <a:off x="-360" y="1143000"/>
            <a:ext cx="8534520" cy="5105520"/>
          </a:xfrm>
          <a:prstGeom prst="rect">
            <a:avLst/>
          </a:prstGeom>
          <a:noFill/>
          <a:ln>
            <a:noFill/>
          </a:ln>
        </p:spPr>
        <p:txBody>
          <a:bodyPr lIns="92160" rIns="92160" tIns="46080" bIns="46080">
            <a:normAutofit/>
          </a:bodyPr>
          <a:p>
            <a:pPr marL="228600" indent="-228600">
              <a:lnSpc>
                <a:spcPct val="90000"/>
              </a:lnSpc>
              <a:spcAft>
                <a:spcPts val="697"/>
              </a:spcAft>
              <a:buClr>
                <a:srgbClr val="cfb77c"/>
              </a:buClr>
              <a:buSzPct val="50000"/>
              <a:buFont typeface="Wingdings" charset="2"/>
              <a:buChar char=""/>
            </a:pPr>
            <a:r>
              <a:rPr b="0" lang="en-US" sz="2800" spc="-1" strike="noStrike">
                <a:solidFill>
                  <a:srgbClr val="000000"/>
                </a:solidFill>
                <a:latin typeface="Arial"/>
              </a:rPr>
              <a:t>Research study in which one or more independent variables are manipulated by the experimenter under carefully controlled conditions as the situation will permit</a:t>
            </a:r>
            <a:endParaRPr b="0" lang="en-US" sz="2800" spc="-1" strike="noStrike">
              <a:solidFill>
                <a:srgbClr val="000000"/>
              </a:solidFill>
              <a:latin typeface="Arial"/>
            </a:endParaRPr>
          </a:p>
          <a:p>
            <a:pPr marL="228600" indent="-228600">
              <a:lnSpc>
                <a:spcPct val="90000"/>
              </a:lnSpc>
              <a:spcAft>
                <a:spcPts val="697"/>
              </a:spcAft>
              <a:buClr>
                <a:srgbClr val="cfb77c"/>
              </a:buClr>
              <a:buSzPct val="50000"/>
              <a:buFont typeface="Wingdings" charset="2"/>
              <a:buChar char=""/>
            </a:pPr>
            <a:r>
              <a:rPr b="0" lang="en-US" sz="2800" spc="-1" strike="noStrike">
                <a:solidFill>
                  <a:srgbClr val="000000"/>
                </a:solidFill>
                <a:latin typeface="Arial"/>
              </a:rPr>
              <a:t>Experimental treatment or intervention introduced in a completely natural setting</a:t>
            </a:r>
            <a:endParaRPr b="0" lang="en-US" sz="2800" spc="-1" strike="noStrike">
              <a:solidFill>
                <a:srgbClr val="000000"/>
              </a:solidFill>
              <a:latin typeface="Arial"/>
            </a:endParaRPr>
          </a:p>
          <a:p>
            <a:pPr marL="228600" indent="-228600">
              <a:lnSpc>
                <a:spcPct val="90000"/>
              </a:lnSpc>
              <a:spcAft>
                <a:spcPts val="697"/>
              </a:spcAft>
              <a:buClr>
                <a:srgbClr val="cfb77c"/>
              </a:buClr>
              <a:buSzPct val="50000"/>
              <a:buFont typeface="Wingdings" charset="2"/>
              <a:buChar char=""/>
            </a:pPr>
            <a:r>
              <a:rPr b="0" lang="en-US" sz="2800" spc="-1" strike="noStrike">
                <a:solidFill>
                  <a:srgbClr val="000000"/>
                </a:solidFill>
                <a:latin typeface="Arial"/>
              </a:rPr>
              <a:t>Response tends to be natural</a:t>
            </a:r>
            <a:endParaRPr b="0" lang="en-US" sz="2800" spc="-1" strike="noStrike">
              <a:solidFill>
                <a:srgbClr val="000000"/>
              </a:solidFill>
              <a:latin typeface="Arial"/>
            </a:endParaRPr>
          </a:p>
          <a:p>
            <a:pPr marL="228600" indent="-228600">
              <a:lnSpc>
                <a:spcPct val="90000"/>
              </a:lnSpc>
              <a:spcAft>
                <a:spcPts val="697"/>
              </a:spcAft>
              <a:buClr>
                <a:srgbClr val="cfb77c"/>
              </a:buClr>
              <a:buSzPct val="50000"/>
              <a:buFont typeface="Wingdings" charset="2"/>
              <a:buChar char=""/>
            </a:pPr>
            <a:r>
              <a:rPr b="0" lang="en-US" sz="2800" spc="-1" strike="noStrike">
                <a:solidFill>
                  <a:srgbClr val="000000"/>
                </a:solidFill>
                <a:latin typeface="Arial"/>
              </a:rPr>
              <a:t>Tend to have much greater external validity</a:t>
            </a:r>
            <a:endParaRPr b="0" lang="en-US" sz="2800" spc="-1" strike="noStrike">
              <a:solidFill>
                <a:srgbClr val="000000"/>
              </a:solidFill>
              <a:latin typeface="Arial"/>
            </a:endParaRPr>
          </a:p>
          <a:p>
            <a:pPr marL="228600" indent="-228600">
              <a:lnSpc>
                <a:spcPct val="90000"/>
              </a:lnSpc>
              <a:spcAft>
                <a:spcPts val="697"/>
              </a:spcAft>
              <a:buClr>
                <a:srgbClr val="cfb77c"/>
              </a:buClr>
              <a:buSzPct val="50000"/>
              <a:buFont typeface="Wingdings" charset="2"/>
              <a:buChar char=""/>
            </a:pPr>
            <a:r>
              <a:rPr b="0" lang="en-US" sz="2800" spc="-1" strike="noStrike">
                <a:solidFill>
                  <a:srgbClr val="000000"/>
                </a:solidFill>
                <a:latin typeface="Arial"/>
              </a:rPr>
              <a:t>Difficult to control</a:t>
            </a:r>
            <a:endParaRPr b="0" lang="en-US" sz="2800" spc="-1" strike="noStrike">
              <a:solidFill>
                <a:srgbClr val="000000"/>
              </a:solidFill>
              <a:latin typeface="Arial"/>
            </a:endParaRPr>
          </a:p>
          <a:p>
            <a:pPr marL="228600" indent="-228600">
              <a:lnSpc>
                <a:spcPct val="90000"/>
              </a:lnSpc>
              <a:spcAft>
                <a:spcPts val="697"/>
              </a:spcAft>
              <a:buClr>
                <a:srgbClr val="cfb77c"/>
              </a:buClr>
              <a:buSzPct val="50000"/>
              <a:buFont typeface="Wingdings" charset="2"/>
              <a:buChar char=""/>
            </a:pPr>
            <a:r>
              <a:rPr b="0" lang="en-US" sz="2800" spc="-1" strike="noStrike">
                <a:solidFill>
                  <a:srgbClr val="000000"/>
                </a:solidFill>
                <a:latin typeface="Arial"/>
              </a:rPr>
              <a:t>Competing explanations for results exist</a:t>
            </a:r>
            <a:endParaRPr b="0" lang="en-US" sz="2800" spc="-1" strike="noStrike">
              <a:solidFill>
                <a:srgbClr val="000000"/>
              </a:solidFill>
              <a:latin typeface="Arial"/>
            </a:endParaRPr>
          </a:p>
        </p:txBody>
      </p:sp>
    </p:spTree>
  </p:cSld>
  <p:timing>
    <p:tnLst>
      <p:par>
        <p:cTn id="769" dur="indefinite" restart="never" nodeType="tmRoot">
          <p:childTnLst>
            <p:seq>
              <p:cTn id="770" dur="indefinite" nodeType="mainSeq">
                <p:childTnLst>
                  <p:par>
                    <p:cTn id="771" fill="hold">
                      <p:stCondLst>
                        <p:cond delay="indefinite"/>
                      </p:stCondLst>
                      <p:childTnLst>
                        <p:par>
                          <p:cTn id="772" fill="hold">
                            <p:stCondLst>
                              <p:cond delay="0"/>
                            </p:stCondLst>
                            <p:childTnLst>
                              <p:par>
                                <p:cTn id="773" nodeType="clickEffect" fill="hold" presetClass="entr" presetID="4" presetSubtype="32">
                                  <p:stCondLst>
                                    <p:cond delay="0"/>
                                  </p:stCondLst>
                                  <p:childTnLst>
                                    <p:set>
                                      <p:cBhvr>
                                        <p:cTn id="774" dur="1" fill="hold">
                                          <p:stCondLst>
                                            <p:cond delay="0"/>
                                          </p:stCondLst>
                                        </p:cTn>
                                        <p:tgtEl>
                                          <p:spTgt spid="2115">
                                            <p:txEl>
                                              <p:pRg st="0" end="0"/>
                                            </p:txEl>
                                          </p:spTgt>
                                        </p:tgtEl>
                                        <p:attrNameLst>
                                          <p:attrName>style.visibility</p:attrName>
                                        </p:attrNameLst>
                                      </p:cBhvr>
                                      <p:to>
                                        <p:strVal val="visible"/>
                                      </p:to>
                                    </p:set>
                                    <p:animEffect filter="box(out)" transition="in">
                                      <p:cBhvr additive="repl">
                                        <p:cTn id="775" dur="500"/>
                                        <p:tgtEl>
                                          <p:spTgt spid="2115">
                                            <p:txEl>
                                              <p:pRg st="0" end="0"/>
                                            </p:txEl>
                                          </p:spTgt>
                                        </p:tgtEl>
                                      </p:cBhvr>
                                    </p:animEffect>
                                  </p:childTnLst>
                                </p:cTn>
                              </p:par>
                            </p:childTnLst>
                          </p:cTn>
                        </p:par>
                      </p:childTnLst>
                    </p:cTn>
                  </p:par>
                  <p:par>
                    <p:cTn id="776" fill="hold">
                      <p:stCondLst>
                        <p:cond delay="indefinite"/>
                      </p:stCondLst>
                      <p:childTnLst>
                        <p:par>
                          <p:cTn id="777" fill="hold">
                            <p:stCondLst>
                              <p:cond delay="0"/>
                            </p:stCondLst>
                            <p:childTnLst>
                              <p:par>
                                <p:cTn id="778" nodeType="clickEffect" fill="hold" presetClass="entr" presetID="4" presetSubtype="32">
                                  <p:stCondLst>
                                    <p:cond delay="0"/>
                                  </p:stCondLst>
                                  <p:childTnLst>
                                    <p:set>
                                      <p:cBhvr>
                                        <p:cTn id="779" dur="1" fill="hold">
                                          <p:stCondLst>
                                            <p:cond delay="0"/>
                                          </p:stCondLst>
                                        </p:cTn>
                                        <p:tgtEl>
                                          <p:spTgt spid="2115">
                                            <p:txEl>
                                              <p:pRg st="1" end="1"/>
                                            </p:txEl>
                                          </p:spTgt>
                                        </p:tgtEl>
                                        <p:attrNameLst>
                                          <p:attrName>style.visibility</p:attrName>
                                        </p:attrNameLst>
                                      </p:cBhvr>
                                      <p:to>
                                        <p:strVal val="visible"/>
                                      </p:to>
                                    </p:set>
                                    <p:animEffect filter="box(out)" transition="in">
                                      <p:cBhvr additive="repl">
                                        <p:cTn id="780" dur="500"/>
                                        <p:tgtEl>
                                          <p:spTgt spid="2115">
                                            <p:txEl>
                                              <p:pRg st="1" end="1"/>
                                            </p:txEl>
                                          </p:spTgt>
                                        </p:tgtEl>
                                      </p:cBhvr>
                                    </p:animEffect>
                                  </p:childTnLst>
                                </p:cTn>
                              </p:par>
                            </p:childTnLst>
                          </p:cTn>
                        </p:par>
                      </p:childTnLst>
                    </p:cTn>
                  </p:par>
                  <p:par>
                    <p:cTn id="781" fill="hold">
                      <p:stCondLst>
                        <p:cond delay="indefinite"/>
                      </p:stCondLst>
                      <p:childTnLst>
                        <p:par>
                          <p:cTn id="782" fill="hold">
                            <p:stCondLst>
                              <p:cond delay="0"/>
                            </p:stCondLst>
                            <p:childTnLst>
                              <p:par>
                                <p:cTn id="783" nodeType="clickEffect" fill="hold" presetClass="entr" presetID="4" presetSubtype="32">
                                  <p:stCondLst>
                                    <p:cond delay="0"/>
                                  </p:stCondLst>
                                  <p:childTnLst>
                                    <p:set>
                                      <p:cBhvr>
                                        <p:cTn id="784" dur="1" fill="hold">
                                          <p:stCondLst>
                                            <p:cond delay="0"/>
                                          </p:stCondLst>
                                        </p:cTn>
                                        <p:tgtEl>
                                          <p:spTgt spid="2115">
                                            <p:txEl>
                                              <p:pRg st="2" end="2"/>
                                            </p:txEl>
                                          </p:spTgt>
                                        </p:tgtEl>
                                        <p:attrNameLst>
                                          <p:attrName>style.visibility</p:attrName>
                                        </p:attrNameLst>
                                      </p:cBhvr>
                                      <p:to>
                                        <p:strVal val="visible"/>
                                      </p:to>
                                    </p:set>
                                    <p:animEffect filter="box(out)" transition="in">
                                      <p:cBhvr additive="repl">
                                        <p:cTn id="785" dur="500"/>
                                        <p:tgtEl>
                                          <p:spTgt spid="2115">
                                            <p:txEl>
                                              <p:pRg st="2" end="2"/>
                                            </p:txEl>
                                          </p:spTgt>
                                        </p:tgtEl>
                                      </p:cBhvr>
                                    </p:animEffect>
                                  </p:childTnLst>
                                </p:cTn>
                              </p:par>
                            </p:childTnLst>
                          </p:cTn>
                        </p:par>
                      </p:childTnLst>
                    </p:cTn>
                  </p:par>
                  <p:par>
                    <p:cTn id="786" fill="hold">
                      <p:stCondLst>
                        <p:cond delay="indefinite"/>
                      </p:stCondLst>
                      <p:childTnLst>
                        <p:par>
                          <p:cTn id="787" fill="hold">
                            <p:stCondLst>
                              <p:cond delay="0"/>
                            </p:stCondLst>
                            <p:childTnLst>
                              <p:par>
                                <p:cTn id="788" nodeType="clickEffect" fill="hold" presetClass="entr" presetID="4" presetSubtype="32">
                                  <p:stCondLst>
                                    <p:cond delay="0"/>
                                  </p:stCondLst>
                                  <p:childTnLst>
                                    <p:set>
                                      <p:cBhvr>
                                        <p:cTn id="789" dur="1" fill="hold">
                                          <p:stCondLst>
                                            <p:cond delay="0"/>
                                          </p:stCondLst>
                                        </p:cTn>
                                        <p:tgtEl>
                                          <p:spTgt spid="2115">
                                            <p:txEl>
                                              <p:pRg st="3" end="3"/>
                                            </p:txEl>
                                          </p:spTgt>
                                        </p:tgtEl>
                                        <p:attrNameLst>
                                          <p:attrName>style.visibility</p:attrName>
                                        </p:attrNameLst>
                                      </p:cBhvr>
                                      <p:to>
                                        <p:strVal val="visible"/>
                                      </p:to>
                                    </p:set>
                                    <p:animEffect filter="box(out)" transition="in">
                                      <p:cBhvr additive="repl">
                                        <p:cTn id="790" dur="500"/>
                                        <p:tgtEl>
                                          <p:spTgt spid="2115">
                                            <p:txEl>
                                              <p:pRg st="3" end="3"/>
                                            </p:txEl>
                                          </p:spTgt>
                                        </p:tgtEl>
                                      </p:cBhvr>
                                    </p:animEffect>
                                  </p:childTnLst>
                                </p:cTn>
                              </p:par>
                            </p:childTnLst>
                          </p:cTn>
                        </p:par>
                      </p:childTnLst>
                    </p:cTn>
                  </p:par>
                  <p:par>
                    <p:cTn id="791" fill="hold">
                      <p:stCondLst>
                        <p:cond delay="indefinite"/>
                      </p:stCondLst>
                      <p:childTnLst>
                        <p:par>
                          <p:cTn id="792" fill="hold">
                            <p:stCondLst>
                              <p:cond delay="0"/>
                            </p:stCondLst>
                            <p:childTnLst>
                              <p:par>
                                <p:cTn id="793" nodeType="clickEffect" fill="hold" presetClass="entr" presetID="4" presetSubtype="32">
                                  <p:stCondLst>
                                    <p:cond delay="0"/>
                                  </p:stCondLst>
                                  <p:childTnLst>
                                    <p:set>
                                      <p:cBhvr>
                                        <p:cTn id="794" dur="1" fill="hold">
                                          <p:stCondLst>
                                            <p:cond delay="0"/>
                                          </p:stCondLst>
                                        </p:cTn>
                                        <p:tgtEl>
                                          <p:spTgt spid="2115">
                                            <p:txEl>
                                              <p:pRg st="4" end="4"/>
                                            </p:txEl>
                                          </p:spTgt>
                                        </p:tgtEl>
                                        <p:attrNameLst>
                                          <p:attrName>style.visibility</p:attrName>
                                        </p:attrNameLst>
                                      </p:cBhvr>
                                      <p:to>
                                        <p:strVal val="visible"/>
                                      </p:to>
                                    </p:set>
                                    <p:animEffect filter="box(out)" transition="in">
                                      <p:cBhvr additive="repl">
                                        <p:cTn id="795" dur="500"/>
                                        <p:tgtEl>
                                          <p:spTgt spid="2115">
                                            <p:txEl>
                                              <p:pRg st="4" end="4"/>
                                            </p:txEl>
                                          </p:spTgt>
                                        </p:tgtEl>
                                      </p:cBhvr>
                                    </p:animEffect>
                                  </p:childTnLst>
                                </p:cTn>
                              </p:par>
                            </p:childTnLst>
                          </p:cTn>
                        </p:par>
                      </p:childTnLst>
                    </p:cTn>
                  </p:par>
                  <p:par>
                    <p:cTn id="796" fill="hold">
                      <p:stCondLst>
                        <p:cond delay="indefinite"/>
                      </p:stCondLst>
                      <p:childTnLst>
                        <p:par>
                          <p:cTn id="797" fill="hold">
                            <p:stCondLst>
                              <p:cond delay="0"/>
                            </p:stCondLst>
                            <p:childTnLst>
                              <p:par>
                                <p:cTn id="798" nodeType="clickEffect" fill="hold" presetClass="entr" presetID="4" presetSubtype="32">
                                  <p:stCondLst>
                                    <p:cond delay="0"/>
                                  </p:stCondLst>
                                  <p:childTnLst>
                                    <p:set>
                                      <p:cBhvr>
                                        <p:cTn id="799" dur="1" fill="hold">
                                          <p:stCondLst>
                                            <p:cond delay="0"/>
                                          </p:stCondLst>
                                        </p:cTn>
                                        <p:tgtEl>
                                          <p:spTgt spid="2115">
                                            <p:txEl>
                                              <p:pRg st="5" end="5"/>
                                            </p:txEl>
                                          </p:spTgt>
                                        </p:tgtEl>
                                        <p:attrNameLst>
                                          <p:attrName>style.visibility</p:attrName>
                                        </p:attrNameLst>
                                      </p:cBhvr>
                                      <p:to>
                                        <p:strVal val="visible"/>
                                      </p:to>
                                    </p:set>
                                    <p:animEffect filter="box(out)" transition="in">
                                      <p:cBhvr additive="repl">
                                        <p:cTn id="800" dur="500"/>
                                        <p:tgtEl>
                                          <p:spTgt spid="2115">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6" name="TextShape 1"/>
          <p:cNvSpPr txBox="1"/>
          <p:nvPr/>
        </p:nvSpPr>
        <p:spPr>
          <a:xfrm>
            <a:off x="0" y="228240"/>
            <a:ext cx="8686800" cy="1135080"/>
          </a:xfrm>
          <a:prstGeom prst="rect">
            <a:avLst/>
          </a:prstGeom>
          <a:noFill/>
          <a:ln>
            <a:noFill/>
          </a:ln>
        </p:spPr>
        <p:txBody>
          <a:bodyPr lIns="92160" rIns="92160" tIns="46080" bIns="46080" anchor="b"/>
          <a:p>
            <a:pPr algn="ctr"/>
            <a:r>
              <a:rPr b="1" lang="en-US" sz="4000" spc="-1" strike="noStrike">
                <a:solidFill>
                  <a:srgbClr val="000000"/>
                </a:solidFill>
                <a:latin typeface="Arial"/>
              </a:rPr>
              <a:t>Threats to Experimental Validity</a:t>
            </a:r>
            <a:endParaRPr b="1" lang="en-US" sz="4000" spc="-1" strike="noStrike">
              <a:solidFill>
                <a:srgbClr val="000000"/>
              </a:solidFill>
              <a:latin typeface="Arial"/>
            </a:endParaRPr>
          </a:p>
        </p:txBody>
      </p:sp>
      <p:sp>
        <p:nvSpPr>
          <p:cNvPr id="2117" name="TextShape 2"/>
          <p:cNvSpPr txBox="1"/>
          <p:nvPr/>
        </p:nvSpPr>
        <p:spPr>
          <a:xfrm>
            <a:off x="-360" y="1523880"/>
            <a:ext cx="8534520" cy="4724640"/>
          </a:xfrm>
          <a:prstGeom prst="rect">
            <a:avLst/>
          </a:prstGeom>
          <a:noFill/>
          <a:ln>
            <a:noFill/>
          </a:ln>
        </p:spPr>
        <p:txBody>
          <a:bodyPr lIns="92160" rIns="92160" tIns="46080" bIns="46080">
            <a:normAutofit/>
          </a:bodyPr>
          <a:p>
            <a:pPr marL="228600" indent="-228600" algn="just">
              <a:lnSpc>
                <a:spcPct val="90000"/>
              </a:lnSpc>
              <a:spcAft>
                <a:spcPts val="799"/>
              </a:spcAft>
            </a:pPr>
            <a:r>
              <a:rPr b="0" i="1" lang="en-US" sz="3200" spc="-1" strike="noStrike">
                <a:solidFill>
                  <a:srgbClr val="d2611c"/>
                </a:solidFill>
                <a:latin typeface="Arial"/>
              </a:rPr>
              <a:t>Threats to Internal Validity</a:t>
            </a:r>
            <a:endParaRPr b="0" lang="en-US" sz="3200" spc="-1" strike="noStrike">
              <a:solidFill>
                <a:srgbClr val="000000"/>
              </a:solidFill>
              <a:latin typeface="Arial"/>
            </a:endParaRPr>
          </a:p>
          <a:p>
            <a:pPr marL="228600" indent="-228600" algn="just">
              <a:lnSpc>
                <a:spcPct val="90000"/>
              </a:lnSpc>
              <a:spcAft>
                <a:spcPts val="649"/>
              </a:spcAft>
              <a:buClr>
                <a:srgbClr val="cfb77c"/>
              </a:buClr>
              <a:buSzPct val="50000"/>
              <a:buFont typeface="Wingdings" charset="2"/>
              <a:buChar char=""/>
            </a:pPr>
            <a:r>
              <a:rPr b="0" lang="en-US" sz="2600" spc="-1" strike="noStrike">
                <a:solidFill>
                  <a:srgbClr val="000000"/>
                </a:solidFill>
                <a:latin typeface="Arial"/>
              </a:rPr>
              <a:t>History</a:t>
            </a:r>
            <a:endParaRPr b="0" lang="en-US" sz="2600" spc="-1" strike="noStrike">
              <a:solidFill>
                <a:srgbClr val="000000"/>
              </a:solidFill>
              <a:latin typeface="Arial"/>
            </a:endParaRPr>
          </a:p>
          <a:p>
            <a:pPr marL="228600" indent="-228600" algn="just">
              <a:lnSpc>
                <a:spcPct val="90000"/>
              </a:lnSpc>
              <a:spcAft>
                <a:spcPts val="649"/>
              </a:spcAft>
              <a:buClr>
                <a:srgbClr val="cfb77c"/>
              </a:buClr>
              <a:buSzPct val="50000"/>
              <a:buFont typeface="Wingdings" charset="2"/>
              <a:buChar char=""/>
            </a:pPr>
            <a:r>
              <a:rPr b="0" lang="en-US" sz="2600" spc="-1" strike="noStrike">
                <a:solidFill>
                  <a:srgbClr val="000000"/>
                </a:solidFill>
                <a:latin typeface="Arial"/>
              </a:rPr>
              <a:t>Maturation</a:t>
            </a:r>
            <a:endParaRPr b="0" lang="en-US" sz="2600" spc="-1" strike="noStrike">
              <a:solidFill>
                <a:srgbClr val="000000"/>
              </a:solidFill>
              <a:latin typeface="Arial"/>
            </a:endParaRPr>
          </a:p>
          <a:p>
            <a:pPr marL="228600" indent="-228600" algn="just">
              <a:lnSpc>
                <a:spcPct val="90000"/>
              </a:lnSpc>
              <a:spcAft>
                <a:spcPts val="649"/>
              </a:spcAft>
              <a:buClr>
                <a:srgbClr val="cfb77c"/>
              </a:buClr>
              <a:buSzPct val="50000"/>
              <a:buFont typeface="Wingdings" charset="2"/>
              <a:buChar char=""/>
            </a:pPr>
            <a:r>
              <a:rPr b="0" lang="en-US" sz="2600" spc="-1" strike="noStrike">
                <a:solidFill>
                  <a:srgbClr val="000000"/>
                </a:solidFill>
                <a:latin typeface="Arial"/>
              </a:rPr>
              <a:t>Testing</a:t>
            </a:r>
            <a:endParaRPr b="0" lang="en-US" sz="2600" spc="-1" strike="noStrike">
              <a:solidFill>
                <a:srgbClr val="000000"/>
              </a:solidFill>
              <a:latin typeface="Arial"/>
            </a:endParaRPr>
          </a:p>
          <a:p>
            <a:pPr marL="228600" indent="-228600" algn="just">
              <a:lnSpc>
                <a:spcPct val="90000"/>
              </a:lnSpc>
              <a:spcAft>
                <a:spcPts val="649"/>
              </a:spcAft>
              <a:buClr>
                <a:srgbClr val="cfb77c"/>
              </a:buClr>
              <a:buSzPct val="50000"/>
              <a:buFont typeface="Wingdings" charset="2"/>
              <a:buChar char=""/>
            </a:pPr>
            <a:r>
              <a:rPr b="0" lang="en-US" sz="2600" spc="-1" strike="noStrike">
                <a:solidFill>
                  <a:srgbClr val="000000"/>
                </a:solidFill>
                <a:latin typeface="Arial"/>
              </a:rPr>
              <a:t>Instrumentation</a:t>
            </a:r>
            <a:endParaRPr b="0" lang="en-US" sz="2600" spc="-1" strike="noStrike">
              <a:solidFill>
                <a:srgbClr val="000000"/>
              </a:solidFill>
              <a:latin typeface="Arial"/>
            </a:endParaRPr>
          </a:p>
          <a:p>
            <a:pPr marL="228600" indent="-228600" algn="just">
              <a:lnSpc>
                <a:spcPct val="90000"/>
              </a:lnSpc>
              <a:spcAft>
                <a:spcPts val="649"/>
              </a:spcAft>
              <a:buClr>
                <a:srgbClr val="cfb77c"/>
              </a:buClr>
              <a:buSzPct val="50000"/>
              <a:buFont typeface="Wingdings" charset="2"/>
              <a:buChar char=""/>
            </a:pPr>
            <a:r>
              <a:rPr b="0" lang="en-US" sz="2600" spc="-1" strike="noStrike">
                <a:solidFill>
                  <a:srgbClr val="000000"/>
                </a:solidFill>
                <a:latin typeface="Arial"/>
              </a:rPr>
              <a:t>Statistical Regression</a:t>
            </a:r>
            <a:endParaRPr b="0" lang="en-US" sz="2600" spc="-1" strike="noStrike">
              <a:solidFill>
                <a:srgbClr val="000000"/>
              </a:solidFill>
              <a:latin typeface="Arial"/>
            </a:endParaRPr>
          </a:p>
          <a:p>
            <a:pPr marL="228600" indent="-228600" algn="just">
              <a:lnSpc>
                <a:spcPct val="90000"/>
              </a:lnSpc>
              <a:spcAft>
                <a:spcPts val="649"/>
              </a:spcAft>
              <a:buClr>
                <a:srgbClr val="cfb77c"/>
              </a:buClr>
              <a:buSzPct val="50000"/>
              <a:buFont typeface="Wingdings" charset="2"/>
              <a:buChar char=""/>
            </a:pPr>
            <a:r>
              <a:rPr b="0" lang="en-US" sz="2600" spc="-1" strike="noStrike">
                <a:solidFill>
                  <a:srgbClr val="000000"/>
                </a:solidFill>
                <a:latin typeface="Arial"/>
              </a:rPr>
              <a:t>Selection Bias</a:t>
            </a:r>
            <a:endParaRPr b="0" lang="en-US" sz="2600" spc="-1" strike="noStrike">
              <a:solidFill>
                <a:srgbClr val="000000"/>
              </a:solidFill>
              <a:latin typeface="Arial"/>
            </a:endParaRPr>
          </a:p>
          <a:p>
            <a:pPr marL="228600" indent="-228600" algn="just">
              <a:lnSpc>
                <a:spcPct val="90000"/>
              </a:lnSpc>
              <a:spcAft>
                <a:spcPts val="649"/>
              </a:spcAft>
              <a:buClr>
                <a:srgbClr val="cfb77c"/>
              </a:buClr>
              <a:buSzPct val="50000"/>
              <a:buFont typeface="Wingdings" charset="2"/>
              <a:buChar char=""/>
            </a:pPr>
            <a:r>
              <a:rPr b="0" lang="en-US" sz="2600" spc="-1" strike="noStrike">
                <a:solidFill>
                  <a:srgbClr val="000000"/>
                </a:solidFill>
                <a:latin typeface="Arial"/>
              </a:rPr>
              <a:t>Mortality</a:t>
            </a:r>
            <a:endParaRPr b="0" lang="en-US" sz="2600" spc="-1" strike="noStrike">
              <a:solidFill>
                <a:srgbClr val="000000"/>
              </a:solidFill>
              <a:latin typeface="Arial"/>
            </a:endParaRPr>
          </a:p>
          <a:p>
            <a:pPr marL="228600" indent="-228600" algn="just">
              <a:lnSpc>
                <a:spcPct val="90000"/>
              </a:lnSpc>
              <a:spcAft>
                <a:spcPts val="649"/>
              </a:spcAft>
              <a:buClr>
                <a:srgbClr val="cfb77c"/>
              </a:buClr>
              <a:buSzPct val="50000"/>
              <a:buFont typeface="Wingdings" charset="2"/>
              <a:buChar char=""/>
            </a:pPr>
            <a:r>
              <a:rPr b="0" lang="en-US" sz="2600" spc="-1" strike="noStrike">
                <a:solidFill>
                  <a:srgbClr val="000000"/>
                </a:solidFill>
                <a:latin typeface="Arial"/>
              </a:rPr>
              <a:t>Selection - Maturation Interaction</a:t>
            </a:r>
            <a:endParaRPr b="0" lang="en-US" sz="2600" spc="-1" strike="noStrike">
              <a:solidFill>
                <a:srgbClr val="000000"/>
              </a:solidFill>
              <a:latin typeface="Arial"/>
            </a:endParaRPr>
          </a:p>
        </p:txBody>
      </p:sp>
    </p:spTree>
  </p:cSld>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8" name="TextShape 1"/>
          <p:cNvSpPr txBox="1"/>
          <p:nvPr/>
        </p:nvSpPr>
        <p:spPr>
          <a:xfrm>
            <a:off x="0" y="228240"/>
            <a:ext cx="7772400" cy="1135080"/>
          </a:xfrm>
          <a:prstGeom prst="rect">
            <a:avLst/>
          </a:prstGeom>
          <a:noFill/>
          <a:ln>
            <a:noFill/>
          </a:ln>
        </p:spPr>
        <p:txBody>
          <a:bodyPr lIns="92160" rIns="92160" tIns="46080" bIns="46080" anchor="b"/>
          <a:p>
            <a:pPr algn="ctr"/>
            <a:r>
              <a:rPr b="1" lang="en-US" sz="3200" spc="-1" strike="noStrike">
                <a:solidFill>
                  <a:srgbClr val="000000"/>
                </a:solidFill>
                <a:latin typeface="Arial"/>
              </a:rPr>
              <a:t>Threats to Experimental Validity (Contd.)</a:t>
            </a:r>
            <a:endParaRPr b="1" lang="en-US" sz="3200" spc="-1" strike="noStrike">
              <a:solidFill>
                <a:srgbClr val="000000"/>
              </a:solidFill>
              <a:latin typeface="Arial"/>
            </a:endParaRPr>
          </a:p>
        </p:txBody>
      </p:sp>
      <p:sp>
        <p:nvSpPr>
          <p:cNvPr id="2119" name="TextShape 2"/>
          <p:cNvSpPr txBox="1"/>
          <p:nvPr/>
        </p:nvSpPr>
        <p:spPr>
          <a:xfrm>
            <a:off x="-360" y="1676160"/>
            <a:ext cx="8534520" cy="4647960"/>
          </a:xfrm>
          <a:prstGeom prst="rect">
            <a:avLst/>
          </a:prstGeom>
          <a:noFill/>
          <a:ln>
            <a:noFill/>
          </a:ln>
        </p:spPr>
        <p:txBody>
          <a:bodyPr lIns="92160" rIns="92160" tIns="46080" bIns="46080">
            <a:normAutofit/>
          </a:bodyPr>
          <a:p>
            <a:pPr marL="228600" indent="-228600" algn="just">
              <a:spcAft>
                <a:spcPts val="799"/>
              </a:spcAft>
            </a:pPr>
            <a:r>
              <a:rPr b="0" i="1" lang="en-US" sz="3200" spc="-1" strike="noStrike">
                <a:solidFill>
                  <a:srgbClr val="d2611c"/>
                </a:solidFill>
                <a:latin typeface="Arial"/>
              </a:rPr>
              <a:t>Threats to External Validity</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Reactive or interaction effect of testing</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Interaction effect of selection bias and experimental variable</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Reactive effects of experimental arrangements</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Multiple treatment interference</a:t>
            </a:r>
            <a:endParaRPr b="0" lang="en-US" sz="3200" spc="-1" strike="noStrike">
              <a:solidFill>
                <a:srgbClr val="000000"/>
              </a:solidFill>
              <a:latin typeface="Arial"/>
            </a:endParaRPr>
          </a:p>
        </p:txBody>
      </p:sp>
    </p:spTree>
  </p:cSld>
  <p:timing>
    <p:tnLst>
      <p:par>
        <p:cTn id="801" dur="indefinite" restart="never" nodeType="tmRoot">
          <p:childTnLst>
            <p:seq>
              <p:cTn id="802" dur="indefinite" nodeType="mainSeq">
                <p:childTnLst>
                  <p:par>
                    <p:cTn id="803" fill="hold">
                      <p:stCondLst>
                        <p:cond delay="indefinite"/>
                      </p:stCondLst>
                      <p:childTnLst>
                        <p:par>
                          <p:cTn id="804" fill="hold">
                            <p:stCondLst>
                              <p:cond delay="0"/>
                            </p:stCondLst>
                            <p:childTnLst/>
                          </p:cTn>
                        </p:par>
                      </p:childTnLst>
                    </p:cTn>
                  </p:par>
                  <p:par>
                    <p:cTn id="805" fill="hold">
                      <p:stCondLst>
                        <p:cond delay="indefinite"/>
                      </p:stCondLst>
                      <p:childTnLst>
                        <p:par>
                          <p:cTn id="806" fill="hold">
                            <p:stCondLst>
                              <p:cond delay="0"/>
                            </p:stCondLst>
                            <p:childTnLst/>
                          </p:cTn>
                        </p:par>
                      </p:childTnLst>
                    </p:cTn>
                  </p:par>
                  <p:par>
                    <p:cTn id="807" fill="hold">
                      <p:stCondLst>
                        <p:cond delay="indefinite"/>
                      </p:stCondLst>
                      <p:childTnLst>
                        <p:par>
                          <p:cTn id="808" fill="hold">
                            <p:stCondLst>
                              <p:cond delay="0"/>
                            </p:stCondLst>
                            <p:childTnLst/>
                          </p:cTn>
                        </p:par>
                      </p:childTnLst>
                    </p:cTn>
                  </p:par>
                  <p:par>
                    <p:cTn id="809" fill="hold">
                      <p:stCondLst>
                        <p:cond delay="indefinite"/>
                      </p:stCondLst>
                      <p:childTnLst>
                        <p:par>
                          <p:cTn id="810" fill="hold">
                            <p:stCondLst>
                              <p:cond delay="0"/>
                            </p:stCondLst>
                            <p:childTnLst/>
                          </p:cTn>
                        </p:par>
                      </p:childTnLst>
                    </p:cTn>
                  </p:par>
                  <p:par>
                    <p:cTn id="811" fill="hold">
                      <p:stCondLst>
                        <p:cond delay="indefinite"/>
                      </p:stCondLst>
                      <p:childTnLst>
                        <p:par>
                          <p:cTn id="812" fill="hold">
                            <p:stCondLst>
                              <p:cond delay="0"/>
                            </p:stCondLst>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0" name="TextShape 1"/>
          <p:cNvSpPr txBox="1"/>
          <p:nvPr/>
        </p:nvSpPr>
        <p:spPr>
          <a:xfrm>
            <a:off x="0" y="151920"/>
            <a:ext cx="7772400" cy="677880"/>
          </a:xfrm>
          <a:prstGeom prst="rect">
            <a:avLst/>
          </a:prstGeom>
          <a:noFill/>
          <a:ln>
            <a:noFill/>
          </a:ln>
        </p:spPr>
        <p:txBody>
          <a:bodyPr lIns="92160" rIns="92160" tIns="46080" bIns="46080" anchor="b"/>
          <a:p>
            <a:pPr algn="ctr"/>
            <a:r>
              <a:rPr b="1" lang="en-US" sz="3600" spc="-1" strike="noStrike">
                <a:solidFill>
                  <a:srgbClr val="000000"/>
                </a:solidFill>
                <a:latin typeface="Arial"/>
              </a:rPr>
              <a:t>Limitations of Experiments</a:t>
            </a:r>
            <a:endParaRPr b="1" lang="en-US" sz="3600" spc="-1" strike="noStrike">
              <a:solidFill>
                <a:srgbClr val="000000"/>
              </a:solidFill>
              <a:latin typeface="Arial"/>
            </a:endParaRPr>
          </a:p>
        </p:txBody>
      </p:sp>
      <p:sp>
        <p:nvSpPr>
          <p:cNvPr id="2121"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lgn="just">
              <a:spcAft>
                <a:spcPts val="799"/>
              </a:spcAft>
              <a:buClr>
                <a:srgbClr val="cfb77c"/>
              </a:buClr>
              <a:buSzPct val="50000"/>
              <a:buFont typeface="Wingdings" charset="2"/>
              <a:buChar char=""/>
            </a:pPr>
            <a:r>
              <a:rPr b="0" lang="en-US" sz="3200" spc="-1" strike="noStrike">
                <a:solidFill>
                  <a:srgbClr val="000000"/>
                </a:solidFill>
                <a:latin typeface="Arial"/>
              </a:rPr>
              <a:t>Time and Cost </a:t>
            </a:r>
            <a:endParaRPr b="0" lang="en-US" sz="3200" spc="-1" strike="noStrike">
              <a:solidFill>
                <a:srgbClr val="000000"/>
              </a:solidFill>
              <a:latin typeface="Arial"/>
            </a:endParaRPr>
          </a:p>
          <a:p>
            <a:pPr marL="228600" indent="-228600" algn="just">
              <a:spcAft>
                <a:spcPts val="799"/>
              </a:spcAft>
              <a:buClr>
                <a:srgbClr val="cfb77c"/>
              </a:buClr>
              <a:buSzPct val="50000"/>
              <a:buFont typeface="Wingdings" charset="2"/>
              <a:buChar char=""/>
            </a:pPr>
            <a:r>
              <a:rPr b="0" lang="en-US" sz="3200" spc="-1" strike="noStrike">
                <a:solidFill>
                  <a:srgbClr val="000000"/>
                </a:solidFill>
                <a:latin typeface="Arial"/>
              </a:rPr>
              <a:t>Security</a:t>
            </a:r>
            <a:endParaRPr b="0" lang="en-US" sz="3200" spc="-1" strike="noStrike">
              <a:solidFill>
                <a:srgbClr val="000000"/>
              </a:solidFill>
              <a:latin typeface="Arial"/>
            </a:endParaRPr>
          </a:p>
          <a:p>
            <a:pPr marL="228600" indent="-228600" algn="just">
              <a:lnSpc>
                <a:spcPct val="90000"/>
              </a:lnSpc>
              <a:spcAft>
                <a:spcPts val="799"/>
              </a:spcAft>
              <a:buClr>
                <a:srgbClr val="cfb77c"/>
              </a:buClr>
              <a:buSzPct val="50000"/>
              <a:buFont typeface="Wingdings" charset="2"/>
              <a:buChar char=""/>
            </a:pPr>
            <a:r>
              <a:rPr b="0" lang="en-US" sz="3200" spc="-1" strike="noStrike">
                <a:solidFill>
                  <a:srgbClr val="000000"/>
                </a:solidFill>
                <a:latin typeface="Arial"/>
              </a:rPr>
              <a:t>Implementation Problems</a:t>
            </a:r>
            <a:endParaRPr b="0" lang="en-US" sz="3200" spc="-1" strike="noStrike">
              <a:solidFill>
                <a:srgbClr val="000000"/>
              </a:solidFill>
              <a:latin typeface="Arial"/>
            </a:endParaRPr>
          </a:p>
          <a:p>
            <a:pPr lvl="1" marL="547560" indent="-228600">
              <a:lnSpc>
                <a:spcPct val="90000"/>
              </a:lnSpc>
              <a:spcAft>
                <a:spcPts val="697"/>
              </a:spcAft>
              <a:buClr>
                <a:srgbClr val="4b92db"/>
              </a:buClr>
              <a:buSzPct val="80000"/>
              <a:buFont typeface="Wingdings 2" charset="2"/>
              <a:buChar char=""/>
            </a:pPr>
            <a:r>
              <a:rPr b="0" lang="en-US" sz="2800" spc="-1" strike="noStrike">
                <a:solidFill>
                  <a:srgbClr val="000000"/>
                </a:solidFill>
                <a:latin typeface="Arial"/>
              </a:rPr>
              <a:t>Difficult to gain cooperation within the organization</a:t>
            </a:r>
            <a:endParaRPr b="0" lang="en-US" sz="2800" spc="-1" strike="noStrike">
              <a:solidFill>
                <a:srgbClr val="000000"/>
              </a:solidFill>
              <a:latin typeface="Arial"/>
            </a:endParaRPr>
          </a:p>
          <a:p>
            <a:pPr lvl="1" marL="547560" indent="-228600">
              <a:lnSpc>
                <a:spcPct val="90000"/>
              </a:lnSpc>
              <a:spcAft>
                <a:spcPts val="697"/>
              </a:spcAft>
              <a:buClr>
                <a:srgbClr val="4b92db"/>
              </a:buClr>
              <a:buSzPct val="80000"/>
              <a:buFont typeface="Wingdings 2" charset="2"/>
              <a:buChar char=""/>
            </a:pPr>
            <a:r>
              <a:rPr b="0" lang="en-US" sz="2800" spc="-1" strike="noStrike">
                <a:solidFill>
                  <a:srgbClr val="000000"/>
                </a:solidFill>
                <a:latin typeface="Arial"/>
              </a:rPr>
              <a:t>Contamination may occur in experiments involving human subject due to inability to confine the treatment to designated experimental area</a:t>
            </a:r>
            <a:endParaRPr b="0" lang="en-US" sz="2800" spc="-1" strike="noStrike">
              <a:solidFill>
                <a:srgbClr val="000000"/>
              </a:solidFill>
              <a:latin typeface="Arial"/>
            </a:endParaRPr>
          </a:p>
          <a:p>
            <a:pPr lvl="1" marL="547560" indent="-228600">
              <a:lnSpc>
                <a:spcPct val="90000"/>
              </a:lnSpc>
              <a:spcAft>
                <a:spcPts val="697"/>
              </a:spcAft>
              <a:buClr>
                <a:srgbClr val="4b92db"/>
              </a:buClr>
              <a:buSzPct val="80000"/>
              <a:buFont typeface="Wingdings 2" charset="2"/>
              <a:buChar char=""/>
            </a:pPr>
            <a:r>
              <a:rPr b="0" lang="en-US" sz="2800" spc="-1" strike="noStrike">
                <a:solidFill>
                  <a:srgbClr val="000000"/>
                </a:solidFill>
                <a:latin typeface="Arial"/>
              </a:rPr>
              <a:t>Variability in behavior across test units can be so large that it is difficult to detect experimental effects</a:t>
            </a:r>
            <a:endParaRPr b="0" lang="en-US" sz="2800" spc="-1" strike="noStrike">
              <a:solidFill>
                <a:srgbClr val="000000"/>
              </a:solidFill>
              <a:latin typeface="Arial"/>
            </a:endParaRPr>
          </a:p>
          <a:p>
            <a:pPr marL="228600" indent="-228600" algn="just"/>
            <a:endParaRPr b="0" lang="en-US" sz="2800" spc="-1" strike="noStrike">
              <a:solidFill>
                <a:srgbClr val="000000"/>
              </a:solidFill>
              <a:latin typeface="Arial"/>
            </a:endParaRPr>
          </a:p>
        </p:txBody>
      </p:sp>
    </p:spTree>
  </p:cSld>
  <p:timing>
    <p:tnLst>
      <p:par>
        <p:cTn id="813" dur="indefinite" restart="never" nodeType="tmRoot">
          <p:childTnLst>
            <p:seq>
              <p:cTn id="814" dur="indefinite" nodeType="mainSeq">
                <p:childTnLst>
                  <p:par>
                    <p:cTn id="815" fill="hold">
                      <p:stCondLst>
                        <p:cond delay="indefinite"/>
                      </p:stCondLst>
                      <p:childTnLst>
                        <p:par>
                          <p:cTn id="816" fill="hold">
                            <p:stCondLst>
                              <p:cond delay="0"/>
                            </p:stCondLst>
                            <p:childTnLst/>
                          </p:cTn>
                        </p:par>
                      </p:childTnLst>
                    </p:cTn>
                  </p:par>
                  <p:par>
                    <p:cTn id="817" fill="hold">
                      <p:stCondLst>
                        <p:cond delay="indefinite"/>
                      </p:stCondLst>
                      <p:childTnLst>
                        <p:par>
                          <p:cTn id="818" fill="hold">
                            <p:stCondLst>
                              <p:cond delay="0"/>
                            </p:stCondLst>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2"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2123"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Conclusion</a:t>
            </a:r>
            <a:endParaRPr b="1" lang="en-US" sz="3200" spc="-1" strike="noStrike">
              <a:solidFill>
                <a:srgbClr val="000000"/>
              </a:solidFill>
              <a:latin typeface="Arial"/>
            </a:endParaRPr>
          </a:p>
        </p:txBody>
      </p:sp>
      <p:sp>
        <p:nvSpPr>
          <p:cNvPr id="2124" name="TextShape 3"/>
          <p:cNvSpPr txBox="1"/>
          <p:nvPr/>
        </p:nvSpPr>
        <p:spPr>
          <a:xfrm>
            <a:off x="-360" y="875880"/>
            <a:ext cx="8001000" cy="563580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Experimental CS is a fundamental underpinning of the information age</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Synthetic: studies phenomena that are entirely the product of human creation</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But they may be models of and depend on real data thus its studying the world or people. </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Information artefacts are extremely complex and can only be understood via empirical observation, especially if people use them</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Complexity often precludes direct theoretical analysis</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Even with proofs, need to validate assumptions</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1" lang="en-US" sz="2800" spc="-1" strike="noStrike">
                <a:solidFill>
                  <a:srgbClr val="000000"/>
                </a:solidFill>
                <a:latin typeface="Arial"/>
              </a:rPr>
              <a:t>Your Project Needs Experimental Analysis</a:t>
            </a:r>
            <a:endParaRPr b="0" lang="en-US" sz="2800" spc="-1" strike="noStrike">
              <a:solidFill>
                <a:srgbClr val="000000"/>
              </a:solidFill>
              <a:latin typeface="Arial"/>
            </a:endParaRPr>
          </a:p>
        </p:txBody>
      </p:sp>
    </p:spTree>
  </p:cSld>
  <p:timing>
    <p:tnLst>
      <p:par>
        <p:cTn id="819" dur="indefinite" restart="never" nodeType="tmRoot">
          <p:childTnLst>
            <p:seq>
              <p:cTn id="820" dur="indefinite" nodeType="mainSeq"/>
              <p:prevCondLst>
                <p:cond delay="0" evt="onPrev">
                  <p:tgtEl>
                    <p:sldTgt/>
                  </p:tgtEl>
                </p:cond>
              </p:prevCondLst>
              <p:nextCondLst>
                <p:cond delay="0"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5" name="TextShape 1"/>
          <p:cNvSpPr txBox="1"/>
          <p:nvPr/>
        </p:nvSpPr>
        <p:spPr>
          <a:xfrm>
            <a:off x="380880" y="-381240"/>
            <a:ext cx="7772400" cy="1447560"/>
          </a:xfrm>
          <a:prstGeom prst="rect">
            <a:avLst/>
          </a:prstGeom>
          <a:noFill/>
          <a:ln>
            <a:noFill/>
          </a:ln>
        </p:spPr>
        <p:txBody>
          <a:bodyPr anchor="b"/>
          <a:p>
            <a:pPr>
              <a:lnSpc>
                <a:spcPct val="100000"/>
              </a:lnSpc>
            </a:pPr>
            <a:r>
              <a:rPr b="1" lang="en-US" sz="3200" spc="-1" strike="noStrike">
                <a:solidFill>
                  <a:srgbClr val="000000"/>
                </a:solidFill>
                <a:latin typeface="Calibri"/>
              </a:rPr>
              <a:t>Checklist for evaluation design</a:t>
            </a:r>
            <a:endParaRPr b="1" lang="en-US" sz="3200" spc="-1" strike="noStrike">
              <a:solidFill>
                <a:srgbClr val="000000"/>
              </a:solidFill>
              <a:latin typeface="Arial"/>
            </a:endParaRPr>
          </a:p>
        </p:txBody>
      </p:sp>
      <p:sp>
        <p:nvSpPr>
          <p:cNvPr id="2126" name="TextShape 2"/>
          <p:cNvSpPr txBox="1"/>
          <p:nvPr/>
        </p:nvSpPr>
        <p:spPr>
          <a:xfrm>
            <a:off x="685800" y="1371600"/>
            <a:ext cx="7772400" cy="2773440"/>
          </a:xfrm>
          <a:prstGeom prst="rect">
            <a:avLst/>
          </a:prstGeom>
          <a:noFill/>
          <a:ln>
            <a:noFill/>
          </a:ln>
        </p:spPr>
        <p:txBody>
          <a:bodyPr>
            <a:normAutofit/>
          </a:bodyPr>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What are the claims?  What are you testing, and why?</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What is the experiment </a:t>
            </a:r>
            <a:r>
              <a:rPr b="0" i="1" lang="en-US" sz="2400" spc="-1" strike="noStrike">
                <a:solidFill>
                  <a:srgbClr val="000000"/>
                </a:solidFill>
                <a:latin typeface="Calibri"/>
              </a:rPr>
              <a:t>protocol</a:t>
            </a:r>
            <a:r>
              <a:rPr b="0" lang="en-US" sz="2400" spc="-1" strike="noStrike">
                <a:solidFill>
                  <a:srgbClr val="000000"/>
                </a:solidFill>
                <a:latin typeface="Calibri"/>
              </a:rPr>
              <a:t> or procedure?  What are the factors (independent variables), what are the metrics (dependent variables)?  What are the conditions, which is the control condition?</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Sketch a sample data table.  Does the protocol provide the data you need to test your claim? Does it provide data you don't need?  Are the data the right kind (e.g., real-valued quantities, frequencies, counts, ranks, etc.) for the analysis you have in mind?</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Sketch the data analysis and representative results.  What will the data look like if they support / don't support your conjecture?  </a:t>
            </a:r>
            <a:endParaRPr b="0" lang="en-US" sz="2400" spc="-1" strike="noStrike">
              <a:solidFill>
                <a:srgbClr val="000000"/>
              </a:solidFill>
              <a:latin typeface="Arial"/>
            </a:endParaRPr>
          </a:p>
        </p:txBody>
      </p:sp>
    </p:spTree>
  </p:cSld>
  <p:timing>
    <p:tnLst>
      <p:par>
        <p:cTn id="821" dur="indefinite" restart="never" nodeType="tmRoot">
          <p:childTnLst>
            <p:seq>
              <p:cTn id="822" dur="indefinite" nodeType="mainSeq"/>
              <p:prevCondLst>
                <p:cond delay="0" evt="onPrev">
                  <p:tgtEl>
                    <p:sldTgt/>
                  </p:tgtEl>
                </p:cond>
              </p:prevCondLst>
              <p:nextCondLst>
                <p:cond delay="0"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7" name="TextShape 1"/>
          <p:cNvSpPr txBox="1"/>
          <p:nvPr/>
        </p:nvSpPr>
        <p:spPr>
          <a:xfrm>
            <a:off x="380880" y="0"/>
            <a:ext cx="7772400" cy="1447920"/>
          </a:xfrm>
          <a:prstGeom prst="rect">
            <a:avLst/>
          </a:prstGeom>
          <a:noFill/>
          <a:ln>
            <a:noFill/>
          </a:ln>
        </p:spPr>
        <p:txBody>
          <a:bodyPr anchor="b"/>
          <a:p>
            <a:pPr>
              <a:lnSpc>
                <a:spcPct val="100000"/>
              </a:lnSpc>
            </a:pPr>
            <a:r>
              <a:rPr b="1" lang="en-US" sz="3200" spc="-1" strike="noStrike">
                <a:solidFill>
                  <a:srgbClr val="000000"/>
                </a:solidFill>
                <a:latin typeface="Calibri"/>
              </a:rPr>
              <a:t>Checklist for evaluation design, cont.</a:t>
            </a:r>
            <a:endParaRPr b="1" lang="en-US" sz="3200" spc="-1" strike="noStrike">
              <a:solidFill>
                <a:srgbClr val="000000"/>
              </a:solidFill>
              <a:latin typeface="Arial"/>
            </a:endParaRPr>
          </a:p>
        </p:txBody>
      </p:sp>
      <p:sp>
        <p:nvSpPr>
          <p:cNvPr id="2128" name="TextShape 2"/>
          <p:cNvSpPr txBox="1"/>
          <p:nvPr/>
        </p:nvSpPr>
        <p:spPr>
          <a:xfrm>
            <a:off x="329760" y="1676520"/>
            <a:ext cx="8001000" cy="4835520"/>
          </a:xfrm>
          <a:prstGeom prst="rect">
            <a:avLst/>
          </a:prstGeom>
          <a:noFill/>
          <a:ln>
            <a:noFill/>
          </a:ln>
        </p:spPr>
        <p:txBody>
          <a:bodyPr>
            <a:normAutofit/>
          </a:bodyPr>
          <a:p>
            <a:pPr marL="228600" indent="-228600">
              <a:lnSpc>
                <a:spcPct val="100000"/>
              </a:lnSpc>
              <a:buClr>
                <a:srgbClr val="cfb77c"/>
              </a:buClr>
              <a:buSzPct val="50000"/>
              <a:buFont typeface="Wingdings" charset="2"/>
              <a:buChar char=""/>
            </a:pPr>
            <a:r>
              <a:rPr b="0" lang="en-US" sz="2800" spc="-1" strike="noStrike">
                <a:solidFill>
                  <a:srgbClr val="000000"/>
                </a:solidFill>
                <a:latin typeface="Calibri"/>
              </a:rPr>
              <a:t>Consider possible results and their interpretation.  For each way the analysis might turn out, construct an interpretation.  A good experiment design provides useful data in "all directions" – pro or con your claims</a:t>
            </a:r>
            <a:endParaRPr b="0" lang="en-US" sz="28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800" spc="-1" strike="noStrike">
                <a:solidFill>
                  <a:srgbClr val="000000"/>
                </a:solidFill>
                <a:latin typeface="Calibri"/>
              </a:rPr>
              <a:t>Ask yourself again, what was the question?  It's easy to get carried away designing an experiment and lose the big picture</a:t>
            </a:r>
            <a:endParaRPr b="0" lang="en-US" sz="28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800" spc="-1" strike="noStrike">
                <a:solidFill>
                  <a:srgbClr val="000000"/>
                </a:solidFill>
                <a:latin typeface="Calibri"/>
              </a:rPr>
              <a:t>Is everyone satisfied?  Are all the stakeholders in the evaluation going to get what they need?  </a:t>
            </a:r>
            <a:endParaRPr b="0" lang="en-US" sz="28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800" spc="-1" strike="noStrike">
                <a:solidFill>
                  <a:srgbClr val="000000"/>
                </a:solidFill>
                <a:latin typeface="Calibri"/>
              </a:rPr>
              <a:t>Run a pilot experiment to calibrate parameters</a:t>
            </a:r>
            <a:endParaRPr b="0" lang="en-US" sz="2800" spc="-1" strike="noStrike">
              <a:solidFill>
                <a:srgbClr val="000000"/>
              </a:solidFill>
              <a:latin typeface="Arial"/>
            </a:endParaRPr>
          </a:p>
          <a:p>
            <a:pPr marL="228600" indent="-228600">
              <a:lnSpc>
                <a:spcPct val="100000"/>
              </a:lnSpc>
              <a:buClr>
                <a:srgbClr val="cfb77c"/>
              </a:buClr>
              <a:buSzPct val="50000"/>
              <a:buFont typeface="Wingdings" charset="2"/>
              <a:buChar char=""/>
            </a:pPr>
            <a:endParaRPr b="0" lang="en-US" sz="2800" spc="-1" strike="noStrike">
              <a:solidFill>
                <a:srgbClr val="000000"/>
              </a:solidFill>
              <a:latin typeface="Arial"/>
            </a:endParaRPr>
          </a:p>
        </p:txBody>
      </p:sp>
    </p:spTree>
  </p:cSld>
  <p:timing>
    <p:tnLst>
      <p:par>
        <p:cTn id="823" dur="indefinite" restart="never" nodeType="tmRoot">
          <p:childTnLst>
            <p:seq>
              <p:cTn id="824"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Who Does Research?</a:t>
            </a:r>
            <a:endParaRPr b="0" lang="en-US" sz="4000" spc="-1" strike="noStrike">
              <a:solidFill>
                <a:srgbClr val="3366ff"/>
              </a:solidFill>
              <a:latin typeface="Tahoma"/>
            </a:endParaRPr>
          </a:p>
        </p:txBody>
      </p:sp>
      <p:sp>
        <p:nvSpPr>
          <p:cNvPr id="1304" name="TextShape 2"/>
          <p:cNvSpPr txBox="1"/>
          <p:nvPr/>
        </p:nvSpPr>
        <p:spPr>
          <a:xfrm>
            <a:off x="457200" y="1447920"/>
            <a:ext cx="8229240" cy="438120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Graduate Students</a:t>
            </a:r>
            <a:endParaRPr b="0" lang="en-US" sz="2800" spc="-1" strike="noStrike">
              <a:solidFill>
                <a:srgbClr val="000000"/>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Masters Degree (lower expected output)</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Ph.D. Degree (higher expected output)</a:t>
            </a:r>
            <a:endParaRPr b="0" lang="en-US" sz="2400" spc="-1" strike="noStrike">
              <a:solidFill>
                <a:srgbClr val="0d0d0d"/>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Researchers at universities</a:t>
            </a:r>
            <a:endParaRPr b="0" lang="en-US" sz="2800" spc="-1" strike="noStrike">
              <a:solidFill>
                <a:srgbClr val="000000"/>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Post-Doctoral students</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Faculty members</a:t>
            </a:r>
            <a:endParaRPr b="0" lang="en-US" sz="2400" spc="-1" strike="noStrike">
              <a:solidFill>
                <a:srgbClr val="0d0d0d"/>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Researchers in industry</a:t>
            </a:r>
            <a:endParaRPr b="0" lang="en-US" sz="2800" spc="-1" strike="noStrike">
              <a:solidFill>
                <a:srgbClr val="000000"/>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Research scientists</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Many other technical workers</a:t>
            </a:r>
            <a:endParaRPr b="0" lang="en-US" sz="2400" spc="-1" strike="noStrike">
              <a:solidFill>
                <a:srgbClr val="0d0d0d"/>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Undergraduate students</a:t>
            </a:r>
            <a:endParaRPr b="0" lang="en-US" sz="2800" spc="-1" strike="noStrike">
              <a:solidFill>
                <a:srgbClr val="000000"/>
              </a:solidFill>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9" name="Picture 3" descr=""/>
          <p:cNvPicPr/>
          <p:nvPr/>
        </p:nvPicPr>
        <p:blipFill>
          <a:blip r:embed="rId1"/>
          <a:stretch/>
        </p:blipFill>
        <p:spPr>
          <a:xfrm>
            <a:off x="127080" y="596880"/>
            <a:ext cx="8889840" cy="5651640"/>
          </a:xfrm>
          <a:prstGeom prst="rect">
            <a:avLst/>
          </a:prstGeom>
          <a:ln>
            <a:noFill/>
          </a:ln>
        </p:spPr>
      </p:pic>
    </p:spTree>
  </p:cSld>
  <p:timing>
    <p:tnLst>
      <p:par>
        <p:cTn id="825" dur="indefinite" restart="never" nodeType="tmRoot">
          <p:childTnLst>
            <p:seq>
              <p:cTn id="826" dur="indefinite" nodeType="mainSeq"/>
              <p:prevCondLst>
                <p:cond delay="0" evt="onPrev">
                  <p:tgtEl>
                    <p:sldTgt/>
                  </p:tgtEl>
                </p:cond>
              </p:prevCondLst>
              <p:nextCondLst>
                <p:cond delay="0"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0" name="TextShape 1"/>
          <p:cNvSpPr txBox="1"/>
          <p:nvPr/>
        </p:nvSpPr>
        <p:spPr>
          <a:xfrm>
            <a:off x="393840" y="1066680"/>
            <a:ext cx="7721280" cy="15998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CS 6000 Research Methods</a:t>
            </a:r>
            <a:endParaRPr b="0" lang="en-US" sz="4000" spc="-1" strike="noStrike">
              <a:solidFill>
                <a:srgbClr val="3366ff"/>
              </a:solidFill>
              <a:latin typeface="Tahoma"/>
            </a:endParaRPr>
          </a:p>
        </p:txBody>
      </p:sp>
      <p:sp>
        <p:nvSpPr>
          <p:cNvPr id="2131" name="TextShape 2"/>
          <p:cNvSpPr txBox="1"/>
          <p:nvPr/>
        </p:nvSpPr>
        <p:spPr>
          <a:xfrm>
            <a:off x="482760" y="3486240"/>
            <a:ext cx="7543440" cy="1771200"/>
          </a:xfrm>
          <a:prstGeom prst="rect">
            <a:avLst/>
          </a:prstGeom>
          <a:noFill/>
          <a:ln>
            <a:noFill/>
          </a:ln>
        </p:spPr>
        <p:txBody>
          <a:bodyPr/>
          <a:p>
            <a:pPr algn="ctr">
              <a:lnSpc>
                <a:spcPct val="100000"/>
              </a:lnSpc>
              <a:spcBef>
                <a:spcPts val="561"/>
              </a:spcBef>
            </a:pPr>
            <a:r>
              <a:rPr b="0" lang="en-US" sz="2800" spc="-1" strike="noStrike">
                <a:solidFill>
                  <a:srgbClr val="000000"/>
                </a:solidFill>
                <a:latin typeface="Arial"/>
                <a:ea typeface="ＭＳ Ｐゴシック"/>
              </a:rPr>
              <a:t>Terrance E. Boult</a:t>
            </a:r>
            <a:endParaRPr b="0" lang="en-US" sz="2800" spc="-1" strike="noStrike">
              <a:latin typeface="Arial"/>
            </a:endParaRPr>
          </a:p>
          <a:p>
            <a:pPr algn="ctr">
              <a:lnSpc>
                <a:spcPct val="100000"/>
              </a:lnSpc>
              <a:spcBef>
                <a:spcPts val="561"/>
              </a:spcBef>
            </a:pPr>
            <a:r>
              <a:rPr b="0" lang="en-US" sz="2800" spc="-1" strike="noStrike">
                <a:solidFill>
                  <a:srgbClr val="000000"/>
                </a:solidFill>
                <a:latin typeface="Arial"/>
                <a:ea typeface="ＭＳ Ｐゴシック"/>
              </a:rPr>
              <a:t>El Pomar Prof. of Innovation and Security</a:t>
            </a:r>
            <a:endParaRPr b="0" lang="en-US" sz="2800" spc="-1" strike="noStrike">
              <a:latin typeface="Arial"/>
            </a:endParaRPr>
          </a:p>
        </p:txBody>
      </p:sp>
    </p:spTree>
  </p:cSld>
  <p:timing>
    <p:tnLst>
      <p:par>
        <p:cTn id="827" dur="indefinite" restart="never" nodeType="tmRoot">
          <p:childTnLst>
            <p:seq>
              <p:cTn id="828" dur="indefinite" nodeType="mainSeq"/>
              <p:prevCondLst>
                <p:cond delay="0" evt="onPrev">
                  <p:tgtEl>
                    <p:sldTgt/>
                  </p:tgtEl>
                </p:cond>
              </p:prevCondLst>
              <p:nextCondLst>
                <p:cond delay="0"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2" name="TextShape 1"/>
          <p:cNvSpPr txBox="1"/>
          <p:nvPr/>
        </p:nvSpPr>
        <p:spPr>
          <a:xfrm>
            <a:off x="609480" y="1066680"/>
            <a:ext cx="7721280" cy="1599840"/>
          </a:xfrm>
          <a:prstGeom prst="rect">
            <a:avLst/>
          </a:prstGeom>
          <a:noFill/>
          <a:ln>
            <a:noFill/>
          </a:ln>
        </p:spPr>
        <p:txBody>
          <a:bodyPr anchor="b"/>
          <a:p>
            <a:pPr algn="ctr">
              <a:lnSpc>
                <a:spcPct val="100000"/>
              </a:lnSpc>
            </a:pPr>
            <a:r>
              <a:rPr b="0" lang="en-US" sz="4800" spc="-1" strike="noStrike">
                <a:solidFill>
                  <a:srgbClr val="000000"/>
                </a:solidFill>
                <a:latin typeface="Arial"/>
                <a:ea typeface="ＭＳ Ｐゴシック"/>
              </a:rPr>
              <a:t>How To Read a</a:t>
            </a:r>
            <a:br/>
            <a:r>
              <a:rPr b="0" lang="en-US" sz="4800" spc="-1" strike="noStrike">
                <a:solidFill>
                  <a:srgbClr val="000000"/>
                </a:solidFill>
                <a:latin typeface="Arial"/>
                <a:ea typeface="ＭＳ Ｐゴシック"/>
              </a:rPr>
              <a:t>Research Paper</a:t>
            </a:r>
            <a:endParaRPr b="0" lang="en-US" sz="4800" spc="-1" strike="noStrike">
              <a:solidFill>
                <a:srgbClr val="3366ff"/>
              </a:solidFill>
              <a:latin typeface="Tahoma"/>
            </a:endParaRPr>
          </a:p>
        </p:txBody>
      </p:sp>
      <p:sp>
        <p:nvSpPr>
          <p:cNvPr id="2133" name="CustomShape 2"/>
          <p:cNvSpPr/>
          <p:nvPr/>
        </p:nvSpPr>
        <p:spPr>
          <a:xfrm>
            <a:off x="947160" y="3886200"/>
            <a:ext cx="7279920" cy="882720"/>
          </a:xfrm>
          <a:prstGeom prst="rect">
            <a:avLst/>
          </a:prstGeom>
          <a:noFill/>
          <a:ln>
            <a:noFill/>
          </a:ln>
        </p:spPr>
        <p:style>
          <a:lnRef idx="0"/>
          <a:fillRef idx="0"/>
          <a:effectRef idx="0"/>
          <a:fontRef idx="minor"/>
        </p:style>
        <p:txBody>
          <a:bodyPr wrap="none" lIns="90000" rIns="90000" tIns="45000" bIns="45000"/>
          <a:p>
            <a:pPr algn="ctr">
              <a:lnSpc>
                <a:spcPct val="100000"/>
              </a:lnSpc>
              <a:spcBef>
                <a:spcPts val="479"/>
              </a:spcBef>
            </a:pPr>
            <a:r>
              <a:rPr b="0" lang="en-US" sz="2400" spc="-1" strike="noStrike">
                <a:solidFill>
                  <a:srgbClr val="3366ff"/>
                </a:solidFill>
                <a:latin typeface="Tahoma"/>
                <a:ea typeface="ＭＳ Ｐゴシック"/>
              </a:rPr>
              <a:t>CS 6000 Computer Science Research methods</a:t>
            </a: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Terrance E. Boult</a:t>
            </a:r>
            <a:endParaRPr b="0" lang="en-US" sz="2400" spc="-1" strike="noStrike">
              <a:latin typeface="Arial"/>
            </a:endParaRPr>
          </a:p>
        </p:txBody>
      </p:sp>
    </p:spTree>
  </p:cSld>
  <p:timing>
    <p:tnLst>
      <p:par>
        <p:cTn id="829" dur="indefinite" restart="never" nodeType="tmRoot">
          <p:childTnLst>
            <p:seq>
              <p:cTn id="830" dur="indefinite" nodeType="mainSeq"/>
              <p:prevCondLst>
                <p:cond delay="0" evt="onPrev">
                  <p:tgtEl>
                    <p:sldTgt/>
                  </p:tgtEl>
                </p:cond>
              </p:prevCondLst>
              <p:nextCondLst>
                <p:cond delay="0"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4" name="TextShape 1"/>
          <p:cNvSpPr txBox="1"/>
          <p:nvPr/>
        </p:nvSpPr>
        <p:spPr>
          <a:xfrm>
            <a:off x="406440" y="228600"/>
            <a:ext cx="8229240" cy="914040"/>
          </a:xfrm>
          <a:prstGeom prst="rect">
            <a:avLst/>
          </a:prstGeom>
          <a:noFill/>
          <a:ln>
            <a:noFill/>
          </a:ln>
        </p:spPr>
        <p:txBody>
          <a:bodyPr anchor="b"/>
          <a:p>
            <a:endParaRPr b="0" lang="en-US" sz="2400" spc="-1" strike="noStrike">
              <a:solidFill>
                <a:srgbClr val="3366ff"/>
              </a:solidFill>
              <a:latin typeface="Tahoma"/>
            </a:endParaRPr>
          </a:p>
        </p:txBody>
      </p:sp>
      <p:sp>
        <p:nvSpPr>
          <p:cNvPr id="2135" name="CustomShape 2"/>
          <p:cNvSpPr/>
          <p:nvPr/>
        </p:nvSpPr>
        <p:spPr>
          <a:xfrm>
            <a:off x="914400" y="609480"/>
            <a:ext cx="8000640" cy="5575320"/>
          </a:xfrm>
          <a:prstGeom prst="rect">
            <a:avLst/>
          </a:prstGeom>
          <a:noFill/>
          <a:ln>
            <a:noFill/>
          </a:ln>
        </p:spPr>
        <p:style>
          <a:lnRef idx="0"/>
          <a:fillRef idx="0"/>
          <a:effectRef idx="0"/>
          <a:fontRef idx="minor"/>
        </p:style>
        <p:txBody>
          <a:bodyPr lIns="90000" rIns="90000" tIns="45000" bIns="45000"/>
          <a:p>
            <a:pPr>
              <a:lnSpc>
                <a:spcPct val="100000"/>
              </a:lnSpc>
              <a:spcBef>
                <a:spcPts val="479"/>
              </a:spcBef>
            </a:pPr>
            <a:endParaRPr b="0" lang="en-US" sz="18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The way I read a letter's this:</a:t>
            </a: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'Tis first I lock the door,</a:t>
            </a: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And push it with my fingers next,</a:t>
            </a: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To transport it be sure.</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And then I go the farthest off</a:t>
            </a: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To counteract a knock</a:t>
            </a: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Then draw my little letter forth</a:t>
            </a: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And softly pick its lock.</a:t>
            </a: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a:t>
            </a:r>
            <a:r>
              <a:rPr b="0" lang="en-US" sz="2400" spc="-1" strike="noStrike">
                <a:solidFill>
                  <a:srgbClr val="3366ff"/>
                </a:solidFill>
                <a:latin typeface="Tahoma"/>
                <a:ea typeface="ＭＳ Ｐゴシック"/>
              </a:rPr>
              <a:t>.</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r>
              <a:rPr b="0" lang="en-US" sz="2400" spc="-1" strike="noStrike">
                <a:solidFill>
                  <a:srgbClr val="3366ff"/>
                </a:solidFill>
                <a:latin typeface="Tahoma"/>
                <a:ea typeface="ＭＳ Ｐゴシック"/>
              </a:rPr>
              <a:t>Emily Dickinson</a:t>
            </a:r>
            <a:endParaRPr b="0" lang="en-US" sz="2400" spc="-1" strike="noStrike">
              <a:latin typeface="Arial"/>
            </a:endParaRPr>
          </a:p>
        </p:txBody>
      </p:sp>
    </p:spTree>
  </p:cSld>
  <p:timing>
    <p:tnLst>
      <p:par>
        <p:cTn id="831" dur="indefinite" restart="never" nodeType="tmRoot">
          <p:childTnLst>
            <p:seq>
              <p:cTn id="832" dur="indefinite" nodeType="mainSeq"/>
              <p:prevCondLst>
                <p:cond delay="0" evt="onPrev">
                  <p:tgtEl>
                    <p:sldTgt/>
                  </p:tgtEl>
                </p:cond>
              </p:prevCondLst>
              <p:nextCondLst>
                <p:cond delay="0" evt="onNext">
                  <p:tgtEl>
                    <p:sldTgt/>
                  </p:tgtEl>
                </p:cond>
              </p:nextCondLst>
            </p:seq>
          </p:childTnLst>
        </p:cTn>
      </p:par>
    </p:tnLst>
  </p:timing>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6"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Why Read?</a:t>
            </a:r>
            <a:endParaRPr b="0" lang="en-US" sz="4000" spc="-1" strike="noStrike">
              <a:solidFill>
                <a:srgbClr val="3366ff"/>
              </a:solidFill>
              <a:latin typeface="Tahoma"/>
            </a:endParaRPr>
          </a:p>
        </p:txBody>
      </p:sp>
      <p:sp>
        <p:nvSpPr>
          <p:cNvPr id="2137"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Learn to do research</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Learn to think critically about quality of research and research papers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Someone will be thinking critically about your own work!</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In any discipline, there are fads and there are lasting ideas… learn to tell the difference!</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Gain perspective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Key issue: </a:t>
            </a:r>
            <a:r>
              <a:rPr b="0" lang="en-US" sz="2800" spc="-1" strike="noStrike">
                <a:solidFill>
                  <a:srgbClr val="c00000"/>
                </a:solidFill>
                <a:latin typeface="Tahoma"/>
                <a:ea typeface="ＭＳ Ｐゴシック"/>
              </a:rPr>
              <a:t>what are the questions to ask/answer?</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833" dur="indefinite" restart="never" nodeType="tmRoot">
          <p:childTnLst>
            <p:seq>
              <p:cTn id="834" dur="indefinite" nodeType="mainSeq"/>
              <p:prevCondLst>
                <p:cond delay="0" evt="onPrev">
                  <p:tgtEl>
                    <p:sldTgt/>
                  </p:tgtEl>
                </p:cond>
              </p:prevCondLst>
              <p:nextCondLst>
                <p:cond delay="0"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8"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Research Papers</a:t>
            </a:r>
            <a:endParaRPr b="0" lang="en-US" sz="4000" spc="-1" strike="noStrike">
              <a:solidFill>
                <a:srgbClr val="3366ff"/>
              </a:solidFill>
              <a:latin typeface="Tahoma"/>
            </a:endParaRPr>
          </a:p>
        </p:txBody>
      </p:sp>
      <p:sp>
        <p:nvSpPr>
          <p:cNvPr id="2139"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Primary form in which research results are disseminated in computer science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Conference papers (shorter)</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Journal papers (longer)</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Often the complete version of a conference paper</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May come out several years after the conference paper, may combine multiple conf. papers</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c00000"/>
                </a:solidFill>
                <a:latin typeface="Tahoma"/>
                <a:ea typeface="ＭＳ Ｐゴシック"/>
              </a:rPr>
              <a:t>Peer review </a:t>
            </a:r>
            <a:r>
              <a:rPr b="0" lang="en-US" sz="2800" spc="-1" strike="noStrike">
                <a:solidFill>
                  <a:srgbClr val="000000"/>
                </a:solidFill>
                <a:latin typeface="Tahoma"/>
                <a:ea typeface="ＭＳ Ｐゴシック"/>
              </a:rPr>
              <a:t>is the cornerstone of the scientific publishing process -- quality and Impact matters.  We’ll talk about that again when we discuss writing. This is reading for YOU.</a:t>
            </a:r>
            <a:endParaRPr b="0" lang="en-US" sz="2800" spc="-1" strike="noStrike">
              <a:solidFill>
                <a:srgbClr val="000000"/>
              </a:solidFill>
              <a:latin typeface="Arial"/>
            </a:endParaRPr>
          </a:p>
          <a:p>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835" dur="indefinite" restart="never" nodeType="tmRoot">
          <p:childTnLst>
            <p:seq>
              <p:cTn id="836" dur="indefinite" nodeType="mainSeq"/>
              <p:prevCondLst>
                <p:cond delay="0" evt="onPrev">
                  <p:tgtEl>
                    <p:sldTgt/>
                  </p:tgtEl>
                </p:cond>
              </p:prevCondLst>
              <p:nextCondLst>
                <p:cond delay="0"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0"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How to Read a CS Research Paper</a:t>
            </a:r>
            <a:endParaRPr b="0" lang="en-US" sz="4000" spc="-1" strike="noStrike">
              <a:solidFill>
                <a:srgbClr val="3366ff"/>
              </a:solidFill>
              <a:latin typeface="Tahoma"/>
            </a:endParaRPr>
          </a:p>
        </p:txBody>
      </p:sp>
      <p:sp>
        <p:nvSpPr>
          <p:cNvPr id="2141"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five-pass method:</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Pass 1: Browse </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Pass 2: Scan to get General ideas</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Pass 3: Critical Read </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Pass 4: Creative Read</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Pass 5: In-depth understanding</a:t>
            </a:r>
            <a:endParaRPr b="0" lang="en-US" sz="2400" spc="-1" strike="noStrike">
              <a:solidFill>
                <a:srgbClr val="0d0d0d"/>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pPr marL="343080" indent="-342720">
              <a:lnSpc>
                <a:spcPct val="100000"/>
              </a:lnSpc>
              <a:spcBef>
                <a:spcPts val="281"/>
              </a:spcBef>
            </a:pPr>
            <a:r>
              <a:rPr b="0" lang="en-US" sz="1400" spc="-1" strike="noStrike">
                <a:solidFill>
                  <a:srgbClr val="000000"/>
                </a:solidFill>
                <a:latin typeface="Tahoma"/>
                <a:ea typeface="ＭＳ Ｐゴシック"/>
              </a:rPr>
              <a:t>Source: S. Keshav</a:t>
            </a:r>
            <a:endParaRPr b="0" lang="en-US" sz="1400" spc="-1" strike="noStrike">
              <a:solidFill>
                <a:srgbClr val="000000"/>
              </a:solidFill>
              <a:latin typeface="Arial"/>
            </a:endParaRPr>
          </a:p>
        </p:txBody>
      </p:sp>
    </p:spTree>
  </p:cSld>
  <p:timing>
    <p:tnLst>
      <p:par>
        <p:cTn id="837" dur="indefinite" restart="never" nodeType="tmRoot">
          <p:childTnLst>
            <p:seq>
              <p:cTn id="838" dur="indefinite" nodeType="mainSeq"/>
              <p:prevCondLst>
                <p:cond delay="0" evt="onPrev">
                  <p:tgtEl>
                    <p:sldTgt/>
                  </p:tgtEl>
                </p:cond>
              </p:prevCondLst>
              <p:nextCondLst>
                <p:cond delay="0"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2"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Searching is NOT enough. </a:t>
            </a:r>
            <a:r>
              <a:rPr b="0" lang="en-US" sz="4000" spc="-1" strike="noStrike">
                <a:solidFill>
                  <a:srgbClr val="000000"/>
                </a:solidFill>
                <a:latin typeface="Tahoma"/>
                <a:ea typeface="ＭＳ Ｐゴシック"/>
              </a:rPr>
              <a:t>	</a:t>
            </a:r>
            <a:endParaRPr b="0" lang="en-US" sz="4000" spc="-1" strike="noStrike">
              <a:solidFill>
                <a:srgbClr val="3366ff"/>
              </a:solidFill>
              <a:latin typeface="Tahoma"/>
            </a:endParaRPr>
          </a:p>
        </p:txBody>
      </p:sp>
      <p:sp>
        <p:nvSpPr>
          <p:cNvPr id="2143" name="TextShape 2"/>
          <p:cNvSpPr txBox="1"/>
          <p:nvPr/>
        </p:nvSpPr>
        <p:spPr>
          <a:xfrm>
            <a:off x="457200" y="114300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We’ve  discussed searching for papers.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But it is very important to also keep aware, especially when starting out, so need to just look though stuff.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Need to be able to “consider” 100’s of papers per year. Big conferences 200~700 papers and journals have 100-600 papers per year.  With  2-3 big conferences per area per year, plus 4-5 tier-1 journals 4 or 5- tier 2 journals there is a lot to consider in your field.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Keep a “reading list”.. add to it frequently</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839" dur="indefinite" restart="never" nodeType="tmRoot">
          <p:childTnLst>
            <p:seq>
              <p:cTn id="840" dur="indefinite" nodeType="mainSeq"/>
              <p:prevCondLst>
                <p:cond delay="0" evt="onPrev">
                  <p:tgtEl>
                    <p:sldTgt/>
                  </p:tgtEl>
                </p:cond>
              </p:prevCondLst>
              <p:nextCondLst>
                <p:cond delay="0" evt="onNext">
                  <p:tgtEl>
                    <p:sldTgt/>
                  </p:tgtEl>
                </p:cond>
              </p:nextCondLst>
            </p:seq>
          </p:childTnLst>
        </p:cTn>
      </p:par>
    </p:tnLst>
  </p:timing>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4" name="TextShape 1"/>
          <p:cNvSpPr txBox="1"/>
          <p:nvPr/>
        </p:nvSpPr>
        <p:spPr>
          <a:xfrm>
            <a:off x="406440" y="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The browse</a:t>
            </a:r>
            <a:endParaRPr b="0" lang="en-US" sz="4000" spc="-1" strike="noStrike">
              <a:solidFill>
                <a:srgbClr val="3366ff"/>
              </a:solidFill>
              <a:latin typeface="Tahoma"/>
            </a:endParaRPr>
          </a:p>
        </p:txBody>
      </p:sp>
      <p:sp>
        <p:nvSpPr>
          <p:cNvPr id="2145" name="TextShape 2"/>
          <p:cNvSpPr txBox="1"/>
          <p:nvPr/>
        </p:nvSpPr>
        <p:spPr>
          <a:xfrm>
            <a:off x="304920" y="990720"/>
            <a:ext cx="868644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You need to go through 100's or 1000’s of papers a year The "Browse” is to help be efficient.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You "browse" through many many  papers to see what is interesting/relevant. One approach is to first read abstract, scan figures/captions, This is a 1-2 min "gut check” based on content.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Venue check? Author Check? Citation check</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papers in places by people or that cite stuff you already know are relevant are more likely relevant. </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Err on being positive.  Add to “to read” list if even slightly positive.  </a:t>
            </a:r>
            <a:endParaRPr b="0" lang="en-US" sz="2800" spc="-1" strike="noStrike">
              <a:solidFill>
                <a:srgbClr val="000000"/>
              </a:solidFill>
              <a:latin typeface="Arial"/>
            </a:endParaRPr>
          </a:p>
        </p:txBody>
      </p:sp>
    </p:spTree>
  </p:cSld>
  <p:timing>
    <p:tnLst>
      <p:par>
        <p:cTn id="841" dur="indefinite" restart="never" nodeType="tmRoot">
          <p:childTnLst>
            <p:seq>
              <p:cTn id="842" dur="indefinite" nodeType="mainSeq">
                <p:childTnLst>
                  <p:par>
                    <p:cTn id="843" nodeType="clickEffect" fill="hold">
                      <p:stCondLst>
                        <p:cond delay="indefinite"/>
                      </p:stCondLst>
                      <p:childTnLst>
                        <p:par>
                          <p:cTn id="844" nodeType="withEffect" fill="hold">
                            <p:stCondLst>
                              <p:cond delay="0"/>
                            </p:stCondLst>
                            <p:childTnLst>
                              <p:par>
                                <p:cTn id="845" nodeType="clickEffect" fill="hold" presetClass="entr" presetID="1">
                                  <p:stCondLst>
                                    <p:cond delay="0"/>
                                  </p:stCondLst>
                                  <p:childTnLst>
                                    <p:set>
                                      <p:cBhvr>
                                        <p:cTn id="846" dur="1" fill="hold">
                                          <p:stCondLst>
                                            <p:cond delay="0"/>
                                          </p:stCondLst>
                                        </p:cTn>
                                        <p:tgtEl>
                                          <p:spTgt spid="2145">
                                            <p:txEl>
                                              <p:pRg st="0" end="0"/>
                                            </p:txEl>
                                          </p:spTgt>
                                        </p:tgtEl>
                                        <p:attrNameLst>
                                          <p:attrName>style.visibility</p:attrName>
                                        </p:attrNameLst>
                                      </p:cBhvr>
                                      <p:to>
                                        <p:strVal val="visible"/>
                                      </p:to>
                                    </p:set>
                                  </p:childTnLst>
                                </p:cTn>
                              </p:par>
                            </p:childTnLst>
                          </p:cTn>
                        </p:par>
                      </p:childTnLst>
                    </p:cTn>
                  </p:par>
                  <p:par>
                    <p:cTn id="847" nodeType="clickEffect" fill="hold">
                      <p:stCondLst>
                        <p:cond delay="indefinite"/>
                      </p:stCondLst>
                      <p:childTnLst>
                        <p:par>
                          <p:cTn id="848" nodeType="withEffect" fill="hold">
                            <p:stCondLst>
                              <p:cond delay="0"/>
                            </p:stCondLst>
                            <p:childTnLst>
                              <p:par>
                                <p:cTn id="849" nodeType="clickEffect" fill="hold" presetClass="entr" presetID="1">
                                  <p:stCondLst>
                                    <p:cond delay="0"/>
                                  </p:stCondLst>
                                  <p:childTnLst>
                                    <p:set>
                                      <p:cBhvr>
                                        <p:cTn id="850" dur="1" fill="hold">
                                          <p:stCondLst>
                                            <p:cond delay="0"/>
                                          </p:stCondLst>
                                        </p:cTn>
                                        <p:tgtEl>
                                          <p:spTgt spid="2145">
                                            <p:txEl>
                                              <p:pRg st="1" end="1"/>
                                            </p:txEl>
                                          </p:spTgt>
                                        </p:tgtEl>
                                        <p:attrNameLst>
                                          <p:attrName>style.visibility</p:attrName>
                                        </p:attrNameLst>
                                      </p:cBhvr>
                                      <p:to>
                                        <p:strVal val="visible"/>
                                      </p:to>
                                    </p:set>
                                  </p:childTnLst>
                                </p:cTn>
                              </p:par>
                            </p:childTnLst>
                          </p:cTn>
                        </p:par>
                      </p:childTnLst>
                    </p:cTn>
                  </p:par>
                  <p:par>
                    <p:cTn id="851" nodeType="clickEffect" fill="hold">
                      <p:stCondLst>
                        <p:cond delay="indefinite"/>
                      </p:stCondLst>
                      <p:childTnLst>
                        <p:par>
                          <p:cTn id="852" nodeType="withEffect" fill="hold">
                            <p:stCondLst>
                              <p:cond delay="0"/>
                            </p:stCondLst>
                            <p:childTnLst>
                              <p:par>
                                <p:cTn id="853" nodeType="clickEffect" fill="hold" presetClass="entr" presetID="1">
                                  <p:stCondLst>
                                    <p:cond delay="0"/>
                                  </p:stCondLst>
                                  <p:childTnLst>
                                    <p:set>
                                      <p:cBhvr>
                                        <p:cTn id="854" dur="1" fill="hold">
                                          <p:stCondLst>
                                            <p:cond delay="0"/>
                                          </p:stCondLst>
                                        </p:cTn>
                                        <p:tgtEl>
                                          <p:spTgt spid="2145">
                                            <p:txEl>
                                              <p:pRg st="2" end="2"/>
                                            </p:txEl>
                                          </p:spTgt>
                                        </p:tgtEl>
                                        <p:attrNameLst>
                                          <p:attrName>style.visibility</p:attrName>
                                        </p:attrNameLst>
                                      </p:cBhvr>
                                      <p:to>
                                        <p:strVal val="visible"/>
                                      </p:to>
                                    </p:set>
                                  </p:childTnLst>
                                </p:cTn>
                              </p:par>
                              <p:par>
                                <p:cTn id="855" nodeType="withEffect" fill="hold" presetClass="entr" presetID="1">
                                  <p:stCondLst>
                                    <p:cond delay="0"/>
                                  </p:stCondLst>
                                  <p:childTnLst>
                                    <p:set>
                                      <p:cBhvr>
                                        <p:cTn id="856" dur="1" fill="hold">
                                          <p:stCondLst>
                                            <p:cond delay="0"/>
                                          </p:stCondLst>
                                        </p:cTn>
                                        <p:tgtEl>
                                          <p:spTgt spid="2145">
                                            <p:txEl>
                                              <p:pRg st="3" end="3"/>
                                            </p:txEl>
                                          </p:spTgt>
                                        </p:tgtEl>
                                        <p:attrNameLst>
                                          <p:attrName>style.visibility</p:attrName>
                                        </p:attrNameLst>
                                      </p:cBhvr>
                                      <p:to>
                                        <p:strVal val="visible"/>
                                      </p:to>
                                    </p:set>
                                  </p:childTnLst>
                                </p:cTn>
                              </p:par>
                            </p:childTnLst>
                          </p:cTn>
                        </p:par>
                      </p:childTnLst>
                    </p:cTn>
                  </p:par>
                  <p:par>
                    <p:cTn id="857" nodeType="clickEffect" fill="hold">
                      <p:stCondLst>
                        <p:cond delay="indefinite"/>
                      </p:stCondLst>
                      <p:childTnLst>
                        <p:par>
                          <p:cTn id="858" nodeType="withEffect" fill="hold">
                            <p:stCondLst>
                              <p:cond delay="0"/>
                            </p:stCondLst>
                            <p:childTnLst>
                              <p:par>
                                <p:cTn id="859" nodeType="clickEffect" fill="hold" presetClass="entr" presetID="1">
                                  <p:stCondLst>
                                    <p:cond delay="0"/>
                                  </p:stCondLst>
                                  <p:childTnLst>
                                    <p:set>
                                      <p:cBhvr>
                                        <p:cTn id="860" dur="1" fill="hold">
                                          <p:stCondLst>
                                            <p:cond delay="0"/>
                                          </p:stCondLst>
                                        </p:cTn>
                                        <p:tgtEl>
                                          <p:spTgt spid="2145">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6"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The Skim</a:t>
            </a:r>
            <a:endParaRPr b="0" lang="en-US" sz="4000" spc="-1" strike="noStrike">
              <a:solidFill>
                <a:srgbClr val="3366ff"/>
              </a:solidFill>
              <a:latin typeface="Tahoma"/>
            </a:endParaRPr>
          </a:p>
        </p:txBody>
      </p:sp>
      <p:sp>
        <p:nvSpPr>
          <p:cNvPr id="2147" name="TextShape 2"/>
          <p:cNvSpPr txBox="1"/>
          <p:nvPr/>
        </p:nvSpPr>
        <p:spPr>
          <a:xfrm>
            <a:off x="457200" y="1295280"/>
            <a:ext cx="8178480" cy="49525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if Browse is positive, time to skim positively. Believe the author and assume its all true, decide if the paper is actually interesting and worth more exploration. You'll be surprised how many papers fail at this stage.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If in 2-3 sentences you cannot  say what is the problem addressed and what is new about the papers solution, and how significant was the experimentation/theory, you skimmed too lightly. If you have too many ideas to express it in only 2-3 sentences each you may have gone too deep.  5-10 min max. </a:t>
            </a:r>
            <a:endParaRPr b="0" lang="en-US" sz="2800" spc="-1" strike="noStrike">
              <a:solidFill>
                <a:srgbClr val="000000"/>
              </a:solidFill>
              <a:latin typeface="Arial"/>
            </a:endParaRPr>
          </a:p>
        </p:txBody>
      </p:sp>
    </p:spTree>
  </p:cSld>
  <p:timing>
    <p:tnLst>
      <p:par>
        <p:cTn id="861" dur="indefinite" restart="never" nodeType="tmRoot">
          <p:childTnLst>
            <p:seq>
              <p:cTn id="862"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Who Does Research?</a:t>
            </a:r>
            <a:endParaRPr b="0" lang="en-US" sz="4000" spc="-1" strike="noStrike">
              <a:solidFill>
                <a:srgbClr val="3366ff"/>
              </a:solidFill>
              <a:latin typeface="Tahoma"/>
            </a:endParaRPr>
          </a:p>
        </p:txBody>
      </p:sp>
      <p:sp>
        <p:nvSpPr>
          <p:cNvPr id="1306"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Individuals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Teams</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Teams almost always make the process easier</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Feedback from team members</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Multiple-skill sets and division of labor</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Each member can work to own strengths</a:t>
            </a:r>
            <a:endParaRPr b="0" lang="en-US" sz="2400" spc="-1" strike="noStrike">
              <a:solidFill>
                <a:srgbClr val="0d0d0d"/>
              </a:solidFill>
              <a:latin typeface="Arial"/>
            </a:endParaRPr>
          </a:p>
          <a:p>
            <a:endParaRPr b="0" lang="en-US" sz="2400" spc="-1" strike="noStrike">
              <a:solidFill>
                <a:srgbClr val="000000"/>
              </a:solidFill>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8" name="TextShape 1"/>
          <p:cNvSpPr txBox="1"/>
          <p:nvPr/>
        </p:nvSpPr>
        <p:spPr>
          <a:xfrm>
            <a:off x="406440" y="330120"/>
            <a:ext cx="8229240" cy="914040"/>
          </a:xfrm>
          <a:prstGeom prst="rect">
            <a:avLst/>
          </a:prstGeom>
          <a:noFill/>
          <a:ln>
            <a:noFill/>
          </a:ln>
        </p:spPr>
        <p:txBody>
          <a:bodyPr anchor="b"/>
          <a:p>
            <a:pPr algn="ctr">
              <a:lnSpc>
                <a:spcPct val="100000"/>
              </a:lnSpc>
            </a:pPr>
            <a:r>
              <a:rPr b="0" lang="en-US" sz="3600" spc="-1" strike="noStrike">
                <a:solidFill>
                  <a:srgbClr val="000000"/>
                </a:solidFill>
                <a:latin typeface="Tahoma"/>
                <a:ea typeface="ＭＳ Ｐゴシック"/>
              </a:rPr>
              <a:t>After the scan you should be able to answer the “six Cs”:</a:t>
            </a:r>
            <a:endParaRPr b="0" lang="en-US" sz="3600" spc="-1" strike="noStrike">
              <a:solidFill>
                <a:srgbClr val="3366ff"/>
              </a:solidFill>
              <a:latin typeface="Tahoma"/>
            </a:endParaRPr>
          </a:p>
        </p:txBody>
      </p:sp>
      <p:sp>
        <p:nvSpPr>
          <p:cNvPr id="2149" name="TextShape 2"/>
          <p:cNvSpPr txBox="1"/>
          <p:nvPr/>
        </p:nvSpPr>
        <p:spPr>
          <a:xfrm>
            <a:off x="409680" y="1125360"/>
            <a:ext cx="8457840" cy="4927320"/>
          </a:xfrm>
          <a:prstGeom prst="rect">
            <a:avLst/>
          </a:prstGeom>
          <a:noFill/>
          <a:ln>
            <a:noFill/>
          </a:ln>
        </p:spPr>
        <p:txBody>
          <a:bodyPr/>
          <a:p>
            <a:pPr lvl="1" marL="625320" indent="-402840">
              <a:lnSpc>
                <a:spcPct val="100000"/>
              </a:lnSpc>
              <a:spcBef>
                <a:spcPts val="479"/>
              </a:spcBef>
              <a:buClr>
                <a:srgbClr val="bcac7c"/>
              </a:buClr>
              <a:buFont typeface="Comic Sans MS"/>
              <a:buAutoNum type="arabicPeriod"/>
            </a:pPr>
            <a:r>
              <a:rPr b="0" lang="en-US" sz="2400" spc="-1" strike="noStrike">
                <a:solidFill>
                  <a:srgbClr val="000073"/>
                </a:solidFill>
                <a:latin typeface="Tahoma"/>
                <a:ea typeface="ＭＳ Ｐゴシック"/>
              </a:rPr>
              <a:t>Category</a:t>
            </a:r>
            <a:endParaRPr b="0" lang="en-US" sz="2400" spc="-1" strike="noStrike">
              <a:solidFill>
                <a:srgbClr val="0d0d0d"/>
              </a:solidFill>
              <a:latin typeface="Arial"/>
            </a:endParaRPr>
          </a:p>
          <a:p>
            <a:pPr lvl="2" marL="625320" indent="-402840">
              <a:lnSpc>
                <a:spcPct val="100000"/>
              </a:lnSpc>
              <a:spcBef>
                <a:spcPts val="400"/>
              </a:spcBef>
              <a:buClr>
                <a:srgbClr val="bcac7c"/>
              </a:buClr>
              <a:buFont typeface="Symbol" charset="2"/>
              <a:buChar char=""/>
            </a:pPr>
            <a:r>
              <a:rPr b="0" lang="en-US" sz="2000" spc="-1" strike="noStrike">
                <a:solidFill>
                  <a:srgbClr val="0d0d0d"/>
                </a:solidFill>
                <a:latin typeface="Tahoma"/>
                <a:ea typeface="ＭＳ Ｐゴシック"/>
              </a:rPr>
              <a:t>What type of paper?</a:t>
            </a:r>
            <a:endParaRPr b="0" lang="en-US" sz="2000" spc="-1" strike="noStrike">
              <a:solidFill>
                <a:srgbClr val="0d0d0d"/>
              </a:solidFill>
              <a:latin typeface="Arial"/>
            </a:endParaRPr>
          </a:p>
          <a:p>
            <a:pPr lvl="1" marL="625320" indent="-402840">
              <a:lnSpc>
                <a:spcPct val="100000"/>
              </a:lnSpc>
              <a:spcBef>
                <a:spcPts val="479"/>
              </a:spcBef>
              <a:buClr>
                <a:srgbClr val="bcac7c"/>
              </a:buClr>
              <a:buFont typeface="Comic Sans MS"/>
              <a:buAutoNum type="arabicPeriod"/>
            </a:pPr>
            <a:r>
              <a:rPr b="0" lang="en-US" sz="2400" spc="-1" strike="noStrike">
                <a:solidFill>
                  <a:srgbClr val="000073"/>
                </a:solidFill>
                <a:latin typeface="Tahoma"/>
                <a:ea typeface="ＭＳ Ｐゴシック"/>
              </a:rPr>
              <a:t>Context</a:t>
            </a:r>
            <a:endParaRPr b="0" lang="en-US" sz="2400" spc="-1" strike="noStrike">
              <a:solidFill>
                <a:srgbClr val="0d0d0d"/>
              </a:solidFill>
              <a:latin typeface="Arial"/>
            </a:endParaRPr>
          </a:p>
          <a:p>
            <a:pPr lvl="2" marL="625320" indent="-402840">
              <a:lnSpc>
                <a:spcPct val="100000"/>
              </a:lnSpc>
              <a:spcBef>
                <a:spcPts val="400"/>
              </a:spcBef>
              <a:buClr>
                <a:srgbClr val="bcac7c"/>
              </a:buClr>
              <a:buFont typeface="Symbol" charset="2"/>
              <a:buChar char=""/>
            </a:pPr>
            <a:r>
              <a:rPr b="0" lang="en-US" sz="2000" spc="-1" strike="noStrike">
                <a:solidFill>
                  <a:srgbClr val="0d0d0d"/>
                </a:solidFill>
                <a:latin typeface="Tahoma"/>
                <a:ea typeface="ＭＳ Ｐゴシック"/>
              </a:rPr>
              <a:t>What other papers is it related to? How related to your work? </a:t>
            </a:r>
            <a:endParaRPr b="0" lang="en-US" sz="2000" spc="-1" strike="noStrike">
              <a:solidFill>
                <a:srgbClr val="0d0d0d"/>
              </a:solidFill>
              <a:latin typeface="Arial"/>
            </a:endParaRPr>
          </a:p>
          <a:p>
            <a:pPr lvl="1" marL="625320" indent="-402840">
              <a:lnSpc>
                <a:spcPct val="100000"/>
              </a:lnSpc>
              <a:spcBef>
                <a:spcPts val="479"/>
              </a:spcBef>
              <a:buClr>
                <a:srgbClr val="bcac7c"/>
              </a:buClr>
              <a:buFont typeface="Comic Sans MS"/>
              <a:buAutoNum type="arabicPeriod"/>
            </a:pPr>
            <a:r>
              <a:rPr b="0" lang="en-US" sz="2400" spc="-1" strike="noStrike">
                <a:solidFill>
                  <a:srgbClr val="000073"/>
                </a:solidFill>
                <a:latin typeface="Tahoma"/>
                <a:ea typeface="ＭＳ Ｐゴシック"/>
              </a:rPr>
              <a:t>Contributions</a:t>
            </a:r>
            <a:endParaRPr b="0" lang="en-US" sz="2400" spc="-1" strike="noStrike">
              <a:solidFill>
                <a:srgbClr val="0d0d0d"/>
              </a:solidFill>
              <a:latin typeface="Arial"/>
            </a:endParaRPr>
          </a:p>
          <a:p>
            <a:pPr lvl="2" marL="625320" indent="-402840">
              <a:lnSpc>
                <a:spcPct val="100000"/>
              </a:lnSpc>
              <a:spcBef>
                <a:spcPts val="400"/>
              </a:spcBef>
              <a:buClr>
                <a:srgbClr val="bcac7c"/>
              </a:buClr>
              <a:buFont typeface="Symbol" charset="2"/>
              <a:buChar char=""/>
            </a:pPr>
            <a:r>
              <a:rPr b="0" lang="en-US" sz="2000" spc="-1" strike="noStrike">
                <a:solidFill>
                  <a:srgbClr val="0d0d0d"/>
                </a:solidFill>
                <a:latin typeface="Tahoma"/>
                <a:ea typeface="ＭＳ Ｐゴシック"/>
              </a:rPr>
              <a:t>Main contributions?</a:t>
            </a:r>
            <a:endParaRPr b="0" lang="en-US" sz="2000" spc="-1" strike="noStrike">
              <a:solidFill>
                <a:srgbClr val="0d0d0d"/>
              </a:solidFill>
              <a:latin typeface="Arial"/>
            </a:endParaRPr>
          </a:p>
          <a:p>
            <a:pPr lvl="1" marL="625320" indent="-402840">
              <a:lnSpc>
                <a:spcPct val="100000"/>
              </a:lnSpc>
              <a:spcBef>
                <a:spcPts val="479"/>
              </a:spcBef>
              <a:buClr>
                <a:srgbClr val="bcac7c"/>
              </a:buClr>
              <a:buFont typeface="Comic Sans MS"/>
              <a:buAutoNum type="arabicPeriod"/>
            </a:pPr>
            <a:r>
              <a:rPr b="0" lang="en-US" sz="2400" spc="-1" strike="noStrike">
                <a:solidFill>
                  <a:srgbClr val="000073"/>
                </a:solidFill>
                <a:latin typeface="Tahoma"/>
                <a:ea typeface="ＭＳ Ｐゴシック"/>
              </a:rPr>
              <a:t>Credible</a:t>
            </a:r>
            <a:endParaRPr b="0" lang="en-US" sz="2400" spc="-1" strike="noStrike">
              <a:solidFill>
                <a:srgbClr val="0d0d0d"/>
              </a:solidFill>
              <a:latin typeface="Arial"/>
            </a:endParaRPr>
          </a:p>
          <a:p>
            <a:pPr lvl="2" marL="625320" indent="-402840">
              <a:lnSpc>
                <a:spcPct val="100000"/>
              </a:lnSpc>
              <a:spcBef>
                <a:spcPts val="400"/>
              </a:spcBef>
              <a:buClr>
                <a:srgbClr val="bcac7c"/>
              </a:buClr>
              <a:buFont typeface="Symbol" charset="2"/>
              <a:buChar char=""/>
            </a:pPr>
            <a:r>
              <a:rPr b="0" lang="en-US" sz="2000" spc="-1" strike="noStrike">
                <a:solidFill>
                  <a:srgbClr val="0d0d0d"/>
                </a:solidFill>
                <a:latin typeface="Tahoma"/>
                <a:ea typeface="ＭＳ Ｐゴシック"/>
              </a:rPr>
              <a:t>Does it appear to have any credibility?</a:t>
            </a:r>
            <a:endParaRPr b="0" lang="en-US" sz="2000" spc="-1" strike="noStrike">
              <a:solidFill>
                <a:srgbClr val="0d0d0d"/>
              </a:solidFill>
              <a:latin typeface="Arial"/>
            </a:endParaRPr>
          </a:p>
          <a:p>
            <a:pPr lvl="1" marL="625320" indent="-402840">
              <a:lnSpc>
                <a:spcPct val="100000"/>
              </a:lnSpc>
              <a:spcBef>
                <a:spcPts val="479"/>
              </a:spcBef>
              <a:buClr>
                <a:srgbClr val="bcac7c"/>
              </a:buClr>
              <a:buFont typeface="Comic Sans MS"/>
              <a:buAutoNum type="arabicPeriod"/>
            </a:pPr>
            <a:r>
              <a:rPr b="0" lang="en-US" sz="2400" spc="-1" strike="noStrike">
                <a:solidFill>
                  <a:srgbClr val="000073"/>
                </a:solidFill>
                <a:latin typeface="Tahoma"/>
                <a:ea typeface="ＭＳ Ｐゴシック"/>
              </a:rPr>
              <a:t>Care (i.e. the Who care’s test)</a:t>
            </a:r>
            <a:endParaRPr b="0" lang="en-US" sz="2400" spc="-1" strike="noStrike">
              <a:solidFill>
                <a:srgbClr val="0d0d0d"/>
              </a:solidFill>
              <a:latin typeface="Arial"/>
            </a:endParaRPr>
          </a:p>
          <a:p>
            <a:pPr lvl="2" marL="625320" indent="-402840">
              <a:lnSpc>
                <a:spcPct val="100000"/>
              </a:lnSpc>
              <a:spcBef>
                <a:spcPts val="400"/>
              </a:spcBef>
              <a:buClr>
                <a:srgbClr val="bcac7c"/>
              </a:buClr>
              <a:buFont typeface="Symbol" charset="2"/>
              <a:buChar char=""/>
            </a:pPr>
            <a:r>
              <a:rPr b="0" lang="en-US" sz="2000" spc="-1" strike="noStrike">
                <a:solidFill>
                  <a:srgbClr val="0d0d0d"/>
                </a:solidFill>
                <a:latin typeface="Tahoma"/>
                <a:ea typeface="ＭＳ Ｐゴシック"/>
              </a:rPr>
              <a:t>Given its valid,  will anyone care? will it change anything? </a:t>
            </a:r>
            <a:endParaRPr b="0" lang="en-US" sz="2000" spc="-1" strike="noStrike">
              <a:solidFill>
                <a:srgbClr val="0d0d0d"/>
              </a:solidFill>
              <a:latin typeface="Arial"/>
            </a:endParaRPr>
          </a:p>
          <a:p>
            <a:pPr lvl="1" marL="625320" indent="-402840">
              <a:lnSpc>
                <a:spcPct val="100000"/>
              </a:lnSpc>
              <a:spcBef>
                <a:spcPts val="479"/>
              </a:spcBef>
              <a:buClr>
                <a:srgbClr val="bcac7c"/>
              </a:buClr>
              <a:buFont typeface="Tahoma"/>
              <a:buAutoNum type="arabicPeriod"/>
            </a:pPr>
            <a:r>
              <a:rPr b="0" lang="en-US" sz="2400" spc="-1" strike="noStrike">
                <a:solidFill>
                  <a:srgbClr val="000073"/>
                </a:solidFill>
                <a:latin typeface="Tahoma"/>
                <a:ea typeface="ＭＳ Ｐゴシック"/>
              </a:rPr>
              <a:t>Cost:</a:t>
            </a:r>
            <a:endParaRPr b="0" lang="en-US" sz="2400" spc="-1" strike="noStrike">
              <a:solidFill>
                <a:srgbClr val="0d0d0d"/>
              </a:solidFill>
              <a:latin typeface="Arial"/>
            </a:endParaRPr>
          </a:p>
          <a:p>
            <a:pPr lvl="2" marL="625320" indent="-402840">
              <a:lnSpc>
                <a:spcPct val="100000"/>
              </a:lnSpc>
              <a:spcBef>
                <a:spcPts val="400"/>
              </a:spcBef>
              <a:buClr>
                <a:srgbClr val="bcac7c"/>
              </a:buClr>
              <a:buFont typeface="Symbol" charset="2"/>
              <a:buChar char=""/>
            </a:pPr>
            <a:r>
              <a:rPr b="0" lang="en-US" sz="2000" spc="-1" strike="noStrike">
                <a:solidFill>
                  <a:srgbClr val="0d0d0d"/>
                </a:solidFill>
                <a:latin typeface="Tahoma"/>
                <a:ea typeface="ＭＳ Ｐゴシック"/>
              </a:rPr>
              <a:t>How much time and effort will it cost you to read it carefully</a:t>
            </a:r>
            <a:endParaRPr b="0" lang="en-US" sz="2000" spc="-1" strike="noStrike">
              <a:solidFill>
                <a:srgbClr val="0d0d0d"/>
              </a:solidFill>
              <a:latin typeface="Arial"/>
            </a:endParaRPr>
          </a:p>
          <a:p>
            <a:endParaRPr b="0" lang="en-US" sz="2000" spc="-1" strike="noStrike">
              <a:solidFill>
                <a:srgbClr val="000000"/>
              </a:solidFill>
              <a:latin typeface="Arial"/>
            </a:endParaRPr>
          </a:p>
        </p:txBody>
      </p:sp>
    </p:spTree>
  </p:cSld>
  <p:timing>
    <p:tnLst>
      <p:par>
        <p:cTn id="863" dur="indefinite" restart="never" nodeType="tmRoot">
          <p:childTnLst>
            <p:seq>
              <p:cTn id="864" dur="indefinite" nodeType="mainSeq">
                <p:childTnLst>
                  <p:par>
                    <p:cTn id="865" nodeType="clickEffect" fill="hold">
                      <p:stCondLst>
                        <p:cond delay="indefinite"/>
                      </p:stCondLst>
                      <p:childTnLst>
                        <p:par>
                          <p:cTn id="866" nodeType="withEffect" fill="hold">
                            <p:stCondLst>
                              <p:cond delay="0"/>
                            </p:stCondLst>
                            <p:childTnLst>
                              <p:par>
                                <p:cTn id="867" nodeType="clickEffect" fill="hold" presetClass="entr" presetID="1">
                                  <p:stCondLst>
                                    <p:cond delay="0"/>
                                  </p:stCondLst>
                                  <p:childTnLst>
                                    <p:set>
                                      <p:cBhvr>
                                        <p:cTn id="868" dur="1" fill="hold">
                                          <p:stCondLst>
                                            <p:cond delay="0"/>
                                          </p:stCondLst>
                                        </p:cTn>
                                        <p:tgtEl>
                                          <p:spTgt spid="2149">
                                            <p:txEl>
                                              <p:pRg st="0" end="0"/>
                                            </p:txEl>
                                          </p:spTgt>
                                        </p:tgtEl>
                                        <p:attrNameLst>
                                          <p:attrName>style.visibility</p:attrName>
                                        </p:attrNameLst>
                                      </p:cBhvr>
                                      <p:to>
                                        <p:strVal val="visible"/>
                                      </p:to>
                                    </p:set>
                                  </p:childTnLst>
                                </p:cTn>
                              </p:par>
                              <p:par>
                                <p:cTn id="869" nodeType="withEffect" fill="hold" presetClass="entr" presetID="1">
                                  <p:stCondLst>
                                    <p:cond delay="0"/>
                                  </p:stCondLst>
                                  <p:childTnLst>
                                    <p:set>
                                      <p:cBhvr>
                                        <p:cTn id="870" dur="1" fill="hold">
                                          <p:stCondLst>
                                            <p:cond delay="0"/>
                                          </p:stCondLst>
                                        </p:cTn>
                                        <p:tgtEl>
                                          <p:spTgt spid="2149">
                                            <p:txEl>
                                              <p:pRg st="1" end="1"/>
                                            </p:txEl>
                                          </p:spTgt>
                                        </p:tgtEl>
                                        <p:attrNameLst>
                                          <p:attrName>style.visibility</p:attrName>
                                        </p:attrNameLst>
                                      </p:cBhvr>
                                      <p:to>
                                        <p:strVal val="visible"/>
                                      </p:to>
                                    </p:set>
                                  </p:childTnLst>
                                </p:cTn>
                              </p:par>
                            </p:childTnLst>
                          </p:cTn>
                        </p:par>
                      </p:childTnLst>
                    </p:cTn>
                  </p:par>
                  <p:par>
                    <p:cTn id="871" nodeType="clickEffect" fill="hold">
                      <p:stCondLst>
                        <p:cond delay="indefinite"/>
                      </p:stCondLst>
                      <p:childTnLst>
                        <p:par>
                          <p:cTn id="872" nodeType="withEffect" fill="hold">
                            <p:stCondLst>
                              <p:cond delay="0"/>
                            </p:stCondLst>
                            <p:childTnLst>
                              <p:par>
                                <p:cTn id="873" nodeType="clickEffect" fill="hold" presetClass="entr" presetID="1">
                                  <p:stCondLst>
                                    <p:cond delay="0"/>
                                  </p:stCondLst>
                                  <p:childTnLst>
                                    <p:set>
                                      <p:cBhvr>
                                        <p:cTn id="874" dur="1" fill="hold">
                                          <p:stCondLst>
                                            <p:cond delay="0"/>
                                          </p:stCondLst>
                                        </p:cTn>
                                        <p:tgtEl>
                                          <p:spTgt spid="2149">
                                            <p:txEl>
                                              <p:pRg st="2" end="2"/>
                                            </p:txEl>
                                          </p:spTgt>
                                        </p:tgtEl>
                                        <p:attrNameLst>
                                          <p:attrName>style.visibility</p:attrName>
                                        </p:attrNameLst>
                                      </p:cBhvr>
                                      <p:to>
                                        <p:strVal val="visible"/>
                                      </p:to>
                                    </p:set>
                                  </p:childTnLst>
                                </p:cTn>
                              </p:par>
                              <p:par>
                                <p:cTn id="875" nodeType="withEffect" fill="hold" presetClass="entr" presetID="1">
                                  <p:stCondLst>
                                    <p:cond delay="0"/>
                                  </p:stCondLst>
                                  <p:childTnLst>
                                    <p:set>
                                      <p:cBhvr>
                                        <p:cTn id="876" dur="1" fill="hold">
                                          <p:stCondLst>
                                            <p:cond delay="0"/>
                                          </p:stCondLst>
                                        </p:cTn>
                                        <p:tgtEl>
                                          <p:spTgt spid="2149">
                                            <p:txEl>
                                              <p:pRg st="3" end="3"/>
                                            </p:txEl>
                                          </p:spTgt>
                                        </p:tgtEl>
                                        <p:attrNameLst>
                                          <p:attrName>style.visibility</p:attrName>
                                        </p:attrNameLst>
                                      </p:cBhvr>
                                      <p:to>
                                        <p:strVal val="visible"/>
                                      </p:to>
                                    </p:set>
                                  </p:childTnLst>
                                </p:cTn>
                              </p:par>
                            </p:childTnLst>
                          </p:cTn>
                        </p:par>
                      </p:childTnLst>
                    </p:cTn>
                  </p:par>
                  <p:par>
                    <p:cTn id="877" nodeType="clickEffect" fill="hold">
                      <p:stCondLst>
                        <p:cond delay="indefinite"/>
                      </p:stCondLst>
                      <p:childTnLst>
                        <p:par>
                          <p:cTn id="878" nodeType="withEffect" fill="hold">
                            <p:stCondLst>
                              <p:cond delay="0"/>
                            </p:stCondLst>
                            <p:childTnLst>
                              <p:par>
                                <p:cTn id="879" nodeType="clickEffect" fill="hold" presetClass="entr" presetID="1">
                                  <p:stCondLst>
                                    <p:cond delay="0"/>
                                  </p:stCondLst>
                                  <p:childTnLst>
                                    <p:set>
                                      <p:cBhvr>
                                        <p:cTn id="880" dur="1" fill="hold">
                                          <p:stCondLst>
                                            <p:cond delay="0"/>
                                          </p:stCondLst>
                                        </p:cTn>
                                        <p:tgtEl>
                                          <p:spTgt spid="2149">
                                            <p:txEl>
                                              <p:pRg st="4" end="4"/>
                                            </p:txEl>
                                          </p:spTgt>
                                        </p:tgtEl>
                                        <p:attrNameLst>
                                          <p:attrName>style.visibility</p:attrName>
                                        </p:attrNameLst>
                                      </p:cBhvr>
                                      <p:to>
                                        <p:strVal val="visible"/>
                                      </p:to>
                                    </p:set>
                                  </p:childTnLst>
                                </p:cTn>
                              </p:par>
                              <p:par>
                                <p:cTn id="881" nodeType="withEffect" fill="hold" presetClass="entr" presetID="1">
                                  <p:stCondLst>
                                    <p:cond delay="0"/>
                                  </p:stCondLst>
                                  <p:childTnLst>
                                    <p:set>
                                      <p:cBhvr>
                                        <p:cTn id="882" dur="1" fill="hold">
                                          <p:stCondLst>
                                            <p:cond delay="0"/>
                                          </p:stCondLst>
                                        </p:cTn>
                                        <p:tgtEl>
                                          <p:spTgt spid="2149">
                                            <p:txEl>
                                              <p:pRg st="5" end="5"/>
                                            </p:txEl>
                                          </p:spTgt>
                                        </p:tgtEl>
                                        <p:attrNameLst>
                                          <p:attrName>style.visibility</p:attrName>
                                        </p:attrNameLst>
                                      </p:cBhvr>
                                      <p:to>
                                        <p:strVal val="visible"/>
                                      </p:to>
                                    </p:set>
                                  </p:childTnLst>
                                </p:cTn>
                              </p:par>
                            </p:childTnLst>
                          </p:cTn>
                        </p:par>
                      </p:childTnLst>
                    </p:cTn>
                  </p:par>
                  <p:par>
                    <p:cTn id="883" nodeType="clickEffect" fill="hold">
                      <p:stCondLst>
                        <p:cond delay="indefinite"/>
                      </p:stCondLst>
                      <p:childTnLst>
                        <p:par>
                          <p:cTn id="884" nodeType="withEffect" fill="hold">
                            <p:stCondLst>
                              <p:cond delay="0"/>
                            </p:stCondLst>
                            <p:childTnLst>
                              <p:par>
                                <p:cTn id="885" nodeType="clickEffect" fill="hold" presetClass="entr" presetID="1">
                                  <p:stCondLst>
                                    <p:cond delay="0"/>
                                  </p:stCondLst>
                                  <p:childTnLst>
                                    <p:set>
                                      <p:cBhvr>
                                        <p:cTn id="886" dur="1" fill="hold">
                                          <p:stCondLst>
                                            <p:cond delay="0"/>
                                          </p:stCondLst>
                                        </p:cTn>
                                        <p:tgtEl>
                                          <p:spTgt spid="2149">
                                            <p:txEl>
                                              <p:pRg st="6" end="6"/>
                                            </p:txEl>
                                          </p:spTgt>
                                        </p:tgtEl>
                                        <p:attrNameLst>
                                          <p:attrName>style.visibility</p:attrName>
                                        </p:attrNameLst>
                                      </p:cBhvr>
                                      <p:to>
                                        <p:strVal val="visible"/>
                                      </p:to>
                                    </p:set>
                                  </p:childTnLst>
                                </p:cTn>
                              </p:par>
                              <p:par>
                                <p:cTn id="887" nodeType="withEffect" fill="hold" presetClass="entr" presetID="1">
                                  <p:stCondLst>
                                    <p:cond delay="0"/>
                                  </p:stCondLst>
                                  <p:childTnLst>
                                    <p:set>
                                      <p:cBhvr>
                                        <p:cTn id="888" dur="1" fill="hold">
                                          <p:stCondLst>
                                            <p:cond delay="0"/>
                                          </p:stCondLst>
                                        </p:cTn>
                                        <p:tgtEl>
                                          <p:spTgt spid="2149">
                                            <p:txEl>
                                              <p:pRg st="7" end="7"/>
                                            </p:txEl>
                                          </p:spTgt>
                                        </p:tgtEl>
                                        <p:attrNameLst>
                                          <p:attrName>style.visibility</p:attrName>
                                        </p:attrNameLst>
                                      </p:cBhvr>
                                      <p:to>
                                        <p:strVal val="visible"/>
                                      </p:to>
                                    </p:set>
                                  </p:childTnLst>
                                </p:cTn>
                              </p:par>
                            </p:childTnLst>
                          </p:cTn>
                        </p:par>
                      </p:childTnLst>
                    </p:cTn>
                  </p:par>
                  <p:par>
                    <p:cTn id="889" nodeType="clickEffect" fill="hold">
                      <p:stCondLst>
                        <p:cond delay="indefinite"/>
                      </p:stCondLst>
                      <p:childTnLst>
                        <p:par>
                          <p:cTn id="890" nodeType="withEffect" fill="hold">
                            <p:stCondLst>
                              <p:cond delay="0"/>
                            </p:stCondLst>
                            <p:childTnLst>
                              <p:par>
                                <p:cTn id="891" nodeType="clickEffect" fill="hold" presetClass="entr" presetID="1">
                                  <p:stCondLst>
                                    <p:cond delay="0"/>
                                  </p:stCondLst>
                                  <p:childTnLst>
                                    <p:set>
                                      <p:cBhvr>
                                        <p:cTn id="892" dur="1" fill="hold">
                                          <p:stCondLst>
                                            <p:cond delay="0"/>
                                          </p:stCondLst>
                                        </p:cTn>
                                        <p:tgtEl>
                                          <p:spTgt spid="2149">
                                            <p:txEl>
                                              <p:pRg st="8" end="8"/>
                                            </p:txEl>
                                          </p:spTgt>
                                        </p:tgtEl>
                                        <p:attrNameLst>
                                          <p:attrName>style.visibility</p:attrName>
                                        </p:attrNameLst>
                                      </p:cBhvr>
                                      <p:to>
                                        <p:strVal val="visible"/>
                                      </p:to>
                                    </p:set>
                                  </p:childTnLst>
                                </p:cTn>
                              </p:par>
                              <p:par>
                                <p:cTn id="893" nodeType="withEffect" fill="hold" presetClass="entr" presetID="1">
                                  <p:stCondLst>
                                    <p:cond delay="0"/>
                                  </p:stCondLst>
                                  <p:childTnLst>
                                    <p:set>
                                      <p:cBhvr>
                                        <p:cTn id="894" dur="1" fill="hold">
                                          <p:stCondLst>
                                            <p:cond delay="0"/>
                                          </p:stCondLst>
                                        </p:cTn>
                                        <p:tgtEl>
                                          <p:spTgt spid="2149">
                                            <p:txEl>
                                              <p:pRg st="9" end="9"/>
                                            </p:txEl>
                                          </p:spTgt>
                                        </p:tgtEl>
                                        <p:attrNameLst>
                                          <p:attrName>style.visibility</p:attrName>
                                        </p:attrNameLst>
                                      </p:cBhvr>
                                      <p:to>
                                        <p:strVal val="visible"/>
                                      </p:to>
                                    </p:set>
                                  </p:childTnLst>
                                </p:cTn>
                              </p:par>
                            </p:childTnLst>
                          </p:cTn>
                        </p:par>
                      </p:childTnLst>
                    </p:cTn>
                  </p:par>
                  <p:par>
                    <p:cTn id="895" nodeType="clickEffect" fill="hold">
                      <p:stCondLst>
                        <p:cond delay="indefinite"/>
                      </p:stCondLst>
                      <p:childTnLst>
                        <p:par>
                          <p:cTn id="896" nodeType="withEffect" fill="hold">
                            <p:stCondLst>
                              <p:cond delay="0"/>
                            </p:stCondLst>
                            <p:childTnLst>
                              <p:par>
                                <p:cTn id="897" nodeType="clickEffect" fill="hold" presetClass="entr" presetID="1">
                                  <p:stCondLst>
                                    <p:cond delay="0"/>
                                  </p:stCondLst>
                                  <p:childTnLst>
                                    <p:set>
                                      <p:cBhvr>
                                        <p:cTn id="898" dur="1" fill="hold">
                                          <p:stCondLst>
                                            <p:cond delay="0"/>
                                          </p:stCondLst>
                                        </p:cTn>
                                        <p:tgtEl>
                                          <p:spTgt spid="2149">
                                            <p:txEl>
                                              <p:pRg st="10" end="10"/>
                                            </p:txEl>
                                          </p:spTgt>
                                        </p:tgtEl>
                                        <p:attrNameLst>
                                          <p:attrName>style.visibility</p:attrName>
                                        </p:attrNameLst>
                                      </p:cBhvr>
                                      <p:to>
                                        <p:strVal val="visible"/>
                                      </p:to>
                                    </p:set>
                                  </p:childTnLst>
                                </p:cTn>
                              </p:par>
                              <p:par>
                                <p:cTn id="899" nodeType="withEffect" fill="hold" presetClass="entr" presetID="1">
                                  <p:stCondLst>
                                    <p:cond delay="0"/>
                                  </p:stCondLst>
                                  <p:childTnLst>
                                    <p:set>
                                      <p:cBhvr>
                                        <p:cTn id="900" dur="1" fill="hold">
                                          <p:stCondLst>
                                            <p:cond delay="0"/>
                                          </p:stCondLst>
                                        </p:cTn>
                                        <p:tgtEl>
                                          <p:spTgt spid="2149">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0"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Critical read: 3</a:t>
            </a:r>
            <a:r>
              <a:rPr b="0" lang="en-US" sz="4000" spc="-1" strike="noStrike" baseline="30000">
                <a:solidFill>
                  <a:srgbClr val="000000"/>
                </a:solidFill>
                <a:latin typeface="Tahoma"/>
                <a:ea typeface="ＭＳ Ｐゴシック"/>
              </a:rPr>
              <a:t>rd</a:t>
            </a:r>
            <a:r>
              <a:rPr b="0" lang="en-US" sz="4000" spc="-1" strike="noStrike">
                <a:solidFill>
                  <a:srgbClr val="000000"/>
                </a:solidFill>
                <a:latin typeface="Tahoma"/>
                <a:ea typeface="ＭＳ Ｐゴシック"/>
              </a:rPr>
              <a:t> pass</a:t>
            </a:r>
            <a:endParaRPr b="0" lang="en-US" sz="4000" spc="-1" strike="noStrike">
              <a:solidFill>
                <a:srgbClr val="3366ff"/>
              </a:solidFill>
              <a:latin typeface="Tahoma"/>
            </a:endParaRPr>
          </a:p>
        </p:txBody>
      </p:sp>
      <p:sp>
        <p:nvSpPr>
          <p:cNvPr id="2151"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 1 hour</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Read carefully, but ignore details (proofs, for example).  </a:t>
            </a:r>
            <a:endParaRPr b="0" lang="en-US" sz="2800" spc="-1" strike="noStrike">
              <a:solidFill>
                <a:srgbClr val="000000"/>
              </a:solidFill>
              <a:latin typeface="Arial"/>
            </a:endParaRPr>
          </a:p>
          <a:p>
            <a:pPr marL="343080" indent="-342720">
              <a:lnSpc>
                <a:spcPct val="100000"/>
              </a:lnSpc>
              <a:spcBef>
                <a:spcPts val="561"/>
              </a:spcBef>
              <a:buClr>
                <a:srgbClr val="000000"/>
              </a:buClr>
              <a:buFont typeface="Tahoma"/>
              <a:buAutoNum type="arabicPeriod"/>
            </a:pPr>
            <a:r>
              <a:rPr b="0" lang="en-US" sz="2800" spc="-1" strike="noStrike">
                <a:solidFill>
                  <a:srgbClr val="000000"/>
                </a:solidFill>
                <a:latin typeface="Tahoma"/>
                <a:ea typeface="ＭＳ Ｐゴシック"/>
              </a:rPr>
              <a:t>Note assumptions and question them</a:t>
            </a:r>
            <a:endParaRPr b="0" lang="en-US" sz="2800" spc="-1" strike="noStrike">
              <a:solidFill>
                <a:srgbClr val="000000"/>
              </a:solidFill>
              <a:latin typeface="Arial"/>
            </a:endParaRPr>
          </a:p>
          <a:p>
            <a:pPr marL="343080" indent="-342720">
              <a:lnSpc>
                <a:spcPct val="100000"/>
              </a:lnSpc>
              <a:spcBef>
                <a:spcPts val="561"/>
              </a:spcBef>
              <a:buClr>
                <a:srgbClr val="000000"/>
              </a:buClr>
              <a:buFont typeface="Tahoma"/>
              <a:buAutoNum type="arabicPeriod"/>
            </a:pPr>
            <a:r>
              <a:rPr b="0" lang="en-US" sz="2800" spc="-1" strike="noStrike">
                <a:solidFill>
                  <a:srgbClr val="000000"/>
                </a:solidFill>
                <a:latin typeface="Tahoma"/>
                <a:ea typeface="ＭＳ Ｐゴシック"/>
              </a:rPr>
              <a:t>Analyze experiments/conclusions</a:t>
            </a:r>
            <a:endParaRPr b="0" lang="en-US" sz="2800" spc="-1" strike="noStrike">
              <a:solidFill>
                <a:srgbClr val="000000"/>
              </a:solidFill>
              <a:latin typeface="Arial"/>
            </a:endParaRPr>
          </a:p>
          <a:p>
            <a:pPr marL="343080" indent="-342720">
              <a:lnSpc>
                <a:spcPct val="100000"/>
              </a:lnSpc>
              <a:spcBef>
                <a:spcPts val="561"/>
              </a:spcBef>
              <a:buClr>
                <a:srgbClr val="000000"/>
              </a:buClr>
              <a:buFont typeface="Comic Sans MS"/>
              <a:buAutoNum type="arabicPeriod"/>
            </a:pPr>
            <a:r>
              <a:rPr b="0" lang="en-US" sz="2800" spc="-1" strike="noStrike">
                <a:solidFill>
                  <a:srgbClr val="000000"/>
                </a:solidFill>
                <a:latin typeface="Tahoma"/>
                <a:ea typeface="ＭＳ Ｐゴシック"/>
              </a:rPr>
              <a:t>Analyze Figures, diagrams, illustrations, graphs.</a:t>
            </a:r>
            <a:endParaRPr b="0" lang="en-US" sz="2800" spc="-1" strike="noStrike">
              <a:solidFill>
                <a:srgbClr val="000000"/>
              </a:solidFill>
              <a:latin typeface="Arial"/>
            </a:endParaRPr>
          </a:p>
          <a:p>
            <a:pPr lvl="1" marL="914400" indent="-5140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Properly labeled? Error bars? Etc…</a:t>
            </a:r>
            <a:endParaRPr b="0" lang="en-US" sz="2400" spc="-1" strike="noStrike">
              <a:solidFill>
                <a:srgbClr val="0d0d0d"/>
              </a:solidFill>
              <a:latin typeface="Arial"/>
            </a:endParaRPr>
          </a:p>
          <a:p>
            <a:pPr marL="343080" indent="-342720">
              <a:lnSpc>
                <a:spcPct val="100000"/>
              </a:lnSpc>
              <a:spcBef>
                <a:spcPts val="561"/>
              </a:spcBef>
              <a:buClr>
                <a:srgbClr val="000000"/>
              </a:buClr>
              <a:buFont typeface="Comic Sans MS"/>
              <a:buAutoNum type="arabicPeriod"/>
            </a:pPr>
            <a:r>
              <a:rPr b="0" lang="en-US" sz="2800" spc="-1" strike="noStrike">
                <a:solidFill>
                  <a:srgbClr val="000000"/>
                </a:solidFill>
                <a:latin typeface="Tahoma"/>
                <a:ea typeface="ＭＳ Ｐゴシック"/>
              </a:rPr>
              <a:t>Mark relevant unread references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After you should be able to summarize main thrust &amp;  point out likely weakness in assumptions, methodology and/or experiments.  </a:t>
            </a:r>
            <a:endParaRPr b="0" lang="en-US" sz="2800" spc="-1" strike="noStrike">
              <a:solidFill>
                <a:srgbClr val="000000"/>
              </a:solidFill>
              <a:latin typeface="Arial"/>
            </a:endParaRPr>
          </a:p>
        </p:txBody>
      </p:sp>
    </p:spTree>
  </p:cSld>
  <p:timing>
    <p:tnLst>
      <p:par>
        <p:cTn id="901" dur="indefinite" restart="never" nodeType="tmRoot">
          <p:childTnLst>
            <p:seq>
              <p:cTn id="902" dur="indefinite" nodeType="mainSeq">
                <p:childTnLst>
                  <p:par>
                    <p:cTn id="903" nodeType="clickEffect" fill="hold">
                      <p:stCondLst>
                        <p:cond delay="indefinite"/>
                      </p:stCondLst>
                      <p:childTnLst>
                        <p:par>
                          <p:cTn id="904" nodeType="withEffect" fill="hold">
                            <p:stCondLst>
                              <p:cond delay="0"/>
                            </p:stCondLst>
                            <p:childTnLst>
                              <p:par>
                                <p:cTn id="905" nodeType="clickEffect" fill="hold" presetClass="entr" presetID="1">
                                  <p:stCondLst>
                                    <p:cond delay="0"/>
                                  </p:stCondLst>
                                  <p:childTnLst>
                                    <p:set>
                                      <p:cBhvr>
                                        <p:cTn id="906" dur="1" fill="hold">
                                          <p:stCondLst>
                                            <p:cond delay="0"/>
                                          </p:stCondLst>
                                        </p:cTn>
                                        <p:tgtEl>
                                          <p:spTgt spid="2151">
                                            <p:txEl>
                                              <p:pRg st="0" end="0"/>
                                            </p:txEl>
                                          </p:spTgt>
                                        </p:tgtEl>
                                        <p:attrNameLst>
                                          <p:attrName>style.visibility</p:attrName>
                                        </p:attrNameLst>
                                      </p:cBhvr>
                                      <p:to>
                                        <p:strVal val="visible"/>
                                      </p:to>
                                    </p:set>
                                  </p:childTnLst>
                                </p:cTn>
                              </p:par>
                            </p:childTnLst>
                          </p:cTn>
                        </p:par>
                      </p:childTnLst>
                    </p:cTn>
                  </p:par>
                  <p:par>
                    <p:cTn id="907" nodeType="clickEffect" fill="hold">
                      <p:stCondLst>
                        <p:cond delay="indefinite"/>
                      </p:stCondLst>
                      <p:childTnLst>
                        <p:par>
                          <p:cTn id="908" nodeType="withEffect" fill="hold">
                            <p:stCondLst>
                              <p:cond delay="0"/>
                            </p:stCondLst>
                            <p:childTnLst>
                              <p:par>
                                <p:cTn id="909" nodeType="clickEffect" fill="hold" presetClass="entr" presetID="1">
                                  <p:stCondLst>
                                    <p:cond delay="0"/>
                                  </p:stCondLst>
                                  <p:childTnLst>
                                    <p:set>
                                      <p:cBhvr>
                                        <p:cTn id="910" dur="1" fill="hold">
                                          <p:stCondLst>
                                            <p:cond delay="0"/>
                                          </p:stCondLst>
                                        </p:cTn>
                                        <p:tgtEl>
                                          <p:spTgt spid="2151">
                                            <p:txEl>
                                              <p:pRg st="1" end="1"/>
                                            </p:txEl>
                                          </p:spTgt>
                                        </p:tgtEl>
                                        <p:attrNameLst>
                                          <p:attrName>style.visibility</p:attrName>
                                        </p:attrNameLst>
                                      </p:cBhvr>
                                      <p:to>
                                        <p:strVal val="visible"/>
                                      </p:to>
                                    </p:set>
                                  </p:childTnLst>
                                </p:cTn>
                              </p:par>
                            </p:childTnLst>
                          </p:cTn>
                        </p:par>
                      </p:childTnLst>
                    </p:cTn>
                  </p:par>
                  <p:par>
                    <p:cTn id="911" nodeType="clickEffect" fill="hold">
                      <p:stCondLst>
                        <p:cond delay="indefinite"/>
                      </p:stCondLst>
                      <p:childTnLst>
                        <p:par>
                          <p:cTn id="912" nodeType="withEffect" fill="hold">
                            <p:stCondLst>
                              <p:cond delay="0"/>
                            </p:stCondLst>
                            <p:childTnLst>
                              <p:par>
                                <p:cTn id="913" nodeType="clickEffect" fill="hold" presetClass="entr" presetID="1">
                                  <p:stCondLst>
                                    <p:cond delay="0"/>
                                  </p:stCondLst>
                                  <p:childTnLst>
                                    <p:set>
                                      <p:cBhvr>
                                        <p:cTn id="914" dur="1" fill="hold">
                                          <p:stCondLst>
                                            <p:cond delay="0"/>
                                          </p:stCondLst>
                                        </p:cTn>
                                        <p:tgtEl>
                                          <p:spTgt spid="2151">
                                            <p:txEl>
                                              <p:pRg st="2" end="2"/>
                                            </p:txEl>
                                          </p:spTgt>
                                        </p:tgtEl>
                                        <p:attrNameLst>
                                          <p:attrName>style.visibility</p:attrName>
                                        </p:attrNameLst>
                                      </p:cBhvr>
                                      <p:to>
                                        <p:strVal val="visible"/>
                                      </p:to>
                                    </p:set>
                                  </p:childTnLst>
                                </p:cTn>
                              </p:par>
                            </p:childTnLst>
                          </p:cTn>
                        </p:par>
                      </p:childTnLst>
                    </p:cTn>
                  </p:par>
                  <p:par>
                    <p:cTn id="915" nodeType="clickEffect" fill="hold">
                      <p:stCondLst>
                        <p:cond delay="indefinite"/>
                      </p:stCondLst>
                      <p:childTnLst>
                        <p:par>
                          <p:cTn id="916" nodeType="withEffect" fill="hold">
                            <p:stCondLst>
                              <p:cond delay="0"/>
                            </p:stCondLst>
                            <p:childTnLst>
                              <p:par>
                                <p:cTn id="917" nodeType="clickEffect" fill="hold" presetClass="entr" presetID="1">
                                  <p:stCondLst>
                                    <p:cond delay="0"/>
                                  </p:stCondLst>
                                  <p:childTnLst>
                                    <p:set>
                                      <p:cBhvr>
                                        <p:cTn id="918" dur="1" fill="hold">
                                          <p:stCondLst>
                                            <p:cond delay="0"/>
                                          </p:stCondLst>
                                        </p:cTn>
                                        <p:tgtEl>
                                          <p:spTgt spid="2151">
                                            <p:txEl>
                                              <p:pRg st="3" end="3"/>
                                            </p:txEl>
                                          </p:spTgt>
                                        </p:tgtEl>
                                        <p:attrNameLst>
                                          <p:attrName>style.visibility</p:attrName>
                                        </p:attrNameLst>
                                      </p:cBhvr>
                                      <p:to>
                                        <p:strVal val="visible"/>
                                      </p:to>
                                    </p:set>
                                  </p:childTnLst>
                                </p:cTn>
                              </p:par>
                            </p:childTnLst>
                          </p:cTn>
                        </p:par>
                      </p:childTnLst>
                    </p:cTn>
                  </p:par>
                  <p:par>
                    <p:cTn id="919" nodeType="clickEffect" fill="hold">
                      <p:stCondLst>
                        <p:cond delay="indefinite"/>
                      </p:stCondLst>
                      <p:childTnLst>
                        <p:par>
                          <p:cTn id="920" nodeType="withEffect" fill="hold">
                            <p:stCondLst>
                              <p:cond delay="0"/>
                            </p:stCondLst>
                            <p:childTnLst>
                              <p:par>
                                <p:cTn id="921" nodeType="clickEffect" fill="hold" presetClass="entr" presetID="1">
                                  <p:stCondLst>
                                    <p:cond delay="0"/>
                                  </p:stCondLst>
                                  <p:childTnLst>
                                    <p:set>
                                      <p:cBhvr>
                                        <p:cTn id="922" dur="1" fill="hold">
                                          <p:stCondLst>
                                            <p:cond delay="0"/>
                                          </p:stCondLst>
                                        </p:cTn>
                                        <p:tgtEl>
                                          <p:spTgt spid="2151">
                                            <p:txEl>
                                              <p:pRg st="4" end="4"/>
                                            </p:txEl>
                                          </p:spTgt>
                                        </p:tgtEl>
                                        <p:attrNameLst>
                                          <p:attrName>style.visibility</p:attrName>
                                        </p:attrNameLst>
                                      </p:cBhvr>
                                      <p:to>
                                        <p:strVal val="visible"/>
                                      </p:to>
                                    </p:set>
                                  </p:childTnLst>
                                </p:cTn>
                              </p:par>
                              <p:par>
                                <p:cTn id="923" nodeType="withEffect" fill="hold" presetClass="entr" presetID="1">
                                  <p:stCondLst>
                                    <p:cond delay="0"/>
                                  </p:stCondLst>
                                  <p:childTnLst>
                                    <p:set>
                                      <p:cBhvr>
                                        <p:cTn id="924" dur="1" fill="hold">
                                          <p:stCondLst>
                                            <p:cond delay="0"/>
                                          </p:stCondLst>
                                        </p:cTn>
                                        <p:tgtEl>
                                          <p:spTgt spid="2151">
                                            <p:txEl>
                                              <p:pRg st="5" end="5"/>
                                            </p:txEl>
                                          </p:spTgt>
                                        </p:tgtEl>
                                        <p:attrNameLst>
                                          <p:attrName>style.visibility</p:attrName>
                                        </p:attrNameLst>
                                      </p:cBhvr>
                                      <p:to>
                                        <p:strVal val="visible"/>
                                      </p:to>
                                    </p:set>
                                  </p:childTnLst>
                                </p:cTn>
                              </p:par>
                            </p:childTnLst>
                          </p:cTn>
                        </p:par>
                      </p:childTnLst>
                    </p:cTn>
                  </p:par>
                  <p:par>
                    <p:cTn id="925" nodeType="clickEffect" fill="hold">
                      <p:stCondLst>
                        <p:cond delay="indefinite"/>
                      </p:stCondLst>
                      <p:childTnLst>
                        <p:par>
                          <p:cTn id="926" nodeType="withEffect" fill="hold">
                            <p:stCondLst>
                              <p:cond delay="0"/>
                            </p:stCondLst>
                            <p:childTnLst>
                              <p:par>
                                <p:cTn id="927" nodeType="clickEffect" fill="hold" presetClass="entr" presetID="1">
                                  <p:stCondLst>
                                    <p:cond delay="0"/>
                                  </p:stCondLst>
                                  <p:childTnLst>
                                    <p:set>
                                      <p:cBhvr>
                                        <p:cTn id="928" dur="1" fill="hold">
                                          <p:stCondLst>
                                            <p:cond delay="0"/>
                                          </p:stCondLst>
                                        </p:cTn>
                                        <p:tgtEl>
                                          <p:spTgt spid="2151">
                                            <p:txEl>
                                              <p:pRg st="6" end="6"/>
                                            </p:txEl>
                                          </p:spTgt>
                                        </p:tgtEl>
                                        <p:attrNameLst>
                                          <p:attrName>style.visibility</p:attrName>
                                        </p:attrNameLst>
                                      </p:cBhvr>
                                      <p:to>
                                        <p:strVal val="visible"/>
                                      </p:to>
                                    </p:set>
                                  </p:childTnLst>
                                </p:cTn>
                              </p:par>
                            </p:childTnLst>
                          </p:cTn>
                        </p:par>
                      </p:childTnLst>
                    </p:cTn>
                  </p:par>
                  <p:par>
                    <p:cTn id="929" nodeType="clickEffect" fill="hold">
                      <p:stCondLst>
                        <p:cond delay="indefinite"/>
                      </p:stCondLst>
                      <p:childTnLst>
                        <p:par>
                          <p:cTn id="930" nodeType="withEffect" fill="hold">
                            <p:stCondLst>
                              <p:cond delay="0"/>
                            </p:stCondLst>
                            <p:childTnLst>
                              <p:par>
                                <p:cTn id="931" nodeType="clickEffect" fill="hold" presetClass="entr" presetID="1">
                                  <p:stCondLst>
                                    <p:cond delay="0"/>
                                  </p:stCondLst>
                                  <p:childTnLst>
                                    <p:set>
                                      <p:cBhvr>
                                        <p:cTn id="932" dur="1" fill="hold">
                                          <p:stCondLst>
                                            <p:cond delay="0"/>
                                          </p:stCondLst>
                                        </p:cTn>
                                        <p:tgtEl>
                                          <p:spTgt spid="2151">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2" name="TextShape 1"/>
          <p:cNvSpPr txBox="1"/>
          <p:nvPr/>
        </p:nvSpPr>
        <p:spPr>
          <a:xfrm>
            <a:off x="406440" y="7632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Reading a Paper </a:t>
            </a:r>
            <a:r>
              <a:rPr b="0" lang="en-US" sz="4000" spc="-1" strike="noStrike" u="sng">
                <a:solidFill>
                  <a:srgbClr val="000000"/>
                </a:solidFill>
                <a:uFillTx/>
                <a:latin typeface="Tahoma"/>
                <a:ea typeface="ＭＳ Ｐゴシック"/>
              </a:rPr>
              <a:t>Critically</a:t>
            </a:r>
            <a:endParaRPr b="0" lang="en-US" sz="4000" spc="-1" strike="noStrike">
              <a:solidFill>
                <a:srgbClr val="3366ff"/>
              </a:solidFill>
              <a:latin typeface="Tahoma"/>
            </a:endParaRPr>
          </a:p>
        </p:txBody>
      </p:sp>
      <p:sp>
        <p:nvSpPr>
          <p:cNvPr id="2153" name="TextShape 2"/>
          <p:cNvSpPr txBox="1"/>
          <p:nvPr/>
        </p:nvSpPr>
        <p:spPr>
          <a:xfrm>
            <a:off x="457200" y="990720"/>
            <a:ext cx="8178480" cy="49525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Understand the problem</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Understand the proposed solution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Understand competing approaches / designs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Understand the Evaluation Methodology</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Understand the comparison to state of the art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Evaluate the paper’s claims. Do not assume the paper is correct, even if published in a prestigious peer-reviewed venu</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Critical read may require back tracking, and fact checking you need to jump around to evaluate claims and relate items in the paper. </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4" name="TextShape 1"/>
          <p:cNvSpPr txBox="1"/>
          <p:nvPr/>
        </p:nvSpPr>
        <p:spPr>
          <a:xfrm>
            <a:off x="457200" y="-609480"/>
            <a:ext cx="8229240" cy="1383840"/>
          </a:xfrm>
          <a:prstGeom prst="rect">
            <a:avLst/>
          </a:prstGeom>
          <a:noFill/>
          <a:ln>
            <a:noFill/>
          </a:ln>
        </p:spPr>
        <p:txBody>
          <a:bodyPr anchor="b"/>
          <a:p>
            <a:pPr algn="ctr">
              <a:lnSpc>
                <a:spcPct val="100000"/>
              </a:lnSpc>
            </a:pPr>
            <a:r>
              <a:rPr b="0" lang="en-US" sz="3600" spc="-1" strike="noStrike">
                <a:solidFill>
                  <a:srgbClr val="000000"/>
                </a:solidFill>
                <a:latin typeface="Arial"/>
                <a:ea typeface="ＭＳ Ｐゴシック"/>
              </a:rPr>
              <a:t>Critically Evaluating Sources</a:t>
            </a:r>
            <a:endParaRPr b="0" lang="en-US" sz="3600" spc="-1" strike="noStrike">
              <a:solidFill>
                <a:srgbClr val="3366ff"/>
              </a:solidFill>
              <a:latin typeface="Tahoma"/>
            </a:endParaRPr>
          </a:p>
        </p:txBody>
      </p:sp>
      <p:sp>
        <p:nvSpPr>
          <p:cNvPr id="2155" name="TextShape 2"/>
          <p:cNvSpPr txBox="1"/>
          <p:nvPr/>
        </p:nvSpPr>
        <p:spPr>
          <a:xfrm>
            <a:off x="457200" y="685800"/>
            <a:ext cx="8229240" cy="411444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When reading  sources critically. </a:t>
            </a:r>
            <a:endParaRPr b="0" lang="en-US" sz="2800" spc="-1" strike="noStrike">
              <a:solidFill>
                <a:srgbClr val="000000"/>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Ask questions about the credentials and reputation of the author and the place of publication.</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What do you think is the writer’s purpose and the audience whom the author is addressing?</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Ask questions about the ideas you read:  an easy way to do highlight setions,  write your annotations in the margins or a reading journal and/or if you get a sense of doubt, make a note of what troubles you.</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Be on the lookout for assumptions that may be faulty.  If you are reading an article on computer-aided home-schooling and the writer favors home-schooling because it avoids subjecting students to violence in schools, the unstated (but untrue) assumption is that all schools are violent places.</a:t>
            </a:r>
            <a:endParaRPr b="0" lang="en-US" sz="2400" spc="-1" strike="noStrike">
              <a:solidFill>
                <a:srgbClr val="0d0d0d"/>
              </a:solidFill>
              <a:latin typeface="Arial"/>
            </a:endParaRPr>
          </a:p>
        </p:txBody>
      </p:sp>
    </p:spTree>
  </p:cSld>
  <p:timing>
    <p:tnLst>
      <p:par>
        <p:cTn id="933" dur="indefinite" restart="never" nodeType="tmRoot">
          <p:childTnLst>
            <p:seq>
              <p:cTn id="934" dur="indefinite" nodeType="mainSeq">
                <p:childTnLst>
                  <p:par>
                    <p:cTn id="935" fill="hold">
                      <p:stCondLst>
                        <p:cond delay="indefinite"/>
                      </p:stCondLst>
                      <p:childTnLst>
                        <p:par>
                          <p:cTn id="936" fill="hold">
                            <p:stCondLst>
                              <p:cond delay="0"/>
                            </p:stCondLst>
                            <p:childTnLst>
                              <p:par>
                                <p:cTn id="937" nodeType="clickEffect" fill="hold" presetClass="entr" presetID="2" presetSubtype="4">
                                  <p:stCondLst>
                                    <p:cond delay="0"/>
                                  </p:stCondLst>
                                  <p:childTnLst>
                                    <p:set>
                                      <p:cBhvr>
                                        <p:cTn id="938" dur="1" fill="hold">
                                          <p:stCondLst>
                                            <p:cond delay="0"/>
                                          </p:stCondLst>
                                        </p:cTn>
                                        <p:tgtEl>
                                          <p:spTgt spid="2155">
                                            <p:txEl>
                                              <p:pRg st="0" end="0"/>
                                            </p:txEl>
                                          </p:spTgt>
                                        </p:tgtEl>
                                        <p:attrNameLst>
                                          <p:attrName>style.visibility</p:attrName>
                                        </p:attrNameLst>
                                      </p:cBhvr>
                                      <p:to>
                                        <p:strVal val="visible"/>
                                      </p:to>
                                    </p:set>
                                    <p:anim calcmode="lin" valueType="num">
                                      <p:cBhvr additive="repl">
                                        <p:cTn id="939" dur="500" fill="hold"/>
                                        <p:tgtEl>
                                          <p:spTgt spid="2155">
                                            <p:txEl>
                                              <p:pRg st="0" end="0"/>
                                            </p:txEl>
                                          </p:spTgt>
                                        </p:tgtEl>
                                        <p:attrNameLst>
                                          <p:attrName>ppt_x</p:attrName>
                                        </p:attrNameLst>
                                      </p:cBhvr>
                                      <p:tavLst>
                                        <p:tav tm="0">
                                          <p:val>
                                            <p:strVal val="#ppt_x"/>
                                          </p:val>
                                        </p:tav>
                                        <p:tav tm="100000">
                                          <p:val>
                                            <p:strVal val="#ppt_x"/>
                                          </p:val>
                                        </p:tav>
                                      </p:tavLst>
                                    </p:anim>
                                    <p:anim calcmode="lin" valueType="num">
                                      <p:cBhvr additive="repl">
                                        <p:cTn id="940" dur="500" fill="hold"/>
                                        <p:tgtEl>
                                          <p:spTgt spid="21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41" fill="hold">
                      <p:stCondLst>
                        <p:cond delay="indefinite"/>
                      </p:stCondLst>
                      <p:childTnLst>
                        <p:par>
                          <p:cTn id="942" fill="hold">
                            <p:stCondLst>
                              <p:cond delay="0"/>
                            </p:stCondLst>
                            <p:childTnLst>
                              <p:par>
                                <p:cTn id="943" nodeType="clickEffect" fill="hold" presetClass="entr" presetID="2" presetSubtype="4">
                                  <p:stCondLst>
                                    <p:cond delay="0"/>
                                  </p:stCondLst>
                                  <p:childTnLst>
                                    <p:set>
                                      <p:cBhvr>
                                        <p:cTn id="944" dur="1" fill="hold">
                                          <p:stCondLst>
                                            <p:cond delay="0"/>
                                          </p:stCondLst>
                                        </p:cTn>
                                        <p:tgtEl>
                                          <p:spTgt spid="2155">
                                            <p:txEl>
                                              <p:pRg st="1" end="1"/>
                                            </p:txEl>
                                          </p:spTgt>
                                        </p:tgtEl>
                                        <p:attrNameLst>
                                          <p:attrName>style.visibility</p:attrName>
                                        </p:attrNameLst>
                                      </p:cBhvr>
                                      <p:to>
                                        <p:strVal val="visible"/>
                                      </p:to>
                                    </p:set>
                                    <p:anim calcmode="lin" valueType="num">
                                      <p:cBhvr additive="repl">
                                        <p:cTn id="945" dur="500" fill="hold"/>
                                        <p:tgtEl>
                                          <p:spTgt spid="2155">
                                            <p:txEl>
                                              <p:pRg st="1" end="1"/>
                                            </p:txEl>
                                          </p:spTgt>
                                        </p:tgtEl>
                                        <p:attrNameLst>
                                          <p:attrName>ppt_x</p:attrName>
                                        </p:attrNameLst>
                                      </p:cBhvr>
                                      <p:tavLst>
                                        <p:tav tm="0">
                                          <p:val>
                                            <p:strVal val="#ppt_x"/>
                                          </p:val>
                                        </p:tav>
                                        <p:tav tm="100000">
                                          <p:val>
                                            <p:strVal val="#ppt_x"/>
                                          </p:val>
                                        </p:tav>
                                      </p:tavLst>
                                    </p:anim>
                                    <p:anim calcmode="lin" valueType="num">
                                      <p:cBhvr additive="repl">
                                        <p:cTn id="946" dur="500" fill="hold"/>
                                        <p:tgtEl>
                                          <p:spTgt spid="2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47" fill="hold">
                      <p:stCondLst>
                        <p:cond delay="indefinite"/>
                      </p:stCondLst>
                      <p:childTnLst>
                        <p:par>
                          <p:cTn id="948" fill="hold">
                            <p:stCondLst>
                              <p:cond delay="0"/>
                            </p:stCondLst>
                            <p:childTnLst>
                              <p:par>
                                <p:cTn id="949" nodeType="clickEffect" fill="hold" presetClass="entr" presetID="2" presetSubtype="4">
                                  <p:stCondLst>
                                    <p:cond delay="0"/>
                                  </p:stCondLst>
                                  <p:childTnLst>
                                    <p:set>
                                      <p:cBhvr>
                                        <p:cTn id="950" dur="1" fill="hold">
                                          <p:stCondLst>
                                            <p:cond delay="0"/>
                                          </p:stCondLst>
                                        </p:cTn>
                                        <p:tgtEl>
                                          <p:spTgt spid="2155">
                                            <p:txEl>
                                              <p:pRg st="2" end="2"/>
                                            </p:txEl>
                                          </p:spTgt>
                                        </p:tgtEl>
                                        <p:attrNameLst>
                                          <p:attrName>style.visibility</p:attrName>
                                        </p:attrNameLst>
                                      </p:cBhvr>
                                      <p:to>
                                        <p:strVal val="visible"/>
                                      </p:to>
                                    </p:set>
                                    <p:anim calcmode="lin" valueType="num">
                                      <p:cBhvr additive="repl">
                                        <p:cTn id="951" dur="500" fill="hold"/>
                                        <p:tgtEl>
                                          <p:spTgt spid="2155">
                                            <p:txEl>
                                              <p:pRg st="2" end="2"/>
                                            </p:txEl>
                                          </p:spTgt>
                                        </p:tgtEl>
                                        <p:attrNameLst>
                                          <p:attrName>ppt_x</p:attrName>
                                        </p:attrNameLst>
                                      </p:cBhvr>
                                      <p:tavLst>
                                        <p:tav tm="0">
                                          <p:val>
                                            <p:strVal val="#ppt_x"/>
                                          </p:val>
                                        </p:tav>
                                        <p:tav tm="100000">
                                          <p:val>
                                            <p:strVal val="#ppt_x"/>
                                          </p:val>
                                        </p:tav>
                                      </p:tavLst>
                                    </p:anim>
                                    <p:anim calcmode="lin" valueType="num">
                                      <p:cBhvr additive="repl">
                                        <p:cTn id="952" dur="500" fill="hold"/>
                                        <p:tgtEl>
                                          <p:spTgt spid="21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53" fill="hold">
                      <p:stCondLst>
                        <p:cond delay="indefinite"/>
                      </p:stCondLst>
                      <p:childTnLst>
                        <p:par>
                          <p:cTn id="954" fill="hold">
                            <p:stCondLst>
                              <p:cond delay="0"/>
                            </p:stCondLst>
                            <p:childTnLst>
                              <p:par>
                                <p:cTn id="955" nodeType="clickEffect" fill="hold" presetClass="entr" presetID="2" presetSubtype="4">
                                  <p:stCondLst>
                                    <p:cond delay="0"/>
                                  </p:stCondLst>
                                  <p:childTnLst>
                                    <p:set>
                                      <p:cBhvr>
                                        <p:cTn id="956" dur="1" fill="hold">
                                          <p:stCondLst>
                                            <p:cond delay="0"/>
                                          </p:stCondLst>
                                        </p:cTn>
                                        <p:tgtEl>
                                          <p:spTgt spid="2155">
                                            <p:txEl>
                                              <p:pRg st="3" end="3"/>
                                            </p:txEl>
                                          </p:spTgt>
                                        </p:tgtEl>
                                        <p:attrNameLst>
                                          <p:attrName>style.visibility</p:attrName>
                                        </p:attrNameLst>
                                      </p:cBhvr>
                                      <p:to>
                                        <p:strVal val="visible"/>
                                      </p:to>
                                    </p:set>
                                    <p:anim calcmode="lin" valueType="num">
                                      <p:cBhvr additive="repl">
                                        <p:cTn id="957" dur="500" fill="hold"/>
                                        <p:tgtEl>
                                          <p:spTgt spid="2155">
                                            <p:txEl>
                                              <p:pRg st="3" end="3"/>
                                            </p:txEl>
                                          </p:spTgt>
                                        </p:tgtEl>
                                        <p:attrNameLst>
                                          <p:attrName>ppt_x</p:attrName>
                                        </p:attrNameLst>
                                      </p:cBhvr>
                                      <p:tavLst>
                                        <p:tav tm="0">
                                          <p:val>
                                            <p:strVal val="#ppt_x"/>
                                          </p:val>
                                        </p:tav>
                                        <p:tav tm="100000">
                                          <p:val>
                                            <p:strVal val="#ppt_x"/>
                                          </p:val>
                                        </p:tav>
                                      </p:tavLst>
                                    </p:anim>
                                    <p:anim calcmode="lin" valueType="num">
                                      <p:cBhvr additive="repl">
                                        <p:cTn id="958" dur="500" fill="hold"/>
                                        <p:tgtEl>
                                          <p:spTgt spid="21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59" fill="hold">
                      <p:stCondLst>
                        <p:cond delay="indefinite"/>
                      </p:stCondLst>
                      <p:childTnLst>
                        <p:par>
                          <p:cTn id="960" fill="hold">
                            <p:stCondLst>
                              <p:cond delay="0"/>
                            </p:stCondLst>
                            <p:childTnLst>
                              <p:par>
                                <p:cTn id="961" nodeType="clickEffect" fill="hold" presetClass="entr" presetID="2" presetSubtype="4">
                                  <p:stCondLst>
                                    <p:cond delay="0"/>
                                  </p:stCondLst>
                                  <p:childTnLst>
                                    <p:set>
                                      <p:cBhvr>
                                        <p:cTn id="962" dur="1" fill="hold">
                                          <p:stCondLst>
                                            <p:cond delay="0"/>
                                          </p:stCondLst>
                                        </p:cTn>
                                        <p:tgtEl>
                                          <p:spTgt spid="2155">
                                            <p:txEl>
                                              <p:pRg st="4" end="4"/>
                                            </p:txEl>
                                          </p:spTgt>
                                        </p:tgtEl>
                                        <p:attrNameLst>
                                          <p:attrName>style.visibility</p:attrName>
                                        </p:attrNameLst>
                                      </p:cBhvr>
                                      <p:to>
                                        <p:strVal val="visible"/>
                                      </p:to>
                                    </p:set>
                                    <p:anim calcmode="lin" valueType="num">
                                      <p:cBhvr additive="repl">
                                        <p:cTn id="963" dur="500" fill="hold"/>
                                        <p:tgtEl>
                                          <p:spTgt spid="2155">
                                            <p:txEl>
                                              <p:pRg st="4" end="4"/>
                                            </p:txEl>
                                          </p:spTgt>
                                        </p:tgtEl>
                                        <p:attrNameLst>
                                          <p:attrName>ppt_x</p:attrName>
                                        </p:attrNameLst>
                                      </p:cBhvr>
                                      <p:tavLst>
                                        <p:tav tm="0">
                                          <p:val>
                                            <p:strVal val="#ppt_x"/>
                                          </p:val>
                                        </p:tav>
                                        <p:tav tm="100000">
                                          <p:val>
                                            <p:strVal val="#ppt_x"/>
                                          </p:val>
                                        </p:tav>
                                      </p:tavLst>
                                    </p:anim>
                                    <p:anim calcmode="lin" valueType="num">
                                      <p:cBhvr additive="repl">
                                        <p:cTn id="964" dur="500" fill="hold"/>
                                        <p:tgtEl>
                                          <p:spTgt spid="21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6" name="TextShape 1"/>
          <p:cNvSpPr txBox="1"/>
          <p:nvPr/>
        </p:nvSpPr>
        <p:spPr>
          <a:xfrm>
            <a:off x="9448920" y="1295280"/>
            <a:ext cx="75960" cy="88560"/>
          </a:xfrm>
          <a:prstGeom prst="rect">
            <a:avLst/>
          </a:prstGeom>
          <a:noFill/>
          <a:ln>
            <a:noFill/>
          </a:ln>
        </p:spPr>
        <p:txBody>
          <a:bodyPr anchor="b"/>
          <a:p>
            <a:endParaRPr b="0" lang="en-US" sz="2400" spc="-1" strike="noStrike">
              <a:solidFill>
                <a:srgbClr val="3366ff"/>
              </a:solidFill>
              <a:latin typeface="Tahoma"/>
            </a:endParaRPr>
          </a:p>
        </p:txBody>
      </p:sp>
      <p:sp>
        <p:nvSpPr>
          <p:cNvPr id="2157" name="TextShape 2"/>
          <p:cNvSpPr txBox="1"/>
          <p:nvPr/>
        </p:nvSpPr>
        <p:spPr>
          <a:xfrm>
            <a:off x="304920" y="380880"/>
            <a:ext cx="8229240" cy="4114440"/>
          </a:xfrm>
          <a:prstGeom prst="rect">
            <a:avLst/>
          </a:prstGeom>
          <a:noFill/>
          <a:ln>
            <a:noFill/>
          </a:ln>
        </p:spPr>
        <p:txBody>
          <a:bodyPr/>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Make sure the writer’s evidence is adequate and accurate. For example, if the writer is making a generalization about all Chinese students based on a study of only 10, you have cause to challenge the generalization as resting on inadequate evidence.</a:t>
            </a:r>
            <a:endParaRPr b="0" lang="en-US" sz="2400" spc="-1" strike="noStrike">
              <a:solidFill>
                <a:srgbClr val="0d0d0d"/>
              </a:solidFill>
              <a:latin typeface="Arial"/>
            </a:endParaRPr>
          </a:p>
          <a:p>
            <a:pPr marL="743040" indent="-285480">
              <a:lnSpc>
                <a:spcPct val="90000"/>
              </a:lnSpc>
              <a:spcBef>
                <a:spcPts val="479"/>
              </a:spcBef>
            </a:pPr>
            <a:endParaRPr b="0" lang="en-US" sz="2400" spc="-1" strike="noStrike">
              <a:solidFill>
                <a:srgbClr val="000000"/>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Note how the writer uses language.  Which terms does the writer use with positive—or negative---connotations, signaling the values the writer holds?  Does the writer flamboyantly denigrate and dismiss the views of others with such phrases as “a ridiculous notion” or “laughably inept policies?”</a:t>
            </a:r>
            <a:endParaRPr b="0" lang="en-US" sz="2400" spc="-1" strike="noStrike">
              <a:solidFill>
                <a:srgbClr val="0d0d0d"/>
              </a:solidFill>
              <a:latin typeface="Arial"/>
            </a:endParaRPr>
          </a:p>
          <a:p>
            <a:pPr marL="743040" indent="-285480">
              <a:lnSpc>
                <a:spcPct val="90000"/>
              </a:lnSpc>
              <a:spcBef>
                <a:spcPts val="479"/>
              </a:spcBef>
            </a:pPr>
            <a:endParaRPr b="0" lang="en-US" sz="2400" spc="-1" strike="noStrike">
              <a:solidFill>
                <a:srgbClr val="000000"/>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Be alert for sweeping generalizations, bias, and prejudice:  “Women want to stay home and have children.”  “Men love to spend Sundays watching sports.”</a:t>
            </a:r>
            <a:endParaRPr b="0" lang="en-US" sz="2400" spc="-1" strike="noStrike">
              <a:solidFill>
                <a:srgbClr val="0d0d0d"/>
              </a:solidFill>
              <a:latin typeface="Arial"/>
            </a:endParaRPr>
          </a:p>
        </p:txBody>
      </p:sp>
    </p:spTree>
  </p:cSld>
  <p:timing>
    <p:tnLst>
      <p:par>
        <p:cTn id="965" dur="indefinite" restart="never" nodeType="tmRoot">
          <p:childTnLst>
            <p:seq>
              <p:cTn id="966" dur="indefinite" nodeType="mainSeq">
                <p:childTnLst>
                  <p:par>
                    <p:cTn id="967" fill="hold">
                      <p:stCondLst>
                        <p:cond delay="indefinite"/>
                      </p:stCondLst>
                      <p:childTnLst>
                        <p:par>
                          <p:cTn id="968" fill="hold">
                            <p:stCondLst>
                              <p:cond delay="0"/>
                            </p:stCondLst>
                            <p:childTnLst>
                              <p:par>
                                <p:cTn id="969" nodeType="clickEffect" fill="hold" presetClass="entr" presetID="2" presetSubtype="4">
                                  <p:stCondLst>
                                    <p:cond delay="0"/>
                                  </p:stCondLst>
                                  <p:childTnLst>
                                    <p:set>
                                      <p:cBhvr>
                                        <p:cTn id="970" dur="1" fill="hold">
                                          <p:stCondLst>
                                            <p:cond delay="0"/>
                                          </p:stCondLst>
                                        </p:cTn>
                                        <p:tgtEl>
                                          <p:spTgt spid="2157">
                                            <p:txEl>
                                              <p:pRg st="0" end="0"/>
                                            </p:txEl>
                                          </p:spTgt>
                                        </p:tgtEl>
                                        <p:attrNameLst>
                                          <p:attrName>style.visibility</p:attrName>
                                        </p:attrNameLst>
                                      </p:cBhvr>
                                      <p:to>
                                        <p:strVal val="visible"/>
                                      </p:to>
                                    </p:set>
                                    <p:anim calcmode="lin" valueType="num">
                                      <p:cBhvr additive="repl">
                                        <p:cTn id="971" dur="500" fill="hold"/>
                                        <p:tgtEl>
                                          <p:spTgt spid="2157">
                                            <p:txEl>
                                              <p:pRg st="0" end="0"/>
                                            </p:txEl>
                                          </p:spTgt>
                                        </p:tgtEl>
                                        <p:attrNameLst>
                                          <p:attrName>ppt_x</p:attrName>
                                        </p:attrNameLst>
                                      </p:cBhvr>
                                      <p:tavLst>
                                        <p:tav tm="0">
                                          <p:val>
                                            <p:strVal val="#ppt_x"/>
                                          </p:val>
                                        </p:tav>
                                        <p:tav tm="100000">
                                          <p:val>
                                            <p:strVal val="#ppt_x"/>
                                          </p:val>
                                        </p:tav>
                                      </p:tavLst>
                                    </p:anim>
                                    <p:anim calcmode="lin" valueType="num">
                                      <p:cBhvr additive="repl">
                                        <p:cTn id="972" dur="500" fill="hold"/>
                                        <p:tgtEl>
                                          <p:spTgt spid="21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3" fill="hold">
                      <p:stCondLst>
                        <p:cond delay="indefinite"/>
                      </p:stCondLst>
                      <p:childTnLst>
                        <p:par>
                          <p:cTn id="974" fill="hold">
                            <p:stCondLst>
                              <p:cond delay="0"/>
                            </p:stCondLst>
                            <p:childTnLst>
                              <p:par>
                                <p:cTn id="975" nodeType="clickEffect" fill="hold" presetClass="entr" presetID="2" presetSubtype="4">
                                  <p:stCondLst>
                                    <p:cond delay="0"/>
                                  </p:stCondLst>
                                  <p:childTnLst>
                                    <p:set>
                                      <p:cBhvr>
                                        <p:cTn id="976" dur="1" fill="hold">
                                          <p:stCondLst>
                                            <p:cond delay="0"/>
                                          </p:stCondLst>
                                        </p:cTn>
                                        <p:tgtEl>
                                          <p:spTgt spid="2157">
                                            <p:txEl>
                                              <p:pRg st="2" end="2"/>
                                            </p:txEl>
                                          </p:spTgt>
                                        </p:tgtEl>
                                        <p:attrNameLst>
                                          <p:attrName>style.visibility</p:attrName>
                                        </p:attrNameLst>
                                      </p:cBhvr>
                                      <p:to>
                                        <p:strVal val="visible"/>
                                      </p:to>
                                    </p:set>
                                    <p:anim calcmode="lin" valueType="num">
                                      <p:cBhvr additive="repl">
                                        <p:cTn id="977" dur="500" fill="hold"/>
                                        <p:tgtEl>
                                          <p:spTgt spid="2157">
                                            <p:txEl>
                                              <p:pRg st="2" end="2"/>
                                            </p:txEl>
                                          </p:spTgt>
                                        </p:tgtEl>
                                        <p:attrNameLst>
                                          <p:attrName>ppt_x</p:attrName>
                                        </p:attrNameLst>
                                      </p:cBhvr>
                                      <p:tavLst>
                                        <p:tav tm="0">
                                          <p:val>
                                            <p:strVal val="#ppt_x"/>
                                          </p:val>
                                        </p:tav>
                                        <p:tav tm="100000">
                                          <p:val>
                                            <p:strVal val="#ppt_x"/>
                                          </p:val>
                                        </p:tav>
                                      </p:tavLst>
                                    </p:anim>
                                    <p:anim calcmode="lin" valueType="num">
                                      <p:cBhvr additive="repl">
                                        <p:cTn id="978" dur="500" fill="hold"/>
                                        <p:tgtEl>
                                          <p:spTgt spid="215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79" fill="hold">
                      <p:stCondLst>
                        <p:cond delay="indefinite"/>
                      </p:stCondLst>
                      <p:childTnLst>
                        <p:par>
                          <p:cTn id="980" fill="hold">
                            <p:stCondLst>
                              <p:cond delay="0"/>
                            </p:stCondLst>
                            <p:childTnLst>
                              <p:par>
                                <p:cTn id="981" nodeType="clickEffect" fill="hold" presetClass="entr" presetID="2" presetSubtype="4">
                                  <p:stCondLst>
                                    <p:cond delay="0"/>
                                  </p:stCondLst>
                                  <p:childTnLst>
                                    <p:set>
                                      <p:cBhvr>
                                        <p:cTn id="982" dur="1" fill="hold">
                                          <p:stCondLst>
                                            <p:cond delay="0"/>
                                          </p:stCondLst>
                                        </p:cTn>
                                        <p:tgtEl>
                                          <p:spTgt spid="2157">
                                            <p:txEl>
                                              <p:pRg st="4" end="4"/>
                                            </p:txEl>
                                          </p:spTgt>
                                        </p:tgtEl>
                                        <p:attrNameLst>
                                          <p:attrName>style.visibility</p:attrName>
                                        </p:attrNameLst>
                                      </p:cBhvr>
                                      <p:to>
                                        <p:strVal val="visible"/>
                                      </p:to>
                                    </p:set>
                                    <p:anim calcmode="lin" valueType="num">
                                      <p:cBhvr additive="repl">
                                        <p:cTn id="983" dur="500" fill="hold"/>
                                        <p:tgtEl>
                                          <p:spTgt spid="2157">
                                            <p:txEl>
                                              <p:pRg st="4" end="4"/>
                                            </p:txEl>
                                          </p:spTgt>
                                        </p:tgtEl>
                                        <p:attrNameLst>
                                          <p:attrName>ppt_x</p:attrName>
                                        </p:attrNameLst>
                                      </p:cBhvr>
                                      <p:tavLst>
                                        <p:tav tm="0">
                                          <p:val>
                                            <p:strVal val="#ppt_x"/>
                                          </p:val>
                                        </p:tav>
                                        <p:tav tm="100000">
                                          <p:val>
                                            <p:strVal val="#ppt_x"/>
                                          </p:val>
                                        </p:tav>
                                      </p:tavLst>
                                    </p:anim>
                                    <p:anim calcmode="lin" valueType="num">
                                      <p:cBhvr additive="repl">
                                        <p:cTn id="984" dur="500" fill="hold"/>
                                        <p:tgtEl>
                                          <p:spTgt spid="215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8" name="TextShape 1"/>
          <p:cNvSpPr txBox="1"/>
          <p:nvPr/>
        </p:nvSpPr>
        <p:spPr>
          <a:xfrm>
            <a:off x="0" y="533520"/>
            <a:ext cx="9143640" cy="60912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Critical Questions</a:t>
            </a:r>
            <a:endParaRPr b="0" lang="en-US" sz="4000" spc="-1" strike="noStrike">
              <a:solidFill>
                <a:srgbClr val="3366ff"/>
              </a:solidFill>
              <a:latin typeface="Tahoma"/>
            </a:endParaRPr>
          </a:p>
        </p:txBody>
      </p:sp>
      <p:sp>
        <p:nvSpPr>
          <p:cNvPr id="2159" name="TextShape 2"/>
          <p:cNvSpPr txBox="1"/>
          <p:nvPr/>
        </p:nvSpPr>
        <p:spPr>
          <a:xfrm>
            <a:off x="457200" y="990720"/>
            <a:ext cx="8178480" cy="49525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Is the problem carefully stated/formulated?</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Is it a meaningful/real problem?</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Is it the RIGHT problem (formulation vs description)?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Can you make a list of assumptions, explicit and more importantly implicit about the problem?</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What, if anything, is novel about the problem formulation?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What well known problems are related or the same?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Are there simple solutions the authors do not seem to have considered?</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985" dur="indefinite" restart="never" nodeType="tmRoot">
          <p:childTnLst>
            <p:seq>
              <p:cTn id="986" dur="indefinite" nodeType="mainSeq">
                <p:childTnLst>
                  <p:par>
                    <p:cTn id="987" nodeType="clickEffect" fill="hold">
                      <p:stCondLst>
                        <p:cond delay="indefinite"/>
                      </p:stCondLst>
                      <p:childTnLst>
                        <p:par>
                          <p:cTn id="988" nodeType="withEffect" fill="hold">
                            <p:stCondLst>
                              <p:cond delay="0"/>
                            </p:stCondLst>
                            <p:childTnLst>
                              <p:par>
                                <p:cTn id="989" nodeType="clickEffect" fill="hold" presetClass="entr" presetID="1">
                                  <p:stCondLst>
                                    <p:cond delay="0"/>
                                  </p:stCondLst>
                                  <p:childTnLst>
                                    <p:set>
                                      <p:cBhvr>
                                        <p:cTn id="990" dur="1" fill="hold">
                                          <p:stCondLst>
                                            <p:cond delay="0"/>
                                          </p:stCondLst>
                                        </p:cTn>
                                        <p:tgtEl>
                                          <p:spTgt spid="2159">
                                            <p:txEl>
                                              <p:pRg st="0" end="0"/>
                                            </p:txEl>
                                          </p:spTgt>
                                        </p:tgtEl>
                                        <p:attrNameLst>
                                          <p:attrName>style.visibility</p:attrName>
                                        </p:attrNameLst>
                                      </p:cBhvr>
                                      <p:to>
                                        <p:strVal val="visible"/>
                                      </p:to>
                                    </p:set>
                                  </p:childTnLst>
                                </p:cTn>
                              </p:par>
                            </p:childTnLst>
                          </p:cTn>
                        </p:par>
                      </p:childTnLst>
                    </p:cTn>
                  </p:par>
                  <p:par>
                    <p:cTn id="991" nodeType="clickEffect" fill="hold">
                      <p:stCondLst>
                        <p:cond delay="indefinite"/>
                      </p:stCondLst>
                      <p:childTnLst>
                        <p:par>
                          <p:cTn id="992" nodeType="withEffect" fill="hold">
                            <p:stCondLst>
                              <p:cond delay="0"/>
                            </p:stCondLst>
                            <p:childTnLst>
                              <p:par>
                                <p:cTn id="993" nodeType="clickEffect" fill="hold" presetClass="entr" presetID="1">
                                  <p:stCondLst>
                                    <p:cond delay="0"/>
                                  </p:stCondLst>
                                  <p:childTnLst>
                                    <p:set>
                                      <p:cBhvr>
                                        <p:cTn id="994" dur="1" fill="hold">
                                          <p:stCondLst>
                                            <p:cond delay="0"/>
                                          </p:stCondLst>
                                        </p:cTn>
                                        <p:tgtEl>
                                          <p:spTgt spid="2159">
                                            <p:txEl>
                                              <p:pRg st="1" end="1"/>
                                            </p:txEl>
                                          </p:spTgt>
                                        </p:tgtEl>
                                        <p:attrNameLst>
                                          <p:attrName>style.visibility</p:attrName>
                                        </p:attrNameLst>
                                      </p:cBhvr>
                                      <p:to>
                                        <p:strVal val="visible"/>
                                      </p:to>
                                    </p:set>
                                  </p:childTnLst>
                                </p:cTn>
                              </p:par>
                            </p:childTnLst>
                          </p:cTn>
                        </p:par>
                      </p:childTnLst>
                    </p:cTn>
                  </p:par>
                  <p:par>
                    <p:cTn id="995" nodeType="clickEffect" fill="hold">
                      <p:stCondLst>
                        <p:cond delay="indefinite"/>
                      </p:stCondLst>
                      <p:childTnLst>
                        <p:par>
                          <p:cTn id="996" nodeType="withEffect" fill="hold">
                            <p:stCondLst>
                              <p:cond delay="0"/>
                            </p:stCondLst>
                            <p:childTnLst>
                              <p:par>
                                <p:cTn id="997" nodeType="clickEffect" fill="hold" presetClass="entr" presetID="1">
                                  <p:stCondLst>
                                    <p:cond delay="0"/>
                                  </p:stCondLst>
                                  <p:childTnLst>
                                    <p:set>
                                      <p:cBhvr>
                                        <p:cTn id="998" dur="1" fill="hold">
                                          <p:stCondLst>
                                            <p:cond delay="0"/>
                                          </p:stCondLst>
                                        </p:cTn>
                                        <p:tgtEl>
                                          <p:spTgt spid="2159">
                                            <p:txEl>
                                              <p:pRg st="2" end="2"/>
                                            </p:txEl>
                                          </p:spTgt>
                                        </p:tgtEl>
                                        <p:attrNameLst>
                                          <p:attrName>style.visibility</p:attrName>
                                        </p:attrNameLst>
                                      </p:cBhvr>
                                      <p:to>
                                        <p:strVal val="visible"/>
                                      </p:to>
                                    </p:set>
                                  </p:childTnLst>
                                </p:cTn>
                              </p:par>
                            </p:childTnLst>
                          </p:cTn>
                        </p:par>
                      </p:childTnLst>
                    </p:cTn>
                  </p:par>
                  <p:par>
                    <p:cTn id="999" nodeType="clickEffect" fill="hold">
                      <p:stCondLst>
                        <p:cond delay="indefinite"/>
                      </p:stCondLst>
                      <p:childTnLst>
                        <p:par>
                          <p:cTn id="1000" nodeType="withEffect" fill="hold">
                            <p:stCondLst>
                              <p:cond delay="0"/>
                            </p:stCondLst>
                            <p:childTnLst>
                              <p:par>
                                <p:cTn id="1001" nodeType="clickEffect" fill="hold" presetClass="entr" presetID="1">
                                  <p:stCondLst>
                                    <p:cond delay="0"/>
                                  </p:stCondLst>
                                  <p:childTnLst>
                                    <p:set>
                                      <p:cBhvr>
                                        <p:cTn id="1002" dur="1" fill="hold">
                                          <p:stCondLst>
                                            <p:cond delay="0"/>
                                          </p:stCondLst>
                                        </p:cTn>
                                        <p:tgtEl>
                                          <p:spTgt spid="2159">
                                            <p:txEl>
                                              <p:pRg st="3" end="3"/>
                                            </p:txEl>
                                          </p:spTgt>
                                        </p:tgtEl>
                                        <p:attrNameLst>
                                          <p:attrName>style.visibility</p:attrName>
                                        </p:attrNameLst>
                                      </p:cBhvr>
                                      <p:to>
                                        <p:strVal val="visible"/>
                                      </p:to>
                                    </p:set>
                                  </p:childTnLst>
                                </p:cTn>
                              </p:par>
                            </p:childTnLst>
                          </p:cTn>
                        </p:par>
                      </p:childTnLst>
                    </p:cTn>
                  </p:par>
                  <p:par>
                    <p:cTn id="1003" nodeType="clickEffect" fill="hold">
                      <p:stCondLst>
                        <p:cond delay="indefinite"/>
                      </p:stCondLst>
                      <p:childTnLst>
                        <p:par>
                          <p:cTn id="1004" nodeType="withEffect" fill="hold">
                            <p:stCondLst>
                              <p:cond delay="0"/>
                            </p:stCondLst>
                            <p:childTnLst>
                              <p:par>
                                <p:cTn id="1005" nodeType="clickEffect" fill="hold" presetClass="entr" presetID="1">
                                  <p:stCondLst>
                                    <p:cond delay="0"/>
                                  </p:stCondLst>
                                  <p:childTnLst>
                                    <p:set>
                                      <p:cBhvr>
                                        <p:cTn id="1006" dur="1" fill="hold">
                                          <p:stCondLst>
                                            <p:cond delay="0"/>
                                          </p:stCondLst>
                                        </p:cTn>
                                        <p:tgtEl>
                                          <p:spTgt spid="2159">
                                            <p:txEl>
                                              <p:pRg st="4" end="4"/>
                                            </p:txEl>
                                          </p:spTgt>
                                        </p:tgtEl>
                                        <p:attrNameLst>
                                          <p:attrName>style.visibility</p:attrName>
                                        </p:attrNameLst>
                                      </p:cBhvr>
                                      <p:to>
                                        <p:strVal val="visible"/>
                                      </p:to>
                                    </p:set>
                                  </p:childTnLst>
                                </p:cTn>
                              </p:par>
                            </p:childTnLst>
                          </p:cTn>
                        </p:par>
                      </p:childTnLst>
                    </p:cTn>
                  </p:par>
                  <p:par>
                    <p:cTn id="1007" nodeType="clickEffect" fill="hold">
                      <p:stCondLst>
                        <p:cond delay="indefinite"/>
                      </p:stCondLst>
                      <p:childTnLst>
                        <p:par>
                          <p:cTn id="1008" nodeType="withEffect" fill="hold">
                            <p:stCondLst>
                              <p:cond delay="0"/>
                            </p:stCondLst>
                            <p:childTnLst>
                              <p:par>
                                <p:cTn id="1009" nodeType="clickEffect" fill="hold" presetClass="entr" presetID="1">
                                  <p:stCondLst>
                                    <p:cond delay="0"/>
                                  </p:stCondLst>
                                  <p:childTnLst>
                                    <p:set>
                                      <p:cBhvr>
                                        <p:cTn id="1010" dur="1" fill="hold">
                                          <p:stCondLst>
                                            <p:cond delay="0"/>
                                          </p:stCondLst>
                                        </p:cTn>
                                        <p:tgtEl>
                                          <p:spTgt spid="2159">
                                            <p:txEl>
                                              <p:pRg st="5" end="5"/>
                                            </p:txEl>
                                          </p:spTgt>
                                        </p:tgtEl>
                                        <p:attrNameLst>
                                          <p:attrName>style.visibility</p:attrName>
                                        </p:attrNameLst>
                                      </p:cBhvr>
                                      <p:to>
                                        <p:strVal val="visible"/>
                                      </p:to>
                                    </p:set>
                                  </p:childTnLst>
                                </p:cTn>
                              </p:par>
                            </p:childTnLst>
                          </p:cTn>
                        </p:par>
                      </p:childTnLst>
                    </p:cTn>
                  </p:par>
                  <p:par>
                    <p:cTn id="1011" nodeType="clickEffect" fill="hold">
                      <p:stCondLst>
                        <p:cond delay="indefinite"/>
                      </p:stCondLst>
                      <p:childTnLst>
                        <p:par>
                          <p:cTn id="1012" nodeType="withEffect" fill="hold">
                            <p:stCondLst>
                              <p:cond delay="0"/>
                            </p:stCondLst>
                            <p:childTnLst>
                              <p:par>
                                <p:cTn id="1013" nodeType="clickEffect" fill="hold" presetClass="entr" presetID="1">
                                  <p:stCondLst>
                                    <p:cond delay="0"/>
                                  </p:stCondLst>
                                  <p:childTnLst>
                                    <p:set>
                                      <p:cBhvr>
                                        <p:cTn id="1014" dur="1" fill="hold">
                                          <p:stCondLst>
                                            <p:cond delay="0"/>
                                          </p:stCondLst>
                                        </p:cTn>
                                        <p:tgtEl>
                                          <p:spTgt spid="2159">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0"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Critical Questions</a:t>
            </a:r>
            <a:endParaRPr b="0" lang="en-US" sz="4000" spc="-1" strike="noStrike">
              <a:solidFill>
                <a:srgbClr val="3366ff"/>
              </a:solidFill>
              <a:latin typeface="Tahoma"/>
            </a:endParaRPr>
          </a:p>
        </p:txBody>
      </p:sp>
      <p:sp>
        <p:nvSpPr>
          <p:cNvPr id="2161" name="TextShape 2"/>
          <p:cNvSpPr txBox="1"/>
          <p:nvPr/>
        </p:nvSpPr>
        <p:spPr>
          <a:xfrm>
            <a:off x="457200" y="101592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Can you make a list of assumptions, explict and more importantly implicit about the technique? Consider every divide, matrix op, function inversion, minimization (maximization) ? Are the assumptions justified?</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What are the limitations of the solution (including limitations the authors might not have noticed or clearly admitted)?</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Is the logic of the paper clear and justiﬁable, given the assumptions, or is there a ﬂaw in the reasoning?</a:t>
            </a:r>
            <a:endParaRPr b="0" lang="en-US" sz="2800" spc="-1" strike="noStrike">
              <a:solidFill>
                <a:srgbClr val="000000"/>
              </a:solidFill>
              <a:latin typeface="Arial"/>
            </a:endParaRPr>
          </a:p>
        </p:txBody>
      </p:sp>
    </p:spTree>
  </p:cSld>
  <p:timing>
    <p:tnLst>
      <p:par>
        <p:cTn id="1015" dur="indefinite" restart="never" nodeType="tmRoot">
          <p:childTnLst>
            <p:seq>
              <p:cTn id="1016" dur="indefinite" nodeType="mainSeq">
                <p:childTnLst>
                  <p:par>
                    <p:cTn id="1017" nodeType="clickEffect" fill="hold">
                      <p:stCondLst>
                        <p:cond delay="indefinite"/>
                      </p:stCondLst>
                      <p:childTnLst>
                        <p:par>
                          <p:cTn id="1018" nodeType="withEffect" fill="hold">
                            <p:stCondLst>
                              <p:cond delay="0"/>
                            </p:stCondLst>
                            <p:childTnLst>
                              <p:par>
                                <p:cTn id="1019" nodeType="clickEffect" fill="hold" presetClass="entr" presetID="1">
                                  <p:stCondLst>
                                    <p:cond delay="0"/>
                                  </p:stCondLst>
                                  <p:childTnLst>
                                    <p:set>
                                      <p:cBhvr>
                                        <p:cTn id="1020" dur="1" fill="hold">
                                          <p:stCondLst>
                                            <p:cond delay="0"/>
                                          </p:stCondLst>
                                        </p:cTn>
                                        <p:tgtEl>
                                          <p:spTgt spid="2161">
                                            <p:txEl>
                                              <p:pRg st="0" end="0"/>
                                            </p:txEl>
                                          </p:spTgt>
                                        </p:tgtEl>
                                        <p:attrNameLst>
                                          <p:attrName>style.visibility</p:attrName>
                                        </p:attrNameLst>
                                      </p:cBhvr>
                                      <p:to>
                                        <p:strVal val="visible"/>
                                      </p:to>
                                    </p:set>
                                  </p:childTnLst>
                                </p:cTn>
                              </p:par>
                            </p:childTnLst>
                          </p:cTn>
                        </p:par>
                      </p:childTnLst>
                    </p:cTn>
                  </p:par>
                  <p:par>
                    <p:cTn id="1021" nodeType="clickEffect" fill="hold">
                      <p:stCondLst>
                        <p:cond delay="indefinite"/>
                      </p:stCondLst>
                      <p:childTnLst>
                        <p:par>
                          <p:cTn id="1022" nodeType="withEffect" fill="hold">
                            <p:stCondLst>
                              <p:cond delay="0"/>
                            </p:stCondLst>
                            <p:childTnLst>
                              <p:par>
                                <p:cTn id="1023" nodeType="clickEffect" fill="hold" presetClass="entr" presetID="1">
                                  <p:stCondLst>
                                    <p:cond delay="0"/>
                                  </p:stCondLst>
                                  <p:childTnLst>
                                    <p:set>
                                      <p:cBhvr>
                                        <p:cTn id="1024" dur="1" fill="hold">
                                          <p:stCondLst>
                                            <p:cond delay="0"/>
                                          </p:stCondLst>
                                        </p:cTn>
                                        <p:tgtEl>
                                          <p:spTgt spid="2161">
                                            <p:txEl>
                                              <p:pRg st="1" end="1"/>
                                            </p:txEl>
                                          </p:spTgt>
                                        </p:tgtEl>
                                        <p:attrNameLst>
                                          <p:attrName>style.visibility</p:attrName>
                                        </p:attrNameLst>
                                      </p:cBhvr>
                                      <p:to>
                                        <p:strVal val="visible"/>
                                      </p:to>
                                    </p:set>
                                  </p:childTnLst>
                                </p:cTn>
                              </p:par>
                            </p:childTnLst>
                          </p:cTn>
                        </p:par>
                      </p:childTnLst>
                    </p:cTn>
                  </p:par>
                  <p:par>
                    <p:cTn id="1025" nodeType="clickEffect" fill="hold">
                      <p:stCondLst>
                        <p:cond delay="indefinite"/>
                      </p:stCondLst>
                      <p:childTnLst>
                        <p:par>
                          <p:cTn id="1026" nodeType="withEffect" fill="hold">
                            <p:stCondLst>
                              <p:cond delay="0"/>
                            </p:stCondLst>
                            <p:childTnLst>
                              <p:par>
                                <p:cTn id="1027" nodeType="clickEffect" fill="hold" presetClass="entr" presetID="1">
                                  <p:stCondLst>
                                    <p:cond delay="0"/>
                                  </p:stCondLst>
                                  <p:childTnLst>
                                    <p:set>
                                      <p:cBhvr>
                                        <p:cTn id="1028" dur="1" fill="hold">
                                          <p:stCondLst>
                                            <p:cond delay="0"/>
                                          </p:stCondLst>
                                        </p:cTn>
                                        <p:tgtEl>
                                          <p:spTgt spid="2161">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2"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Critical Questions</a:t>
            </a:r>
            <a:endParaRPr b="0" lang="en-US" sz="4000" spc="-1" strike="noStrike">
              <a:solidFill>
                <a:srgbClr val="3366ff"/>
              </a:solidFill>
              <a:latin typeface="Tahoma"/>
            </a:endParaRPr>
          </a:p>
        </p:txBody>
      </p:sp>
      <p:sp>
        <p:nvSpPr>
          <p:cNvPr id="2163" name="TextShape 2"/>
          <p:cNvSpPr txBox="1"/>
          <p:nvPr/>
        </p:nvSpPr>
        <p:spPr>
          <a:xfrm>
            <a:off x="457200" y="101592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Do all the pieces of their work ﬁt together logically?</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Has the right theorem been proven?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Are Theorems Logically supported? Are proofs given? Cited?  If cited, how credible a source?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If the authors present data, did they gather the right data to substantiate their argument, and did they appear to gather it in the correct manner?</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Did they have enough data to make a statistically sound decision?</a:t>
            </a:r>
            <a:endParaRPr b="0" lang="en-US" sz="2800" spc="-1" strike="noStrike">
              <a:solidFill>
                <a:srgbClr val="000000"/>
              </a:solidFill>
              <a:latin typeface="Arial"/>
            </a:endParaRPr>
          </a:p>
        </p:txBody>
      </p:sp>
    </p:spTree>
  </p:cSld>
  <p:timing>
    <p:tnLst>
      <p:par>
        <p:cTn id="1029" dur="indefinite" restart="never" nodeType="tmRoot">
          <p:childTnLst>
            <p:seq>
              <p:cTn id="1030" dur="indefinite" nodeType="mainSeq">
                <p:childTnLst>
                  <p:par>
                    <p:cTn id="1031" nodeType="clickEffect" fill="hold">
                      <p:stCondLst>
                        <p:cond delay="indefinite"/>
                      </p:stCondLst>
                      <p:childTnLst>
                        <p:par>
                          <p:cTn id="1032" nodeType="withEffect" fill="hold">
                            <p:stCondLst>
                              <p:cond delay="0"/>
                            </p:stCondLst>
                            <p:childTnLst>
                              <p:par>
                                <p:cTn id="1033" nodeType="clickEffect" fill="hold" presetClass="entr" presetID="1">
                                  <p:stCondLst>
                                    <p:cond delay="0"/>
                                  </p:stCondLst>
                                  <p:childTnLst>
                                    <p:set>
                                      <p:cBhvr>
                                        <p:cTn id="1034" dur="1" fill="hold">
                                          <p:stCondLst>
                                            <p:cond delay="0"/>
                                          </p:stCondLst>
                                        </p:cTn>
                                        <p:tgtEl>
                                          <p:spTgt spid="2163">
                                            <p:txEl>
                                              <p:pRg st="0" end="0"/>
                                            </p:txEl>
                                          </p:spTgt>
                                        </p:tgtEl>
                                        <p:attrNameLst>
                                          <p:attrName>style.visibility</p:attrName>
                                        </p:attrNameLst>
                                      </p:cBhvr>
                                      <p:to>
                                        <p:strVal val="visible"/>
                                      </p:to>
                                    </p:set>
                                  </p:childTnLst>
                                </p:cTn>
                              </p:par>
                            </p:childTnLst>
                          </p:cTn>
                        </p:par>
                      </p:childTnLst>
                    </p:cTn>
                  </p:par>
                  <p:par>
                    <p:cTn id="1035" fill="hold">
                      <p:stCondLst>
                        <p:cond delay="indefinite"/>
                      </p:stCondLst>
                      <p:childTnLst>
                        <p:par>
                          <p:cTn id="1036" fill="hold">
                            <p:stCondLst>
                              <p:cond delay="0"/>
                            </p:stCondLst>
                            <p:childTnLst>
                              <p:par>
                                <p:cTn id="1037" nodeType="clickEffect" fill="hold" presetClass="entr" presetID="1">
                                  <p:stCondLst>
                                    <p:cond delay="0"/>
                                  </p:stCondLst>
                                  <p:childTnLst>
                                    <p:set>
                                      <p:cBhvr>
                                        <p:cTn id="1038" dur="1" fill="hold">
                                          <p:stCondLst>
                                            <p:cond delay="0"/>
                                          </p:stCondLst>
                                        </p:cTn>
                                        <p:tgtEl>
                                          <p:spTgt spid="2163">
                                            <p:txEl>
                                              <p:pRg st="1" end="1"/>
                                            </p:txEl>
                                          </p:spTgt>
                                        </p:tgtEl>
                                        <p:attrNameLst>
                                          <p:attrName>style.visibility</p:attrName>
                                        </p:attrNameLst>
                                      </p:cBhvr>
                                      <p:to>
                                        <p:strVal val="visible"/>
                                      </p:to>
                                    </p:set>
                                  </p:childTnLst>
                                </p:cTn>
                              </p:par>
                            </p:childTnLst>
                          </p:cTn>
                        </p:par>
                      </p:childTnLst>
                    </p:cTn>
                  </p:par>
                  <p:par>
                    <p:cTn id="1039" nodeType="clickEffect" fill="hold">
                      <p:stCondLst>
                        <p:cond delay="indefinite"/>
                      </p:stCondLst>
                      <p:childTnLst>
                        <p:par>
                          <p:cTn id="1040" nodeType="withEffect" fill="hold">
                            <p:stCondLst>
                              <p:cond delay="0"/>
                            </p:stCondLst>
                            <p:childTnLst>
                              <p:par>
                                <p:cTn id="1041" nodeType="clickEffect" fill="hold" presetClass="entr" presetID="1">
                                  <p:stCondLst>
                                    <p:cond delay="0"/>
                                  </p:stCondLst>
                                  <p:childTnLst>
                                    <p:set>
                                      <p:cBhvr>
                                        <p:cTn id="1042" dur="1" fill="hold">
                                          <p:stCondLst>
                                            <p:cond delay="0"/>
                                          </p:stCondLst>
                                        </p:cTn>
                                        <p:tgtEl>
                                          <p:spTgt spid="2163">
                                            <p:txEl>
                                              <p:pRg st="2" end="2"/>
                                            </p:txEl>
                                          </p:spTgt>
                                        </p:tgtEl>
                                        <p:attrNameLst>
                                          <p:attrName>style.visibility</p:attrName>
                                        </p:attrNameLst>
                                      </p:cBhvr>
                                      <p:to>
                                        <p:strVal val="visible"/>
                                      </p:to>
                                    </p:set>
                                  </p:childTnLst>
                                </p:cTn>
                              </p:par>
                            </p:childTnLst>
                          </p:cTn>
                        </p:par>
                      </p:childTnLst>
                    </p:cTn>
                  </p:par>
                  <p:par>
                    <p:cTn id="1043" nodeType="clickEffect" fill="hold">
                      <p:stCondLst>
                        <p:cond delay="indefinite"/>
                      </p:stCondLst>
                      <p:childTnLst>
                        <p:par>
                          <p:cTn id="1044" nodeType="withEffect" fill="hold">
                            <p:stCondLst>
                              <p:cond delay="0"/>
                            </p:stCondLst>
                            <p:childTnLst>
                              <p:par>
                                <p:cTn id="1045" nodeType="clickEffect" fill="hold" presetClass="entr" presetID="1">
                                  <p:stCondLst>
                                    <p:cond delay="0"/>
                                  </p:stCondLst>
                                  <p:childTnLst>
                                    <p:set>
                                      <p:cBhvr>
                                        <p:cTn id="1046" dur="1" fill="hold">
                                          <p:stCondLst>
                                            <p:cond delay="0"/>
                                          </p:stCondLst>
                                        </p:cTn>
                                        <p:tgtEl>
                                          <p:spTgt spid="2163">
                                            <p:txEl>
                                              <p:pRg st="3" end="3"/>
                                            </p:txEl>
                                          </p:spTgt>
                                        </p:tgtEl>
                                        <p:attrNameLst>
                                          <p:attrName>style.visibility</p:attrName>
                                        </p:attrNameLst>
                                      </p:cBhvr>
                                      <p:to>
                                        <p:strVal val="visible"/>
                                      </p:to>
                                    </p:set>
                                  </p:childTnLst>
                                </p:cTn>
                              </p:par>
                            </p:childTnLst>
                          </p:cTn>
                        </p:par>
                      </p:childTnLst>
                    </p:cTn>
                  </p:par>
                  <p:par>
                    <p:cTn id="1047" nodeType="clickEffect" fill="hold">
                      <p:stCondLst>
                        <p:cond delay="indefinite"/>
                      </p:stCondLst>
                      <p:childTnLst>
                        <p:par>
                          <p:cTn id="1048" nodeType="withEffect" fill="hold">
                            <p:stCondLst>
                              <p:cond delay="0"/>
                            </p:stCondLst>
                            <p:childTnLst>
                              <p:par>
                                <p:cTn id="1049" nodeType="clickEffect" fill="hold" presetClass="entr" presetID="1">
                                  <p:stCondLst>
                                    <p:cond delay="0"/>
                                  </p:stCondLst>
                                  <p:childTnLst>
                                    <p:set>
                                      <p:cBhvr>
                                        <p:cTn id="1050" dur="1" fill="hold">
                                          <p:stCondLst>
                                            <p:cond delay="0"/>
                                          </p:stCondLst>
                                        </p:cTn>
                                        <p:tgtEl>
                                          <p:spTgt spid="2163">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4"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Critical Questions</a:t>
            </a:r>
            <a:endParaRPr b="0" lang="en-US" sz="4000" spc="-1" strike="noStrike">
              <a:solidFill>
                <a:srgbClr val="3366ff"/>
              </a:solidFill>
              <a:latin typeface="Tahoma"/>
            </a:endParaRPr>
          </a:p>
        </p:txBody>
      </p:sp>
      <p:sp>
        <p:nvSpPr>
          <p:cNvPr id="2165" name="TextShape 2"/>
          <p:cNvSpPr txBox="1"/>
          <p:nvPr/>
        </p:nvSpPr>
        <p:spPr>
          <a:xfrm>
            <a:off x="457200" y="101592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Did they interpret the data in a reasonable manner?</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Would other data be more compelling?</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Did they compare with actual state of the art performance?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Was the same data used for training and testing?</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Were Parms selected on Test Results?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What were the results? Did they do what they set out to do?</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On what dimension(s) did they advance the art?</a:t>
            </a:r>
            <a:endParaRPr b="0" lang="en-US" sz="2800" spc="-1" strike="noStrike">
              <a:solidFill>
                <a:srgbClr val="000000"/>
              </a:solidFill>
              <a:latin typeface="Arial"/>
            </a:endParaRPr>
          </a:p>
        </p:txBody>
      </p:sp>
    </p:spTree>
  </p:cSld>
  <p:timing>
    <p:tnLst>
      <p:par>
        <p:cTn id="1051" dur="indefinite" restart="never" nodeType="tmRoot">
          <p:childTnLst>
            <p:seq>
              <p:cTn id="1052" dur="indefinite" nodeType="mainSeq">
                <p:childTnLst>
                  <p:par>
                    <p:cTn id="1053" nodeType="clickEffect" fill="hold">
                      <p:stCondLst>
                        <p:cond delay="indefinite"/>
                      </p:stCondLst>
                      <p:childTnLst>
                        <p:par>
                          <p:cTn id="1054" nodeType="withEffect" fill="hold">
                            <p:stCondLst>
                              <p:cond delay="0"/>
                            </p:stCondLst>
                            <p:childTnLst>
                              <p:par>
                                <p:cTn id="1055" nodeType="clickEffect" fill="hold" presetClass="entr" presetID="1">
                                  <p:stCondLst>
                                    <p:cond delay="0"/>
                                  </p:stCondLst>
                                  <p:childTnLst>
                                    <p:set>
                                      <p:cBhvr>
                                        <p:cTn id="1056" dur="1" fill="hold">
                                          <p:stCondLst>
                                            <p:cond delay="0"/>
                                          </p:stCondLst>
                                        </p:cTn>
                                        <p:tgtEl>
                                          <p:spTgt spid="2165">
                                            <p:txEl>
                                              <p:pRg st="0" end="0"/>
                                            </p:txEl>
                                          </p:spTgt>
                                        </p:tgtEl>
                                        <p:attrNameLst>
                                          <p:attrName>style.visibility</p:attrName>
                                        </p:attrNameLst>
                                      </p:cBhvr>
                                      <p:to>
                                        <p:strVal val="visible"/>
                                      </p:to>
                                    </p:set>
                                  </p:childTnLst>
                                </p:cTn>
                              </p:par>
                            </p:childTnLst>
                          </p:cTn>
                        </p:par>
                      </p:childTnLst>
                    </p:cTn>
                  </p:par>
                  <p:par>
                    <p:cTn id="1057" nodeType="clickEffect" fill="hold">
                      <p:stCondLst>
                        <p:cond delay="indefinite"/>
                      </p:stCondLst>
                      <p:childTnLst>
                        <p:par>
                          <p:cTn id="1058" nodeType="withEffect" fill="hold">
                            <p:stCondLst>
                              <p:cond delay="0"/>
                            </p:stCondLst>
                            <p:childTnLst>
                              <p:par>
                                <p:cTn id="1059" nodeType="clickEffect" fill="hold" presetClass="entr" presetID="1">
                                  <p:stCondLst>
                                    <p:cond delay="0"/>
                                  </p:stCondLst>
                                  <p:childTnLst>
                                    <p:set>
                                      <p:cBhvr>
                                        <p:cTn id="1060" dur="1" fill="hold">
                                          <p:stCondLst>
                                            <p:cond delay="0"/>
                                          </p:stCondLst>
                                        </p:cTn>
                                        <p:tgtEl>
                                          <p:spTgt spid="2165">
                                            <p:txEl>
                                              <p:pRg st="1" end="1"/>
                                            </p:txEl>
                                          </p:spTgt>
                                        </p:tgtEl>
                                        <p:attrNameLst>
                                          <p:attrName>style.visibility</p:attrName>
                                        </p:attrNameLst>
                                      </p:cBhvr>
                                      <p:to>
                                        <p:strVal val="visible"/>
                                      </p:to>
                                    </p:set>
                                  </p:childTnLst>
                                </p:cTn>
                              </p:par>
                            </p:childTnLst>
                          </p:cTn>
                        </p:par>
                      </p:childTnLst>
                    </p:cTn>
                  </p:par>
                  <p:par>
                    <p:cTn id="1061" nodeType="clickEffect" fill="hold">
                      <p:stCondLst>
                        <p:cond delay="indefinite"/>
                      </p:stCondLst>
                      <p:childTnLst>
                        <p:par>
                          <p:cTn id="1062" nodeType="withEffect" fill="hold">
                            <p:stCondLst>
                              <p:cond delay="0"/>
                            </p:stCondLst>
                            <p:childTnLst>
                              <p:par>
                                <p:cTn id="1063" nodeType="clickEffect" fill="hold" presetClass="entr" presetID="1">
                                  <p:stCondLst>
                                    <p:cond delay="0"/>
                                  </p:stCondLst>
                                  <p:childTnLst>
                                    <p:set>
                                      <p:cBhvr>
                                        <p:cTn id="1064" dur="1" fill="hold">
                                          <p:stCondLst>
                                            <p:cond delay="0"/>
                                          </p:stCondLst>
                                        </p:cTn>
                                        <p:tgtEl>
                                          <p:spTgt spid="2165">
                                            <p:txEl>
                                              <p:pRg st="2" end="2"/>
                                            </p:txEl>
                                          </p:spTgt>
                                        </p:tgtEl>
                                        <p:attrNameLst>
                                          <p:attrName>style.visibility</p:attrName>
                                        </p:attrNameLst>
                                      </p:cBhvr>
                                      <p:to>
                                        <p:strVal val="visible"/>
                                      </p:to>
                                    </p:set>
                                  </p:childTnLst>
                                </p:cTn>
                              </p:par>
                            </p:childTnLst>
                          </p:cTn>
                        </p:par>
                      </p:childTnLst>
                    </p:cTn>
                  </p:par>
                  <p:par>
                    <p:cTn id="1065" fill="hold">
                      <p:stCondLst>
                        <p:cond delay="indefinite"/>
                      </p:stCondLst>
                      <p:childTnLst>
                        <p:par>
                          <p:cTn id="1066" fill="hold">
                            <p:stCondLst>
                              <p:cond delay="0"/>
                            </p:stCondLst>
                            <p:childTnLst>
                              <p:par>
                                <p:cTn id="1067" nodeType="clickEffect" fill="hold" presetClass="entr" presetID="1">
                                  <p:stCondLst>
                                    <p:cond delay="0"/>
                                  </p:stCondLst>
                                  <p:childTnLst>
                                    <p:set>
                                      <p:cBhvr>
                                        <p:cTn id="1068" dur="1" fill="hold">
                                          <p:stCondLst>
                                            <p:cond delay="0"/>
                                          </p:stCondLst>
                                        </p:cTn>
                                        <p:tgtEl>
                                          <p:spTgt spid="2165">
                                            <p:txEl>
                                              <p:pRg st="3" end="3"/>
                                            </p:txEl>
                                          </p:spTgt>
                                        </p:tgtEl>
                                        <p:attrNameLst>
                                          <p:attrName>style.visibility</p:attrName>
                                        </p:attrNameLst>
                                      </p:cBhvr>
                                      <p:to>
                                        <p:strVal val="visible"/>
                                      </p:to>
                                    </p:set>
                                  </p:childTnLst>
                                </p:cTn>
                              </p:par>
                            </p:childTnLst>
                          </p:cTn>
                        </p:par>
                      </p:childTnLst>
                    </p:cTn>
                  </p:par>
                  <p:par>
                    <p:cTn id="1069" fill="hold">
                      <p:stCondLst>
                        <p:cond delay="indefinite"/>
                      </p:stCondLst>
                      <p:childTnLst>
                        <p:par>
                          <p:cTn id="1070" fill="hold">
                            <p:stCondLst>
                              <p:cond delay="0"/>
                            </p:stCondLst>
                            <p:childTnLst>
                              <p:par>
                                <p:cTn id="1071" nodeType="clickEffect" fill="hold" presetClass="entr" presetID="1">
                                  <p:stCondLst>
                                    <p:cond delay="0"/>
                                  </p:stCondLst>
                                  <p:childTnLst>
                                    <p:set>
                                      <p:cBhvr>
                                        <p:cTn id="1072" dur="1" fill="hold">
                                          <p:stCondLst>
                                            <p:cond delay="0"/>
                                          </p:stCondLst>
                                        </p:cTn>
                                        <p:tgtEl>
                                          <p:spTgt spid="2165">
                                            <p:txEl>
                                              <p:pRg st="4" end="4"/>
                                            </p:txEl>
                                          </p:spTgt>
                                        </p:tgtEl>
                                        <p:attrNameLst>
                                          <p:attrName>style.visibility</p:attrName>
                                        </p:attrNameLst>
                                      </p:cBhvr>
                                      <p:to>
                                        <p:strVal val="visible"/>
                                      </p:to>
                                    </p:set>
                                  </p:childTnLst>
                                </p:cTn>
                              </p:par>
                            </p:childTnLst>
                          </p:cTn>
                        </p:par>
                      </p:childTnLst>
                    </p:cTn>
                  </p:par>
                  <p:par>
                    <p:cTn id="1073" nodeType="clickEffect" fill="hold">
                      <p:stCondLst>
                        <p:cond delay="indefinite"/>
                      </p:stCondLst>
                      <p:childTnLst>
                        <p:par>
                          <p:cTn id="1074" nodeType="withEffect" fill="hold">
                            <p:stCondLst>
                              <p:cond delay="0"/>
                            </p:stCondLst>
                            <p:childTnLst>
                              <p:par>
                                <p:cTn id="1075" nodeType="clickEffect" fill="hold" presetClass="entr" presetID="1">
                                  <p:stCondLst>
                                    <p:cond delay="0"/>
                                  </p:stCondLst>
                                  <p:childTnLst>
                                    <p:set>
                                      <p:cBhvr>
                                        <p:cTn id="1076" dur="1" fill="hold">
                                          <p:stCondLst>
                                            <p:cond delay="0"/>
                                          </p:stCondLst>
                                        </p:cTn>
                                        <p:tgtEl>
                                          <p:spTgt spid="2165">
                                            <p:txEl>
                                              <p:pRg st="5" end="5"/>
                                            </p:txEl>
                                          </p:spTgt>
                                        </p:tgtEl>
                                        <p:attrNameLst>
                                          <p:attrName>style.visibility</p:attrName>
                                        </p:attrNameLst>
                                      </p:cBhvr>
                                      <p:to>
                                        <p:strVal val="visible"/>
                                      </p:to>
                                    </p:set>
                                  </p:childTnLst>
                                </p:cTn>
                              </p:par>
                            </p:childTnLst>
                          </p:cTn>
                        </p:par>
                      </p:childTnLst>
                    </p:cTn>
                  </p:par>
                  <p:par>
                    <p:cTn id="1077" nodeType="clickEffect" fill="hold">
                      <p:stCondLst>
                        <p:cond delay="indefinite"/>
                      </p:stCondLst>
                      <p:childTnLst>
                        <p:par>
                          <p:cTn id="1078" nodeType="withEffect" fill="hold">
                            <p:stCondLst>
                              <p:cond delay="0"/>
                            </p:stCondLst>
                            <p:childTnLst>
                              <p:par>
                                <p:cTn id="1079" nodeType="clickEffect" fill="hold" presetClass="entr" presetID="1">
                                  <p:stCondLst>
                                    <p:cond delay="0"/>
                                  </p:stCondLst>
                                  <p:childTnLst>
                                    <p:set>
                                      <p:cBhvr>
                                        <p:cTn id="1080" dur="1" fill="hold">
                                          <p:stCondLst>
                                            <p:cond delay="0"/>
                                          </p:stCondLst>
                                        </p:cTn>
                                        <p:tgtEl>
                                          <p:spTgt spid="2165">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6" name="TextShape 1"/>
          <p:cNvSpPr txBox="1"/>
          <p:nvPr/>
        </p:nvSpPr>
        <p:spPr>
          <a:xfrm>
            <a:off x="406440" y="7632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Critical Questions</a:t>
            </a:r>
            <a:endParaRPr b="0" lang="en-US" sz="4000" spc="-1" strike="noStrike">
              <a:solidFill>
                <a:srgbClr val="3366ff"/>
              </a:solidFill>
              <a:latin typeface="Tahoma"/>
            </a:endParaRPr>
          </a:p>
        </p:txBody>
      </p:sp>
      <p:sp>
        <p:nvSpPr>
          <p:cNvPr id="2167" name="TextShape 2"/>
          <p:cNvSpPr txBox="1"/>
          <p:nvPr/>
        </p:nvSpPr>
        <p:spPr>
          <a:xfrm>
            <a:off x="457200" y="1143000"/>
            <a:ext cx="8229240" cy="5105160"/>
          </a:xfrm>
          <a:prstGeom prst="rect">
            <a:avLst/>
          </a:prstGeom>
          <a:noFill/>
          <a:ln>
            <a:noFill/>
          </a:ln>
        </p:spPr>
        <p:txBody>
          <a:bodyPr/>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Have the authors been cutting corners (intentionally or unintentionally)?</a:t>
            </a:r>
            <a:endParaRPr b="0" lang="en-US" sz="3200" spc="-1" strike="noStrike">
              <a:solidFill>
                <a:srgbClr val="000000"/>
              </a:solidFill>
              <a:latin typeface="Arial"/>
            </a:endParaRPr>
          </a:p>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Would results be reproducable? </a:t>
            </a:r>
            <a:endParaRPr b="0" lang="en-US" sz="3200" spc="-1" strike="noStrike">
              <a:solidFill>
                <a:srgbClr val="000000"/>
              </a:solidFill>
              <a:latin typeface="Arial"/>
            </a:endParaRPr>
          </a:p>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Problematic experimental setup? </a:t>
            </a:r>
            <a:endParaRPr b="0" lang="en-US" sz="3200" spc="-1" strike="noStrike">
              <a:solidFill>
                <a:srgbClr val="000000"/>
              </a:solidFill>
              <a:latin typeface="Arial"/>
            </a:endParaRPr>
          </a:p>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Confounding factors? </a:t>
            </a:r>
            <a:endParaRPr b="0" lang="en-US" sz="3200" spc="-1" strike="noStrike">
              <a:solidFill>
                <a:srgbClr val="000000"/>
              </a:solidFill>
              <a:latin typeface="Arial"/>
            </a:endParaRPr>
          </a:p>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Unrealistic or artificial benchmarks? </a:t>
            </a:r>
            <a:endParaRPr b="0" lang="en-US" sz="3200" spc="-1" strike="noStrike">
              <a:solidFill>
                <a:srgbClr val="000000"/>
              </a:solidFill>
              <a:latin typeface="Arial"/>
            </a:endParaRPr>
          </a:p>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Comparing apples and oranges? </a:t>
            </a:r>
            <a:endParaRPr b="0" lang="en-US" sz="3200" spc="-1" strike="noStrike">
              <a:solidFill>
                <a:srgbClr val="000000"/>
              </a:solidFill>
              <a:latin typeface="Arial"/>
            </a:endParaRPr>
          </a:p>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Methodological misunderstanding? </a:t>
            </a:r>
            <a:endParaRPr b="0" lang="en-US" sz="3200" spc="-1" strike="noStrike">
              <a:solidFill>
                <a:srgbClr val="000000"/>
              </a:solidFill>
              <a:latin typeface="Arial"/>
            </a:endParaRPr>
          </a:p>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Do the numbers add up? </a:t>
            </a:r>
            <a:endParaRPr b="0" lang="en-US" sz="3200" spc="-1" strike="noStrike">
              <a:solidFill>
                <a:srgbClr val="000000"/>
              </a:solidFill>
              <a:latin typeface="Arial"/>
            </a:endParaRPr>
          </a:p>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Are the generalizations valid? </a:t>
            </a:r>
            <a:endParaRPr b="0" lang="en-US" sz="3200" spc="-1" strike="noStrike">
              <a:solidFill>
                <a:srgbClr val="000000"/>
              </a:solidFill>
              <a:latin typeface="Arial"/>
            </a:endParaRPr>
          </a:p>
          <a:p>
            <a:pPr marL="343080" indent="-342720">
              <a:lnSpc>
                <a:spcPct val="8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Are the claims modest enough?</a:t>
            </a:r>
            <a:endParaRPr b="0" lang="en-US" sz="3200" spc="-1" strike="noStrike">
              <a:solidFill>
                <a:srgbClr val="000000"/>
              </a:solidFill>
              <a:latin typeface="Arial"/>
            </a:endParaRPr>
          </a:p>
        </p:txBody>
      </p:sp>
    </p:spTree>
  </p:cSld>
  <p:timing>
    <p:tnLst>
      <p:par>
        <p:cTn id="1081" dur="indefinite" restart="never" nodeType="tmRoot">
          <p:childTnLst>
            <p:seq>
              <p:cTn id="1082" dur="indefinite" nodeType="mainSeq">
                <p:childTnLst>
                  <p:par>
                    <p:cTn id="1083" fill="hold">
                      <p:stCondLst>
                        <p:cond delay="indefinite"/>
                      </p:stCondLst>
                      <p:childTnLst>
                        <p:par>
                          <p:cTn id="1084" fill="hold">
                            <p:stCondLst>
                              <p:cond delay="0"/>
                            </p:stCondLst>
                            <p:childTnLst>
                              <p:par>
                                <p:cTn id="1085" nodeType="clickEffect" fill="hold" presetClass="entr" presetID="2" presetSubtype="4">
                                  <p:stCondLst>
                                    <p:cond delay="0"/>
                                  </p:stCondLst>
                                  <p:childTnLst>
                                    <p:set>
                                      <p:cBhvr>
                                        <p:cTn id="1086" dur="1" fill="hold">
                                          <p:stCondLst>
                                            <p:cond delay="0"/>
                                          </p:stCondLst>
                                        </p:cTn>
                                        <p:tgtEl>
                                          <p:spTgt spid="2167">
                                            <p:txEl>
                                              <p:pRg st="0" end="0"/>
                                            </p:txEl>
                                          </p:spTgt>
                                        </p:tgtEl>
                                        <p:attrNameLst>
                                          <p:attrName>style.visibility</p:attrName>
                                        </p:attrNameLst>
                                      </p:cBhvr>
                                      <p:to>
                                        <p:strVal val="visible"/>
                                      </p:to>
                                    </p:set>
                                    <p:anim calcmode="lin" valueType="num">
                                      <p:cBhvr additive="repl">
                                        <p:cTn id="1087" dur="500" fill="hold"/>
                                        <p:tgtEl>
                                          <p:spTgt spid="2167">
                                            <p:txEl>
                                              <p:pRg st="0" end="0"/>
                                            </p:txEl>
                                          </p:spTgt>
                                        </p:tgtEl>
                                        <p:attrNameLst>
                                          <p:attrName>ppt_x</p:attrName>
                                        </p:attrNameLst>
                                      </p:cBhvr>
                                      <p:tavLst>
                                        <p:tav tm="0">
                                          <p:val>
                                            <p:strVal val="#ppt_x"/>
                                          </p:val>
                                        </p:tav>
                                        <p:tav tm="100000">
                                          <p:val>
                                            <p:strVal val="#ppt_x"/>
                                          </p:val>
                                        </p:tav>
                                      </p:tavLst>
                                    </p:anim>
                                    <p:anim calcmode="lin" valueType="num">
                                      <p:cBhvr additive="repl">
                                        <p:cTn id="1088" dur="500" fill="hold"/>
                                        <p:tgtEl>
                                          <p:spTgt spid="2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89" fill="hold">
                      <p:stCondLst>
                        <p:cond delay="indefinite"/>
                      </p:stCondLst>
                      <p:childTnLst>
                        <p:par>
                          <p:cTn id="1090" fill="hold">
                            <p:stCondLst>
                              <p:cond delay="0"/>
                            </p:stCondLst>
                            <p:childTnLst>
                              <p:par>
                                <p:cTn id="1091" nodeType="clickEffect" fill="hold" presetClass="entr" presetID="2" presetSubtype="4">
                                  <p:stCondLst>
                                    <p:cond delay="0"/>
                                  </p:stCondLst>
                                  <p:childTnLst>
                                    <p:set>
                                      <p:cBhvr>
                                        <p:cTn id="1092" dur="1" fill="hold">
                                          <p:stCondLst>
                                            <p:cond delay="0"/>
                                          </p:stCondLst>
                                        </p:cTn>
                                        <p:tgtEl>
                                          <p:spTgt spid="2167">
                                            <p:txEl>
                                              <p:pRg st="1" end="1"/>
                                            </p:txEl>
                                          </p:spTgt>
                                        </p:tgtEl>
                                        <p:attrNameLst>
                                          <p:attrName>style.visibility</p:attrName>
                                        </p:attrNameLst>
                                      </p:cBhvr>
                                      <p:to>
                                        <p:strVal val="visible"/>
                                      </p:to>
                                    </p:set>
                                    <p:anim calcmode="lin" valueType="num">
                                      <p:cBhvr additive="repl">
                                        <p:cTn id="1093" dur="500" fill="hold"/>
                                        <p:tgtEl>
                                          <p:spTgt spid="2167">
                                            <p:txEl>
                                              <p:pRg st="1" end="1"/>
                                            </p:txEl>
                                          </p:spTgt>
                                        </p:tgtEl>
                                        <p:attrNameLst>
                                          <p:attrName>ppt_x</p:attrName>
                                        </p:attrNameLst>
                                      </p:cBhvr>
                                      <p:tavLst>
                                        <p:tav tm="0">
                                          <p:val>
                                            <p:strVal val="#ppt_x"/>
                                          </p:val>
                                        </p:tav>
                                        <p:tav tm="100000">
                                          <p:val>
                                            <p:strVal val="#ppt_x"/>
                                          </p:val>
                                        </p:tav>
                                      </p:tavLst>
                                    </p:anim>
                                    <p:anim calcmode="lin" valueType="num">
                                      <p:cBhvr additive="repl">
                                        <p:cTn id="1094" dur="500" fill="hold"/>
                                        <p:tgtEl>
                                          <p:spTgt spid="21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095" fill="hold">
                      <p:stCondLst>
                        <p:cond delay="indefinite"/>
                      </p:stCondLst>
                      <p:childTnLst>
                        <p:par>
                          <p:cTn id="1096" fill="hold">
                            <p:stCondLst>
                              <p:cond delay="0"/>
                            </p:stCondLst>
                            <p:childTnLst>
                              <p:par>
                                <p:cTn id="1097" nodeType="clickEffect" fill="hold" presetClass="entr" presetID="2" presetSubtype="4">
                                  <p:stCondLst>
                                    <p:cond delay="0"/>
                                  </p:stCondLst>
                                  <p:childTnLst>
                                    <p:set>
                                      <p:cBhvr>
                                        <p:cTn id="1098" dur="1" fill="hold">
                                          <p:stCondLst>
                                            <p:cond delay="0"/>
                                          </p:stCondLst>
                                        </p:cTn>
                                        <p:tgtEl>
                                          <p:spTgt spid="2167">
                                            <p:txEl>
                                              <p:pRg st="2" end="2"/>
                                            </p:txEl>
                                          </p:spTgt>
                                        </p:tgtEl>
                                        <p:attrNameLst>
                                          <p:attrName>style.visibility</p:attrName>
                                        </p:attrNameLst>
                                      </p:cBhvr>
                                      <p:to>
                                        <p:strVal val="visible"/>
                                      </p:to>
                                    </p:set>
                                    <p:anim calcmode="lin" valueType="num">
                                      <p:cBhvr additive="repl">
                                        <p:cTn id="1099" dur="500" fill="hold"/>
                                        <p:tgtEl>
                                          <p:spTgt spid="2167">
                                            <p:txEl>
                                              <p:pRg st="2" end="2"/>
                                            </p:txEl>
                                          </p:spTgt>
                                        </p:tgtEl>
                                        <p:attrNameLst>
                                          <p:attrName>ppt_x</p:attrName>
                                        </p:attrNameLst>
                                      </p:cBhvr>
                                      <p:tavLst>
                                        <p:tav tm="0">
                                          <p:val>
                                            <p:strVal val="#ppt_x"/>
                                          </p:val>
                                        </p:tav>
                                        <p:tav tm="100000">
                                          <p:val>
                                            <p:strVal val="#ppt_x"/>
                                          </p:val>
                                        </p:tav>
                                      </p:tavLst>
                                    </p:anim>
                                    <p:anim calcmode="lin" valueType="num">
                                      <p:cBhvr additive="repl">
                                        <p:cTn id="1100" dur="500" fill="hold"/>
                                        <p:tgtEl>
                                          <p:spTgt spid="21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01" fill="hold">
                      <p:stCondLst>
                        <p:cond delay="indefinite"/>
                      </p:stCondLst>
                      <p:childTnLst>
                        <p:par>
                          <p:cTn id="1102" fill="hold">
                            <p:stCondLst>
                              <p:cond delay="0"/>
                            </p:stCondLst>
                            <p:childTnLst>
                              <p:par>
                                <p:cTn id="1103" nodeType="clickEffect" fill="hold" presetClass="entr" presetID="2" presetSubtype="4">
                                  <p:stCondLst>
                                    <p:cond delay="0"/>
                                  </p:stCondLst>
                                  <p:childTnLst>
                                    <p:set>
                                      <p:cBhvr>
                                        <p:cTn id="1104" dur="1" fill="hold">
                                          <p:stCondLst>
                                            <p:cond delay="0"/>
                                          </p:stCondLst>
                                        </p:cTn>
                                        <p:tgtEl>
                                          <p:spTgt spid="2167">
                                            <p:txEl>
                                              <p:pRg st="3" end="3"/>
                                            </p:txEl>
                                          </p:spTgt>
                                        </p:tgtEl>
                                        <p:attrNameLst>
                                          <p:attrName>style.visibility</p:attrName>
                                        </p:attrNameLst>
                                      </p:cBhvr>
                                      <p:to>
                                        <p:strVal val="visible"/>
                                      </p:to>
                                    </p:set>
                                    <p:anim calcmode="lin" valueType="num">
                                      <p:cBhvr additive="repl">
                                        <p:cTn id="1105" dur="500" fill="hold"/>
                                        <p:tgtEl>
                                          <p:spTgt spid="2167">
                                            <p:txEl>
                                              <p:pRg st="3" end="3"/>
                                            </p:txEl>
                                          </p:spTgt>
                                        </p:tgtEl>
                                        <p:attrNameLst>
                                          <p:attrName>ppt_x</p:attrName>
                                        </p:attrNameLst>
                                      </p:cBhvr>
                                      <p:tavLst>
                                        <p:tav tm="0">
                                          <p:val>
                                            <p:strVal val="#ppt_x"/>
                                          </p:val>
                                        </p:tav>
                                        <p:tav tm="100000">
                                          <p:val>
                                            <p:strVal val="#ppt_x"/>
                                          </p:val>
                                        </p:tav>
                                      </p:tavLst>
                                    </p:anim>
                                    <p:anim calcmode="lin" valueType="num">
                                      <p:cBhvr additive="repl">
                                        <p:cTn id="1106" dur="500" fill="hold"/>
                                        <p:tgtEl>
                                          <p:spTgt spid="21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107" fill="hold">
                      <p:stCondLst>
                        <p:cond delay="indefinite"/>
                      </p:stCondLst>
                      <p:childTnLst>
                        <p:par>
                          <p:cTn id="1108" fill="hold">
                            <p:stCondLst>
                              <p:cond delay="0"/>
                            </p:stCondLst>
                            <p:childTnLst>
                              <p:par>
                                <p:cTn id="1109" nodeType="clickEffect" fill="hold" presetClass="entr" presetID="2" presetSubtype="4">
                                  <p:stCondLst>
                                    <p:cond delay="0"/>
                                  </p:stCondLst>
                                  <p:childTnLst>
                                    <p:set>
                                      <p:cBhvr>
                                        <p:cTn id="1110" dur="1" fill="hold">
                                          <p:stCondLst>
                                            <p:cond delay="0"/>
                                          </p:stCondLst>
                                        </p:cTn>
                                        <p:tgtEl>
                                          <p:spTgt spid="2167">
                                            <p:txEl>
                                              <p:pRg st="4" end="4"/>
                                            </p:txEl>
                                          </p:spTgt>
                                        </p:tgtEl>
                                        <p:attrNameLst>
                                          <p:attrName>style.visibility</p:attrName>
                                        </p:attrNameLst>
                                      </p:cBhvr>
                                      <p:to>
                                        <p:strVal val="visible"/>
                                      </p:to>
                                    </p:set>
                                    <p:anim calcmode="lin" valueType="num">
                                      <p:cBhvr additive="repl">
                                        <p:cTn id="1111" dur="500" fill="hold"/>
                                        <p:tgtEl>
                                          <p:spTgt spid="2167">
                                            <p:txEl>
                                              <p:pRg st="4" end="4"/>
                                            </p:txEl>
                                          </p:spTgt>
                                        </p:tgtEl>
                                        <p:attrNameLst>
                                          <p:attrName>ppt_x</p:attrName>
                                        </p:attrNameLst>
                                      </p:cBhvr>
                                      <p:tavLst>
                                        <p:tav tm="0">
                                          <p:val>
                                            <p:strVal val="#ppt_x"/>
                                          </p:val>
                                        </p:tav>
                                        <p:tav tm="100000">
                                          <p:val>
                                            <p:strVal val="#ppt_x"/>
                                          </p:val>
                                        </p:tav>
                                      </p:tavLst>
                                    </p:anim>
                                    <p:anim calcmode="lin" valueType="num">
                                      <p:cBhvr additive="repl">
                                        <p:cTn id="1112" dur="500" fill="hold"/>
                                        <p:tgtEl>
                                          <p:spTgt spid="21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13" fill="hold">
                      <p:stCondLst>
                        <p:cond delay="indefinite"/>
                      </p:stCondLst>
                      <p:childTnLst>
                        <p:par>
                          <p:cTn id="1114" fill="hold">
                            <p:stCondLst>
                              <p:cond delay="0"/>
                            </p:stCondLst>
                            <p:childTnLst>
                              <p:par>
                                <p:cTn id="1115" nodeType="clickEffect" fill="hold" presetClass="entr" presetID="2" presetSubtype="4">
                                  <p:stCondLst>
                                    <p:cond delay="0"/>
                                  </p:stCondLst>
                                  <p:childTnLst>
                                    <p:set>
                                      <p:cBhvr>
                                        <p:cTn id="1116" dur="1" fill="hold">
                                          <p:stCondLst>
                                            <p:cond delay="0"/>
                                          </p:stCondLst>
                                        </p:cTn>
                                        <p:tgtEl>
                                          <p:spTgt spid="2167">
                                            <p:txEl>
                                              <p:pRg st="5" end="5"/>
                                            </p:txEl>
                                          </p:spTgt>
                                        </p:tgtEl>
                                        <p:attrNameLst>
                                          <p:attrName>style.visibility</p:attrName>
                                        </p:attrNameLst>
                                      </p:cBhvr>
                                      <p:to>
                                        <p:strVal val="visible"/>
                                      </p:to>
                                    </p:set>
                                    <p:anim calcmode="lin" valueType="num">
                                      <p:cBhvr additive="repl">
                                        <p:cTn id="1117" dur="500" fill="hold"/>
                                        <p:tgtEl>
                                          <p:spTgt spid="2167">
                                            <p:txEl>
                                              <p:pRg st="5" end="5"/>
                                            </p:txEl>
                                          </p:spTgt>
                                        </p:tgtEl>
                                        <p:attrNameLst>
                                          <p:attrName>ppt_x</p:attrName>
                                        </p:attrNameLst>
                                      </p:cBhvr>
                                      <p:tavLst>
                                        <p:tav tm="0">
                                          <p:val>
                                            <p:strVal val="#ppt_x"/>
                                          </p:val>
                                        </p:tav>
                                        <p:tav tm="100000">
                                          <p:val>
                                            <p:strVal val="#ppt_x"/>
                                          </p:val>
                                        </p:tav>
                                      </p:tavLst>
                                    </p:anim>
                                    <p:anim calcmode="lin" valueType="num">
                                      <p:cBhvr additive="repl">
                                        <p:cTn id="1118" dur="500" fill="hold"/>
                                        <p:tgtEl>
                                          <p:spTgt spid="21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19" fill="hold">
                      <p:stCondLst>
                        <p:cond delay="indefinite"/>
                      </p:stCondLst>
                      <p:childTnLst>
                        <p:par>
                          <p:cTn id="1120" fill="hold">
                            <p:stCondLst>
                              <p:cond delay="0"/>
                            </p:stCondLst>
                            <p:childTnLst>
                              <p:par>
                                <p:cTn id="1121" nodeType="clickEffect" fill="hold" presetClass="entr" presetID="2" presetSubtype="4">
                                  <p:stCondLst>
                                    <p:cond delay="0"/>
                                  </p:stCondLst>
                                  <p:childTnLst>
                                    <p:set>
                                      <p:cBhvr>
                                        <p:cTn id="1122" dur="1" fill="hold">
                                          <p:stCondLst>
                                            <p:cond delay="0"/>
                                          </p:stCondLst>
                                        </p:cTn>
                                        <p:tgtEl>
                                          <p:spTgt spid="2167">
                                            <p:txEl>
                                              <p:pRg st="6" end="6"/>
                                            </p:txEl>
                                          </p:spTgt>
                                        </p:tgtEl>
                                        <p:attrNameLst>
                                          <p:attrName>style.visibility</p:attrName>
                                        </p:attrNameLst>
                                      </p:cBhvr>
                                      <p:to>
                                        <p:strVal val="visible"/>
                                      </p:to>
                                    </p:set>
                                    <p:anim calcmode="lin" valueType="num">
                                      <p:cBhvr additive="repl">
                                        <p:cTn id="1123" dur="500" fill="hold"/>
                                        <p:tgtEl>
                                          <p:spTgt spid="2167">
                                            <p:txEl>
                                              <p:pRg st="6" end="6"/>
                                            </p:txEl>
                                          </p:spTgt>
                                        </p:tgtEl>
                                        <p:attrNameLst>
                                          <p:attrName>ppt_x</p:attrName>
                                        </p:attrNameLst>
                                      </p:cBhvr>
                                      <p:tavLst>
                                        <p:tav tm="0">
                                          <p:val>
                                            <p:strVal val="#ppt_x"/>
                                          </p:val>
                                        </p:tav>
                                        <p:tav tm="100000">
                                          <p:val>
                                            <p:strVal val="#ppt_x"/>
                                          </p:val>
                                        </p:tav>
                                      </p:tavLst>
                                    </p:anim>
                                    <p:anim calcmode="lin" valueType="num">
                                      <p:cBhvr additive="repl">
                                        <p:cTn id="1124" dur="500" fill="hold"/>
                                        <p:tgtEl>
                                          <p:spTgt spid="21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125" fill="hold">
                      <p:stCondLst>
                        <p:cond delay="indefinite"/>
                      </p:stCondLst>
                      <p:childTnLst>
                        <p:par>
                          <p:cTn id="1126" fill="hold">
                            <p:stCondLst>
                              <p:cond delay="0"/>
                            </p:stCondLst>
                            <p:childTnLst>
                              <p:par>
                                <p:cTn id="1127" nodeType="clickEffect" fill="hold" presetClass="entr" presetID="2" presetSubtype="4">
                                  <p:stCondLst>
                                    <p:cond delay="0"/>
                                  </p:stCondLst>
                                  <p:childTnLst>
                                    <p:set>
                                      <p:cBhvr>
                                        <p:cTn id="1128" dur="1" fill="hold">
                                          <p:stCondLst>
                                            <p:cond delay="0"/>
                                          </p:stCondLst>
                                        </p:cTn>
                                        <p:tgtEl>
                                          <p:spTgt spid="2167">
                                            <p:txEl>
                                              <p:pRg st="7" end="7"/>
                                            </p:txEl>
                                          </p:spTgt>
                                        </p:tgtEl>
                                        <p:attrNameLst>
                                          <p:attrName>style.visibility</p:attrName>
                                        </p:attrNameLst>
                                      </p:cBhvr>
                                      <p:to>
                                        <p:strVal val="visible"/>
                                      </p:to>
                                    </p:set>
                                    <p:anim calcmode="lin" valueType="num">
                                      <p:cBhvr additive="repl">
                                        <p:cTn id="1129" dur="500" fill="hold"/>
                                        <p:tgtEl>
                                          <p:spTgt spid="2167">
                                            <p:txEl>
                                              <p:pRg st="7" end="7"/>
                                            </p:txEl>
                                          </p:spTgt>
                                        </p:tgtEl>
                                        <p:attrNameLst>
                                          <p:attrName>ppt_x</p:attrName>
                                        </p:attrNameLst>
                                      </p:cBhvr>
                                      <p:tavLst>
                                        <p:tav tm="0">
                                          <p:val>
                                            <p:strVal val="#ppt_x"/>
                                          </p:val>
                                        </p:tav>
                                        <p:tav tm="100000">
                                          <p:val>
                                            <p:strVal val="#ppt_x"/>
                                          </p:val>
                                        </p:tav>
                                      </p:tavLst>
                                    </p:anim>
                                    <p:anim calcmode="lin" valueType="num">
                                      <p:cBhvr additive="repl">
                                        <p:cTn id="1130" dur="500" fill="hold"/>
                                        <p:tgtEl>
                                          <p:spTgt spid="216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131" fill="hold">
                      <p:stCondLst>
                        <p:cond delay="indefinite"/>
                      </p:stCondLst>
                      <p:childTnLst>
                        <p:par>
                          <p:cTn id="1132" fill="hold">
                            <p:stCondLst>
                              <p:cond delay="0"/>
                            </p:stCondLst>
                            <p:childTnLst>
                              <p:par>
                                <p:cTn id="1133" nodeType="clickEffect" fill="hold" presetClass="entr" presetID="2" presetSubtype="4">
                                  <p:stCondLst>
                                    <p:cond delay="0"/>
                                  </p:stCondLst>
                                  <p:childTnLst>
                                    <p:set>
                                      <p:cBhvr>
                                        <p:cTn id="1134" dur="1" fill="hold">
                                          <p:stCondLst>
                                            <p:cond delay="0"/>
                                          </p:stCondLst>
                                        </p:cTn>
                                        <p:tgtEl>
                                          <p:spTgt spid="2167">
                                            <p:txEl>
                                              <p:pRg st="8" end="8"/>
                                            </p:txEl>
                                          </p:spTgt>
                                        </p:tgtEl>
                                        <p:attrNameLst>
                                          <p:attrName>style.visibility</p:attrName>
                                        </p:attrNameLst>
                                      </p:cBhvr>
                                      <p:to>
                                        <p:strVal val="visible"/>
                                      </p:to>
                                    </p:set>
                                    <p:anim calcmode="lin" valueType="num">
                                      <p:cBhvr additive="repl">
                                        <p:cTn id="1135" dur="500" fill="hold"/>
                                        <p:tgtEl>
                                          <p:spTgt spid="2167">
                                            <p:txEl>
                                              <p:pRg st="8" end="8"/>
                                            </p:txEl>
                                          </p:spTgt>
                                        </p:tgtEl>
                                        <p:attrNameLst>
                                          <p:attrName>ppt_x</p:attrName>
                                        </p:attrNameLst>
                                      </p:cBhvr>
                                      <p:tavLst>
                                        <p:tav tm="0">
                                          <p:val>
                                            <p:strVal val="#ppt_x"/>
                                          </p:val>
                                        </p:tav>
                                        <p:tav tm="100000">
                                          <p:val>
                                            <p:strVal val="#ppt_x"/>
                                          </p:val>
                                        </p:tav>
                                      </p:tavLst>
                                    </p:anim>
                                    <p:anim calcmode="lin" valueType="num">
                                      <p:cBhvr additive="repl">
                                        <p:cTn id="1136" dur="500" fill="hold"/>
                                        <p:tgtEl>
                                          <p:spTgt spid="216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137" fill="hold">
                      <p:stCondLst>
                        <p:cond delay="indefinite"/>
                      </p:stCondLst>
                      <p:childTnLst>
                        <p:par>
                          <p:cTn id="1138" fill="hold">
                            <p:stCondLst>
                              <p:cond delay="0"/>
                            </p:stCondLst>
                            <p:childTnLst>
                              <p:par>
                                <p:cTn id="1139" nodeType="clickEffect" fill="hold" presetClass="entr" presetID="2" presetSubtype="4">
                                  <p:stCondLst>
                                    <p:cond delay="0"/>
                                  </p:stCondLst>
                                  <p:childTnLst>
                                    <p:set>
                                      <p:cBhvr>
                                        <p:cTn id="1140" dur="1" fill="hold">
                                          <p:stCondLst>
                                            <p:cond delay="0"/>
                                          </p:stCondLst>
                                        </p:cTn>
                                        <p:tgtEl>
                                          <p:spTgt spid="2167">
                                            <p:txEl>
                                              <p:pRg st="9" end="9"/>
                                            </p:txEl>
                                          </p:spTgt>
                                        </p:tgtEl>
                                        <p:attrNameLst>
                                          <p:attrName>style.visibility</p:attrName>
                                        </p:attrNameLst>
                                      </p:cBhvr>
                                      <p:to>
                                        <p:strVal val="visible"/>
                                      </p:to>
                                    </p:set>
                                    <p:anim calcmode="lin" valueType="num">
                                      <p:cBhvr additive="repl">
                                        <p:cTn id="1141" dur="500" fill="hold"/>
                                        <p:tgtEl>
                                          <p:spTgt spid="2167">
                                            <p:txEl>
                                              <p:pRg st="9" end="9"/>
                                            </p:txEl>
                                          </p:spTgt>
                                        </p:tgtEl>
                                        <p:attrNameLst>
                                          <p:attrName>ppt_x</p:attrName>
                                        </p:attrNameLst>
                                      </p:cBhvr>
                                      <p:tavLst>
                                        <p:tav tm="0">
                                          <p:val>
                                            <p:strVal val="#ppt_x"/>
                                          </p:val>
                                        </p:tav>
                                        <p:tav tm="100000">
                                          <p:val>
                                            <p:strVal val="#ppt_x"/>
                                          </p:val>
                                        </p:tav>
                                      </p:tavLst>
                                    </p:anim>
                                    <p:anim calcmode="lin" valueType="num">
                                      <p:cBhvr additive="repl">
                                        <p:cTn id="1142" dur="500" fill="hold"/>
                                        <p:tgtEl>
                                          <p:spTgt spid="216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Scope of Research</a:t>
            </a:r>
            <a:endParaRPr b="0" lang="en-US" sz="4000" spc="-1" strike="noStrike">
              <a:solidFill>
                <a:srgbClr val="3366ff"/>
              </a:solidFill>
              <a:latin typeface="Tahoma"/>
            </a:endParaRPr>
          </a:p>
        </p:txBody>
      </p:sp>
      <p:sp>
        <p:nvSpPr>
          <p:cNvPr id="1308" name="TextShape 2"/>
          <p:cNvSpPr txBox="1"/>
          <p:nvPr/>
        </p:nvSpPr>
        <p:spPr>
          <a:xfrm>
            <a:off x="152280" y="1295280"/>
            <a:ext cx="8762760" cy="512748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Varies by level of work</a:t>
            </a:r>
            <a:endParaRPr b="0" lang="en-US" sz="2800" spc="-1" strike="noStrike">
              <a:solidFill>
                <a:srgbClr val="000000"/>
              </a:solidFill>
              <a:latin typeface="Arial"/>
            </a:endParaRPr>
          </a:p>
          <a:p>
            <a:pPr lvl="1" marL="743040" indent="-285480">
              <a:lnSpc>
                <a:spcPct val="90000"/>
              </a:lnSpc>
              <a:spcBef>
                <a:spcPts val="561"/>
              </a:spcBef>
              <a:buClr>
                <a:srgbClr val="bcac7c"/>
              </a:buClr>
              <a:buFont typeface="Wingdings" charset="2"/>
              <a:buChar char=""/>
            </a:pPr>
            <a:r>
              <a:rPr b="0" lang="en-US" sz="2800" spc="-1" strike="noStrike">
                <a:solidFill>
                  <a:srgbClr val="000073"/>
                </a:solidFill>
                <a:latin typeface="Tahoma"/>
                <a:ea typeface="ＭＳ Ｐゴシック"/>
              </a:rPr>
              <a:t>Ph.D. students – contribution expected at global/world level; e.g.</a:t>
            </a:r>
            <a:endParaRPr b="0" lang="en-US" sz="2800" spc="-1" strike="noStrike">
              <a:solidFill>
                <a:srgbClr val="0d0d0d"/>
              </a:solidFill>
              <a:latin typeface="Arial"/>
            </a:endParaRPr>
          </a:p>
          <a:p>
            <a:pPr lvl="2" marL="1143000" indent="-228240">
              <a:lnSpc>
                <a:spcPct val="90000"/>
              </a:lnSpc>
              <a:spcBef>
                <a:spcPts val="479"/>
              </a:spcBef>
              <a:buClr>
                <a:srgbClr val="bcac7c"/>
              </a:buClr>
              <a:buFont typeface="Symbol" charset="2"/>
              <a:buChar char=""/>
            </a:pPr>
            <a:r>
              <a:rPr b="0" lang="en-US" sz="2400" spc="-1" strike="noStrike">
                <a:solidFill>
                  <a:srgbClr val="0d0d0d"/>
                </a:solidFill>
                <a:latin typeface="Tahoma"/>
                <a:ea typeface="ＭＳ Ｐゴシック"/>
              </a:rPr>
              <a:t>background investigation on all past work</a:t>
            </a:r>
            <a:endParaRPr b="0" lang="en-US" sz="2400" spc="-1" strike="noStrike">
              <a:solidFill>
                <a:srgbClr val="0d0d0d"/>
              </a:solidFill>
              <a:latin typeface="Arial"/>
            </a:endParaRPr>
          </a:p>
          <a:p>
            <a:pPr lvl="2" marL="1143000" indent="-228240">
              <a:lnSpc>
                <a:spcPct val="90000"/>
              </a:lnSpc>
              <a:spcBef>
                <a:spcPts val="479"/>
              </a:spcBef>
              <a:buClr>
                <a:srgbClr val="bcac7c"/>
              </a:buClr>
              <a:buFont typeface="Symbol" charset="2"/>
              <a:buChar char=""/>
            </a:pPr>
            <a:r>
              <a:rPr b="0" lang="en-US" sz="2400" spc="-1" strike="noStrike">
                <a:solidFill>
                  <a:srgbClr val="0d0d0d"/>
                </a:solidFill>
                <a:latin typeface="Tahoma"/>
                <a:ea typeface="ＭＳ Ｐゴシック"/>
              </a:rPr>
              <a:t>make meaningful addition to world knowledge</a:t>
            </a:r>
            <a:endParaRPr b="0" lang="en-US" sz="2400" spc="-1" strike="noStrike">
              <a:solidFill>
                <a:srgbClr val="0d0d0d"/>
              </a:solidFill>
              <a:latin typeface="Arial"/>
            </a:endParaRPr>
          </a:p>
          <a:p>
            <a:pPr lvl="1" marL="743040" indent="-285480">
              <a:lnSpc>
                <a:spcPct val="90000"/>
              </a:lnSpc>
              <a:spcBef>
                <a:spcPts val="561"/>
              </a:spcBef>
              <a:buClr>
                <a:srgbClr val="bcac7c"/>
              </a:buClr>
              <a:buFont typeface="Wingdings" charset="2"/>
              <a:buChar char=""/>
            </a:pPr>
            <a:r>
              <a:rPr b="0" lang="en-US" sz="2800" spc="-1" strike="noStrike">
                <a:solidFill>
                  <a:srgbClr val="000073"/>
                </a:solidFill>
                <a:latin typeface="Tahoma"/>
                <a:ea typeface="ＭＳ Ｐゴシック"/>
              </a:rPr>
              <a:t>MS/Undergraduate students – contribution can be at local to national to world level; e.g.</a:t>
            </a:r>
            <a:endParaRPr b="0" lang="en-US" sz="2800" spc="-1" strike="noStrike">
              <a:solidFill>
                <a:srgbClr val="0d0d0d"/>
              </a:solidFill>
              <a:latin typeface="Arial"/>
            </a:endParaRPr>
          </a:p>
          <a:p>
            <a:pPr lvl="2" marL="1143000" indent="-228240">
              <a:lnSpc>
                <a:spcPct val="90000"/>
              </a:lnSpc>
              <a:spcBef>
                <a:spcPts val="479"/>
              </a:spcBef>
              <a:buClr>
                <a:srgbClr val="bcac7c"/>
              </a:buClr>
              <a:buFont typeface="Symbol" charset="2"/>
              <a:buChar char=""/>
            </a:pPr>
            <a:r>
              <a:rPr b="0" lang="en-US" sz="2400" spc="-1" strike="noStrike">
                <a:solidFill>
                  <a:srgbClr val="0d0d0d"/>
                </a:solidFill>
                <a:latin typeface="Tahoma"/>
                <a:ea typeface="ＭＳ Ｐゴシック"/>
              </a:rPr>
              <a:t>background investigation at university up to world level</a:t>
            </a:r>
            <a:endParaRPr b="0" lang="en-US" sz="2400" spc="-1" strike="noStrike">
              <a:solidFill>
                <a:srgbClr val="0d0d0d"/>
              </a:solidFill>
              <a:latin typeface="Arial"/>
            </a:endParaRPr>
          </a:p>
          <a:p>
            <a:pPr lvl="2" marL="1143000" indent="-228240">
              <a:lnSpc>
                <a:spcPct val="90000"/>
              </a:lnSpc>
              <a:spcBef>
                <a:spcPts val="479"/>
              </a:spcBef>
              <a:buClr>
                <a:srgbClr val="bcac7c"/>
              </a:buClr>
              <a:buFont typeface="Symbol" charset="2"/>
              <a:buChar char=""/>
            </a:pPr>
            <a:r>
              <a:rPr b="0" lang="en-US" sz="2400" spc="-1" strike="noStrike">
                <a:solidFill>
                  <a:srgbClr val="0d0d0d"/>
                </a:solidFill>
                <a:latin typeface="Tahoma"/>
                <a:ea typeface="ＭＳ Ｐゴシック"/>
              </a:rPr>
              <a:t>make meaningful addition to university up to world level of knowledge</a:t>
            </a:r>
            <a:endParaRPr b="0" lang="en-US" sz="2400" spc="-1" strike="noStrike">
              <a:solidFill>
                <a:srgbClr val="0d0d0d"/>
              </a:solidFill>
              <a:latin typeface="Arial"/>
            </a:endParaRPr>
          </a:p>
          <a:p>
            <a:pPr lvl="2" marL="1143000" indent="-228240">
              <a:lnSpc>
                <a:spcPct val="90000"/>
              </a:lnSpc>
              <a:spcBef>
                <a:spcPts val="479"/>
              </a:spcBef>
              <a:buClr>
                <a:srgbClr val="bcac7c"/>
              </a:buClr>
              <a:buFont typeface="Symbol" charset="2"/>
              <a:buChar char=""/>
            </a:pPr>
            <a:r>
              <a:rPr b="0" lang="en-US" sz="2400" spc="-1" strike="noStrike">
                <a:solidFill>
                  <a:srgbClr val="0d0d0d"/>
                </a:solidFill>
                <a:latin typeface="Tahoma"/>
                <a:ea typeface="ＭＳ Ｐゴシック"/>
              </a:rPr>
              <a:t>much ugrad research is to learn the process and get started down the path</a:t>
            </a:r>
            <a:endParaRPr b="0" lang="en-US" sz="2400" spc="-1" strike="noStrike">
              <a:solidFill>
                <a:srgbClr val="0d0d0d"/>
              </a:solidFill>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8"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4</a:t>
            </a:r>
            <a:r>
              <a:rPr b="0" lang="en-US" sz="4000" spc="-1" strike="noStrike" baseline="30000">
                <a:solidFill>
                  <a:srgbClr val="000000"/>
                </a:solidFill>
                <a:latin typeface="Tahoma"/>
                <a:ea typeface="ＭＳ Ｐゴシック"/>
              </a:rPr>
              <a:t>th</a:t>
            </a:r>
            <a:r>
              <a:rPr b="0" lang="en-US" sz="4000" spc="-1" strike="noStrike">
                <a:solidFill>
                  <a:srgbClr val="000000"/>
                </a:solidFill>
                <a:latin typeface="Tahoma"/>
                <a:ea typeface="ＭＳ Ｐゴシック"/>
              </a:rPr>
              <a:t> pass:  Creative Read</a:t>
            </a:r>
            <a:endParaRPr b="0" lang="en-US" sz="4000" spc="-1" strike="noStrike">
              <a:solidFill>
                <a:srgbClr val="3366ff"/>
              </a:solidFill>
              <a:latin typeface="Tahoma"/>
            </a:endParaRPr>
          </a:p>
        </p:txBody>
      </p:sp>
      <p:sp>
        <p:nvSpPr>
          <p:cNvPr id="2169"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Fourth read is to read creatively. Reading a paper critically is easy, in that it is generally easier to tear something down than to build it up. Reading creatively involves harder, more positive thinking and more "creative" thinking.</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What is the Novelity of the paper?  Does it open up new directions?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What are the good ideas in this paper? Do these ideas have other applications or extensions that the authors might not have thought of? Can they be generalized further?</a:t>
            </a:r>
            <a:endParaRPr b="0" lang="en-US" sz="2800" spc="-1" strike="noStrike">
              <a:solidFill>
                <a:srgbClr val="000000"/>
              </a:solidFill>
              <a:latin typeface="Arial"/>
            </a:endParaRPr>
          </a:p>
        </p:txBody>
      </p:sp>
    </p:spTree>
  </p:cSld>
  <p:timing>
    <p:tnLst>
      <p:par>
        <p:cTn id="1143" dur="indefinite" restart="never" nodeType="tmRoot">
          <p:childTnLst>
            <p:seq>
              <p:cTn id="1144" dur="indefinite" nodeType="mainSeq">
                <p:childTnLst>
                  <p:par>
                    <p:cTn id="1145" nodeType="clickEffect" fill="hold">
                      <p:stCondLst>
                        <p:cond delay="indefinite"/>
                      </p:stCondLst>
                      <p:childTnLst>
                        <p:par>
                          <p:cTn id="1146" nodeType="withEffect" fill="hold">
                            <p:stCondLst>
                              <p:cond delay="0"/>
                            </p:stCondLst>
                            <p:childTnLst>
                              <p:par>
                                <p:cTn id="1147" nodeType="clickEffect" fill="hold" presetClass="entr" presetID="1">
                                  <p:stCondLst>
                                    <p:cond delay="0"/>
                                  </p:stCondLst>
                                  <p:childTnLst>
                                    <p:set>
                                      <p:cBhvr>
                                        <p:cTn id="1148" dur="1" fill="hold">
                                          <p:stCondLst>
                                            <p:cond delay="0"/>
                                          </p:stCondLst>
                                        </p:cTn>
                                        <p:tgtEl>
                                          <p:spTgt spid="2169">
                                            <p:txEl>
                                              <p:pRg st="0" end="0"/>
                                            </p:txEl>
                                          </p:spTgt>
                                        </p:tgtEl>
                                        <p:attrNameLst>
                                          <p:attrName>style.visibility</p:attrName>
                                        </p:attrNameLst>
                                      </p:cBhvr>
                                      <p:to>
                                        <p:strVal val="visible"/>
                                      </p:to>
                                    </p:set>
                                  </p:childTnLst>
                                </p:cTn>
                              </p:par>
                            </p:childTnLst>
                          </p:cTn>
                        </p:par>
                      </p:childTnLst>
                    </p:cTn>
                  </p:par>
                  <p:par>
                    <p:cTn id="1149" fill="hold">
                      <p:stCondLst>
                        <p:cond delay="indefinite"/>
                      </p:stCondLst>
                      <p:childTnLst>
                        <p:par>
                          <p:cTn id="1150" fill="hold">
                            <p:stCondLst>
                              <p:cond delay="0"/>
                            </p:stCondLst>
                            <p:childTnLst>
                              <p:par>
                                <p:cTn id="1151" nodeType="clickEffect" fill="hold" presetClass="entr" presetID="1">
                                  <p:stCondLst>
                                    <p:cond delay="0"/>
                                  </p:stCondLst>
                                  <p:childTnLst>
                                    <p:set>
                                      <p:cBhvr>
                                        <p:cTn id="1152" dur="1" fill="hold">
                                          <p:stCondLst>
                                            <p:cond delay="0"/>
                                          </p:stCondLst>
                                        </p:cTn>
                                        <p:tgtEl>
                                          <p:spTgt spid="2169">
                                            <p:txEl>
                                              <p:pRg st="1" end="1"/>
                                            </p:txEl>
                                          </p:spTgt>
                                        </p:tgtEl>
                                        <p:attrNameLst>
                                          <p:attrName>style.visibility</p:attrName>
                                        </p:attrNameLst>
                                      </p:cBhvr>
                                      <p:to>
                                        <p:strVal val="visible"/>
                                      </p:to>
                                    </p:set>
                                  </p:childTnLst>
                                </p:cTn>
                              </p:par>
                            </p:childTnLst>
                          </p:cTn>
                        </p:par>
                      </p:childTnLst>
                    </p:cTn>
                  </p:par>
                  <p:par>
                    <p:cTn id="1153" nodeType="clickEffect" fill="hold">
                      <p:stCondLst>
                        <p:cond delay="indefinite"/>
                      </p:stCondLst>
                      <p:childTnLst>
                        <p:par>
                          <p:cTn id="1154" nodeType="withEffect" fill="hold">
                            <p:stCondLst>
                              <p:cond delay="0"/>
                            </p:stCondLst>
                            <p:childTnLst>
                              <p:par>
                                <p:cTn id="1155" nodeType="clickEffect" fill="hold" presetClass="entr" presetID="1">
                                  <p:stCondLst>
                                    <p:cond delay="0"/>
                                  </p:stCondLst>
                                  <p:childTnLst>
                                    <p:set>
                                      <p:cBhvr>
                                        <p:cTn id="1156" dur="1" fill="hold">
                                          <p:stCondLst>
                                            <p:cond delay="0"/>
                                          </p:stCondLst>
                                        </p:cTn>
                                        <p:tgtEl>
                                          <p:spTgt spid="2169">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0"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4</a:t>
            </a:r>
            <a:r>
              <a:rPr b="0" lang="en-US" sz="4000" spc="-1" strike="noStrike" baseline="30000">
                <a:solidFill>
                  <a:srgbClr val="000000"/>
                </a:solidFill>
                <a:latin typeface="Tahoma"/>
                <a:ea typeface="ＭＳ Ｐゴシック"/>
              </a:rPr>
              <a:t>th</a:t>
            </a:r>
            <a:r>
              <a:rPr b="0" lang="en-US" sz="4000" spc="-1" strike="noStrike">
                <a:solidFill>
                  <a:srgbClr val="000000"/>
                </a:solidFill>
                <a:latin typeface="Tahoma"/>
                <a:ea typeface="ＭＳ Ｐゴシック"/>
              </a:rPr>
              <a:t> pass:  Creative Read</a:t>
            </a:r>
            <a:endParaRPr b="0" lang="en-US" sz="4000" spc="-1" strike="noStrike">
              <a:solidFill>
                <a:srgbClr val="3366ff"/>
              </a:solidFill>
              <a:latin typeface="Tahoma"/>
            </a:endParaRPr>
          </a:p>
        </p:txBody>
      </p:sp>
      <p:sp>
        <p:nvSpPr>
          <p:cNvPr id="2171" name="TextShape 2"/>
          <p:cNvSpPr txBox="1"/>
          <p:nvPr/>
        </p:nvSpPr>
        <p:spPr>
          <a:xfrm>
            <a:off x="228600" y="1143000"/>
            <a:ext cx="868644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Could their ideas be combined with other approaches? Combined with your work?</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If there were other assumptions made, could that improve the approach? Could you ensure those assumptions were true for some problem?</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Are there better numerical methods than what they are doing?</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Are there possible improvements that might make important practical differences?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If you were going to start doing research from this paper, what would be the next thing you would do?</a:t>
            </a:r>
            <a:r>
              <a:rPr b="0" lang="en-US" sz="2800" spc="-1" strike="noStrike">
                <a:solidFill>
                  <a:srgbClr val="000000"/>
                </a:solidFill>
                <a:latin typeface="Tahoma"/>
                <a:ea typeface="ＭＳ Ｐゴシック"/>
              </a:rPr>
              <a:t>	</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1157" dur="indefinite" restart="never" nodeType="tmRoot">
          <p:childTnLst>
            <p:seq>
              <p:cTn id="1158" dur="indefinite" nodeType="mainSeq">
                <p:childTnLst>
                  <p:par>
                    <p:cTn id="1159" fill="hold">
                      <p:stCondLst>
                        <p:cond delay="indefinite"/>
                      </p:stCondLst>
                      <p:childTnLst>
                        <p:par>
                          <p:cTn id="1160" fill="hold">
                            <p:stCondLst>
                              <p:cond delay="0"/>
                            </p:stCondLst>
                            <p:childTnLst>
                              <p:par>
                                <p:cTn id="1161" nodeType="clickEffect" fill="hold" presetClass="entr" presetID="2" presetSubtype="4">
                                  <p:stCondLst>
                                    <p:cond delay="0"/>
                                  </p:stCondLst>
                                  <p:childTnLst>
                                    <p:set>
                                      <p:cBhvr>
                                        <p:cTn id="1162" dur="1" fill="hold">
                                          <p:stCondLst>
                                            <p:cond delay="0"/>
                                          </p:stCondLst>
                                        </p:cTn>
                                        <p:tgtEl>
                                          <p:spTgt spid="2171">
                                            <p:txEl>
                                              <p:pRg st="0" end="0"/>
                                            </p:txEl>
                                          </p:spTgt>
                                        </p:tgtEl>
                                        <p:attrNameLst>
                                          <p:attrName>style.visibility</p:attrName>
                                        </p:attrNameLst>
                                      </p:cBhvr>
                                      <p:to>
                                        <p:strVal val="visible"/>
                                      </p:to>
                                    </p:set>
                                    <p:anim calcmode="lin" valueType="num">
                                      <p:cBhvr additive="repl">
                                        <p:cTn id="1163" dur="500" fill="hold"/>
                                        <p:tgtEl>
                                          <p:spTgt spid="2171">
                                            <p:txEl>
                                              <p:pRg st="0" end="0"/>
                                            </p:txEl>
                                          </p:spTgt>
                                        </p:tgtEl>
                                        <p:attrNameLst>
                                          <p:attrName>ppt_x</p:attrName>
                                        </p:attrNameLst>
                                      </p:cBhvr>
                                      <p:tavLst>
                                        <p:tav tm="0">
                                          <p:val>
                                            <p:strVal val="#ppt_x"/>
                                          </p:val>
                                        </p:tav>
                                        <p:tav tm="100000">
                                          <p:val>
                                            <p:strVal val="#ppt_x"/>
                                          </p:val>
                                        </p:tav>
                                      </p:tavLst>
                                    </p:anim>
                                    <p:anim calcmode="lin" valueType="num">
                                      <p:cBhvr additive="repl">
                                        <p:cTn id="1164" dur="500" fill="hold"/>
                                        <p:tgtEl>
                                          <p:spTgt spid="2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165" fill="hold">
                      <p:stCondLst>
                        <p:cond delay="indefinite"/>
                      </p:stCondLst>
                      <p:childTnLst>
                        <p:par>
                          <p:cTn id="1166" fill="hold">
                            <p:stCondLst>
                              <p:cond delay="0"/>
                            </p:stCondLst>
                            <p:childTnLst>
                              <p:par>
                                <p:cTn id="1167" nodeType="clickEffect" fill="hold" presetClass="entr" presetID="2" presetSubtype="4">
                                  <p:stCondLst>
                                    <p:cond delay="0"/>
                                  </p:stCondLst>
                                  <p:childTnLst>
                                    <p:set>
                                      <p:cBhvr>
                                        <p:cTn id="1168" dur="1" fill="hold">
                                          <p:stCondLst>
                                            <p:cond delay="0"/>
                                          </p:stCondLst>
                                        </p:cTn>
                                        <p:tgtEl>
                                          <p:spTgt spid="2171">
                                            <p:txEl>
                                              <p:pRg st="1" end="1"/>
                                            </p:txEl>
                                          </p:spTgt>
                                        </p:tgtEl>
                                        <p:attrNameLst>
                                          <p:attrName>style.visibility</p:attrName>
                                        </p:attrNameLst>
                                      </p:cBhvr>
                                      <p:to>
                                        <p:strVal val="visible"/>
                                      </p:to>
                                    </p:set>
                                    <p:anim calcmode="lin" valueType="num">
                                      <p:cBhvr additive="repl">
                                        <p:cTn id="1169" dur="500" fill="hold"/>
                                        <p:tgtEl>
                                          <p:spTgt spid="2171">
                                            <p:txEl>
                                              <p:pRg st="1" end="1"/>
                                            </p:txEl>
                                          </p:spTgt>
                                        </p:tgtEl>
                                        <p:attrNameLst>
                                          <p:attrName>ppt_x</p:attrName>
                                        </p:attrNameLst>
                                      </p:cBhvr>
                                      <p:tavLst>
                                        <p:tav tm="0">
                                          <p:val>
                                            <p:strVal val="#ppt_x"/>
                                          </p:val>
                                        </p:tav>
                                        <p:tav tm="100000">
                                          <p:val>
                                            <p:strVal val="#ppt_x"/>
                                          </p:val>
                                        </p:tav>
                                      </p:tavLst>
                                    </p:anim>
                                    <p:anim calcmode="lin" valueType="num">
                                      <p:cBhvr additive="repl">
                                        <p:cTn id="1170" dur="500" fill="hold"/>
                                        <p:tgtEl>
                                          <p:spTgt spid="2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171" fill="hold">
                      <p:stCondLst>
                        <p:cond delay="indefinite"/>
                      </p:stCondLst>
                      <p:childTnLst>
                        <p:par>
                          <p:cTn id="1172" fill="hold">
                            <p:stCondLst>
                              <p:cond delay="0"/>
                            </p:stCondLst>
                            <p:childTnLst>
                              <p:par>
                                <p:cTn id="1173" nodeType="clickEffect" fill="hold" presetClass="entr" presetID="2" presetSubtype="4">
                                  <p:stCondLst>
                                    <p:cond delay="0"/>
                                  </p:stCondLst>
                                  <p:childTnLst>
                                    <p:set>
                                      <p:cBhvr>
                                        <p:cTn id="1174" dur="1" fill="hold">
                                          <p:stCondLst>
                                            <p:cond delay="0"/>
                                          </p:stCondLst>
                                        </p:cTn>
                                        <p:tgtEl>
                                          <p:spTgt spid="2171">
                                            <p:txEl>
                                              <p:pRg st="2" end="2"/>
                                            </p:txEl>
                                          </p:spTgt>
                                        </p:tgtEl>
                                        <p:attrNameLst>
                                          <p:attrName>style.visibility</p:attrName>
                                        </p:attrNameLst>
                                      </p:cBhvr>
                                      <p:to>
                                        <p:strVal val="visible"/>
                                      </p:to>
                                    </p:set>
                                    <p:anim calcmode="lin" valueType="num">
                                      <p:cBhvr additive="repl">
                                        <p:cTn id="1175" dur="500" fill="hold"/>
                                        <p:tgtEl>
                                          <p:spTgt spid="2171">
                                            <p:txEl>
                                              <p:pRg st="2" end="2"/>
                                            </p:txEl>
                                          </p:spTgt>
                                        </p:tgtEl>
                                        <p:attrNameLst>
                                          <p:attrName>ppt_x</p:attrName>
                                        </p:attrNameLst>
                                      </p:cBhvr>
                                      <p:tavLst>
                                        <p:tav tm="0">
                                          <p:val>
                                            <p:strVal val="#ppt_x"/>
                                          </p:val>
                                        </p:tav>
                                        <p:tav tm="100000">
                                          <p:val>
                                            <p:strVal val="#ppt_x"/>
                                          </p:val>
                                        </p:tav>
                                      </p:tavLst>
                                    </p:anim>
                                    <p:anim calcmode="lin" valueType="num">
                                      <p:cBhvr additive="repl">
                                        <p:cTn id="1176" dur="500" fill="hold"/>
                                        <p:tgtEl>
                                          <p:spTgt spid="2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177" fill="hold">
                      <p:stCondLst>
                        <p:cond delay="indefinite"/>
                      </p:stCondLst>
                      <p:childTnLst>
                        <p:par>
                          <p:cTn id="1178" fill="hold">
                            <p:stCondLst>
                              <p:cond delay="0"/>
                            </p:stCondLst>
                            <p:childTnLst>
                              <p:par>
                                <p:cTn id="1179" nodeType="clickEffect" fill="hold" presetClass="entr" presetID="2" presetSubtype="4">
                                  <p:stCondLst>
                                    <p:cond delay="0"/>
                                  </p:stCondLst>
                                  <p:childTnLst>
                                    <p:set>
                                      <p:cBhvr>
                                        <p:cTn id="1180" dur="1" fill="hold">
                                          <p:stCondLst>
                                            <p:cond delay="0"/>
                                          </p:stCondLst>
                                        </p:cTn>
                                        <p:tgtEl>
                                          <p:spTgt spid="2171">
                                            <p:txEl>
                                              <p:pRg st="3" end="3"/>
                                            </p:txEl>
                                          </p:spTgt>
                                        </p:tgtEl>
                                        <p:attrNameLst>
                                          <p:attrName>style.visibility</p:attrName>
                                        </p:attrNameLst>
                                      </p:cBhvr>
                                      <p:to>
                                        <p:strVal val="visible"/>
                                      </p:to>
                                    </p:set>
                                    <p:anim calcmode="lin" valueType="num">
                                      <p:cBhvr additive="repl">
                                        <p:cTn id="1181" dur="500" fill="hold"/>
                                        <p:tgtEl>
                                          <p:spTgt spid="2171">
                                            <p:txEl>
                                              <p:pRg st="3" end="3"/>
                                            </p:txEl>
                                          </p:spTgt>
                                        </p:tgtEl>
                                        <p:attrNameLst>
                                          <p:attrName>ppt_x</p:attrName>
                                        </p:attrNameLst>
                                      </p:cBhvr>
                                      <p:tavLst>
                                        <p:tav tm="0">
                                          <p:val>
                                            <p:strVal val="#ppt_x"/>
                                          </p:val>
                                        </p:tav>
                                        <p:tav tm="100000">
                                          <p:val>
                                            <p:strVal val="#ppt_x"/>
                                          </p:val>
                                        </p:tav>
                                      </p:tavLst>
                                    </p:anim>
                                    <p:anim calcmode="lin" valueType="num">
                                      <p:cBhvr additive="repl">
                                        <p:cTn id="1182" dur="500" fill="hold"/>
                                        <p:tgtEl>
                                          <p:spTgt spid="2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183" fill="hold">
                      <p:stCondLst>
                        <p:cond delay="indefinite"/>
                      </p:stCondLst>
                      <p:childTnLst>
                        <p:par>
                          <p:cTn id="1184" fill="hold">
                            <p:stCondLst>
                              <p:cond delay="0"/>
                            </p:stCondLst>
                            <p:childTnLst>
                              <p:par>
                                <p:cTn id="1185" nodeType="clickEffect" fill="hold" presetClass="entr" presetID="2" presetSubtype="4">
                                  <p:stCondLst>
                                    <p:cond delay="0"/>
                                  </p:stCondLst>
                                  <p:childTnLst>
                                    <p:set>
                                      <p:cBhvr>
                                        <p:cTn id="1186" dur="1" fill="hold">
                                          <p:stCondLst>
                                            <p:cond delay="0"/>
                                          </p:stCondLst>
                                        </p:cTn>
                                        <p:tgtEl>
                                          <p:spTgt spid="2171">
                                            <p:txEl>
                                              <p:pRg st="4" end="4"/>
                                            </p:txEl>
                                          </p:spTgt>
                                        </p:tgtEl>
                                        <p:attrNameLst>
                                          <p:attrName>style.visibility</p:attrName>
                                        </p:attrNameLst>
                                      </p:cBhvr>
                                      <p:to>
                                        <p:strVal val="visible"/>
                                      </p:to>
                                    </p:set>
                                    <p:anim calcmode="lin" valueType="num">
                                      <p:cBhvr additive="repl">
                                        <p:cTn id="1187" dur="500" fill="hold"/>
                                        <p:tgtEl>
                                          <p:spTgt spid="2171">
                                            <p:txEl>
                                              <p:pRg st="4" end="4"/>
                                            </p:txEl>
                                          </p:spTgt>
                                        </p:tgtEl>
                                        <p:attrNameLst>
                                          <p:attrName>ppt_x</p:attrName>
                                        </p:attrNameLst>
                                      </p:cBhvr>
                                      <p:tavLst>
                                        <p:tav tm="0">
                                          <p:val>
                                            <p:strVal val="#ppt_x"/>
                                          </p:val>
                                        </p:tav>
                                        <p:tav tm="100000">
                                          <p:val>
                                            <p:strVal val="#ppt_x"/>
                                          </p:val>
                                        </p:tav>
                                      </p:tavLst>
                                    </p:anim>
                                    <p:anim calcmode="lin" valueType="num">
                                      <p:cBhvr additive="repl">
                                        <p:cTn id="1188" dur="500" fill="hold"/>
                                        <p:tgtEl>
                                          <p:spTgt spid="217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2" name="TextShape 1"/>
          <p:cNvSpPr txBox="1"/>
          <p:nvPr/>
        </p:nvSpPr>
        <p:spPr>
          <a:xfrm>
            <a:off x="406440" y="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Assignment #2 Due in 2 weeks</a:t>
            </a:r>
            <a:endParaRPr b="0" lang="en-US" sz="4000" spc="-1" strike="noStrike">
              <a:solidFill>
                <a:srgbClr val="3366ff"/>
              </a:solidFill>
              <a:latin typeface="Tahoma"/>
            </a:endParaRPr>
          </a:p>
        </p:txBody>
      </p:sp>
      <p:sp>
        <p:nvSpPr>
          <p:cNvPr id="2173" name="TextShape 2"/>
          <p:cNvSpPr txBox="1"/>
          <p:nvPr/>
        </p:nvSpPr>
        <p:spPr>
          <a:xfrm>
            <a:off x="370800" y="914400"/>
            <a:ext cx="8544240" cy="487656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Choose a “top” journal or conference in your field with &gt;= 45 papers one 2017/2018 issues.   (DO NOT search for papers with keywords.. but can search for journals/conf title)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Browse at least 45 papers in that issue, in order.  Time yourself on each, aim for no more than 2 min.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Scan 8+ papers,  write 2-3 sentence summary</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Critically &amp; Creatively read best  2 or 3.</a:t>
            </a:r>
            <a:endParaRPr b="0" lang="en-US" sz="2800" spc="-1" strike="noStrike">
              <a:solidFill>
                <a:srgbClr val="000000"/>
              </a:solidFill>
              <a:latin typeface="Arial"/>
            </a:endParaRPr>
          </a:p>
          <a:p>
            <a:pPr>
              <a:lnSpc>
                <a:spcPct val="100000"/>
              </a:lnSpc>
              <a:spcBef>
                <a:spcPts val="561"/>
              </a:spcBef>
            </a:pPr>
            <a:r>
              <a:rPr b="0" lang="en-US" sz="2800" spc="-1" strike="noStrike">
                <a:solidFill>
                  <a:srgbClr val="000000"/>
                </a:solidFill>
                <a:latin typeface="Arial"/>
                <a:ea typeface="ＭＳ Ｐゴシック"/>
              </a:rPr>
              <a:t>Upload your notes as a latex document</a:t>
            </a:r>
            <a:endParaRPr b="0" lang="en-US" sz="2800" spc="-1" strike="noStrike">
              <a:solidFill>
                <a:srgbClr val="000000"/>
              </a:solidFill>
              <a:latin typeface="Arial"/>
            </a:endParaRPr>
          </a:p>
          <a:p>
            <a:pPr>
              <a:lnSpc>
                <a:spcPct val="100000"/>
              </a:lnSpc>
              <a:spcBef>
                <a:spcPts val="561"/>
              </a:spcBef>
            </a:pPr>
            <a:r>
              <a:rPr b="0" lang="en-US" sz="2800" spc="-1" strike="noStrike">
                <a:solidFill>
                  <a:srgbClr val="000000"/>
                </a:solidFill>
                <a:latin typeface="Arial"/>
                <a:ea typeface="ＭＳ Ｐゴシック"/>
              </a:rPr>
              <a:t>In you journal   discuss your  process and your learning about the process (not the papers).</a:t>
            </a:r>
            <a:endParaRPr b="0" lang="en-US" sz="2800" spc="-1" strike="noStrike">
              <a:solidFill>
                <a:srgbClr val="000000"/>
              </a:solidFill>
              <a:latin typeface="Arial"/>
            </a:endParaRPr>
          </a:p>
        </p:txBody>
      </p:sp>
      <p:sp>
        <p:nvSpPr>
          <p:cNvPr id="2174" name="TextShape 3"/>
          <p:cNvSpPr txBox="1"/>
          <p:nvPr/>
        </p:nvSpPr>
        <p:spPr>
          <a:xfrm>
            <a:off x="7162920" y="6248520"/>
            <a:ext cx="1904760" cy="456840"/>
          </a:xfrm>
          <a:prstGeom prst="rect">
            <a:avLst/>
          </a:prstGeom>
          <a:noFill/>
          <a:ln>
            <a:noFill/>
          </a:ln>
        </p:spPr>
        <p:txBody>
          <a:bodyPr lIns="90000" rIns="90000" tIns="45000" bIns="45000"/>
          <a:p>
            <a:pPr marL="216000" indent="-216000">
              <a:lnSpc>
                <a:spcPct val="100000"/>
              </a:lnSpc>
              <a:spcBef>
                <a:spcPts val="479"/>
              </a:spcBef>
              <a:buClr>
                <a:srgbClr val="008080"/>
              </a:buClr>
              <a:buFont typeface="Symbol" charset="2"/>
              <a:buChar char=""/>
            </a:pPr>
            <a:r>
              <a:rPr b="0" lang="en-US" sz="2400" spc="-1" strike="noStrike">
                <a:solidFill>
                  <a:srgbClr val="3366ff"/>
                </a:solidFill>
                <a:latin typeface="Tahoma"/>
                <a:ea typeface="ＭＳ Ｐゴシック"/>
              </a:rPr>
              <a:t>slide </a:t>
            </a:r>
            <a:fld id="{92B85ABE-D272-4967-A2E4-5CF7B48F21EB}" type="slidenum">
              <a:rPr b="0" lang="en-US" sz="2400" spc="-1" strike="noStrike">
                <a:solidFill>
                  <a:srgbClr val="3366ff"/>
                </a:solidFill>
                <a:latin typeface="Tahoma"/>
                <a:ea typeface="ＭＳ Ｐゴシック"/>
              </a:rPr>
              <a:t>1</a:t>
            </a:fld>
            <a:endParaRPr b="0" lang="en-US" sz="2400" spc="-1" strike="noStrike">
              <a:latin typeface="Times New Roman"/>
            </a:endParaRPr>
          </a:p>
        </p:txBody>
      </p:sp>
    </p:spTree>
  </p:cSld>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5" name="TextShape 1"/>
          <p:cNvSpPr txBox="1"/>
          <p:nvPr/>
        </p:nvSpPr>
        <p:spPr>
          <a:xfrm>
            <a:off x="406440" y="38088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Where:  Sources and  </a:t>
            </a:r>
            <a:br/>
            <a:r>
              <a:rPr b="0" lang="en-US" sz="4000" spc="-1" strike="noStrike">
                <a:solidFill>
                  <a:srgbClr val="000000"/>
                </a:solidFill>
                <a:latin typeface="Arial"/>
                <a:ea typeface="ＭＳ Ｐゴシック"/>
              </a:rPr>
              <a:t>Publication Venues </a:t>
            </a:r>
            <a:endParaRPr b="0" lang="en-US" sz="4000" spc="-1" strike="noStrike">
              <a:solidFill>
                <a:srgbClr val="3366ff"/>
              </a:solidFill>
              <a:latin typeface="Tahoma"/>
            </a:endParaRPr>
          </a:p>
        </p:txBody>
      </p:sp>
      <p:sp>
        <p:nvSpPr>
          <p:cNvPr id="2176" name="TextShape 2"/>
          <p:cNvSpPr txBox="1"/>
          <p:nvPr/>
        </p:nvSpPr>
        <p:spPr>
          <a:xfrm>
            <a:off x="457200" y="1295280"/>
            <a:ext cx="8178480" cy="4927320"/>
          </a:xfrm>
          <a:prstGeom prst="rect">
            <a:avLst/>
          </a:prstGeom>
          <a:noFill/>
          <a:ln>
            <a:noFill/>
          </a:ln>
        </p:spPr>
        <p:txBody>
          <a:bodyPr/>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Why do we cite papers?</a:t>
            </a:r>
            <a:endParaRPr b="0" lang="en-US" sz="3200" spc="-1" strike="noStrike">
              <a:solidFill>
                <a:srgbClr val="000000"/>
              </a:solidFill>
              <a:latin typeface="Arial"/>
            </a:endParaRPr>
          </a:p>
          <a:p>
            <a:pPr lvl="1" marL="743040" indent="-285480">
              <a:lnSpc>
                <a:spcPct val="100000"/>
              </a:lnSpc>
              <a:spcBef>
                <a:spcPts val="561"/>
              </a:spcBef>
              <a:buClr>
                <a:srgbClr val="bcac7c"/>
              </a:buClr>
              <a:buFont typeface="Wingdings" charset="2"/>
              <a:buChar char=""/>
            </a:pPr>
            <a:r>
              <a:rPr b="0" lang="en-US" sz="2800" spc="-1" strike="noStrike">
                <a:solidFill>
                  <a:srgbClr val="000073"/>
                </a:solidFill>
                <a:latin typeface="Arial"/>
                <a:ea typeface="ＭＳ Ｐゴシック"/>
              </a:rPr>
              <a:t>Relate our problem to prior work </a:t>
            </a:r>
            <a:endParaRPr b="0" lang="en-US" sz="2800" spc="-1" strike="noStrike">
              <a:solidFill>
                <a:srgbClr val="0d0d0d"/>
              </a:solidFill>
              <a:latin typeface="Arial"/>
            </a:endParaRPr>
          </a:p>
          <a:p>
            <a:pPr lvl="1" marL="743040" indent="-285480">
              <a:lnSpc>
                <a:spcPct val="100000"/>
              </a:lnSpc>
              <a:spcBef>
                <a:spcPts val="561"/>
              </a:spcBef>
              <a:buClr>
                <a:srgbClr val="bcac7c"/>
              </a:buClr>
              <a:buFont typeface="Wingdings" charset="2"/>
              <a:buChar char=""/>
            </a:pPr>
            <a:r>
              <a:rPr b="0" lang="en-US" sz="2800" spc="-1" strike="noStrike">
                <a:solidFill>
                  <a:srgbClr val="000073"/>
                </a:solidFill>
                <a:latin typeface="Arial"/>
                <a:ea typeface="ＭＳ Ｐゴシック"/>
              </a:rPr>
              <a:t>To establish what is the current state-of-the-art</a:t>
            </a:r>
            <a:endParaRPr b="0" lang="en-US" sz="2800" spc="-1" strike="noStrike">
              <a:solidFill>
                <a:srgbClr val="0d0d0d"/>
              </a:solidFill>
              <a:latin typeface="Arial"/>
            </a:endParaRPr>
          </a:p>
          <a:p>
            <a:pPr lvl="1" marL="743040" indent="-285480">
              <a:lnSpc>
                <a:spcPct val="100000"/>
              </a:lnSpc>
              <a:spcBef>
                <a:spcPts val="561"/>
              </a:spcBef>
              <a:buClr>
                <a:srgbClr val="bcac7c"/>
              </a:buClr>
              <a:buFont typeface="Wingdings" charset="2"/>
              <a:buChar char=""/>
            </a:pPr>
            <a:r>
              <a:rPr b="0" lang="en-US" sz="2800" spc="-1" strike="noStrike">
                <a:solidFill>
                  <a:srgbClr val="000073"/>
                </a:solidFill>
                <a:latin typeface="Arial"/>
                <a:ea typeface="ＭＳ Ｐゴシック"/>
              </a:rPr>
              <a:t>To add credibility to our arguments/story</a:t>
            </a:r>
            <a:endParaRPr b="0" lang="en-US" sz="2800" spc="-1" strike="noStrike">
              <a:solidFill>
                <a:srgbClr val="0d0d0d"/>
              </a:solidFill>
              <a:latin typeface="Arial"/>
            </a:endParaRPr>
          </a:p>
          <a:p>
            <a:pPr lvl="1" marL="743040" indent="-285480">
              <a:lnSpc>
                <a:spcPct val="100000"/>
              </a:lnSpc>
              <a:spcBef>
                <a:spcPts val="561"/>
              </a:spcBef>
              <a:buClr>
                <a:srgbClr val="bcac7c"/>
              </a:buClr>
              <a:buFont typeface="Wingdings" charset="2"/>
              <a:buChar char=""/>
            </a:pPr>
            <a:r>
              <a:rPr b="0" lang="en-US" sz="2800" spc="-1" strike="noStrike">
                <a:solidFill>
                  <a:srgbClr val="000073"/>
                </a:solidFill>
                <a:latin typeface="Arial"/>
                <a:ea typeface="ＭＳ Ｐゴシック"/>
              </a:rPr>
              <a:t>To show readers/reviewers we know what is important in prior work, what is solved and what is open. </a:t>
            </a:r>
            <a:endParaRPr b="0" lang="en-US" sz="2800" spc="-1" strike="noStrike">
              <a:solidFill>
                <a:srgbClr val="0d0d0d"/>
              </a:solidFill>
              <a:latin typeface="Arial"/>
            </a:endParaRPr>
          </a:p>
          <a:p>
            <a:pPr>
              <a:lnSpc>
                <a:spcPct val="100000"/>
              </a:lnSpc>
              <a:spcBef>
                <a:spcPts val="561"/>
              </a:spcBef>
            </a:pPr>
            <a:endParaRPr b="0" lang="en-US" sz="2800" spc="-1" strike="noStrike">
              <a:solidFill>
                <a:srgbClr val="000000"/>
              </a:solidFill>
              <a:latin typeface="Arial"/>
            </a:endParaRPr>
          </a:p>
        </p:txBody>
      </p:sp>
      <p:sp>
        <p:nvSpPr>
          <p:cNvPr id="2177" name="TextShape 3"/>
          <p:cNvSpPr txBox="1"/>
          <p:nvPr/>
        </p:nvSpPr>
        <p:spPr>
          <a:xfrm>
            <a:off x="7010280" y="6245280"/>
            <a:ext cx="2133360" cy="475920"/>
          </a:xfrm>
          <a:prstGeom prst="rect">
            <a:avLst/>
          </a:prstGeom>
          <a:noFill/>
          <a:ln>
            <a:noFill/>
          </a:ln>
        </p:spPr>
        <p:txBody>
          <a:bodyPr lIns="90000" rIns="90000" tIns="45000" bIns="45000"/>
          <a:p>
            <a:pPr marL="216000" indent="-216000">
              <a:lnSpc>
                <a:spcPct val="100000"/>
              </a:lnSpc>
              <a:spcBef>
                <a:spcPts val="479"/>
              </a:spcBef>
              <a:buClr>
                <a:srgbClr val="008080"/>
              </a:buClr>
              <a:buFont typeface="Symbol" charset="2"/>
              <a:buChar char=""/>
            </a:pPr>
            <a:fld id="{027724AF-61D9-403A-BF3C-3D92FFCEF383}" type="slidenum">
              <a:rPr b="0" lang="en-US" sz="2400" spc="-1" strike="noStrike">
                <a:solidFill>
                  <a:srgbClr val="3366ff"/>
                </a:solidFill>
                <a:latin typeface="Tahoma"/>
                <a:ea typeface="ＭＳ Ｐゴシック"/>
              </a:rPr>
              <a:t>1</a:t>
            </a:fld>
            <a:endParaRPr b="0" lang="en-US" sz="2400" spc="-1" strike="noStrike">
              <a:latin typeface="Times New Roman"/>
            </a:endParaRPr>
          </a:p>
        </p:txBody>
      </p:sp>
    </p:spTree>
  </p:cSld>
  <p:timing>
    <p:tnLst>
      <p:par>
        <p:cTn id="1189" dur="indefinite" restart="never" nodeType="tmRoot">
          <p:childTnLst>
            <p:seq>
              <p:cTn id="1190" dur="indefinite" nodeType="mainSeq">
                <p:childTnLst>
                  <p:par>
                    <p:cTn id="1191" fill="hold">
                      <p:stCondLst>
                        <p:cond delay="indefinite"/>
                      </p:stCondLst>
                      <p:childTnLst>
                        <p:par>
                          <p:cTn id="1192" fill="hold">
                            <p:stCondLst>
                              <p:cond delay="0"/>
                            </p:stCondLst>
                            <p:childTnLst>
                              <p:par>
                                <p:cTn id="1193" nodeType="clickEffect" fill="hold" presetClass="entr" presetID="2" presetSubtype="4">
                                  <p:stCondLst>
                                    <p:cond delay="0"/>
                                  </p:stCondLst>
                                  <p:childTnLst>
                                    <p:set>
                                      <p:cBhvr>
                                        <p:cTn id="1194" dur="1" fill="hold">
                                          <p:stCondLst>
                                            <p:cond delay="0"/>
                                          </p:stCondLst>
                                        </p:cTn>
                                        <p:tgtEl>
                                          <p:spTgt spid="2176">
                                            <p:txEl>
                                              <p:pRg st="0" end="0"/>
                                            </p:txEl>
                                          </p:spTgt>
                                        </p:tgtEl>
                                        <p:attrNameLst>
                                          <p:attrName>style.visibility</p:attrName>
                                        </p:attrNameLst>
                                      </p:cBhvr>
                                      <p:to>
                                        <p:strVal val="visible"/>
                                      </p:to>
                                    </p:set>
                                    <p:anim calcmode="lin" valueType="num">
                                      <p:cBhvr additive="repl">
                                        <p:cTn id="1195" dur="500" fill="hold"/>
                                        <p:tgtEl>
                                          <p:spTgt spid="2176">
                                            <p:txEl>
                                              <p:pRg st="0" end="0"/>
                                            </p:txEl>
                                          </p:spTgt>
                                        </p:tgtEl>
                                        <p:attrNameLst>
                                          <p:attrName>ppt_x</p:attrName>
                                        </p:attrNameLst>
                                      </p:cBhvr>
                                      <p:tavLst>
                                        <p:tav tm="0">
                                          <p:val>
                                            <p:strVal val="#ppt_x"/>
                                          </p:val>
                                        </p:tav>
                                        <p:tav tm="100000">
                                          <p:val>
                                            <p:strVal val="#ppt_x"/>
                                          </p:val>
                                        </p:tav>
                                      </p:tavLst>
                                    </p:anim>
                                    <p:anim calcmode="lin" valueType="num">
                                      <p:cBhvr additive="repl">
                                        <p:cTn id="1196" dur="500" fill="hold"/>
                                        <p:tgtEl>
                                          <p:spTgt spid="2176">
                                            <p:txEl>
                                              <p:pRg st="0" end="0"/>
                                            </p:txEl>
                                          </p:spTgt>
                                        </p:tgtEl>
                                        <p:attrNameLst>
                                          <p:attrName>ppt_y</p:attrName>
                                        </p:attrNameLst>
                                      </p:cBhvr>
                                      <p:tavLst>
                                        <p:tav tm="0">
                                          <p:val>
                                            <p:strVal val="1+#ppt_h/2"/>
                                          </p:val>
                                        </p:tav>
                                        <p:tav tm="100000">
                                          <p:val>
                                            <p:strVal val="#ppt_y"/>
                                          </p:val>
                                        </p:tav>
                                      </p:tavLst>
                                    </p:anim>
                                  </p:childTnLst>
                                </p:cTn>
                              </p:par>
                              <p:par>
                                <p:cTn id="1197" nodeType="withEffect" fill="hold" presetClass="entr" presetID="2" presetSubtype="4">
                                  <p:stCondLst>
                                    <p:cond delay="0"/>
                                  </p:stCondLst>
                                  <p:childTnLst>
                                    <p:set>
                                      <p:cBhvr>
                                        <p:cTn id="1198" dur="1" fill="hold">
                                          <p:stCondLst>
                                            <p:cond delay="0"/>
                                          </p:stCondLst>
                                        </p:cTn>
                                        <p:tgtEl>
                                          <p:spTgt spid="2176">
                                            <p:txEl>
                                              <p:pRg st="1" end="1"/>
                                            </p:txEl>
                                          </p:spTgt>
                                        </p:tgtEl>
                                        <p:attrNameLst>
                                          <p:attrName>style.visibility</p:attrName>
                                        </p:attrNameLst>
                                      </p:cBhvr>
                                      <p:to>
                                        <p:strVal val="visible"/>
                                      </p:to>
                                    </p:set>
                                    <p:anim calcmode="lin" valueType="num">
                                      <p:cBhvr additive="repl">
                                        <p:cTn id="1199" dur="500" fill="hold"/>
                                        <p:tgtEl>
                                          <p:spTgt spid="2176">
                                            <p:txEl>
                                              <p:pRg st="1" end="1"/>
                                            </p:txEl>
                                          </p:spTgt>
                                        </p:tgtEl>
                                        <p:attrNameLst>
                                          <p:attrName>ppt_x</p:attrName>
                                        </p:attrNameLst>
                                      </p:cBhvr>
                                      <p:tavLst>
                                        <p:tav tm="0">
                                          <p:val>
                                            <p:strVal val="#ppt_x"/>
                                          </p:val>
                                        </p:tav>
                                        <p:tav tm="100000">
                                          <p:val>
                                            <p:strVal val="#ppt_x"/>
                                          </p:val>
                                        </p:tav>
                                      </p:tavLst>
                                    </p:anim>
                                    <p:anim calcmode="lin" valueType="num">
                                      <p:cBhvr additive="repl">
                                        <p:cTn id="1200" dur="500" fill="hold"/>
                                        <p:tgtEl>
                                          <p:spTgt spid="2176">
                                            <p:txEl>
                                              <p:pRg st="1" end="1"/>
                                            </p:txEl>
                                          </p:spTgt>
                                        </p:tgtEl>
                                        <p:attrNameLst>
                                          <p:attrName>ppt_y</p:attrName>
                                        </p:attrNameLst>
                                      </p:cBhvr>
                                      <p:tavLst>
                                        <p:tav tm="0">
                                          <p:val>
                                            <p:strVal val="1+#ppt_h/2"/>
                                          </p:val>
                                        </p:tav>
                                        <p:tav tm="100000">
                                          <p:val>
                                            <p:strVal val="#ppt_y"/>
                                          </p:val>
                                        </p:tav>
                                      </p:tavLst>
                                    </p:anim>
                                  </p:childTnLst>
                                </p:cTn>
                              </p:par>
                              <p:par>
                                <p:cTn id="1201" nodeType="withEffect" fill="hold" presetClass="entr" presetID="2" presetSubtype="4">
                                  <p:stCondLst>
                                    <p:cond delay="0"/>
                                  </p:stCondLst>
                                  <p:childTnLst>
                                    <p:set>
                                      <p:cBhvr>
                                        <p:cTn id="1202" dur="1" fill="hold">
                                          <p:stCondLst>
                                            <p:cond delay="0"/>
                                          </p:stCondLst>
                                        </p:cTn>
                                        <p:tgtEl>
                                          <p:spTgt spid="2176">
                                            <p:txEl>
                                              <p:pRg st="2" end="2"/>
                                            </p:txEl>
                                          </p:spTgt>
                                        </p:tgtEl>
                                        <p:attrNameLst>
                                          <p:attrName>style.visibility</p:attrName>
                                        </p:attrNameLst>
                                      </p:cBhvr>
                                      <p:to>
                                        <p:strVal val="visible"/>
                                      </p:to>
                                    </p:set>
                                    <p:anim calcmode="lin" valueType="num">
                                      <p:cBhvr additive="repl">
                                        <p:cTn id="1203" dur="500" fill="hold"/>
                                        <p:tgtEl>
                                          <p:spTgt spid="2176">
                                            <p:txEl>
                                              <p:pRg st="2" end="2"/>
                                            </p:txEl>
                                          </p:spTgt>
                                        </p:tgtEl>
                                        <p:attrNameLst>
                                          <p:attrName>ppt_x</p:attrName>
                                        </p:attrNameLst>
                                      </p:cBhvr>
                                      <p:tavLst>
                                        <p:tav tm="0">
                                          <p:val>
                                            <p:strVal val="#ppt_x"/>
                                          </p:val>
                                        </p:tav>
                                        <p:tav tm="100000">
                                          <p:val>
                                            <p:strVal val="#ppt_x"/>
                                          </p:val>
                                        </p:tav>
                                      </p:tavLst>
                                    </p:anim>
                                    <p:anim calcmode="lin" valueType="num">
                                      <p:cBhvr additive="repl">
                                        <p:cTn id="1204" dur="500" fill="hold"/>
                                        <p:tgtEl>
                                          <p:spTgt spid="2176">
                                            <p:txEl>
                                              <p:pRg st="2" end="2"/>
                                            </p:txEl>
                                          </p:spTgt>
                                        </p:tgtEl>
                                        <p:attrNameLst>
                                          <p:attrName>ppt_y</p:attrName>
                                        </p:attrNameLst>
                                      </p:cBhvr>
                                      <p:tavLst>
                                        <p:tav tm="0">
                                          <p:val>
                                            <p:strVal val="1+#ppt_h/2"/>
                                          </p:val>
                                        </p:tav>
                                        <p:tav tm="100000">
                                          <p:val>
                                            <p:strVal val="#ppt_y"/>
                                          </p:val>
                                        </p:tav>
                                      </p:tavLst>
                                    </p:anim>
                                  </p:childTnLst>
                                </p:cTn>
                              </p:par>
                              <p:par>
                                <p:cTn id="1205" nodeType="withEffect" fill="hold" presetClass="entr" presetID="2" presetSubtype="4">
                                  <p:stCondLst>
                                    <p:cond delay="0"/>
                                  </p:stCondLst>
                                  <p:childTnLst>
                                    <p:set>
                                      <p:cBhvr>
                                        <p:cTn id="1206" dur="1" fill="hold">
                                          <p:stCondLst>
                                            <p:cond delay="0"/>
                                          </p:stCondLst>
                                        </p:cTn>
                                        <p:tgtEl>
                                          <p:spTgt spid="2176">
                                            <p:txEl>
                                              <p:pRg st="3" end="3"/>
                                            </p:txEl>
                                          </p:spTgt>
                                        </p:tgtEl>
                                        <p:attrNameLst>
                                          <p:attrName>style.visibility</p:attrName>
                                        </p:attrNameLst>
                                      </p:cBhvr>
                                      <p:to>
                                        <p:strVal val="visible"/>
                                      </p:to>
                                    </p:set>
                                    <p:anim calcmode="lin" valueType="num">
                                      <p:cBhvr additive="repl">
                                        <p:cTn id="1207" dur="500" fill="hold"/>
                                        <p:tgtEl>
                                          <p:spTgt spid="2176">
                                            <p:txEl>
                                              <p:pRg st="3" end="3"/>
                                            </p:txEl>
                                          </p:spTgt>
                                        </p:tgtEl>
                                        <p:attrNameLst>
                                          <p:attrName>ppt_x</p:attrName>
                                        </p:attrNameLst>
                                      </p:cBhvr>
                                      <p:tavLst>
                                        <p:tav tm="0">
                                          <p:val>
                                            <p:strVal val="#ppt_x"/>
                                          </p:val>
                                        </p:tav>
                                        <p:tav tm="100000">
                                          <p:val>
                                            <p:strVal val="#ppt_x"/>
                                          </p:val>
                                        </p:tav>
                                      </p:tavLst>
                                    </p:anim>
                                    <p:anim calcmode="lin" valueType="num">
                                      <p:cBhvr additive="repl">
                                        <p:cTn id="1208" dur="500" fill="hold"/>
                                        <p:tgtEl>
                                          <p:spTgt spid="2176">
                                            <p:txEl>
                                              <p:pRg st="3" end="3"/>
                                            </p:txEl>
                                          </p:spTgt>
                                        </p:tgtEl>
                                        <p:attrNameLst>
                                          <p:attrName>ppt_y</p:attrName>
                                        </p:attrNameLst>
                                      </p:cBhvr>
                                      <p:tavLst>
                                        <p:tav tm="0">
                                          <p:val>
                                            <p:strVal val="1+#ppt_h/2"/>
                                          </p:val>
                                        </p:tav>
                                        <p:tav tm="100000">
                                          <p:val>
                                            <p:strVal val="#ppt_y"/>
                                          </p:val>
                                        </p:tav>
                                      </p:tavLst>
                                    </p:anim>
                                  </p:childTnLst>
                                </p:cTn>
                              </p:par>
                              <p:par>
                                <p:cTn id="1209" nodeType="withEffect" fill="hold" presetClass="entr" presetID="2" presetSubtype="4">
                                  <p:stCondLst>
                                    <p:cond delay="0"/>
                                  </p:stCondLst>
                                  <p:childTnLst>
                                    <p:set>
                                      <p:cBhvr>
                                        <p:cTn id="1210" dur="1" fill="hold">
                                          <p:stCondLst>
                                            <p:cond delay="0"/>
                                          </p:stCondLst>
                                        </p:cTn>
                                        <p:tgtEl>
                                          <p:spTgt spid="2176">
                                            <p:txEl>
                                              <p:pRg st="4" end="4"/>
                                            </p:txEl>
                                          </p:spTgt>
                                        </p:tgtEl>
                                        <p:attrNameLst>
                                          <p:attrName>style.visibility</p:attrName>
                                        </p:attrNameLst>
                                      </p:cBhvr>
                                      <p:to>
                                        <p:strVal val="visible"/>
                                      </p:to>
                                    </p:set>
                                    <p:anim calcmode="lin" valueType="num">
                                      <p:cBhvr additive="repl">
                                        <p:cTn id="1211" dur="500" fill="hold"/>
                                        <p:tgtEl>
                                          <p:spTgt spid="2176">
                                            <p:txEl>
                                              <p:pRg st="4" end="4"/>
                                            </p:txEl>
                                          </p:spTgt>
                                        </p:tgtEl>
                                        <p:attrNameLst>
                                          <p:attrName>ppt_x</p:attrName>
                                        </p:attrNameLst>
                                      </p:cBhvr>
                                      <p:tavLst>
                                        <p:tav tm="0">
                                          <p:val>
                                            <p:strVal val="#ppt_x"/>
                                          </p:val>
                                        </p:tav>
                                        <p:tav tm="100000">
                                          <p:val>
                                            <p:strVal val="#ppt_x"/>
                                          </p:val>
                                        </p:tav>
                                      </p:tavLst>
                                    </p:anim>
                                    <p:anim calcmode="lin" valueType="num">
                                      <p:cBhvr additive="repl">
                                        <p:cTn id="1212" dur="500" fill="hold"/>
                                        <p:tgtEl>
                                          <p:spTgt spid="217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8"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Why Publish?</a:t>
            </a:r>
            <a:endParaRPr b="0" lang="en-US" sz="4000" spc="-1" strike="noStrike">
              <a:solidFill>
                <a:srgbClr val="3366ff"/>
              </a:solidFill>
              <a:latin typeface="Tahoma"/>
            </a:endParaRPr>
          </a:p>
        </p:txBody>
      </p:sp>
      <p:sp>
        <p:nvSpPr>
          <p:cNvPr id="2179" name="TextShape 2"/>
          <p:cNvSpPr txBox="1"/>
          <p:nvPr/>
        </p:nvSpPr>
        <p:spPr>
          <a:xfrm>
            <a:off x="457200" y="1295280"/>
            <a:ext cx="8178480" cy="492732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39e6"/>
                </a:solidFill>
                <a:latin typeface="Arial"/>
                <a:ea typeface="ＭＳ Ｐゴシック"/>
              </a:rPr>
              <a:t>To go to exotic location and fancy hotels</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39e6"/>
                </a:solidFill>
                <a:latin typeface="Arial"/>
                <a:ea typeface="ＭＳ Ｐゴシック"/>
              </a:rPr>
              <a:t>To impress your mother with your name in print</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39e6"/>
                </a:solidFill>
                <a:latin typeface="Arial"/>
                <a:ea typeface="ＭＳ Ｐゴシック"/>
              </a:rPr>
              <a:t>To become rich and famous</a:t>
            </a:r>
            <a:endParaRPr b="0" lang="en-US" sz="2800" spc="-1" strike="noStrike">
              <a:solidFill>
                <a:srgbClr val="000000"/>
              </a:solidFill>
              <a:latin typeface="Arial"/>
            </a:endParaRPr>
          </a:p>
          <a:p>
            <a:pPr>
              <a:lnSpc>
                <a:spcPct val="90000"/>
              </a:lnSpc>
              <a:spcBef>
                <a:spcPts val="320"/>
              </a:spcBef>
            </a:pP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8000"/>
                </a:solidFill>
                <a:latin typeface="Arial"/>
                <a:ea typeface="ＭＳ Ｐゴシック"/>
              </a:rPr>
              <a:t>To graduate</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8000"/>
                </a:solidFill>
                <a:latin typeface="Arial"/>
                <a:ea typeface="ＭＳ Ｐゴシック"/>
              </a:rPr>
              <a:t>To get a job</a:t>
            </a:r>
            <a:endParaRPr b="0" lang="en-US" sz="2800" spc="-1" strike="noStrike">
              <a:solidFill>
                <a:srgbClr val="000000"/>
              </a:solidFill>
              <a:latin typeface="Arial"/>
            </a:endParaRPr>
          </a:p>
          <a:p>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To satisfy research contract requirements</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To help others learn from your experience</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To grow the body of useful knowledge. </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1213" dur="indefinite" restart="never" nodeType="tmRoot">
          <p:childTnLst>
            <p:seq>
              <p:cTn id="1214" dur="indefinite" nodeType="mainSeq">
                <p:childTnLst>
                  <p:par>
                    <p:cTn id="1215" fill="hold">
                      <p:stCondLst>
                        <p:cond delay="indefinite"/>
                      </p:stCondLst>
                      <p:childTnLst>
                        <p:par>
                          <p:cTn id="1216" fill="hold">
                            <p:stCondLst>
                              <p:cond delay="0"/>
                            </p:stCondLst>
                            <p:childTnLst>
                              <p:par>
                                <p:cTn id="1217" nodeType="clickEffect" fill="hold" presetClass="entr" presetID="2" presetSubtype="4">
                                  <p:stCondLst>
                                    <p:cond delay="0"/>
                                  </p:stCondLst>
                                  <p:childTnLst>
                                    <p:set>
                                      <p:cBhvr>
                                        <p:cTn id="1218" dur="1" fill="hold">
                                          <p:stCondLst>
                                            <p:cond delay="0"/>
                                          </p:stCondLst>
                                        </p:cTn>
                                        <p:tgtEl>
                                          <p:spTgt spid="2179">
                                            <p:txEl>
                                              <p:pRg st="0" end="0"/>
                                            </p:txEl>
                                          </p:spTgt>
                                        </p:tgtEl>
                                        <p:attrNameLst>
                                          <p:attrName>style.visibility</p:attrName>
                                        </p:attrNameLst>
                                      </p:cBhvr>
                                      <p:to>
                                        <p:strVal val="visible"/>
                                      </p:to>
                                    </p:set>
                                    <p:anim calcmode="lin" valueType="num">
                                      <p:cBhvr additive="repl">
                                        <p:cTn id="1219" dur="500" fill="hold"/>
                                        <p:tgtEl>
                                          <p:spTgt spid="2179">
                                            <p:txEl>
                                              <p:pRg st="0" end="0"/>
                                            </p:txEl>
                                          </p:spTgt>
                                        </p:tgtEl>
                                        <p:attrNameLst>
                                          <p:attrName>ppt_x</p:attrName>
                                        </p:attrNameLst>
                                      </p:cBhvr>
                                      <p:tavLst>
                                        <p:tav tm="0">
                                          <p:val>
                                            <p:strVal val="#ppt_x"/>
                                          </p:val>
                                        </p:tav>
                                        <p:tav tm="100000">
                                          <p:val>
                                            <p:strVal val="#ppt_x"/>
                                          </p:val>
                                        </p:tav>
                                      </p:tavLst>
                                    </p:anim>
                                    <p:anim calcmode="lin" valueType="num">
                                      <p:cBhvr additive="repl">
                                        <p:cTn id="1220" dur="500" fill="hold"/>
                                        <p:tgtEl>
                                          <p:spTgt spid="2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21" fill="hold">
                      <p:stCondLst>
                        <p:cond delay="indefinite"/>
                      </p:stCondLst>
                      <p:childTnLst>
                        <p:par>
                          <p:cTn id="1222" fill="hold">
                            <p:stCondLst>
                              <p:cond delay="0"/>
                            </p:stCondLst>
                            <p:childTnLst>
                              <p:par>
                                <p:cTn id="1223" nodeType="clickEffect" fill="hold" presetClass="entr" presetID="2" presetSubtype="4">
                                  <p:stCondLst>
                                    <p:cond delay="0"/>
                                  </p:stCondLst>
                                  <p:childTnLst>
                                    <p:set>
                                      <p:cBhvr>
                                        <p:cTn id="1224" dur="1" fill="hold">
                                          <p:stCondLst>
                                            <p:cond delay="0"/>
                                          </p:stCondLst>
                                        </p:cTn>
                                        <p:tgtEl>
                                          <p:spTgt spid="2179">
                                            <p:txEl>
                                              <p:pRg st="1" end="1"/>
                                            </p:txEl>
                                          </p:spTgt>
                                        </p:tgtEl>
                                        <p:attrNameLst>
                                          <p:attrName>style.visibility</p:attrName>
                                        </p:attrNameLst>
                                      </p:cBhvr>
                                      <p:to>
                                        <p:strVal val="visible"/>
                                      </p:to>
                                    </p:set>
                                    <p:anim calcmode="lin" valueType="num">
                                      <p:cBhvr additive="repl">
                                        <p:cTn id="1225" dur="500" fill="hold"/>
                                        <p:tgtEl>
                                          <p:spTgt spid="2179">
                                            <p:txEl>
                                              <p:pRg st="1" end="1"/>
                                            </p:txEl>
                                          </p:spTgt>
                                        </p:tgtEl>
                                        <p:attrNameLst>
                                          <p:attrName>ppt_x</p:attrName>
                                        </p:attrNameLst>
                                      </p:cBhvr>
                                      <p:tavLst>
                                        <p:tav tm="0">
                                          <p:val>
                                            <p:strVal val="#ppt_x"/>
                                          </p:val>
                                        </p:tav>
                                        <p:tav tm="100000">
                                          <p:val>
                                            <p:strVal val="#ppt_x"/>
                                          </p:val>
                                        </p:tav>
                                      </p:tavLst>
                                    </p:anim>
                                    <p:anim calcmode="lin" valueType="num">
                                      <p:cBhvr additive="repl">
                                        <p:cTn id="1226" dur="500" fill="hold"/>
                                        <p:tgtEl>
                                          <p:spTgt spid="2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227" fill="hold">
                      <p:stCondLst>
                        <p:cond delay="indefinite"/>
                      </p:stCondLst>
                      <p:childTnLst>
                        <p:par>
                          <p:cTn id="1228" fill="hold">
                            <p:stCondLst>
                              <p:cond delay="0"/>
                            </p:stCondLst>
                            <p:childTnLst>
                              <p:par>
                                <p:cTn id="1229" nodeType="clickEffect" fill="hold" presetClass="entr" presetID="2" presetSubtype="4">
                                  <p:stCondLst>
                                    <p:cond delay="0"/>
                                  </p:stCondLst>
                                  <p:childTnLst>
                                    <p:set>
                                      <p:cBhvr>
                                        <p:cTn id="1230" dur="1" fill="hold">
                                          <p:stCondLst>
                                            <p:cond delay="0"/>
                                          </p:stCondLst>
                                        </p:cTn>
                                        <p:tgtEl>
                                          <p:spTgt spid="2179">
                                            <p:txEl>
                                              <p:pRg st="2" end="2"/>
                                            </p:txEl>
                                          </p:spTgt>
                                        </p:tgtEl>
                                        <p:attrNameLst>
                                          <p:attrName>style.visibility</p:attrName>
                                        </p:attrNameLst>
                                      </p:cBhvr>
                                      <p:to>
                                        <p:strVal val="visible"/>
                                      </p:to>
                                    </p:set>
                                    <p:anim calcmode="lin" valueType="num">
                                      <p:cBhvr additive="repl">
                                        <p:cTn id="1231" dur="500" fill="hold"/>
                                        <p:tgtEl>
                                          <p:spTgt spid="2179">
                                            <p:txEl>
                                              <p:pRg st="2" end="2"/>
                                            </p:txEl>
                                          </p:spTgt>
                                        </p:tgtEl>
                                        <p:attrNameLst>
                                          <p:attrName>ppt_x</p:attrName>
                                        </p:attrNameLst>
                                      </p:cBhvr>
                                      <p:tavLst>
                                        <p:tav tm="0">
                                          <p:val>
                                            <p:strVal val="#ppt_x"/>
                                          </p:val>
                                        </p:tav>
                                        <p:tav tm="100000">
                                          <p:val>
                                            <p:strVal val="#ppt_x"/>
                                          </p:val>
                                        </p:tav>
                                      </p:tavLst>
                                    </p:anim>
                                    <p:anim calcmode="lin" valueType="num">
                                      <p:cBhvr additive="repl">
                                        <p:cTn id="1232" dur="500" fill="hold"/>
                                        <p:tgtEl>
                                          <p:spTgt spid="21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233" fill="hold">
                      <p:stCondLst>
                        <p:cond delay="indefinite"/>
                      </p:stCondLst>
                      <p:childTnLst>
                        <p:par>
                          <p:cTn id="1234" fill="hold">
                            <p:stCondLst>
                              <p:cond delay="0"/>
                            </p:stCondLst>
                            <p:childTnLst>
                              <p:par>
                                <p:cTn id="1235" nodeType="clickEffect" fill="hold" presetClass="entr" presetID="2" presetSubtype="4">
                                  <p:stCondLst>
                                    <p:cond delay="0"/>
                                  </p:stCondLst>
                                  <p:childTnLst>
                                    <p:set>
                                      <p:cBhvr>
                                        <p:cTn id="1236" dur="1" fill="hold">
                                          <p:stCondLst>
                                            <p:cond delay="0"/>
                                          </p:stCondLst>
                                        </p:cTn>
                                        <p:tgtEl>
                                          <p:spTgt spid="2179">
                                            <p:txEl>
                                              <p:pRg st="4" end="4"/>
                                            </p:txEl>
                                          </p:spTgt>
                                        </p:tgtEl>
                                        <p:attrNameLst>
                                          <p:attrName>style.visibility</p:attrName>
                                        </p:attrNameLst>
                                      </p:cBhvr>
                                      <p:to>
                                        <p:strVal val="visible"/>
                                      </p:to>
                                    </p:set>
                                    <p:anim calcmode="lin" valueType="num">
                                      <p:cBhvr additive="repl">
                                        <p:cTn id="1237" dur="500" fill="hold"/>
                                        <p:tgtEl>
                                          <p:spTgt spid="2179">
                                            <p:txEl>
                                              <p:pRg st="4" end="4"/>
                                            </p:txEl>
                                          </p:spTgt>
                                        </p:tgtEl>
                                        <p:attrNameLst>
                                          <p:attrName>ppt_x</p:attrName>
                                        </p:attrNameLst>
                                      </p:cBhvr>
                                      <p:tavLst>
                                        <p:tav tm="0">
                                          <p:val>
                                            <p:strVal val="#ppt_x"/>
                                          </p:val>
                                        </p:tav>
                                        <p:tav tm="100000">
                                          <p:val>
                                            <p:strVal val="#ppt_x"/>
                                          </p:val>
                                        </p:tav>
                                      </p:tavLst>
                                    </p:anim>
                                    <p:anim calcmode="lin" valueType="num">
                                      <p:cBhvr additive="repl">
                                        <p:cTn id="1238" dur="500" fill="hold"/>
                                        <p:tgtEl>
                                          <p:spTgt spid="21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239" fill="hold">
                      <p:stCondLst>
                        <p:cond delay="indefinite"/>
                      </p:stCondLst>
                      <p:childTnLst>
                        <p:par>
                          <p:cTn id="1240" fill="hold">
                            <p:stCondLst>
                              <p:cond delay="0"/>
                            </p:stCondLst>
                            <p:childTnLst>
                              <p:par>
                                <p:cTn id="1241" nodeType="clickEffect" fill="hold" presetClass="entr" presetID="2" presetSubtype="4">
                                  <p:stCondLst>
                                    <p:cond delay="0"/>
                                  </p:stCondLst>
                                  <p:childTnLst>
                                    <p:set>
                                      <p:cBhvr>
                                        <p:cTn id="1242" dur="1" fill="hold">
                                          <p:stCondLst>
                                            <p:cond delay="0"/>
                                          </p:stCondLst>
                                        </p:cTn>
                                        <p:tgtEl>
                                          <p:spTgt spid="2179">
                                            <p:txEl>
                                              <p:pRg st="5" end="5"/>
                                            </p:txEl>
                                          </p:spTgt>
                                        </p:tgtEl>
                                        <p:attrNameLst>
                                          <p:attrName>style.visibility</p:attrName>
                                        </p:attrNameLst>
                                      </p:cBhvr>
                                      <p:to>
                                        <p:strVal val="visible"/>
                                      </p:to>
                                    </p:set>
                                    <p:anim calcmode="lin" valueType="num">
                                      <p:cBhvr additive="repl">
                                        <p:cTn id="1243" dur="500" fill="hold"/>
                                        <p:tgtEl>
                                          <p:spTgt spid="2179">
                                            <p:txEl>
                                              <p:pRg st="5" end="5"/>
                                            </p:txEl>
                                          </p:spTgt>
                                        </p:tgtEl>
                                        <p:attrNameLst>
                                          <p:attrName>ppt_x</p:attrName>
                                        </p:attrNameLst>
                                      </p:cBhvr>
                                      <p:tavLst>
                                        <p:tav tm="0">
                                          <p:val>
                                            <p:strVal val="#ppt_x"/>
                                          </p:val>
                                        </p:tav>
                                        <p:tav tm="100000">
                                          <p:val>
                                            <p:strVal val="#ppt_x"/>
                                          </p:val>
                                        </p:tav>
                                      </p:tavLst>
                                    </p:anim>
                                    <p:anim calcmode="lin" valueType="num">
                                      <p:cBhvr additive="repl">
                                        <p:cTn id="1244" dur="500" fill="hold"/>
                                        <p:tgtEl>
                                          <p:spTgt spid="217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245" fill="hold">
                      <p:stCondLst>
                        <p:cond delay="indefinite"/>
                      </p:stCondLst>
                      <p:childTnLst>
                        <p:par>
                          <p:cTn id="1246" fill="hold">
                            <p:stCondLst>
                              <p:cond delay="0"/>
                            </p:stCondLst>
                            <p:childTnLst>
                              <p:par>
                                <p:cTn id="1247" nodeType="clickEffect" fill="hold" presetClass="entr" presetID="2" presetSubtype="4">
                                  <p:stCondLst>
                                    <p:cond delay="0"/>
                                  </p:stCondLst>
                                  <p:childTnLst>
                                    <p:set>
                                      <p:cBhvr>
                                        <p:cTn id="1248" dur="1" fill="hold">
                                          <p:stCondLst>
                                            <p:cond delay="0"/>
                                          </p:stCondLst>
                                        </p:cTn>
                                        <p:tgtEl>
                                          <p:spTgt spid="2179">
                                            <p:txEl>
                                              <p:pRg st="7" end="7"/>
                                            </p:txEl>
                                          </p:spTgt>
                                        </p:tgtEl>
                                        <p:attrNameLst>
                                          <p:attrName>style.visibility</p:attrName>
                                        </p:attrNameLst>
                                      </p:cBhvr>
                                      <p:to>
                                        <p:strVal val="visible"/>
                                      </p:to>
                                    </p:set>
                                    <p:anim calcmode="lin" valueType="num">
                                      <p:cBhvr additive="repl">
                                        <p:cTn id="1249" dur="500" fill="hold"/>
                                        <p:tgtEl>
                                          <p:spTgt spid="2179">
                                            <p:txEl>
                                              <p:pRg st="7" end="7"/>
                                            </p:txEl>
                                          </p:spTgt>
                                        </p:tgtEl>
                                        <p:attrNameLst>
                                          <p:attrName>ppt_x</p:attrName>
                                        </p:attrNameLst>
                                      </p:cBhvr>
                                      <p:tavLst>
                                        <p:tav tm="0">
                                          <p:val>
                                            <p:strVal val="#ppt_x"/>
                                          </p:val>
                                        </p:tav>
                                        <p:tav tm="100000">
                                          <p:val>
                                            <p:strVal val="#ppt_x"/>
                                          </p:val>
                                        </p:tav>
                                      </p:tavLst>
                                    </p:anim>
                                    <p:anim calcmode="lin" valueType="num">
                                      <p:cBhvr additive="repl">
                                        <p:cTn id="1250" dur="500" fill="hold"/>
                                        <p:tgtEl>
                                          <p:spTgt spid="21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251" fill="hold">
                      <p:stCondLst>
                        <p:cond delay="indefinite"/>
                      </p:stCondLst>
                      <p:childTnLst>
                        <p:par>
                          <p:cTn id="1252" fill="hold">
                            <p:stCondLst>
                              <p:cond delay="0"/>
                            </p:stCondLst>
                            <p:childTnLst>
                              <p:par>
                                <p:cTn id="1253" nodeType="clickEffect" fill="hold" presetClass="entr" presetID="2" presetSubtype="4">
                                  <p:stCondLst>
                                    <p:cond delay="0"/>
                                  </p:stCondLst>
                                  <p:childTnLst>
                                    <p:set>
                                      <p:cBhvr>
                                        <p:cTn id="1254" dur="1" fill="hold">
                                          <p:stCondLst>
                                            <p:cond delay="0"/>
                                          </p:stCondLst>
                                        </p:cTn>
                                        <p:tgtEl>
                                          <p:spTgt spid="2179">
                                            <p:txEl>
                                              <p:pRg st="8" end="8"/>
                                            </p:txEl>
                                          </p:spTgt>
                                        </p:tgtEl>
                                        <p:attrNameLst>
                                          <p:attrName>style.visibility</p:attrName>
                                        </p:attrNameLst>
                                      </p:cBhvr>
                                      <p:to>
                                        <p:strVal val="visible"/>
                                      </p:to>
                                    </p:set>
                                    <p:anim calcmode="lin" valueType="num">
                                      <p:cBhvr additive="repl">
                                        <p:cTn id="1255" dur="500" fill="hold"/>
                                        <p:tgtEl>
                                          <p:spTgt spid="2179">
                                            <p:txEl>
                                              <p:pRg st="8" end="8"/>
                                            </p:txEl>
                                          </p:spTgt>
                                        </p:tgtEl>
                                        <p:attrNameLst>
                                          <p:attrName>ppt_x</p:attrName>
                                        </p:attrNameLst>
                                      </p:cBhvr>
                                      <p:tavLst>
                                        <p:tav tm="0">
                                          <p:val>
                                            <p:strVal val="#ppt_x"/>
                                          </p:val>
                                        </p:tav>
                                        <p:tav tm="100000">
                                          <p:val>
                                            <p:strVal val="#ppt_x"/>
                                          </p:val>
                                        </p:tav>
                                      </p:tavLst>
                                    </p:anim>
                                    <p:anim calcmode="lin" valueType="num">
                                      <p:cBhvr additive="repl">
                                        <p:cTn id="1256" dur="500" fill="hold"/>
                                        <p:tgtEl>
                                          <p:spTgt spid="217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257" fill="hold">
                      <p:stCondLst>
                        <p:cond delay="indefinite"/>
                      </p:stCondLst>
                      <p:childTnLst>
                        <p:par>
                          <p:cTn id="1258" fill="hold">
                            <p:stCondLst>
                              <p:cond delay="0"/>
                            </p:stCondLst>
                            <p:childTnLst>
                              <p:par>
                                <p:cTn id="1259" nodeType="clickEffect" fill="hold" presetClass="entr" presetID="2" presetSubtype="4">
                                  <p:stCondLst>
                                    <p:cond delay="0"/>
                                  </p:stCondLst>
                                  <p:childTnLst>
                                    <p:set>
                                      <p:cBhvr>
                                        <p:cTn id="1260" dur="1" fill="hold">
                                          <p:stCondLst>
                                            <p:cond delay="0"/>
                                          </p:stCondLst>
                                        </p:cTn>
                                        <p:tgtEl>
                                          <p:spTgt spid="2179">
                                            <p:txEl>
                                              <p:pRg st="9" end="9"/>
                                            </p:txEl>
                                          </p:spTgt>
                                        </p:tgtEl>
                                        <p:attrNameLst>
                                          <p:attrName>style.visibility</p:attrName>
                                        </p:attrNameLst>
                                      </p:cBhvr>
                                      <p:to>
                                        <p:strVal val="visible"/>
                                      </p:to>
                                    </p:set>
                                    <p:anim calcmode="lin" valueType="num">
                                      <p:cBhvr additive="repl">
                                        <p:cTn id="1261" dur="500" fill="hold"/>
                                        <p:tgtEl>
                                          <p:spTgt spid="2179">
                                            <p:txEl>
                                              <p:pRg st="9" end="9"/>
                                            </p:txEl>
                                          </p:spTgt>
                                        </p:tgtEl>
                                        <p:attrNameLst>
                                          <p:attrName>ppt_x</p:attrName>
                                        </p:attrNameLst>
                                      </p:cBhvr>
                                      <p:tavLst>
                                        <p:tav tm="0">
                                          <p:val>
                                            <p:strVal val="#ppt_x"/>
                                          </p:val>
                                        </p:tav>
                                        <p:tav tm="100000">
                                          <p:val>
                                            <p:strVal val="#ppt_x"/>
                                          </p:val>
                                        </p:tav>
                                      </p:tavLst>
                                    </p:anim>
                                    <p:anim calcmode="lin" valueType="num">
                                      <p:cBhvr additive="repl">
                                        <p:cTn id="1262" dur="500" fill="hold"/>
                                        <p:tgtEl>
                                          <p:spTgt spid="217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0" name="TextShape 1"/>
          <p:cNvSpPr txBox="1"/>
          <p:nvPr/>
        </p:nvSpPr>
        <p:spPr>
          <a:xfrm>
            <a:off x="406440" y="228600"/>
            <a:ext cx="8229240" cy="914040"/>
          </a:xfrm>
          <a:prstGeom prst="rect">
            <a:avLst/>
          </a:prstGeom>
          <a:noFill/>
          <a:ln>
            <a:noFill/>
          </a:ln>
        </p:spPr>
        <p:txBody>
          <a:bodyPr anchor="b"/>
          <a:p>
            <a:pPr algn="ctr">
              <a:lnSpc>
                <a:spcPct val="100000"/>
              </a:lnSpc>
            </a:pPr>
            <a:r>
              <a:rPr b="0" lang="en-US" sz="3600" spc="-1" strike="noStrike">
                <a:solidFill>
                  <a:srgbClr val="000000"/>
                </a:solidFill>
                <a:latin typeface="Arial"/>
                <a:ea typeface="ＭＳ Ｐゴシック"/>
              </a:rPr>
              <a:t>Recognize scholarly articles</a:t>
            </a:r>
            <a:endParaRPr b="0" lang="en-US" sz="3600" spc="-1" strike="noStrike">
              <a:solidFill>
                <a:srgbClr val="3366ff"/>
              </a:solidFill>
              <a:latin typeface="Tahoma"/>
            </a:endParaRPr>
          </a:p>
        </p:txBody>
      </p:sp>
      <p:sp>
        <p:nvSpPr>
          <p:cNvPr id="2181" name="TextShape 2"/>
          <p:cNvSpPr txBox="1"/>
          <p:nvPr/>
        </p:nvSpPr>
        <p:spPr>
          <a:xfrm>
            <a:off x="457200" y="1371600"/>
            <a:ext cx="8229240" cy="4114440"/>
          </a:xfrm>
          <a:prstGeom prst="rect">
            <a:avLst/>
          </a:prstGeom>
          <a:noFill/>
          <a:ln>
            <a:noFill/>
          </a:ln>
        </p:spPr>
        <p:txBody>
          <a:bodyPr/>
          <a:p>
            <a:pPr marL="343080" indent="-342720">
              <a:lnSpc>
                <a:spcPct val="8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Scholarly articles are not usually found in magazines in a dentist’s office.</a:t>
            </a:r>
            <a:endParaRPr b="0" lang="en-US" sz="2800" spc="-1" strike="noStrike">
              <a:solidFill>
                <a:srgbClr val="000000"/>
              </a:solidFill>
              <a:latin typeface="Arial"/>
            </a:endParaRPr>
          </a:p>
          <a:p>
            <a:pPr marL="343080" indent="-342720">
              <a:lnSpc>
                <a:spcPct val="8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Scholarly articles are peer reviewed—that is, other scholars read all the articles and approve them for publication.</a:t>
            </a:r>
            <a:endParaRPr b="0" lang="en-US" sz="2800" spc="-1" strike="noStrike">
              <a:solidFill>
                <a:srgbClr val="000000"/>
              </a:solidFill>
              <a:latin typeface="Arial"/>
            </a:endParaRPr>
          </a:p>
          <a:p>
            <a:pPr marL="343080" indent="-342720">
              <a:lnSpc>
                <a:spcPct val="8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These articles have section headings, abstracts, and “summary” and/or “conclusion” headings.  They determine the author’s main idea.</a:t>
            </a:r>
            <a:endParaRPr b="0" lang="en-US" sz="2800" spc="-1" strike="noStrike">
              <a:solidFill>
                <a:srgbClr val="000000"/>
              </a:solidFill>
              <a:latin typeface="Arial"/>
            </a:endParaRPr>
          </a:p>
          <a:p>
            <a:pPr marL="343080" indent="-342720">
              <a:lnSpc>
                <a:spcPct val="8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They refer to works of other scholars (Reference Page, in-text citations, author credentials, notes, in depth analysis, uses academic or technical language for informed readers, appears in journals that don’t include colorful advertisements, etc.</a:t>
            </a:r>
            <a:endParaRPr b="0" lang="en-US" sz="2800" spc="-1" strike="noStrike">
              <a:solidFill>
                <a:srgbClr val="000000"/>
              </a:solidFill>
              <a:latin typeface="Arial"/>
            </a:endParaRPr>
          </a:p>
        </p:txBody>
      </p:sp>
    </p:spTree>
  </p:cSld>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2" name="TextShape 1"/>
          <p:cNvSpPr txBox="1"/>
          <p:nvPr/>
        </p:nvSpPr>
        <p:spPr>
          <a:xfrm>
            <a:off x="406440" y="558720"/>
            <a:ext cx="8229240" cy="914040"/>
          </a:xfrm>
          <a:prstGeom prst="rect">
            <a:avLst/>
          </a:prstGeom>
          <a:noFill/>
          <a:ln>
            <a:noFill/>
          </a:ln>
        </p:spPr>
        <p:txBody>
          <a:bodyPr anchor="b"/>
          <a:p>
            <a:pPr algn="ctr">
              <a:lnSpc>
                <a:spcPct val="100000"/>
              </a:lnSpc>
            </a:pPr>
            <a:r>
              <a:rPr b="0" lang="en-US" sz="3600" spc="-1" strike="noStrike">
                <a:solidFill>
                  <a:srgbClr val="000000"/>
                </a:solidFill>
                <a:latin typeface="Arial"/>
                <a:ea typeface="ＭＳ Ｐゴシック"/>
              </a:rPr>
              <a:t>Evaluating sources:  </a:t>
            </a:r>
            <a:br/>
            <a:r>
              <a:rPr b="0" lang="en-US" sz="3600" spc="-1" strike="noStrike">
                <a:solidFill>
                  <a:srgbClr val="000000"/>
                </a:solidFill>
                <a:latin typeface="Arial"/>
                <a:ea typeface="ＭＳ Ｐゴシック"/>
              </a:rPr>
              <a:t>Developing junk antennae</a:t>
            </a:r>
            <a:endParaRPr b="0" lang="en-US" sz="3600" spc="-1" strike="noStrike">
              <a:solidFill>
                <a:srgbClr val="3366ff"/>
              </a:solidFill>
              <a:latin typeface="Tahoma"/>
            </a:endParaRPr>
          </a:p>
        </p:txBody>
      </p:sp>
      <p:sp>
        <p:nvSpPr>
          <p:cNvPr id="2183" name="TextShape 2"/>
          <p:cNvSpPr txBox="1"/>
          <p:nvPr/>
        </p:nvSpPr>
        <p:spPr>
          <a:xfrm>
            <a:off x="457200" y="1625760"/>
            <a:ext cx="8178480" cy="4927320"/>
          </a:xfrm>
          <a:prstGeom prst="rect">
            <a:avLst/>
          </a:prstGeom>
          <a:noFill/>
          <a:ln>
            <a:noFill/>
          </a:ln>
        </p:spPr>
        <p:txBody>
          <a:bodyPr/>
          <a:p>
            <a:pPr marL="343080" indent="-342720">
              <a:lnSpc>
                <a:spcPct val="8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If you find an article in a subscription database (IEEExplore, </a:t>
            </a:r>
            <a:r>
              <a:rPr b="0" i="1" lang="en-US" sz="2800" spc="-1" strike="noStrike">
                <a:solidFill>
                  <a:srgbClr val="000000"/>
                </a:solidFill>
                <a:latin typeface="Arial"/>
                <a:ea typeface="ＭＳ Ｐゴシック"/>
              </a:rPr>
              <a:t>InfoTrac, LexisNexis</a:t>
            </a:r>
            <a:r>
              <a:rPr b="0" lang="en-US" sz="2800" spc="-1" strike="noStrike">
                <a:solidFill>
                  <a:srgbClr val="000000"/>
                </a:solidFill>
                <a:latin typeface="Arial"/>
                <a:ea typeface="ＭＳ Ｐゴシック"/>
              </a:rPr>
              <a:t>, etc.) you will know that the article has been published in print.  </a:t>
            </a:r>
            <a:endParaRPr b="0" lang="en-US" sz="2800" spc="-1" strike="noStrike">
              <a:solidFill>
                <a:srgbClr val="000000"/>
              </a:solidFill>
              <a:latin typeface="Arial"/>
            </a:endParaRPr>
          </a:p>
          <a:p>
            <a:pPr marL="343080" indent="-342720">
              <a:lnSpc>
                <a:spcPct val="8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If the article has been published in a reputable periodical or in an online journal sponsored by a professional organization or university, you can assume that it is a valid source for a research paper citation  But beware junk publications. </a:t>
            </a:r>
            <a:endParaRPr b="0" lang="en-US" sz="2800" spc="-1" strike="noStrike">
              <a:solidFill>
                <a:srgbClr val="000000"/>
              </a:solidFill>
              <a:latin typeface="Arial"/>
            </a:endParaRPr>
          </a:p>
          <a:p>
            <a:pPr marL="343080" indent="-342720">
              <a:lnSpc>
                <a:spcPct val="8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For works devised specifically for the Web, need strong checking o separate the information from the junk.  </a:t>
            </a:r>
            <a:endParaRPr b="0" lang="en-US" sz="2800" spc="-1" strike="noStrike">
              <a:solidFill>
                <a:srgbClr val="000000"/>
              </a:solidFill>
              <a:latin typeface="Arial"/>
            </a:endParaRPr>
          </a:p>
        </p:txBody>
      </p:sp>
    </p:spTree>
  </p:cSld>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84" name="TextShape 1"/>
          <p:cNvSpPr txBox="1"/>
          <p:nvPr/>
        </p:nvSpPr>
        <p:spPr>
          <a:xfrm>
            <a:off x="457200" y="291960"/>
            <a:ext cx="8229240" cy="5727240"/>
          </a:xfrm>
          <a:prstGeom prst="rect">
            <a:avLst/>
          </a:prstGeom>
          <a:noFill/>
          <a:ln>
            <a:noFill/>
          </a:ln>
        </p:spPr>
        <p:txBody>
          <a:bodyPr/>
          <a:p>
            <a:pPr marL="343080" indent="-342720">
              <a:lnSpc>
                <a:spcPct val="100000"/>
              </a:lnSpc>
              <a:spcBef>
                <a:spcPts val="479"/>
              </a:spcBef>
              <a:buClr>
                <a:srgbClr val="000000"/>
              </a:buClr>
              <a:buFont typeface="Wingdings" charset="2"/>
              <a:buChar char=""/>
            </a:pPr>
            <a:r>
              <a:rPr b="0" i="1" lang="en-US" sz="2400" spc="-1" strike="noStrike" u="sng">
                <a:solidFill>
                  <a:srgbClr val="000000"/>
                </a:solidFill>
                <a:uFillTx/>
                <a:latin typeface="Arial"/>
                <a:ea typeface="ＭＳ Ｐゴシック"/>
              </a:rPr>
              <a:t>Scrutinize the domain name of the URL.  </a:t>
            </a:r>
            <a:r>
              <a:rPr b="0" lang="en-US" sz="2400" spc="-1" strike="noStrike">
                <a:solidFill>
                  <a:srgbClr val="000000"/>
                </a:solidFill>
                <a:latin typeface="Arial"/>
                <a:ea typeface="ＭＳ Ｐゴシック"/>
              </a:rPr>
              <a:t>Reliable information can be found on .gov and .edu addresses that are institutionally sponsored.  With .com or .org sources, always assess whether the source provides factual information or advocates a specific point of view on an issue.</a:t>
            </a:r>
            <a:endParaRPr b="0" lang="en-US" sz="2400" spc="-1" strike="noStrike">
              <a:solidFill>
                <a:srgbClr val="000000"/>
              </a:solidFill>
              <a:latin typeface="Arial"/>
            </a:endParaRPr>
          </a:p>
          <a:p>
            <a:pPr marL="343080" indent="-342720">
              <a:lnSpc>
                <a:spcPct val="100000"/>
              </a:lnSpc>
              <a:spcBef>
                <a:spcPts val="479"/>
              </a:spcBef>
            </a:pP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i="1" lang="en-US" sz="2400" spc="-1" strike="noStrike" u="sng">
                <a:solidFill>
                  <a:srgbClr val="000000"/>
                </a:solidFill>
                <a:uFillTx/>
                <a:latin typeface="Arial"/>
                <a:ea typeface="ＭＳ Ｐゴシック"/>
              </a:rPr>
              <a:t>Assess the originator of an .edu source.</a:t>
            </a:r>
            <a:r>
              <a:rPr b="0" lang="en-US" sz="2400" spc="-1" strike="noStrike">
                <a:solidFill>
                  <a:srgbClr val="000000"/>
                </a:solidFill>
                <a:latin typeface="Arial"/>
                <a:ea typeface="ＭＳ Ｐゴシック"/>
              </a:rPr>
              <a:t>  Check that the institution or a branch of it is sponsoring the site.  A tilde (~) followed by a name in the URL indicates an individual posting from an academic source.  Try to ascertain whether the individual is a faculty member or a student.  Increasingly, though, individuals are setting up websites under their own domain name.</a:t>
            </a:r>
            <a:endParaRPr b="0" lang="en-US" sz="2400" spc="-1" strike="noStrike">
              <a:solidFill>
                <a:srgbClr val="000000"/>
              </a:solidFill>
              <a:latin typeface="Arial"/>
            </a:endParaRPr>
          </a:p>
        </p:txBody>
      </p:sp>
    </p:spTree>
  </p:cSld>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85" name="TextShape 1"/>
          <p:cNvSpPr txBox="1"/>
          <p:nvPr/>
        </p:nvSpPr>
        <p:spPr>
          <a:xfrm>
            <a:off x="457200" y="609480"/>
            <a:ext cx="8229240" cy="5727240"/>
          </a:xfrm>
          <a:prstGeom prst="rect">
            <a:avLst/>
          </a:prstGeom>
          <a:noFill/>
          <a:ln>
            <a:noFill/>
          </a:ln>
        </p:spPr>
        <p:txBody>
          <a:bodyPr/>
          <a:p>
            <a:pPr marL="343080" indent="-342720">
              <a:lnSpc>
                <a:spcPct val="100000"/>
              </a:lnSpc>
              <a:spcBef>
                <a:spcPts val="479"/>
              </a:spcBef>
              <a:buClr>
                <a:srgbClr val="000000"/>
              </a:buClr>
              <a:buFont typeface="Wingdings" charset="2"/>
              <a:buChar char=""/>
            </a:pPr>
            <a:r>
              <a:rPr b="0" i="1" lang="en-US" sz="2400" spc="-1" strike="noStrike" u="sng">
                <a:solidFill>
                  <a:srgbClr val="000000"/>
                </a:solidFill>
                <a:uFillTx/>
                <a:latin typeface="Arial"/>
                <a:ea typeface="ＭＳ Ｐゴシック"/>
              </a:rPr>
              <a:t>Check the About page or the home page.  </a:t>
            </a:r>
            <a:r>
              <a:rPr b="0" lang="en-US" sz="2400" spc="-1" strike="noStrike">
                <a:solidFill>
                  <a:srgbClr val="000000"/>
                </a:solidFill>
                <a:latin typeface="Arial"/>
                <a:ea typeface="ＭＳ Ｐゴシック"/>
              </a:rPr>
              <a:t>Always take the link from a Web site to its “About” page or its home page, if you are not already there.  These pages often provide more information about the author, the sponsor, the purpose, and the date of posting.</a:t>
            </a:r>
            <a:endParaRPr b="0" lang="en-US" sz="2400" spc="-1" strike="noStrike">
              <a:solidFill>
                <a:srgbClr val="000000"/>
              </a:solidFill>
              <a:latin typeface="Arial"/>
            </a:endParaRPr>
          </a:p>
          <a:p>
            <a:pPr marL="343080" indent="-342720">
              <a:lnSpc>
                <a:spcPct val="100000"/>
              </a:lnSpc>
              <a:spcBef>
                <a:spcPts val="479"/>
              </a:spcBef>
            </a:pP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i="1" lang="en-US" sz="2400" spc="-1" strike="noStrike" u="sng">
                <a:solidFill>
                  <a:srgbClr val="000000"/>
                </a:solidFill>
                <a:uFillTx/>
                <a:latin typeface="Arial"/>
                <a:ea typeface="ＭＳ Ｐゴシック"/>
              </a:rPr>
              <a:t>Determine the author, and discover what you can about him/her.</a:t>
            </a:r>
            <a:r>
              <a:rPr b="0" lang="en-US" sz="2400" spc="-1" strike="noStrike">
                <a:solidFill>
                  <a:srgbClr val="000000"/>
                </a:solidFill>
                <a:latin typeface="Arial"/>
                <a:ea typeface="ＭＳ Ｐゴシック"/>
              </a:rPr>
              <a:t>  Look for a list of credentials, a home page, a resume, or Web publications.  In Google or Google Scholar, use the author’s name as a search term to see what the author has published on the Internet or who has cited the author.  If no individual author or institutional author is to be found anywhere, check the purpose and sponsor of the site.</a:t>
            </a:r>
            <a:endParaRPr b="0" lang="en-US" sz="2400" spc="-1" strike="noStrike">
              <a:solidFill>
                <a:srgbClr val="000000"/>
              </a:solidFill>
              <a:latin typeface="Arial"/>
            </a:endParaRPr>
          </a:p>
        </p:txBody>
      </p:sp>
    </p:spTree>
  </p:cSld>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86" name="TextShape 1"/>
          <p:cNvSpPr txBox="1"/>
          <p:nvPr/>
        </p:nvSpPr>
        <p:spPr>
          <a:xfrm>
            <a:off x="380880" y="838080"/>
            <a:ext cx="8229240" cy="5727240"/>
          </a:xfrm>
          <a:prstGeom prst="rect">
            <a:avLst/>
          </a:prstGeom>
          <a:noFill/>
          <a:ln>
            <a:noFill/>
          </a:ln>
        </p:spPr>
        <p:txBody>
          <a:bodyPr/>
          <a:p>
            <a:pPr marL="343080" indent="-342720">
              <a:lnSpc>
                <a:spcPct val="100000"/>
              </a:lnSpc>
              <a:spcBef>
                <a:spcPts val="400"/>
              </a:spcBef>
              <a:buClr>
                <a:srgbClr val="000000"/>
              </a:buClr>
              <a:buFont typeface="Wingdings" charset="2"/>
              <a:buChar char=""/>
            </a:pPr>
            <a:r>
              <a:rPr b="0" i="1" lang="en-US" sz="2000" spc="-1" strike="noStrike" u="sng">
                <a:solidFill>
                  <a:srgbClr val="000000"/>
                </a:solidFill>
                <a:uFillTx/>
                <a:latin typeface="Arial"/>
                <a:ea typeface="ＭＳ Ｐゴシック"/>
              </a:rPr>
              <a:t>Investigate the purposes of a Web page author or sponsor</a:t>
            </a:r>
            <a:r>
              <a:rPr b="0" lang="en-US" sz="2000" spc="-1" strike="noStrike">
                <a:solidFill>
                  <a:srgbClr val="000000"/>
                </a:solidFill>
                <a:latin typeface="Arial"/>
                <a:ea typeface="ＭＳ Ｐゴシック"/>
              </a:rPr>
              <a:t>.  Objectivity and rationality are not necessarily features of all Web pages.  The sponsor of a site may want to persuade, convert, or sell.  Even if the message is not obviously biased and extreme, be aware that most authors write from some sense of conviction or purpose.  (Note, though, that a Web site can be oriented toward a specific view without necessarily being irresponsible.)</a:t>
            </a:r>
            <a:endParaRPr b="0" lang="en-US" sz="2000" spc="-1" strike="noStrike">
              <a:solidFill>
                <a:srgbClr val="000000"/>
              </a:solidFill>
              <a:latin typeface="Arial"/>
            </a:endParaRPr>
          </a:p>
          <a:p>
            <a:pPr marL="343080" indent="-342720">
              <a:lnSpc>
                <a:spcPct val="100000"/>
              </a:lnSpc>
              <a:spcBef>
                <a:spcPts val="400"/>
              </a:spcBef>
            </a:pPr>
            <a:endParaRPr b="0" lang="en-US" sz="2000" spc="-1" strike="noStrike">
              <a:solidFill>
                <a:srgbClr val="000000"/>
              </a:solidFill>
              <a:latin typeface="Arial"/>
            </a:endParaRPr>
          </a:p>
          <a:p>
            <a:pPr marL="343080" indent="-342720">
              <a:lnSpc>
                <a:spcPct val="100000"/>
              </a:lnSpc>
              <a:spcBef>
                <a:spcPts val="400"/>
              </a:spcBef>
              <a:buClr>
                <a:srgbClr val="000000"/>
              </a:buClr>
              <a:buFont typeface="Wingdings" charset="2"/>
              <a:buChar char=""/>
            </a:pPr>
            <a:r>
              <a:rPr b="0" i="1" lang="en-US" sz="2000" spc="-1" strike="noStrike" u="sng">
                <a:solidFill>
                  <a:srgbClr val="000000"/>
                </a:solidFill>
                <a:uFillTx/>
                <a:latin typeface="Arial"/>
                <a:ea typeface="ＭＳ Ｐゴシック"/>
              </a:rPr>
              <a:t>Evaluate the quality of the writing</a:t>
            </a:r>
            <a:r>
              <a:rPr b="0" lang="en-US" sz="2000" spc="-1" strike="noStrike">
                <a:solidFill>
                  <a:srgbClr val="000000"/>
                </a:solidFill>
                <a:latin typeface="Arial"/>
                <a:ea typeface="ＭＳ Ｐゴシック"/>
              </a:rPr>
              <a:t>.  A Web page filled with spelling and grammatical errors should not inspire confidence.  If the language has not been checked, the ideas probably haven’t been given much time and thought, either.  Don’t use such a site as a source.  Exceptions are discussion lists and Usenet postings.  They are written and posted quickly, so even if they contain errors, they can also contain useful ideas to stimulate thinking on your topic.</a:t>
            </a:r>
            <a:endParaRPr b="0" lang="en-US" sz="2000" spc="-1" strike="noStrike">
              <a:solidFill>
                <a:srgbClr val="000000"/>
              </a:solidFill>
              <a:latin typeface="Arial"/>
            </a:endParaRPr>
          </a:p>
          <a:p>
            <a:pPr>
              <a:lnSpc>
                <a:spcPct val="100000"/>
              </a:lnSpc>
              <a:spcBef>
                <a:spcPts val="400"/>
              </a:spcBef>
            </a:pPr>
            <a:endParaRPr b="0" lang="en-US" sz="2000" spc="-1" strike="noStrike">
              <a:solidFill>
                <a:srgbClr val="000000"/>
              </a:solid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What is Research? </a:t>
            </a:r>
            <a:endParaRPr b="0" lang="en-US" sz="4000" spc="-1" strike="noStrike">
              <a:solidFill>
                <a:srgbClr val="3366ff"/>
              </a:solidFill>
              <a:latin typeface="Tahoma"/>
            </a:endParaRPr>
          </a:p>
        </p:txBody>
      </p:sp>
      <p:sp>
        <p:nvSpPr>
          <p:cNvPr id="1310" name="TextShape 2"/>
          <p:cNvSpPr txBox="1"/>
          <p:nvPr/>
        </p:nvSpPr>
        <p:spPr>
          <a:xfrm>
            <a:off x="457200" y="1219320"/>
            <a:ext cx="8457840" cy="487656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Quantitative vs. Qualitative Research</a:t>
            </a:r>
            <a:endParaRPr b="0" lang="en-US" sz="2800" spc="-1" strike="noStrike">
              <a:solidFill>
                <a:srgbClr val="000000"/>
              </a:solidFill>
              <a:latin typeface="Arial"/>
            </a:endParaRPr>
          </a:p>
          <a:p>
            <a:pPr lvl="1" marL="743040" indent="-285480">
              <a:lnSpc>
                <a:spcPct val="90000"/>
              </a:lnSpc>
              <a:spcBef>
                <a:spcPts val="561"/>
              </a:spcBef>
              <a:buClr>
                <a:srgbClr val="bcac7c"/>
              </a:buClr>
              <a:buFont typeface="Wingdings" charset="2"/>
              <a:buChar char=""/>
            </a:pPr>
            <a:r>
              <a:rPr b="0" lang="en-US" sz="2800" spc="-1" strike="noStrike">
                <a:solidFill>
                  <a:srgbClr val="000073"/>
                </a:solidFill>
                <a:latin typeface="Tahoma"/>
                <a:ea typeface="ＭＳ Ｐゴシック"/>
              </a:rPr>
              <a:t>Quantitative – use of mathematical models, software statistical, formulaic or numerical analysis to analyze results</a:t>
            </a:r>
            <a:endParaRPr b="0" lang="en-US" sz="2800" spc="-1" strike="noStrike">
              <a:solidFill>
                <a:srgbClr val="0d0d0d"/>
              </a:solidFill>
              <a:latin typeface="Arial"/>
            </a:endParaRPr>
          </a:p>
          <a:p>
            <a:pPr lvl="2" marL="1143000" indent="-228240">
              <a:lnSpc>
                <a:spcPct val="90000"/>
              </a:lnSpc>
              <a:spcBef>
                <a:spcPts val="479"/>
              </a:spcBef>
              <a:buClr>
                <a:srgbClr val="bcac7c"/>
              </a:buClr>
              <a:buFont typeface="Symbol" charset="2"/>
              <a:buChar char=""/>
            </a:pPr>
            <a:r>
              <a:rPr b="0" lang="en-US" sz="2400" spc="-1" strike="noStrike">
                <a:solidFill>
                  <a:srgbClr val="0d0d0d"/>
                </a:solidFill>
                <a:latin typeface="Tahoma"/>
                <a:ea typeface="ＭＳ Ｐゴシック"/>
              </a:rPr>
              <a:t>Main approach: discovery, analysis; causal determination, prediction, generalization of findings</a:t>
            </a:r>
            <a:endParaRPr b="0" lang="en-US" sz="2400" spc="-1" strike="noStrike">
              <a:solidFill>
                <a:srgbClr val="0d0d0d"/>
              </a:solidFill>
              <a:latin typeface="Arial"/>
            </a:endParaRPr>
          </a:p>
          <a:p>
            <a:pPr lvl="2" marL="1143000" indent="-228240">
              <a:lnSpc>
                <a:spcPct val="90000"/>
              </a:lnSpc>
              <a:spcBef>
                <a:spcPts val="479"/>
              </a:spcBef>
              <a:buClr>
                <a:srgbClr val="bcac7c"/>
              </a:buClr>
              <a:buFont typeface="Symbol" charset="2"/>
              <a:buChar char=""/>
            </a:pPr>
            <a:r>
              <a:rPr b="0" lang="en-US" sz="2400" spc="-1" strike="noStrike">
                <a:solidFill>
                  <a:srgbClr val="0d0d0d"/>
                </a:solidFill>
                <a:latin typeface="Tahoma"/>
                <a:ea typeface="ＭＳ Ｐゴシック"/>
              </a:rPr>
              <a:t>Results: </a:t>
            </a:r>
            <a:r>
              <a:rPr b="0" lang="en-US" sz="2400" spc="-1" strike="noStrike">
                <a:solidFill>
                  <a:srgbClr val="0d0d0d"/>
                </a:solidFill>
                <a:latin typeface="Arial"/>
                <a:ea typeface="ＭＳ Ｐゴシック"/>
              </a:rPr>
              <a:t>“</a:t>
            </a:r>
            <a:r>
              <a:rPr b="0" lang="en-US" sz="2400" spc="-1" strike="noStrike">
                <a:solidFill>
                  <a:srgbClr val="0d0d0d"/>
                </a:solidFill>
                <a:latin typeface="Tahoma"/>
                <a:ea typeface="ＭＳ Ｐゴシック"/>
              </a:rPr>
              <a:t>This solution is N% better</a:t>
            </a:r>
            <a:r>
              <a:rPr b="0" lang="en-US" sz="2400" spc="-1" strike="noStrike">
                <a:solidFill>
                  <a:srgbClr val="0d0d0d"/>
                </a:solidFill>
                <a:latin typeface="Arial"/>
                <a:ea typeface="ＭＳ Ｐゴシック"/>
              </a:rPr>
              <a:t>”</a:t>
            </a:r>
            <a:endParaRPr b="0" lang="en-US" sz="2400" spc="-1" strike="noStrike">
              <a:solidFill>
                <a:srgbClr val="0d0d0d"/>
              </a:solidFill>
              <a:latin typeface="Arial"/>
            </a:endParaRPr>
          </a:p>
          <a:p>
            <a:pPr lvl="1" marL="743040" indent="-285480">
              <a:lnSpc>
                <a:spcPct val="90000"/>
              </a:lnSpc>
              <a:spcBef>
                <a:spcPts val="561"/>
              </a:spcBef>
              <a:buClr>
                <a:srgbClr val="bcac7c"/>
              </a:buClr>
              <a:buFont typeface="Wingdings" charset="2"/>
              <a:buChar char=""/>
            </a:pPr>
            <a:r>
              <a:rPr b="0" lang="en-US" sz="2800" spc="-1" strike="noStrike">
                <a:solidFill>
                  <a:srgbClr val="000073"/>
                </a:solidFill>
                <a:latin typeface="Tahoma"/>
                <a:ea typeface="ＭＳ Ｐゴシック"/>
              </a:rPr>
              <a:t>Qualitative – not quantitative; use of non-numeric techniques to analyse results</a:t>
            </a:r>
            <a:endParaRPr b="0" lang="en-US" sz="2800" spc="-1" strike="noStrike">
              <a:solidFill>
                <a:srgbClr val="0d0d0d"/>
              </a:solidFill>
              <a:latin typeface="Arial"/>
            </a:endParaRPr>
          </a:p>
          <a:p>
            <a:pPr lvl="2" marL="1143000" indent="-228240">
              <a:lnSpc>
                <a:spcPct val="90000"/>
              </a:lnSpc>
              <a:spcBef>
                <a:spcPts val="479"/>
              </a:spcBef>
              <a:buClr>
                <a:srgbClr val="bcac7c"/>
              </a:buClr>
              <a:buFont typeface="Symbol" charset="2"/>
              <a:buChar char=""/>
            </a:pPr>
            <a:r>
              <a:rPr b="0" lang="en-US" sz="2400" spc="-1" strike="noStrike">
                <a:solidFill>
                  <a:srgbClr val="0d0d0d"/>
                </a:solidFill>
                <a:latin typeface="Tahoma"/>
                <a:ea typeface="ＭＳ Ｐゴシック"/>
              </a:rPr>
              <a:t>Main approach: discovery; analogy;  understanding, extrapolation to similar circumstances</a:t>
            </a:r>
            <a:endParaRPr b="0" lang="en-US" sz="2400" spc="-1" strike="noStrike">
              <a:solidFill>
                <a:srgbClr val="0d0d0d"/>
              </a:solidFill>
              <a:latin typeface="Arial"/>
            </a:endParaRPr>
          </a:p>
          <a:p>
            <a:pPr lvl="2" marL="1143000" indent="-228240">
              <a:lnSpc>
                <a:spcPct val="90000"/>
              </a:lnSpc>
              <a:spcBef>
                <a:spcPts val="479"/>
              </a:spcBef>
              <a:buClr>
                <a:srgbClr val="bcac7c"/>
              </a:buClr>
              <a:buFont typeface="Symbol" charset="2"/>
              <a:buChar char=""/>
            </a:pPr>
            <a:r>
              <a:rPr b="0" lang="en-US" sz="2400" spc="-1" strike="noStrike">
                <a:solidFill>
                  <a:srgbClr val="0d0d0d"/>
                </a:solidFill>
                <a:latin typeface="Tahoma"/>
                <a:ea typeface="ＭＳ Ｐゴシック"/>
              </a:rPr>
              <a:t>Results: </a:t>
            </a:r>
            <a:r>
              <a:rPr b="0" lang="en-US" sz="2400" spc="-1" strike="noStrike">
                <a:solidFill>
                  <a:srgbClr val="0d0d0d"/>
                </a:solidFill>
                <a:latin typeface="Arial"/>
                <a:ea typeface="ＭＳ Ｐゴシック"/>
              </a:rPr>
              <a:t>“</a:t>
            </a:r>
            <a:r>
              <a:rPr b="0" lang="en-US" sz="2400" spc="-1" strike="noStrike">
                <a:solidFill>
                  <a:srgbClr val="0d0d0d"/>
                </a:solidFill>
                <a:latin typeface="Tahoma"/>
                <a:ea typeface="ＭＳ Ｐゴシック"/>
              </a:rPr>
              <a:t>This is a new problem and here is how to solve it</a:t>
            </a:r>
            <a:endParaRPr b="0" lang="en-US" sz="2400" spc="-1" strike="noStrike">
              <a:solidFill>
                <a:srgbClr val="0d0d0d"/>
              </a:solidFill>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187" name="TextShape 1"/>
          <p:cNvSpPr txBox="1"/>
          <p:nvPr/>
        </p:nvSpPr>
        <p:spPr>
          <a:xfrm>
            <a:off x="457200" y="291960"/>
            <a:ext cx="8229240" cy="572724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i="1" lang="en-US" sz="2800" spc="-1" strike="noStrike" u="sng">
                <a:solidFill>
                  <a:srgbClr val="000000"/>
                </a:solidFill>
                <a:uFillTx/>
                <a:latin typeface="Arial"/>
                <a:ea typeface="ＭＳ Ｐゴシック"/>
              </a:rPr>
              <a:t>Follow the links</a:t>
            </a:r>
            <a:r>
              <a:rPr b="0" lang="en-US" sz="2800" spc="-1" strike="noStrike">
                <a:solidFill>
                  <a:srgbClr val="000000"/>
                </a:solidFill>
                <a:latin typeface="Arial"/>
                <a:ea typeface="ＭＳ Ｐゴシック"/>
              </a:rPr>
              <a:t>.  See whether the links in a site take you to authoritative sources.  If the links no longer work (you’ll get a 404 message:  “Site Not Found”), the home page with the links has not been updated in a while—not a good sign.</a:t>
            </a:r>
            <a:endParaRPr b="0" lang="en-US" sz="2800" spc="-1" strike="noStrike">
              <a:solidFill>
                <a:srgbClr val="000000"/>
              </a:solidFill>
              <a:latin typeface="Arial"/>
            </a:endParaRPr>
          </a:p>
          <a:p>
            <a:pPr marL="343080" indent="-342720">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i="1" lang="en-US" sz="2800" spc="-1" strike="noStrike" u="sng">
                <a:solidFill>
                  <a:srgbClr val="000000"/>
                </a:solidFill>
                <a:uFillTx/>
                <a:latin typeface="Arial"/>
                <a:ea typeface="ＭＳ Ｐゴシック"/>
              </a:rPr>
              <a:t>Check for dates, updates, ways to respond, and ease of navigation</a:t>
            </a:r>
            <a:r>
              <a:rPr b="0" lang="en-US" sz="2800" spc="-1" strike="noStrike">
                <a:solidFill>
                  <a:srgbClr val="000000"/>
                </a:solidFill>
                <a:latin typeface="Arial"/>
                <a:ea typeface="ＭＳ Ｐゴシック"/>
              </a:rPr>
              <a:t>.  A recent date of posting or recent updating; information about the author; ways to reach the author by e-mail, regular mail, or phone; a clearly organized site; easy navigation; up-to-date links to responsible sites are all indications that the site is well managed and current.</a:t>
            </a:r>
            <a:endParaRPr b="0" lang="en-US" sz="2800" spc="-1" strike="noStrike">
              <a:solidFill>
                <a:srgbClr val="000000"/>
              </a:solidFill>
              <a:latin typeface="Arial"/>
            </a:endParaRPr>
          </a:p>
        </p:txBody>
      </p:sp>
    </p:spTree>
  </p:cSld>
  <p:timing>
    <p:tnLst>
      <p:par>
        <p:cTn id="1263" dur="indefinite" restart="never" nodeType="tmRoot">
          <p:childTnLst>
            <p:seq>
              <p:cTn id="1264" dur="indefinite" nodeType="mainSeq"/>
              <p:prevCondLst>
                <p:cond delay="0" evt="onPrev">
                  <p:tgtEl>
                    <p:sldTgt/>
                  </p:tgtEl>
                </p:cond>
              </p:prevCondLst>
              <p:nextCondLst>
                <p:cond delay="0"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8" name="TextShape 1"/>
          <p:cNvSpPr txBox="1"/>
          <p:nvPr/>
        </p:nvSpPr>
        <p:spPr>
          <a:xfrm>
            <a:off x="406440" y="53352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Where to publishes and where to look for  papers</a:t>
            </a:r>
            <a:endParaRPr b="0" lang="en-US" sz="4000" spc="-1" strike="noStrike">
              <a:solidFill>
                <a:srgbClr val="3366ff"/>
              </a:solidFill>
              <a:latin typeface="Tahoma"/>
            </a:endParaRPr>
          </a:p>
        </p:txBody>
      </p:sp>
      <p:sp>
        <p:nvSpPr>
          <p:cNvPr id="2189" name="TextShape 2"/>
          <p:cNvSpPr txBox="1"/>
          <p:nvPr/>
        </p:nvSpPr>
        <p:spPr>
          <a:xfrm>
            <a:off x="457200" y="1523880"/>
            <a:ext cx="8178480" cy="3580920"/>
          </a:xfrm>
          <a:prstGeom prst="rect">
            <a:avLst/>
          </a:prstGeom>
          <a:noFill/>
          <a:ln>
            <a:noFill/>
          </a:ln>
        </p:spPr>
        <p:txBody>
          <a:bodyPr/>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Tahoma"/>
                <a:ea typeface="ＭＳ Ｐゴシック"/>
              </a:rPr>
              <a:t>IEEE Xplore</a:t>
            </a: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Tahoma"/>
                <a:ea typeface="ＭＳ Ｐゴシック"/>
              </a:rPr>
              <a:t>Google Scholar (Demo/features later)</a:t>
            </a: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Tahoma"/>
                <a:ea typeface="ＭＳ Ｐゴシック"/>
              </a:rPr>
              <a:t>Researchgate (Demo later)</a:t>
            </a: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Tahoma"/>
                <a:ea typeface="ＭＳ Ｐゴシック"/>
              </a:rPr>
              <a:t>Other DBs in library</a:t>
            </a: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Tahoma"/>
                <a:ea typeface="ＭＳ Ｐゴシック"/>
              </a:rPr>
              <a:t>Signup for mailing lists</a:t>
            </a:r>
            <a:endParaRPr b="0" lang="en-US" sz="3200" spc="-1" strike="noStrike">
              <a:solidFill>
                <a:srgbClr val="000000"/>
              </a:solidFill>
              <a:latin typeface="Arial"/>
            </a:endParaRPr>
          </a:p>
          <a:p>
            <a:pPr>
              <a:lnSpc>
                <a:spcPct val="100000"/>
              </a:lnSpc>
              <a:spcBef>
                <a:spcPts val="641"/>
              </a:spcBef>
            </a:pP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Tahoma"/>
                <a:ea typeface="ＭＳ Ｐゴシック"/>
              </a:rPr>
              <a:t>Before we get into how to read let look at understanding venue quality and metrics</a:t>
            </a:r>
            <a:endParaRPr b="0" lang="en-US" sz="3200" spc="-1" strike="noStrike">
              <a:solidFill>
                <a:srgbClr val="000000"/>
              </a:solidFill>
              <a:latin typeface="Arial"/>
            </a:endParaRPr>
          </a:p>
        </p:txBody>
      </p:sp>
      <p:sp>
        <p:nvSpPr>
          <p:cNvPr id="2190" name="TextShape 3"/>
          <p:cNvSpPr txBox="1"/>
          <p:nvPr/>
        </p:nvSpPr>
        <p:spPr>
          <a:xfrm>
            <a:off x="7162920" y="6248520"/>
            <a:ext cx="1904760" cy="456840"/>
          </a:xfrm>
          <a:prstGeom prst="rect">
            <a:avLst/>
          </a:prstGeom>
          <a:noFill/>
          <a:ln>
            <a:noFill/>
          </a:ln>
        </p:spPr>
        <p:txBody>
          <a:bodyPr lIns="90000" rIns="90000" tIns="45000" bIns="45000"/>
          <a:p>
            <a:pPr marL="216000" indent="-216000">
              <a:lnSpc>
                <a:spcPct val="100000"/>
              </a:lnSpc>
              <a:spcBef>
                <a:spcPts val="479"/>
              </a:spcBef>
              <a:buClr>
                <a:srgbClr val="008080"/>
              </a:buClr>
              <a:buFont typeface="Symbol" charset="2"/>
              <a:buChar char=""/>
            </a:pPr>
            <a:r>
              <a:rPr b="0" lang="en-US" sz="2400" spc="-1" strike="noStrike">
                <a:solidFill>
                  <a:srgbClr val="3366ff"/>
                </a:solidFill>
                <a:latin typeface="Tahoma"/>
                <a:ea typeface="ＭＳ Ｐゴシック"/>
              </a:rPr>
              <a:t>slide </a:t>
            </a:r>
            <a:fld id="{7DECFDA0-46BD-4E9B-9FED-6BE11AF391EB}" type="slidenum">
              <a:rPr b="0" lang="en-US" sz="2400" spc="-1" strike="noStrike">
                <a:solidFill>
                  <a:srgbClr val="3366ff"/>
                </a:solidFill>
                <a:latin typeface="Tahoma"/>
                <a:ea typeface="ＭＳ Ｐゴシック"/>
              </a:rPr>
              <a:t>1</a:t>
            </a:fld>
            <a:endParaRPr b="0" lang="en-US" sz="2400" spc="-1" strike="noStrike">
              <a:latin typeface="Times New Roman"/>
            </a:endParaRPr>
          </a:p>
        </p:txBody>
      </p:sp>
    </p:spTree>
  </p:cSld>
  <p:timing>
    <p:tnLst>
      <p:par>
        <p:cTn id="1265" dur="indefinite" restart="never" nodeType="tmRoot">
          <p:childTnLst>
            <p:seq>
              <p:cTn id="1266" dur="indefinite" nodeType="mainSeq"/>
              <p:prevCondLst>
                <p:cond delay="0" evt="onPrev">
                  <p:tgtEl>
                    <p:sldTgt/>
                  </p:tgtEl>
                </p:cond>
              </p:prevCondLst>
              <p:nextCondLst>
                <p:cond delay="0"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1" name="TextShape 1"/>
          <p:cNvSpPr txBox="1"/>
          <p:nvPr/>
        </p:nvSpPr>
        <p:spPr>
          <a:xfrm>
            <a:off x="457200" y="274680"/>
            <a:ext cx="8229240" cy="1142640"/>
          </a:xfrm>
          <a:prstGeom prst="rect">
            <a:avLst/>
          </a:prstGeom>
          <a:noFill/>
          <a:ln>
            <a:noFill/>
          </a:ln>
        </p:spPr>
        <p:txBody>
          <a:bodyPr anchor="b"/>
          <a:p>
            <a:pPr algn="ctr">
              <a:lnSpc>
                <a:spcPct val="100000"/>
              </a:lnSpc>
            </a:pPr>
            <a:r>
              <a:rPr b="1" lang="en-US" sz="3600" spc="-1" strike="noStrike">
                <a:solidFill>
                  <a:srgbClr val="000000"/>
                </a:solidFill>
                <a:latin typeface="Arial"/>
                <a:ea typeface="ＭＳ Ｐゴシック"/>
              </a:rPr>
              <a:t>Research Assessment, Research Funding, and Citation Impact</a:t>
            </a:r>
            <a:endParaRPr b="0" lang="en-US" sz="3600" spc="-1" strike="noStrike">
              <a:solidFill>
                <a:srgbClr val="3366ff"/>
              </a:solidFill>
              <a:latin typeface="Tahoma"/>
            </a:endParaRPr>
          </a:p>
        </p:txBody>
      </p:sp>
      <p:sp>
        <p:nvSpPr>
          <p:cNvPr id="2192" name="TextShape 2"/>
          <p:cNvSpPr txBox="1"/>
          <p:nvPr/>
        </p:nvSpPr>
        <p:spPr>
          <a:xfrm>
            <a:off x="2819520" y="1600200"/>
            <a:ext cx="5866920" cy="4525560"/>
          </a:xfrm>
          <a:prstGeom prst="rect">
            <a:avLst/>
          </a:prstGeom>
          <a:noFill/>
          <a:ln>
            <a:noFill/>
          </a:ln>
        </p:spPr>
        <p:txBody>
          <a:bodyPr/>
          <a:p>
            <a:pPr marL="343080" indent="-342720">
              <a:lnSpc>
                <a:spcPct val="90000"/>
              </a:lnSpc>
              <a:spcBef>
                <a:spcPts val="400"/>
              </a:spcBef>
            </a:pPr>
            <a:r>
              <a:rPr b="1" lang="en-US" sz="2000" spc="-1" strike="noStrike">
                <a:solidFill>
                  <a:srgbClr val="000000"/>
                </a:solidFill>
                <a:latin typeface="Arial"/>
                <a:ea typeface="ＭＳ Ｐゴシック"/>
              </a:rPr>
              <a:t>“</a:t>
            </a:r>
            <a:r>
              <a:rPr b="1" lang="en-US" sz="2000" spc="-1" strike="noStrike">
                <a:solidFill>
                  <a:srgbClr val="000000"/>
                </a:solidFill>
                <a:latin typeface="Arial"/>
                <a:ea typeface="ＭＳ Ｐゴシック"/>
              </a:rPr>
              <a:t>Correlation between RAE ratings and mean departmental citations +0.91 (1996) +0.86 (2001) (Psychology)”</a:t>
            </a:r>
            <a:endParaRPr b="0" lang="en-US" sz="2000" spc="-1" strike="noStrike">
              <a:solidFill>
                <a:srgbClr val="000000"/>
              </a:solidFill>
              <a:latin typeface="Arial"/>
            </a:endParaRPr>
          </a:p>
          <a:p>
            <a:pPr marL="343080" indent="-342720">
              <a:lnSpc>
                <a:spcPct val="90000"/>
              </a:lnSpc>
              <a:spcBef>
                <a:spcPts val="400"/>
              </a:spcBef>
            </a:pPr>
            <a:endParaRPr b="0" lang="en-US" sz="2000" spc="-1" strike="noStrike">
              <a:solidFill>
                <a:srgbClr val="000000"/>
              </a:solidFill>
              <a:latin typeface="Arial"/>
            </a:endParaRPr>
          </a:p>
          <a:p>
            <a:pPr marL="343080" indent="-342720">
              <a:lnSpc>
                <a:spcPct val="90000"/>
              </a:lnSpc>
              <a:spcBef>
                <a:spcPts val="479"/>
              </a:spcBef>
            </a:pPr>
            <a:r>
              <a:rPr b="1" lang="en-US" sz="2000" spc="-1" strike="noStrike">
                <a:solidFill>
                  <a:srgbClr val="000000"/>
                </a:solidFill>
                <a:latin typeface="Arial"/>
                <a:ea typeface="ＭＳ Ｐゴシック"/>
              </a:rPr>
              <a:t>“</a:t>
            </a:r>
            <a:r>
              <a:rPr b="1" lang="en-US" sz="2400" spc="-1" strike="noStrike">
                <a:solidFill>
                  <a:srgbClr val="000000"/>
                </a:solidFill>
                <a:latin typeface="Arial"/>
                <a:ea typeface="ＭＳ Ｐゴシック"/>
              </a:rPr>
              <a:t>RAE and citation counting measure broadly the same thing</a:t>
            </a:r>
            <a:r>
              <a:rPr b="1" lang="en-US" sz="2000" spc="-1" strike="noStrike">
                <a:solidFill>
                  <a:srgbClr val="000000"/>
                </a:solidFill>
                <a:latin typeface="Arial"/>
                <a:ea typeface="ＭＳ Ｐゴシック"/>
              </a:rPr>
              <a:t>”</a:t>
            </a:r>
            <a:endParaRPr b="0" lang="en-US" sz="2000" spc="-1" strike="noStrike">
              <a:solidFill>
                <a:srgbClr val="000000"/>
              </a:solidFill>
              <a:latin typeface="Arial"/>
            </a:endParaRPr>
          </a:p>
          <a:p>
            <a:pPr marL="343080" indent="-342720">
              <a:lnSpc>
                <a:spcPct val="90000"/>
              </a:lnSpc>
              <a:spcBef>
                <a:spcPts val="400"/>
              </a:spcBef>
            </a:pPr>
            <a:endParaRPr b="0" lang="en-US" sz="2000" spc="-1" strike="noStrike">
              <a:solidFill>
                <a:srgbClr val="000000"/>
              </a:solidFill>
              <a:latin typeface="Arial"/>
            </a:endParaRPr>
          </a:p>
          <a:p>
            <a:pPr marL="343080" indent="-342720">
              <a:lnSpc>
                <a:spcPct val="90000"/>
              </a:lnSpc>
              <a:spcBef>
                <a:spcPts val="400"/>
              </a:spcBef>
            </a:pPr>
            <a:r>
              <a:rPr b="1" lang="en-US" sz="2000" spc="-1" strike="noStrike">
                <a:solidFill>
                  <a:srgbClr val="000000"/>
                </a:solidFill>
                <a:latin typeface="Arial"/>
                <a:ea typeface="ＭＳ Ｐゴシック"/>
              </a:rPr>
              <a:t>“</a:t>
            </a:r>
            <a:r>
              <a:rPr b="1" lang="en-US" sz="2000" spc="-1" strike="noStrike">
                <a:solidFill>
                  <a:srgbClr val="000000"/>
                </a:solidFill>
                <a:latin typeface="Arial"/>
                <a:ea typeface="ＭＳ Ｐゴシック"/>
              </a:rPr>
              <a:t>Citation counting is both more cost-effective and more transparent”</a:t>
            </a:r>
            <a:endParaRPr b="0" lang="en-US" sz="2000" spc="-1" strike="noStrike">
              <a:solidFill>
                <a:srgbClr val="000000"/>
              </a:solidFill>
              <a:latin typeface="Arial"/>
            </a:endParaRPr>
          </a:p>
          <a:p>
            <a:pPr marL="343080" indent="-342720">
              <a:lnSpc>
                <a:spcPct val="90000"/>
              </a:lnSpc>
              <a:spcBef>
                <a:spcPts val="320"/>
              </a:spcBef>
            </a:pPr>
            <a:endParaRPr b="0" lang="en-US" sz="2000" spc="-1" strike="noStrike">
              <a:solidFill>
                <a:srgbClr val="000000"/>
              </a:solidFill>
              <a:latin typeface="Arial"/>
            </a:endParaRPr>
          </a:p>
          <a:p>
            <a:pPr marL="343080" indent="-342720">
              <a:lnSpc>
                <a:spcPct val="90000"/>
              </a:lnSpc>
              <a:spcBef>
                <a:spcPts val="320"/>
              </a:spcBef>
            </a:pPr>
            <a:r>
              <a:rPr b="0" lang="en-US" sz="1600" spc="-1" strike="noStrike">
                <a:solidFill>
                  <a:srgbClr val="000000"/>
                </a:solidFill>
                <a:latin typeface="Arial"/>
                <a:ea typeface="ＭＳ Ｐゴシック"/>
              </a:rPr>
              <a:t>                     </a:t>
            </a:r>
            <a:r>
              <a:rPr b="0" lang="en-US" sz="1600" spc="-1" strike="noStrike">
                <a:solidFill>
                  <a:srgbClr val="000000"/>
                </a:solidFill>
                <a:latin typeface="Arial"/>
                <a:ea typeface="ＭＳ Ｐゴシック"/>
              </a:rPr>
              <a:t>(Eysenck &amp; Smith 2002)                      </a:t>
            </a:r>
            <a:endParaRPr b="0" lang="en-US" sz="1600" spc="-1" strike="noStrike">
              <a:solidFill>
                <a:srgbClr val="000000"/>
              </a:solidFill>
              <a:latin typeface="Arial"/>
            </a:endParaRPr>
          </a:p>
          <a:p>
            <a:pPr marL="343080" indent="-342720">
              <a:lnSpc>
                <a:spcPct val="90000"/>
              </a:lnSpc>
              <a:spcBef>
                <a:spcPts val="400"/>
              </a:spcBef>
            </a:pPr>
            <a:endParaRPr b="0" lang="en-US" sz="1600" spc="-1" strike="noStrike">
              <a:solidFill>
                <a:srgbClr val="000000"/>
              </a:solidFill>
              <a:latin typeface="Arial"/>
            </a:endParaRPr>
          </a:p>
          <a:p>
            <a:pPr marL="343080" indent="-342720">
              <a:lnSpc>
                <a:spcPct val="90000"/>
              </a:lnSpc>
              <a:spcBef>
                <a:spcPts val="400"/>
              </a:spcBef>
            </a:pPr>
            <a:r>
              <a:rPr b="0" lang="en-US" sz="2000" spc="-1" strike="noStrike">
                <a:solidFill>
                  <a:srgbClr val="000000"/>
                </a:solidFill>
                <a:latin typeface="Arial"/>
                <a:ea typeface="ＭＳ Ｐゴシック"/>
              </a:rPr>
              <a:t>http://psyserver.pc.rhbnc.ac.uk/citations.pdf</a:t>
            </a:r>
            <a:endParaRPr b="0" lang="en-US" sz="2000" spc="-1" strike="noStrike">
              <a:solidFill>
                <a:srgbClr val="000000"/>
              </a:solidFill>
              <a:latin typeface="Arial"/>
            </a:endParaRPr>
          </a:p>
          <a:p>
            <a:pPr marL="343080" indent="-342720">
              <a:lnSpc>
                <a:spcPct val="90000"/>
              </a:lnSpc>
              <a:spcBef>
                <a:spcPts val="320"/>
              </a:spcBef>
            </a:pPr>
            <a:endParaRPr b="0" lang="en-US" sz="2000" spc="-1" strike="noStrike">
              <a:solidFill>
                <a:srgbClr val="000000"/>
              </a:solidFill>
              <a:latin typeface="Arial"/>
            </a:endParaRPr>
          </a:p>
        </p:txBody>
      </p:sp>
      <p:pic>
        <p:nvPicPr>
          <p:cNvPr id="2193" name="Picture 4" descr=""/>
          <p:cNvPicPr/>
          <p:nvPr/>
        </p:nvPicPr>
        <p:blipFill>
          <a:blip r:embed="rId1"/>
          <a:stretch/>
        </p:blipFill>
        <p:spPr>
          <a:xfrm>
            <a:off x="457200" y="1600200"/>
            <a:ext cx="2209320" cy="4525560"/>
          </a:xfrm>
          <a:prstGeom prst="rect">
            <a:avLst/>
          </a:prstGeom>
          <a:ln>
            <a:noFill/>
          </a:ln>
        </p:spPr>
      </p:pic>
    </p:spTree>
  </p:cSld>
  <p:timing>
    <p:tnLst>
      <p:par>
        <p:cTn id="1267" dur="indefinite" restart="never" nodeType="tmRoot">
          <p:childTnLst>
            <p:seq>
              <p:cTn id="1268" dur="indefinite" nodeType="mainSeq"/>
              <p:prevCondLst>
                <p:cond delay="0" evt="onPrev">
                  <p:tgtEl>
                    <p:sldTgt/>
                  </p:tgtEl>
                </p:cond>
              </p:prevCondLst>
              <p:nextCondLst>
                <p:cond delay="0" evt="onNext">
                  <p:tgtEl>
                    <p:sldTgt/>
                  </p:tgtEl>
                </p:cond>
              </p:nextCondLst>
            </p:seq>
          </p:childTnLst>
        </p:cTn>
      </p:par>
    </p:tnLst>
  </p:timing>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4"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Assessing Pub. Venue Quality</a:t>
            </a:r>
            <a:endParaRPr b="0" lang="en-US" sz="4000" spc="-1" strike="noStrike">
              <a:solidFill>
                <a:srgbClr val="3366ff"/>
              </a:solidFill>
              <a:latin typeface="Tahoma"/>
            </a:endParaRPr>
          </a:p>
        </p:txBody>
      </p:sp>
      <p:sp>
        <p:nvSpPr>
          <p:cNvPr id="2195"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Amount of Influence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 readers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Journal Impact Factors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Leading Conferences (really only in CS, most other fields conferences don’t matter)</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Acceptance Rates (Selectivity)</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Total Citations</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Tahoma"/>
                <a:ea typeface="ＭＳ Ｐゴシック"/>
              </a:rPr>
              <a:t>H-index</a:t>
            </a:r>
            <a:endParaRPr b="0" lang="en-US" sz="2400" spc="-1" strike="noStrike">
              <a:solidFill>
                <a:srgbClr val="0d0d0d"/>
              </a:solidFill>
              <a:latin typeface="Arial"/>
            </a:endParaRPr>
          </a:p>
        </p:txBody>
      </p:sp>
      <p:sp>
        <p:nvSpPr>
          <p:cNvPr id="2196" name="TextShape 3"/>
          <p:cNvSpPr txBox="1"/>
          <p:nvPr/>
        </p:nvSpPr>
        <p:spPr>
          <a:xfrm>
            <a:off x="7162920" y="6248520"/>
            <a:ext cx="1904760" cy="456840"/>
          </a:xfrm>
          <a:prstGeom prst="rect">
            <a:avLst/>
          </a:prstGeom>
          <a:noFill/>
          <a:ln>
            <a:noFill/>
          </a:ln>
        </p:spPr>
        <p:txBody>
          <a:bodyPr lIns="90000" rIns="90000" tIns="45000" bIns="45000"/>
          <a:p>
            <a:pPr marL="216000" indent="-216000">
              <a:lnSpc>
                <a:spcPct val="100000"/>
              </a:lnSpc>
              <a:spcBef>
                <a:spcPts val="479"/>
              </a:spcBef>
              <a:buClr>
                <a:srgbClr val="008080"/>
              </a:buClr>
              <a:buFont typeface="Symbol" charset="2"/>
              <a:buChar char=""/>
            </a:pPr>
            <a:r>
              <a:rPr b="0" lang="en-US" sz="2400" spc="-1" strike="noStrike">
                <a:solidFill>
                  <a:srgbClr val="3366ff"/>
                </a:solidFill>
                <a:latin typeface="Tahoma"/>
                <a:ea typeface="ＭＳ Ｐゴシック"/>
              </a:rPr>
              <a:t>slide </a:t>
            </a:r>
            <a:fld id="{A26D4F16-92E3-4469-91B7-96B58934EB35}" type="slidenum">
              <a:rPr b="0" lang="en-US" sz="2400" spc="-1" strike="noStrike">
                <a:solidFill>
                  <a:srgbClr val="3366ff"/>
                </a:solidFill>
                <a:latin typeface="Tahoma"/>
                <a:ea typeface="ＭＳ Ｐゴシック"/>
              </a:rPr>
              <a:t>1</a:t>
            </a:fld>
            <a:endParaRPr b="0" lang="en-US" sz="2400" spc="-1" strike="noStrike">
              <a:latin typeface="Times New Roman"/>
            </a:endParaRPr>
          </a:p>
        </p:txBody>
      </p:sp>
    </p:spTree>
  </p:cSld>
  <p:timing>
    <p:tnLst>
      <p:par>
        <p:cTn id="1269" dur="indefinite" restart="never" nodeType="tmRoot">
          <p:childTnLst>
            <p:seq>
              <p:cTn id="1270" dur="indefinite" nodeType="mainSeq"/>
              <p:prevCondLst>
                <p:cond delay="0" evt="onPrev">
                  <p:tgtEl>
                    <p:sldTgt/>
                  </p:tgtEl>
                </p:cond>
              </p:prevCondLst>
              <p:nextCondLst>
                <p:cond delay="0" evt="onNext">
                  <p:tgtEl>
                    <p:sldTgt/>
                  </p:tgtEl>
                </p:cond>
              </p:nextCondLst>
            </p:seq>
          </p:childTnLst>
        </p:cTn>
      </p:par>
    </p:tnLst>
  </p:timing>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97" name="Group 1"/>
          <p:cNvGrpSpPr/>
          <p:nvPr/>
        </p:nvGrpSpPr>
        <p:grpSpPr>
          <a:xfrm>
            <a:off x="0" y="380880"/>
            <a:ext cx="9143640" cy="6324120"/>
            <a:chOff x="0" y="380880"/>
            <a:chExt cx="9143640" cy="6324120"/>
          </a:xfrm>
        </p:grpSpPr>
        <p:sp>
          <p:nvSpPr>
            <p:cNvPr id="2198" name="CustomShape 2"/>
            <p:cNvSpPr/>
            <p:nvPr/>
          </p:nvSpPr>
          <p:spPr>
            <a:xfrm>
              <a:off x="0" y="380880"/>
              <a:ext cx="9143640" cy="6324120"/>
            </a:xfrm>
            <a:prstGeom prst="rect">
              <a:avLst/>
            </a:prstGeom>
            <a:noFill/>
            <a:ln>
              <a:noFill/>
            </a:ln>
          </p:spPr>
          <p:style>
            <a:lnRef idx="0"/>
            <a:fillRef idx="0"/>
            <a:effectRef idx="0"/>
            <a:fontRef idx="minor"/>
          </p:style>
        </p:sp>
        <p:sp>
          <p:nvSpPr>
            <p:cNvPr id="2199" name="CustomShape 3"/>
            <p:cNvSpPr/>
            <p:nvPr/>
          </p:nvSpPr>
          <p:spPr>
            <a:xfrm>
              <a:off x="5143680" y="1284480"/>
              <a:ext cx="3619080" cy="3614400"/>
            </a:xfrm>
            <a:prstGeom prst="ellipse">
              <a:avLst/>
            </a:prstGeom>
            <a:solidFill>
              <a:srgbClr val="ffffff"/>
            </a:solidFill>
            <a:ln w="9360">
              <a:solidFill>
                <a:srgbClr val="000000"/>
              </a:solidFill>
              <a:round/>
            </a:ln>
          </p:spPr>
          <p:style>
            <a:lnRef idx="0"/>
            <a:fillRef idx="0"/>
            <a:effectRef idx="0"/>
            <a:fontRef idx="minor"/>
          </p:style>
          <p:txBody>
            <a:bodyPr lIns="90000" rIns="90000" tIns="45000" bIns="45000"/>
            <a:p>
              <a:pPr marL="216000" indent="-216000" algn="ctr">
                <a:lnSpc>
                  <a:spcPct val="100000"/>
                </a:lnSpc>
                <a:spcBef>
                  <a:spcPts val="561"/>
                </a:spcBef>
                <a:buClr>
                  <a:srgbClr val="008080"/>
                </a:buClr>
                <a:buFont typeface="Symbol" charset="2"/>
                <a:buChar char=""/>
              </a:pPr>
              <a:r>
                <a:rPr b="1" lang="en-US" sz="2800" spc="-1" strike="noStrike">
                  <a:solidFill>
                    <a:srgbClr val="3366ff"/>
                  </a:solidFill>
                  <a:latin typeface="Times New Roman"/>
                  <a:ea typeface="ＭＳ Ｐゴシック"/>
                </a:rPr>
                <a:t>2007</a:t>
              </a:r>
              <a:endParaRPr b="0" lang="en-US" sz="2800" spc="-1" strike="noStrike">
                <a:latin typeface="Arial"/>
              </a:endParaRPr>
            </a:p>
            <a:p>
              <a:pPr marL="216000" indent="-216000">
                <a:lnSpc>
                  <a:spcPct val="100000"/>
                </a:lnSpc>
                <a:spcBef>
                  <a:spcPts val="561"/>
                </a:spcBef>
                <a:buClr>
                  <a:srgbClr val="008080"/>
                </a:buClr>
                <a:buFont typeface="Symbol" charset="2"/>
                <a:buChar char=""/>
              </a:pPr>
              <a:r>
                <a:rPr b="0" lang="en-US" sz="2800" spc="-1" strike="noStrike">
                  <a:solidFill>
                    <a:srgbClr val="3366ff"/>
                  </a:solidFill>
                  <a:latin typeface="Times New Roman"/>
                  <a:ea typeface="ＭＳ Ｐゴシック"/>
                </a:rPr>
                <a:t>Tracks All scholarly articles in journals covered by SSCI</a:t>
              </a:r>
              <a:endParaRPr b="0" lang="en-US" sz="2800" spc="-1" strike="noStrike">
                <a:latin typeface="Arial"/>
              </a:endParaRPr>
            </a:p>
          </p:txBody>
        </p:sp>
        <p:sp>
          <p:nvSpPr>
            <p:cNvPr id="2200" name="Line 4"/>
            <p:cNvSpPr/>
            <p:nvPr/>
          </p:nvSpPr>
          <p:spPr>
            <a:xfrm flipH="1">
              <a:off x="3238200" y="2865240"/>
              <a:ext cx="1905120" cy="360"/>
            </a:xfrm>
            <a:prstGeom prst="line">
              <a:avLst/>
            </a:prstGeom>
            <a:ln w="9360">
              <a:solidFill>
                <a:srgbClr val="000000"/>
              </a:solidFill>
              <a:round/>
              <a:tailEnd len="med" type="triangle" w="med"/>
            </a:ln>
          </p:spPr>
          <p:style>
            <a:lnRef idx="0"/>
            <a:fillRef idx="0"/>
            <a:effectRef idx="0"/>
            <a:fontRef idx="minor"/>
          </p:style>
        </p:sp>
        <p:sp>
          <p:nvSpPr>
            <p:cNvPr id="2201" name="CustomShape 5"/>
            <p:cNvSpPr/>
            <p:nvPr/>
          </p:nvSpPr>
          <p:spPr>
            <a:xfrm>
              <a:off x="3619440" y="2187720"/>
              <a:ext cx="1523520" cy="677520"/>
            </a:xfrm>
            <a:prstGeom prst="rect">
              <a:avLst/>
            </a:prstGeom>
            <a:solidFill>
              <a:srgbClr val="ffffff"/>
            </a:solidFill>
            <a:ln w="9360">
              <a:solidFill>
                <a:srgbClr val="000000"/>
              </a:solidFill>
              <a:miter/>
            </a:ln>
          </p:spPr>
          <p:style>
            <a:lnRef idx="0"/>
            <a:fillRef idx="0"/>
            <a:effectRef idx="0"/>
            <a:fontRef idx="minor"/>
          </p:style>
          <p:txBody>
            <a:bodyPr lIns="90000" rIns="90000" tIns="45000" bIns="45000"/>
            <a:p>
              <a:pPr marL="216000" indent="-216000">
                <a:lnSpc>
                  <a:spcPct val="100000"/>
                </a:lnSpc>
                <a:spcBef>
                  <a:spcPts val="519"/>
                </a:spcBef>
                <a:buClr>
                  <a:srgbClr val="008080"/>
                </a:buClr>
                <a:buFont typeface="Symbol" charset="2"/>
                <a:buChar char=""/>
              </a:pPr>
              <a:r>
                <a:rPr b="1" lang="en-US" sz="2600" spc="-1" strike="noStrike">
                  <a:solidFill>
                    <a:srgbClr val="000000"/>
                  </a:solidFill>
                  <a:latin typeface="Times New Roman"/>
                  <a:ea typeface="ＭＳ Ｐゴシック"/>
                </a:rPr>
                <a:t>238 Cites</a:t>
              </a:r>
              <a:endParaRPr b="0" lang="en-US" sz="2600" spc="-1" strike="noStrike">
                <a:latin typeface="Arial"/>
              </a:endParaRPr>
            </a:p>
            <a:p>
              <a:pPr>
                <a:lnSpc>
                  <a:spcPct val="100000"/>
                </a:lnSpc>
                <a:spcBef>
                  <a:spcPts val="519"/>
                </a:spcBef>
              </a:pPr>
              <a:endParaRPr b="0" lang="en-US" sz="2600" spc="-1" strike="noStrike">
                <a:latin typeface="Arial"/>
              </a:endParaRPr>
            </a:p>
          </p:txBody>
        </p:sp>
        <p:sp>
          <p:nvSpPr>
            <p:cNvPr id="2202" name="Line 6"/>
            <p:cNvSpPr/>
            <p:nvPr/>
          </p:nvSpPr>
          <p:spPr>
            <a:xfrm flipH="1">
              <a:off x="5143320" y="2865240"/>
              <a:ext cx="571680" cy="1440"/>
            </a:xfrm>
            <a:prstGeom prst="line">
              <a:avLst/>
            </a:prstGeom>
            <a:ln w="9360">
              <a:solidFill>
                <a:srgbClr val="000000"/>
              </a:solidFill>
              <a:round/>
              <a:tailEnd len="med" type="triangle" w="med"/>
            </a:ln>
          </p:spPr>
          <p:style>
            <a:lnRef idx="0"/>
            <a:fillRef idx="0"/>
            <a:effectRef idx="0"/>
            <a:fontRef idx="minor"/>
          </p:style>
        </p:sp>
        <p:sp>
          <p:nvSpPr>
            <p:cNvPr id="2203" name="CustomShape 7"/>
            <p:cNvSpPr/>
            <p:nvPr/>
          </p:nvSpPr>
          <p:spPr>
            <a:xfrm>
              <a:off x="952560" y="5349960"/>
              <a:ext cx="7429320" cy="902880"/>
            </a:xfrm>
            <a:prstGeom prst="rect">
              <a:avLst/>
            </a:prstGeom>
            <a:solidFill>
              <a:srgbClr val="ffffff"/>
            </a:solidFill>
            <a:ln w="9360">
              <a:solidFill>
                <a:srgbClr val="000000"/>
              </a:solidFill>
              <a:miter/>
            </a:ln>
          </p:spPr>
          <p:style>
            <a:lnRef idx="0"/>
            <a:fillRef idx="0"/>
            <a:effectRef idx="0"/>
            <a:fontRef idx="minor"/>
          </p:style>
          <p:txBody>
            <a:bodyPr lIns="90000" rIns="90000" tIns="45000" bIns="45000"/>
            <a:p>
              <a:pPr marL="216000" indent="-216000">
                <a:lnSpc>
                  <a:spcPct val="100000"/>
                </a:lnSpc>
                <a:spcBef>
                  <a:spcPts val="601"/>
                </a:spcBef>
                <a:buClr>
                  <a:srgbClr val="008080"/>
                </a:buClr>
                <a:buFont typeface="Symbol" charset="2"/>
                <a:buChar char=""/>
              </a:pPr>
              <a:r>
                <a:rPr b="0" i="1" lang="en-US" sz="3000" spc="-1" strike="noStrike">
                  <a:solidFill>
                    <a:srgbClr val="000000"/>
                  </a:solidFill>
                  <a:latin typeface="Times New Roman"/>
                  <a:ea typeface="ＭＳ Ｐゴシック"/>
                </a:rPr>
                <a:t>2007</a:t>
              </a:r>
              <a:r>
                <a:rPr b="0" lang="en-US" sz="3000" spc="-1" strike="noStrike">
                  <a:solidFill>
                    <a:srgbClr val="000000"/>
                  </a:solidFill>
                  <a:latin typeface="Times New Roman"/>
                  <a:ea typeface="ＭＳ Ｐゴシック"/>
                </a:rPr>
                <a:t>  Impact  =</a:t>
              </a:r>
              <a:r>
                <a:rPr b="0" lang="en-US" sz="3000" spc="-1" strike="noStrike">
                  <a:solidFill>
                    <a:srgbClr val="000000"/>
                  </a:solidFill>
                  <a:latin typeface="Times New Roman"/>
                  <a:ea typeface="ＭＳ Ｐゴシック"/>
                </a:rPr>
                <a:t>	</a:t>
              </a:r>
              <a:r>
                <a:rPr b="1" lang="en-US" sz="3000" spc="-1" strike="noStrike" u="sng">
                  <a:solidFill>
                    <a:srgbClr val="000000"/>
                  </a:solidFill>
                  <a:uFillTx/>
                  <a:latin typeface="Times New Roman"/>
                  <a:ea typeface="ＭＳ Ｐゴシック"/>
                </a:rPr>
                <a:t>238 </a:t>
              </a:r>
              <a:r>
                <a:rPr b="0" i="1" lang="en-US" sz="3000" spc="-1" strike="noStrike" u="sng">
                  <a:solidFill>
                    <a:srgbClr val="000000"/>
                  </a:solidFill>
                  <a:uFillTx/>
                  <a:latin typeface="Times New Roman"/>
                  <a:ea typeface="ＭＳ Ｐゴシック"/>
                </a:rPr>
                <a:t>2007</a:t>
              </a:r>
              <a:r>
                <a:rPr b="0" lang="en-US" sz="3000" spc="-1" strike="noStrike" u="sng">
                  <a:solidFill>
                    <a:srgbClr val="000000"/>
                  </a:solidFill>
                  <a:uFillTx/>
                  <a:latin typeface="Times New Roman"/>
                  <a:ea typeface="ＭＳ Ｐゴシック"/>
                </a:rPr>
                <a:t> citeatios</a:t>
              </a:r>
              <a:r>
                <a:rPr b="0" lang="en-US" sz="3000" spc="-1" strike="noStrike">
                  <a:solidFill>
                    <a:srgbClr val="000000"/>
                  </a:solidFill>
                  <a:latin typeface="Times New Roman"/>
                  <a:ea typeface="ＭＳ Ｐゴシック"/>
                </a:rPr>
                <a:t>  =</a:t>
              </a:r>
              <a:r>
                <a:rPr b="0" lang="en-US" sz="3000" spc="-1" strike="noStrike">
                  <a:solidFill>
                    <a:srgbClr val="000000"/>
                  </a:solidFill>
                  <a:latin typeface="Times New Roman"/>
                  <a:ea typeface="ＭＳ Ｐゴシック"/>
                </a:rPr>
                <a:t> </a:t>
              </a:r>
              <a:r>
                <a:rPr b="1" lang="en-US" sz="3000" spc="-1" strike="noStrike">
                  <a:solidFill>
                    <a:srgbClr val="000000"/>
                  </a:solidFill>
                  <a:latin typeface="Times New Roman"/>
                  <a:ea typeface="ＭＳ Ｐゴシック"/>
                </a:rPr>
                <a:t>1.506         </a:t>
              </a:r>
              <a:r>
                <a:rPr b="0" lang="en-US" sz="3000" spc="-1" strike="noStrike">
                  <a:solidFill>
                    <a:srgbClr val="000000"/>
                  </a:solidFill>
                  <a:latin typeface="Times New Roman"/>
                  <a:ea typeface="ＭＳ Ｐゴシック"/>
                </a:rPr>
                <a:t>    Factor</a:t>
              </a:r>
              <a:r>
                <a:rPr b="1" lang="en-US" sz="3000" spc="-1" strike="noStrike">
                  <a:solidFill>
                    <a:srgbClr val="000000"/>
                  </a:solidFill>
                  <a:latin typeface="Times New Roman"/>
                  <a:ea typeface="ＭＳ Ｐゴシック"/>
                </a:rPr>
                <a:t>      </a:t>
              </a:r>
              <a:r>
                <a:rPr b="1" lang="en-US" sz="3000" spc="-1" strike="noStrike">
                  <a:solidFill>
                    <a:srgbClr val="000000"/>
                  </a:solidFill>
                  <a:latin typeface="Times New Roman"/>
                  <a:ea typeface="ＭＳ Ｐゴシック"/>
                </a:rPr>
                <a:t>	</a:t>
              </a:r>
              <a:r>
                <a:rPr b="1" lang="en-US" sz="3000" spc="-1" strike="noStrike">
                  <a:solidFill>
                    <a:srgbClr val="000000"/>
                  </a:solidFill>
                  <a:latin typeface="Times New Roman"/>
                  <a:ea typeface="ＭＳ Ｐゴシック"/>
                </a:rPr>
                <a:t>	</a:t>
              </a:r>
              <a:r>
                <a:rPr b="1" lang="en-US" sz="3000" spc="-1" strike="noStrike">
                  <a:solidFill>
                    <a:srgbClr val="000000"/>
                  </a:solidFill>
                  <a:latin typeface="Times New Roman"/>
                  <a:ea typeface="ＭＳ Ｐゴシック"/>
                </a:rPr>
                <a:t>158 </a:t>
              </a:r>
              <a:r>
                <a:rPr b="0" i="1" lang="en-US" sz="3000" spc="-1" strike="noStrike">
                  <a:solidFill>
                    <a:srgbClr val="000000"/>
                  </a:solidFill>
                  <a:latin typeface="Times New Roman"/>
                  <a:ea typeface="ＭＳ Ｐゴシック"/>
                </a:rPr>
                <a:t>2005-06</a:t>
              </a:r>
              <a:r>
                <a:rPr b="0" lang="en-US" sz="3000" spc="-1" strike="noStrike">
                  <a:solidFill>
                    <a:srgbClr val="000000"/>
                  </a:solidFill>
                  <a:latin typeface="Times New Roman"/>
                  <a:ea typeface="ＭＳ Ｐゴシック"/>
                </a:rPr>
                <a:t> articles</a:t>
              </a:r>
              <a:endParaRPr b="0" lang="en-US" sz="3000" spc="-1" strike="noStrike">
                <a:latin typeface="Arial"/>
              </a:endParaRPr>
            </a:p>
          </p:txBody>
        </p:sp>
      </p:grpSp>
      <p:sp>
        <p:nvSpPr>
          <p:cNvPr id="2204" name="CustomShape 8"/>
          <p:cNvSpPr/>
          <p:nvPr/>
        </p:nvSpPr>
        <p:spPr>
          <a:xfrm>
            <a:off x="457200" y="1447920"/>
            <a:ext cx="2819160" cy="2590560"/>
          </a:xfrm>
          <a:prstGeom prst="ellipse">
            <a:avLst/>
          </a:prstGeom>
          <a:solidFill>
            <a:schemeClr val="accent1"/>
          </a:solidFill>
          <a:ln w="9360">
            <a:solidFill>
              <a:schemeClr val="tx1"/>
            </a:solidFill>
            <a:round/>
          </a:ln>
        </p:spPr>
        <p:style>
          <a:lnRef idx="0"/>
          <a:fillRef idx="0"/>
          <a:effectRef idx="0"/>
          <a:fontRef idx="minor"/>
        </p:style>
        <p:txBody>
          <a:bodyPr wrap="none" lIns="90000" rIns="90000" tIns="45000" bIns="45000" anchor="ctr"/>
          <a:p>
            <a:pPr marL="216000" indent="-216000" algn="ctr">
              <a:lnSpc>
                <a:spcPct val="100000"/>
              </a:lnSpc>
              <a:spcBef>
                <a:spcPts val="479"/>
              </a:spcBef>
              <a:buClr>
                <a:srgbClr val="008080"/>
              </a:buClr>
              <a:buFont typeface="Symbol" charset="2"/>
              <a:buChar char=""/>
            </a:pPr>
            <a:r>
              <a:rPr b="1" lang="en-US" sz="2400" spc="-1" strike="noStrike">
                <a:solidFill>
                  <a:srgbClr val="3366ff"/>
                </a:solidFill>
                <a:latin typeface="Tahoma"/>
                <a:ea typeface="ＭＳ Ｐゴシック"/>
              </a:rPr>
              <a:t>2005-2006</a:t>
            </a:r>
            <a:endParaRPr b="0" lang="en-US" sz="2400" spc="-1" strike="noStrike">
              <a:latin typeface="Arial"/>
            </a:endParaRPr>
          </a:p>
          <a:p>
            <a:pPr marL="216000" indent="-216000" algn="ctr">
              <a:lnSpc>
                <a:spcPct val="100000"/>
              </a:lnSpc>
              <a:spcBef>
                <a:spcPts val="479"/>
              </a:spcBef>
              <a:buClr>
                <a:srgbClr val="008080"/>
              </a:buClr>
              <a:buFont typeface="Symbol" charset="2"/>
              <a:buChar char=""/>
            </a:pPr>
            <a:r>
              <a:rPr b="0" i="1" lang="en-US" sz="2400" spc="-1" strike="noStrike">
                <a:solidFill>
                  <a:srgbClr val="3366ff"/>
                </a:solidFill>
                <a:latin typeface="Tahoma"/>
                <a:ea typeface="ＭＳ Ｐゴシック"/>
              </a:rPr>
              <a:t>journal-X </a:t>
            </a:r>
            <a:endParaRPr b="0" lang="en-US" sz="2400" spc="-1" strike="noStrike">
              <a:latin typeface="Arial"/>
            </a:endParaRPr>
          </a:p>
          <a:p>
            <a:pPr algn="ctr">
              <a:lnSpc>
                <a:spcPct val="100000"/>
              </a:lnSpc>
              <a:spcBef>
                <a:spcPts val="479"/>
              </a:spcBef>
            </a:pPr>
            <a:r>
              <a:rPr b="0" i="1" lang="en-US" sz="2400" spc="-1" strike="noStrike">
                <a:solidFill>
                  <a:srgbClr val="3366ff"/>
                </a:solidFill>
                <a:latin typeface="Tahoma"/>
                <a:ea typeface="ＭＳ Ｐゴシック"/>
              </a:rPr>
              <a:t>publishes</a:t>
            </a:r>
            <a:br/>
            <a:r>
              <a:rPr b="0" i="1" lang="en-US" sz="2400" spc="-1" strike="noStrike">
                <a:solidFill>
                  <a:srgbClr val="3366ff"/>
                </a:solidFill>
                <a:latin typeface="Tahoma"/>
                <a:ea typeface="ＭＳ Ｐゴシック"/>
              </a:rPr>
              <a:t>158 articles</a:t>
            </a:r>
            <a:endParaRPr b="0" lang="en-US" sz="2400" spc="-1" strike="noStrike">
              <a:latin typeface="Arial"/>
            </a:endParaRPr>
          </a:p>
        </p:txBody>
      </p:sp>
      <p:sp>
        <p:nvSpPr>
          <p:cNvPr id="2205" name="CustomShape 9"/>
          <p:cNvSpPr/>
          <p:nvPr/>
        </p:nvSpPr>
        <p:spPr>
          <a:xfrm>
            <a:off x="1066680" y="380880"/>
            <a:ext cx="6476760" cy="106452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1599"/>
              </a:spcBef>
              <a:buClr>
                <a:srgbClr val="008080"/>
              </a:buClr>
              <a:buFont typeface="Symbol" charset="2"/>
              <a:buChar char=""/>
            </a:pPr>
            <a:r>
              <a:rPr b="0" lang="en-US" sz="3200" spc="-1" strike="noStrike">
                <a:solidFill>
                  <a:srgbClr val="000000"/>
                </a:solidFill>
                <a:latin typeface="Arial"/>
                <a:ea typeface="ＭＳ Ｐゴシック"/>
              </a:rPr>
              <a:t>The Classic Journal Impact Factor</a:t>
            </a:r>
            <a:endParaRPr b="0" lang="en-US" sz="3200" spc="-1" strike="noStrike">
              <a:latin typeface="Arial"/>
            </a:endParaRPr>
          </a:p>
        </p:txBody>
      </p:sp>
    </p:spTree>
  </p:cSld>
  <p:timing>
    <p:tnLst>
      <p:par>
        <p:cTn id="1271" dur="indefinite" restart="never" nodeType="tmRoot">
          <p:childTnLst>
            <p:seq>
              <p:cTn id="1272" dur="indefinite" nodeType="mainSeq"/>
              <p:prevCondLst>
                <p:cond delay="0" evt="onPrev">
                  <p:tgtEl>
                    <p:sldTgt/>
                  </p:tgtEl>
                </p:cond>
              </p:prevCondLst>
              <p:nextCondLst>
                <p:cond delay="0" evt="onNext">
                  <p:tgtEl>
                    <p:sldTgt/>
                  </p:tgtEl>
                </p:cond>
              </p:nextCondLst>
            </p:seq>
          </p:childTnLst>
        </p:cTn>
      </p:par>
    </p:tnLst>
  </p:timing>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6"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So what?</a:t>
            </a:r>
            <a:endParaRPr b="0" lang="en-US" sz="4000" spc="-1" strike="noStrike">
              <a:solidFill>
                <a:srgbClr val="3366ff"/>
              </a:solidFill>
              <a:latin typeface="Tahoma"/>
            </a:endParaRPr>
          </a:p>
        </p:txBody>
      </p:sp>
      <p:sp>
        <p:nvSpPr>
          <p:cNvPr id="2207" name="TextShape 2"/>
          <p:cNvSpPr txBox="1"/>
          <p:nvPr/>
        </p:nvSpPr>
        <p:spPr>
          <a:xfrm>
            <a:off x="457200" y="1295280"/>
            <a:ext cx="8178480" cy="492732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JIF is a measure of relative currency – 2 year window. </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JIF is a GROSS average. Average article in Nano Letters cited 10.371 times, </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But the citation RANGE = 0 - 319 times (14 articles cited zero times!).</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u="sng">
                <a:solidFill>
                  <a:srgbClr val="000000"/>
                </a:solidFill>
                <a:uFillTx/>
                <a:latin typeface="Arial"/>
                <a:ea typeface="ＭＳ Ｐゴシック"/>
              </a:rPr>
              <a:t>Never ever</a:t>
            </a:r>
            <a:r>
              <a:rPr b="0" lang="en-US" sz="2800" spc="-1" strike="noStrike">
                <a:solidFill>
                  <a:srgbClr val="000000"/>
                </a:solidFill>
                <a:latin typeface="Arial"/>
                <a:ea typeface="ＭＳ Ｐゴシック"/>
              </a:rPr>
              <a:t> intended to measure quality of an individual article or author, even Thomson Scientific says that. </a:t>
            </a:r>
            <a:endParaRPr b="0" lang="en-US" sz="2800" spc="-1" strike="noStrike">
              <a:solidFill>
                <a:srgbClr val="000000"/>
              </a:solidFill>
              <a:latin typeface="Arial"/>
            </a:endParaRPr>
          </a:p>
        </p:txBody>
      </p:sp>
    </p:spTree>
  </p:cSld>
  <p:timing>
    <p:tnLst>
      <p:par>
        <p:cTn id="1273" dur="indefinite" restart="never" nodeType="tmRoot">
          <p:childTnLst>
            <p:seq>
              <p:cTn id="1274" dur="indefinite" nodeType="mainSeq">
                <p:childTnLst>
                  <p:par>
                    <p:cTn id="1275" nodeType="clickEffect" fill="hold">
                      <p:stCondLst>
                        <p:cond delay="indefinite"/>
                      </p:stCondLst>
                      <p:childTnLst>
                        <p:par>
                          <p:cTn id="1276" nodeType="withEffect" fill="hold">
                            <p:stCondLst>
                              <p:cond delay="0"/>
                            </p:stCondLst>
                            <p:childTnLst>
                              <p:par>
                                <p:cTn id="1277" nodeType="clickEffect" fill="hold" presetClass="entr" presetID="1">
                                  <p:stCondLst>
                                    <p:cond delay="0"/>
                                  </p:stCondLst>
                                  <p:childTnLst>
                                    <p:set>
                                      <p:cBhvr>
                                        <p:cTn id="1278" dur="1" fill="hold">
                                          <p:stCondLst>
                                            <p:cond delay="0"/>
                                          </p:stCondLst>
                                        </p:cTn>
                                        <p:tgtEl>
                                          <p:spTgt spid="2207">
                                            <p:txEl>
                                              <p:pRg st="0" end="0"/>
                                            </p:txEl>
                                          </p:spTgt>
                                        </p:tgtEl>
                                        <p:attrNameLst>
                                          <p:attrName>style.visibility</p:attrName>
                                        </p:attrNameLst>
                                      </p:cBhvr>
                                      <p:to>
                                        <p:strVal val="visible"/>
                                      </p:to>
                                    </p:set>
                                  </p:childTnLst>
                                </p:cTn>
                              </p:par>
                            </p:childTnLst>
                          </p:cTn>
                        </p:par>
                      </p:childTnLst>
                    </p:cTn>
                  </p:par>
                  <p:par>
                    <p:cTn id="1279" nodeType="clickEffect" fill="hold">
                      <p:stCondLst>
                        <p:cond delay="indefinite"/>
                      </p:stCondLst>
                      <p:childTnLst>
                        <p:par>
                          <p:cTn id="1280" nodeType="withEffect" fill="hold">
                            <p:stCondLst>
                              <p:cond delay="0"/>
                            </p:stCondLst>
                            <p:childTnLst>
                              <p:par>
                                <p:cTn id="1281" nodeType="clickEffect" fill="hold" presetClass="entr" presetID="1">
                                  <p:stCondLst>
                                    <p:cond delay="0"/>
                                  </p:stCondLst>
                                  <p:childTnLst>
                                    <p:set>
                                      <p:cBhvr>
                                        <p:cTn id="1282" dur="1" fill="hold">
                                          <p:stCondLst>
                                            <p:cond delay="0"/>
                                          </p:stCondLst>
                                        </p:cTn>
                                        <p:tgtEl>
                                          <p:spTgt spid="2207">
                                            <p:txEl>
                                              <p:pRg st="1" end="1"/>
                                            </p:txEl>
                                          </p:spTgt>
                                        </p:tgtEl>
                                        <p:attrNameLst>
                                          <p:attrName>style.visibility</p:attrName>
                                        </p:attrNameLst>
                                      </p:cBhvr>
                                      <p:to>
                                        <p:strVal val="visible"/>
                                      </p:to>
                                    </p:set>
                                  </p:childTnLst>
                                </p:cTn>
                              </p:par>
                            </p:childTnLst>
                          </p:cTn>
                        </p:par>
                      </p:childTnLst>
                    </p:cTn>
                  </p:par>
                  <p:par>
                    <p:cTn id="1283" nodeType="clickEffect" fill="hold">
                      <p:stCondLst>
                        <p:cond delay="indefinite"/>
                      </p:stCondLst>
                      <p:childTnLst>
                        <p:par>
                          <p:cTn id="1284" nodeType="withEffect" fill="hold">
                            <p:stCondLst>
                              <p:cond delay="0"/>
                            </p:stCondLst>
                            <p:childTnLst>
                              <p:par>
                                <p:cTn id="1285" nodeType="clickEffect" fill="hold" presetClass="entr" presetID="1">
                                  <p:stCondLst>
                                    <p:cond delay="0"/>
                                  </p:stCondLst>
                                  <p:childTnLst>
                                    <p:set>
                                      <p:cBhvr>
                                        <p:cTn id="1286" dur="1" fill="hold">
                                          <p:stCondLst>
                                            <p:cond delay="0"/>
                                          </p:stCondLst>
                                        </p:cTn>
                                        <p:tgtEl>
                                          <p:spTgt spid="2207">
                                            <p:txEl>
                                              <p:pRg st="2" end="2"/>
                                            </p:txEl>
                                          </p:spTgt>
                                        </p:tgtEl>
                                        <p:attrNameLst>
                                          <p:attrName>style.visibility</p:attrName>
                                        </p:attrNameLst>
                                      </p:cBhvr>
                                      <p:to>
                                        <p:strVal val="visible"/>
                                      </p:to>
                                    </p:set>
                                  </p:childTnLst>
                                </p:cTn>
                              </p:par>
                            </p:childTnLst>
                          </p:cTn>
                        </p:par>
                      </p:childTnLst>
                    </p:cTn>
                  </p:par>
                  <p:par>
                    <p:cTn id="1287" nodeType="clickEffect" fill="hold">
                      <p:stCondLst>
                        <p:cond delay="indefinite"/>
                      </p:stCondLst>
                      <p:childTnLst>
                        <p:par>
                          <p:cTn id="1288" nodeType="withEffect" fill="hold">
                            <p:stCondLst>
                              <p:cond delay="0"/>
                            </p:stCondLst>
                            <p:childTnLst>
                              <p:par>
                                <p:cTn id="1289" nodeType="clickEffect" fill="hold" presetClass="entr" presetID="1">
                                  <p:stCondLst>
                                    <p:cond delay="0"/>
                                  </p:stCondLst>
                                  <p:childTnLst>
                                    <p:set>
                                      <p:cBhvr>
                                        <p:cTn id="1290" dur="1" fill="hold">
                                          <p:stCondLst>
                                            <p:cond delay="0"/>
                                          </p:stCondLst>
                                        </p:cTn>
                                        <p:tgtEl>
                                          <p:spTgt spid="2207">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8"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A Better Citation Metric</a:t>
            </a:r>
            <a:endParaRPr b="0" lang="en-US" sz="4000" spc="-1" strike="noStrike">
              <a:solidFill>
                <a:srgbClr val="3366ff"/>
              </a:solidFill>
              <a:latin typeface="Tahoma"/>
            </a:endParaRPr>
          </a:p>
        </p:txBody>
      </p:sp>
      <p:sp>
        <p:nvSpPr>
          <p:cNvPr id="2209"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h-Index (Hirsch Index)</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An h-Index of 45means a person (or dept. or a journal) has 45 articles cited at least 45 times.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Can be calculated from Web of Science </a:t>
            </a:r>
            <a:r>
              <a:rPr b="0" lang="en-US" sz="2800" spc="-1" strike="noStrike" u="sng">
                <a:solidFill>
                  <a:srgbClr val="ff00ff"/>
                </a:solidFill>
                <a:uFillTx/>
                <a:latin typeface="Arial"/>
                <a:ea typeface="ＭＳ Ｐゴシック"/>
                <a:hlinkClick r:id="rId1"/>
              </a:rPr>
              <a:t>http://library.buffalo.edu/libraries/e-resources/webofscience.html</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Estimated in Google Scholar and MS Academic Index (but both include self-citations in it and can be somewhat gamed.. so check for self-citations in people.. </a:t>
            </a:r>
            <a:endParaRPr b="0" lang="en-US" sz="2800" spc="-1" strike="noStrike">
              <a:solidFill>
                <a:srgbClr val="000000"/>
              </a:solidFill>
              <a:latin typeface="Arial"/>
            </a:endParaRPr>
          </a:p>
          <a:p>
            <a:pPr marL="343080" indent="-342720">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1291" dur="indefinite" restart="never" nodeType="tmRoot">
          <p:childTnLst>
            <p:seq>
              <p:cTn id="1292" dur="indefinite" nodeType="mainSeq"/>
              <p:prevCondLst>
                <p:cond delay="0" evt="onPrev">
                  <p:tgtEl>
                    <p:sldTgt/>
                  </p:tgtEl>
                </p:cond>
              </p:prevCondLst>
              <p:nextCondLst>
                <p:cond delay="0" evt="onNext">
                  <p:tgtEl>
                    <p:sldTgt/>
                  </p:tgtEl>
                </p:cond>
              </p:nextCondLst>
            </p:seq>
          </p:childTnLst>
        </p:cTn>
      </p:par>
    </p:tnLst>
  </p:timing>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0"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Critique of h-index</a:t>
            </a:r>
            <a:endParaRPr b="0" lang="en-US" sz="4000" spc="-1" strike="noStrike">
              <a:solidFill>
                <a:srgbClr val="3366ff"/>
              </a:solidFill>
              <a:latin typeface="Tahoma"/>
            </a:endParaRPr>
          </a:p>
        </p:txBody>
      </p:sp>
      <p:sp>
        <p:nvSpPr>
          <p:cNvPr id="2211"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Rewards longevity, but not least-publishable-unit or sheer quantity. (Though quantity does matter)</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Recent and old work rewarded equally</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 Does not reward highly cited papers more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Many variants (g-index, m-index, etc. proposed to weight age, recent work, &amp; highly cited papers, # of coauthors)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Relatively insensitive to manipulation. (but some demonstrated cases of manipulation)</a:t>
            </a:r>
            <a:endParaRPr b="0" lang="en-US" sz="2800" spc="-1" strike="noStrike">
              <a:solidFill>
                <a:srgbClr val="000000"/>
              </a:solidFill>
              <a:latin typeface="Arial"/>
            </a:endParaRPr>
          </a:p>
        </p:txBody>
      </p:sp>
    </p:spTree>
  </p:cSld>
  <p:timing>
    <p:tnLst>
      <p:par>
        <p:cTn id="1293" dur="indefinite" restart="never" nodeType="tmRoot">
          <p:childTnLst>
            <p:seq>
              <p:cTn id="1294" dur="indefinite" nodeType="mainSeq"/>
              <p:prevCondLst>
                <p:cond delay="0" evt="onPrev">
                  <p:tgtEl>
                    <p:sldTgt/>
                  </p:tgtEl>
                </p:cond>
              </p:prevCondLst>
              <p:nextCondLst>
                <p:cond delay="0" evt="onNext">
                  <p:tgtEl>
                    <p:sldTgt/>
                  </p:tgtEl>
                </p:cond>
              </p:nextCondLst>
            </p:seq>
          </p:childTnLst>
        </p:cTn>
      </p:par>
    </p:tnLst>
  </p:timing>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2" name="TextShape 1"/>
          <p:cNvSpPr txBox="1"/>
          <p:nvPr/>
        </p:nvSpPr>
        <p:spPr>
          <a:xfrm>
            <a:off x="406440" y="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Variants of h-index </a:t>
            </a:r>
            <a:endParaRPr b="0" lang="en-US" sz="4000" spc="-1" strike="noStrike">
              <a:solidFill>
                <a:srgbClr val="3366ff"/>
              </a:solidFill>
              <a:latin typeface="Tahoma"/>
            </a:endParaRPr>
          </a:p>
        </p:txBody>
      </p:sp>
      <p:sp>
        <p:nvSpPr>
          <p:cNvPr id="2213" name="TextShape 2"/>
          <p:cNvSpPr txBox="1"/>
          <p:nvPr/>
        </p:nvSpPr>
        <p:spPr>
          <a:xfrm>
            <a:off x="457200" y="99072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1" lang="en-US" sz="2800" spc="-1" strike="noStrike">
                <a:solidFill>
                  <a:srgbClr val="000000"/>
                </a:solidFill>
                <a:latin typeface="Arial"/>
                <a:ea typeface="ＭＳ Ｐゴシック"/>
              </a:rPr>
              <a:t>g-index</a:t>
            </a:r>
            <a:r>
              <a:rPr b="0" lang="en-US" sz="2800" spc="-1" strike="noStrike">
                <a:solidFill>
                  <a:srgbClr val="000000"/>
                </a:solidFill>
                <a:latin typeface="Arial"/>
                <a:ea typeface="ＭＳ Ｐゴシック"/>
              </a:rPr>
              <a:t> = g number of papers that received (collectively) g</a:t>
            </a:r>
            <a:r>
              <a:rPr b="0" lang="en-US" sz="2800" spc="-1" strike="noStrike" baseline="30000">
                <a:solidFill>
                  <a:srgbClr val="000000"/>
                </a:solidFill>
                <a:latin typeface="Arial"/>
                <a:ea typeface="ＭＳ Ｐゴシック"/>
              </a:rPr>
              <a:t>2 </a:t>
            </a:r>
            <a:r>
              <a:rPr b="0" lang="en-US" sz="2800" spc="-1" strike="noStrike">
                <a:solidFill>
                  <a:srgbClr val="000000"/>
                </a:solidFill>
                <a:latin typeface="Arial"/>
                <a:ea typeface="ＭＳ Ｐゴシック"/>
              </a:rPr>
              <a:t>citations [Rewards highly cited papers]</a:t>
            </a:r>
            <a:endParaRPr b="0" lang="en-US" sz="2800" spc="-1" strike="noStrike">
              <a:solidFill>
                <a:srgbClr val="000000"/>
              </a:solidFill>
              <a:latin typeface="Arial"/>
            </a:endParaRPr>
          </a:p>
          <a:p>
            <a:pPr marL="343080" indent="-342720">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1" lang="en-US" sz="2800" spc="-1" strike="noStrike">
                <a:solidFill>
                  <a:srgbClr val="000000"/>
                </a:solidFill>
                <a:latin typeface="Arial"/>
                <a:ea typeface="ＭＳ Ｐゴシック"/>
              </a:rPr>
              <a:t>m-index</a:t>
            </a:r>
            <a:r>
              <a:rPr b="0" lang="en-US" sz="2800" spc="-1" strike="noStrike">
                <a:solidFill>
                  <a:srgbClr val="000000"/>
                </a:solidFill>
                <a:latin typeface="Arial"/>
                <a:ea typeface="ＭＳ Ｐゴシック"/>
              </a:rPr>
              <a:t> = h-index / no. of years a researcher has published [normalizes for longevity]</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hX-index = h-index based on citations in the most recent X years (but includes citations to older papers).  (e.g. h5-index in google scholar)</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iY-index number of papers with at least Y citations (ie.g i10-index in scholar)</a:t>
            </a:r>
            <a:endParaRPr b="0" lang="en-US" sz="2800" spc="-1" strike="noStrike">
              <a:solidFill>
                <a:srgbClr val="000000"/>
              </a:solidFill>
              <a:latin typeface="Arial"/>
            </a:endParaRPr>
          </a:p>
        </p:txBody>
      </p:sp>
    </p:spTree>
  </p:cSld>
  <p:timing>
    <p:tnLst>
      <p:par>
        <p:cTn id="1295" dur="indefinite" restart="never" nodeType="tmRoot">
          <p:childTnLst>
            <p:seq>
              <p:cTn id="1296" dur="indefinite" nodeType="mainSeq"/>
              <p:prevCondLst>
                <p:cond delay="0" evt="onPrev">
                  <p:tgtEl>
                    <p:sldTgt/>
                  </p:tgtEl>
                </p:cond>
              </p:prevCondLst>
              <p:nextCondLst>
                <p:cond delay="0" evt="onNext">
                  <p:tgtEl>
                    <p:sldTgt/>
                  </p:tgtEl>
                </p:cond>
              </p:nextCondLst>
            </p:seq>
          </p:childTnLst>
        </p:cTn>
      </p:par>
    </p:tnLst>
  </p:timing>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4" name="TextShape 1"/>
          <p:cNvSpPr txBox="1"/>
          <p:nvPr/>
        </p:nvSpPr>
        <p:spPr>
          <a:xfrm>
            <a:off x="406440" y="228600"/>
            <a:ext cx="8229240" cy="914040"/>
          </a:xfrm>
          <a:prstGeom prst="rect">
            <a:avLst/>
          </a:prstGeom>
          <a:noFill/>
          <a:ln>
            <a:noFill/>
          </a:ln>
        </p:spPr>
        <p:txBody>
          <a:bodyPr anchor="b"/>
          <a:p>
            <a:pPr algn="ctr">
              <a:lnSpc>
                <a:spcPct val="100000"/>
              </a:lnSpc>
            </a:pPr>
            <a:r>
              <a:rPr b="0" lang="en-US" sz="3400" spc="-1" strike="noStrike">
                <a:solidFill>
                  <a:srgbClr val="000000"/>
                </a:solidFill>
                <a:latin typeface="Arial"/>
                <a:ea typeface="ＭＳ Ｐゴシック"/>
              </a:rPr>
              <a:t>Pub Indexes – Many more players – 1</a:t>
            </a:r>
            <a:endParaRPr b="0" lang="en-US" sz="3400" spc="-1" strike="noStrike">
              <a:solidFill>
                <a:srgbClr val="3366ff"/>
              </a:solidFill>
              <a:latin typeface="Tahoma"/>
            </a:endParaRPr>
          </a:p>
        </p:txBody>
      </p:sp>
      <p:sp>
        <p:nvSpPr>
          <p:cNvPr id="2215" name="TextShape 2"/>
          <p:cNvSpPr txBox="1"/>
          <p:nvPr/>
        </p:nvSpPr>
        <p:spPr>
          <a:xfrm>
            <a:off x="457200" y="1295280"/>
            <a:ext cx="8178480" cy="492732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Google Scholar/Harzing’s POP</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SciFinder</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NASA Astrophysics Data System (ADS)</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Amazon (Search inside this book)</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Scitation/Spin Web/PROLA</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Citation Bridge (US Patents)</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USPTO</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Optics InfoBase</a:t>
            </a:r>
            <a:endParaRPr b="0" lang="en-US" sz="2800" spc="-1" strike="noStrike">
              <a:solidFill>
                <a:srgbClr val="000000"/>
              </a:solidFill>
              <a:latin typeface="Arial"/>
            </a:endParaRPr>
          </a:p>
          <a:p>
            <a:pPr marL="343080" indent="-342720">
              <a:lnSpc>
                <a:spcPct val="90000"/>
              </a:lnSpc>
              <a:spcBef>
                <a:spcPts val="561"/>
              </a:spcBef>
            </a:pPr>
            <a:endParaRPr b="0" lang="en-US" sz="2800" spc="-1" strike="noStrike">
              <a:solidFill>
                <a:srgbClr val="000000"/>
              </a:solidFill>
              <a:latin typeface="Arial"/>
            </a:endParaRPr>
          </a:p>
        </p:txBody>
      </p:sp>
    </p:spTree>
  </p:cSld>
  <p:timing>
    <p:tnLst>
      <p:par>
        <p:cTn id="1297" dur="indefinite" restart="never" nodeType="tmRoot">
          <p:childTnLst>
            <p:seq>
              <p:cTn id="1298"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1"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1312" name="TextShape 2"/>
          <p:cNvSpPr txBox="1"/>
          <p:nvPr/>
        </p:nvSpPr>
        <p:spPr>
          <a:xfrm>
            <a:off x="457200" y="1295280"/>
            <a:ext cx="8381520" cy="4927320"/>
          </a:xfrm>
          <a:prstGeom prst="rect">
            <a:avLst/>
          </a:prstGeom>
          <a:noFill/>
          <a:ln>
            <a:noFill/>
          </a:ln>
        </p:spPr>
        <p:txBody>
          <a:bodyPr/>
          <a:p>
            <a:pPr>
              <a:lnSpc>
                <a:spcPct val="100000"/>
              </a:lnSpc>
              <a:spcBef>
                <a:spcPts val="641"/>
              </a:spcBef>
            </a:pPr>
            <a:r>
              <a:rPr b="0" lang="en-US" sz="3200" spc="-1" strike="noStrike">
                <a:solidFill>
                  <a:srgbClr val="000000"/>
                </a:solidFill>
                <a:latin typeface="Arial"/>
                <a:ea typeface="ＭＳ Ｐゴシック"/>
              </a:rPr>
              <a:t>Pragmatic method &amp; Mixed methods:  </a:t>
            </a:r>
            <a:endParaRPr b="0" lang="en-US" sz="3200" spc="-1" strike="noStrike">
              <a:solidFill>
                <a:srgbClr val="000000"/>
              </a:solidFill>
              <a:latin typeface="Arial"/>
            </a:endParaRPr>
          </a:p>
          <a:p>
            <a:pPr lvl="1" marL="743040" indent="-285480">
              <a:lnSpc>
                <a:spcPct val="100000"/>
              </a:lnSpc>
              <a:spcBef>
                <a:spcPts val="561"/>
              </a:spcBef>
              <a:buClr>
                <a:srgbClr val="bcac7c"/>
              </a:buClr>
              <a:buFont typeface="Wingdings" charset="2"/>
              <a:buChar char=""/>
            </a:pPr>
            <a:r>
              <a:rPr b="0" lang="en-US" sz="2800" spc="-1" strike="noStrike">
                <a:solidFill>
                  <a:srgbClr val="000073"/>
                </a:solidFill>
                <a:latin typeface="Arial"/>
                <a:ea typeface="ＭＳ Ｐゴシック"/>
              </a:rPr>
              <a:t>Generally problem driven </a:t>
            </a:r>
            <a:endParaRPr b="0" lang="en-US" sz="2800" spc="-1" strike="noStrike">
              <a:solidFill>
                <a:srgbClr val="0d0d0d"/>
              </a:solidFill>
              <a:latin typeface="Arial"/>
            </a:endParaRPr>
          </a:p>
          <a:p>
            <a:pPr lvl="1" marL="743040" indent="-285480">
              <a:lnSpc>
                <a:spcPct val="100000"/>
              </a:lnSpc>
              <a:spcBef>
                <a:spcPts val="561"/>
              </a:spcBef>
              <a:buClr>
                <a:srgbClr val="bcac7c"/>
              </a:buClr>
              <a:buFont typeface="Wingdings" charset="2"/>
              <a:buChar char=""/>
            </a:pPr>
            <a:r>
              <a:rPr b="0" lang="en-US" sz="2800" spc="-1" strike="noStrike">
                <a:solidFill>
                  <a:srgbClr val="000073"/>
                </a:solidFill>
                <a:latin typeface="Arial"/>
                <a:ea typeface="ＭＳ Ｐゴシック"/>
              </a:rPr>
              <a:t>combines both quantitative and qualitative approaches, using right tool for a given task.</a:t>
            </a:r>
            <a:endParaRPr b="0" lang="en-US" sz="2800" spc="-1" strike="noStrike">
              <a:solidFill>
                <a:srgbClr val="0d0d0d"/>
              </a:solidFill>
              <a:latin typeface="Arial"/>
            </a:endParaRPr>
          </a:p>
          <a:p>
            <a:pPr marL="457200">
              <a:lnSpc>
                <a:spcPct val="100000"/>
              </a:lnSpc>
              <a:spcBef>
                <a:spcPts val="561"/>
              </a:spcBef>
            </a:pPr>
            <a:endParaRPr b="0" lang="en-US" sz="2800" spc="-1" strike="noStrike">
              <a:solidFill>
                <a:srgbClr val="000000"/>
              </a:solidFill>
              <a:latin typeface="Arial"/>
            </a:endParaRPr>
          </a:p>
          <a:p>
            <a:pPr marL="457200">
              <a:lnSpc>
                <a:spcPct val="100000"/>
              </a:lnSpc>
              <a:spcBef>
                <a:spcPts val="561"/>
              </a:spcBef>
            </a:pPr>
            <a:endParaRPr b="0" lang="en-US" sz="2800" spc="-1" strike="noStrike">
              <a:solidFill>
                <a:srgbClr val="000000"/>
              </a:solidFill>
              <a:latin typeface="Arial"/>
            </a:endParaRPr>
          </a:p>
          <a:p>
            <a:pPr marL="57240">
              <a:lnSpc>
                <a:spcPct val="100000"/>
              </a:lnSpc>
              <a:spcBef>
                <a:spcPts val="641"/>
              </a:spcBef>
            </a:pPr>
            <a:r>
              <a:rPr b="0" lang="en-US" sz="3200" spc="-1" strike="noStrike">
                <a:solidFill>
                  <a:srgbClr val="000000"/>
                </a:solidFill>
                <a:latin typeface="Arial"/>
                <a:ea typeface="ＭＳ Ｐゴシック"/>
              </a:rPr>
              <a:t>Advocacy/participatory research methods:</a:t>
            </a:r>
            <a:endParaRPr b="0" lang="en-US" sz="3200" spc="-1" strike="noStrike">
              <a:solidFill>
                <a:srgbClr val="000000"/>
              </a:solidFill>
              <a:latin typeface="Arial"/>
            </a:endParaRPr>
          </a:p>
          <a:p>
            <a:pPr lvl="1" marL="743040" indent="-285480">
              <a:lnSpc>
                <a:spcPct val="100000"/>
              </a:lnSpc>
              <a:spcBef>
                <a:spcPts val="561"/>
              </a:spcBef>
              <a:buClr>
                <a:srgbClr val="bcac7c"/>
              </a:buClr>
              <a:buFont typeface="Wingdings" charset="2"/>
              <a:buChar char=""/>
            </a:pPr>
            <a:r>
              <a:rPr b="0" lang="en-US" sz="2800" spc="-1" strike="noStrike">
                <a:solidFill>
                  <a:srgbClr val="000073"/>
                </a:solidFill>
                <a:latin typeface="Arial"/>
                <a:ea typeface="ＭＳ Ｐゴシック"/>
              </a:rPr>
              <a:t>Predefined agenda, often focused on improving outcomes for a group of (marginalized) people. </a:t>
            </a:r>
            <a:endParaRPr b="0" lang="en-US" sz="2800" spc="-1" strike="noStrike">
              <a:solidFill>
                <a:srgbClr val="0d0d0d"/>
              </a:solidFill>
              <a:latin typeface="Arial"/>
            </a:endParaRPr>
          </a:p>
          <a:p>
            <a:pPr marL="57240">
              <a:lnSpc>
                <a:spcPct val="100000"/>
              </a:lnSpc>
              <a:spcBef>
                <a:spcPts val="561"/>
              </a:spcBef>
            </a:pPr>
            <a:r>
              <a:rPr b="0" lang="en-US" sz="2800" spc="-1" strike="noStrike">
                <a:solidFill>
                  <a:srgbClr val="3366ff"/>
                </a:solidFill>
                <a:latin typeface="Arial"/>
                <a:ea typeface="ＭＳ Ｐゴシック"/>
              </a:rPr>
              <a:t>	</a:t>
            </a:r>
            <a:endParaRPr b="0" lang="en-US" sz="2800" spc="-1" strike="noStrike">
              <a:solidFill>
                <a:srgbClr val="000000"/>
              </a:solidFill>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6" name="TextShape 1"/>
          <p:cNvSpPr txBox="1"/>
          <p:nvPr/>
        </p:nvSpPr>
        <p:spPr>
          <a:xfrm>
            <a:off x="406440" y="228600"/>
            <a:ext cx="8229240" cy="914040"/>
          </a:xfrm>
          <a:prstGeom prst="rect">
            <a:avLst/>
          </a:prstGeom>
          <a:noFill/>
          <a:ln>
            <a:noFill/>
          </a:ln>
        </p:spPr>
        <p:txBody>
          <a:bodyPr anchor="b"/>
          <a:p>
            <a:pPr algn="ctr">
              <a:lnSpc>
                <a:spcPct val="100000"/>
              </a:lnSpc>
            </a:pPr>
            <a:r>
              <a:rPr b="0" lang="en-US" sz="3400" spc="-1" strike="noStrike">
                <a:solidFill>
                  <a:srgbClr val="000000"/>
                </a:solidFill>
                <a:latin typeface="Arial"/>
                <a:ea typeface="ＭＳ Ｐゴシック"/>
              </a:rPr>
              <a:t>Pub Indexes – Many more players - 2</a:t>
            </a:r>
            <a:endParaRPr b="0" lang="en-US" sz="3400" spc="-1" strike="noStrike">
              <a:solidFill>
                <a:srgbClr val="3366ff"/>
              </a:solidFill>
              <a:latin typeface="Tahoma"/>
            </a:endParaRPr>
          </a:p>
        </p:txBody>
      </p:sp>
      <p:sp>
        <p:nvSpPr>
          <p:cNvPr id="2217"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CiteSeer (primarily computer &amp; info sci)</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ScienceDirect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PsycInfo</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IEEE Xplore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Spires (High Energy Physics)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IOP Journals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CrossRef</a:t>
            </a:r>
            <a:endParaRPr b="0" lang="en-US" sz="2800" spc="-1" strike="noStrike">
              <a:solidFill>
                <a:srgbClr val="000000"/>
              </a:solidFill>
              <a:latin typeface="Arial"/>
            </a:endParaRPr>
          </a:p>
        </p:txBody>
      </p:sp>
    </p:spTree>
  </p:cSld>
  <p:timing>
    <p:tnLst>
      <p:par>
        <p:cTn id="1299" dur="indefinite" restart="never" nodeType="tmRoot">
          <p:childTnLst>
            <p:seq>
              <p:cTn id="1300" dur="indefinite" nodeType="mainSeq"/>
              <p:prevCondLst>
                <p:cond delay="0" evt="onPrev">
                  <p:tgtEl>
                    <p:sldTgt/>
                  </p:tgtEl>
                </p:cond>
              </p:prevCondLst>
              <p:nextCondLst>
                <p:cond delay="0" evt="onNext">
                  <p:tgtEl>
                    <p:sldTgt/>
                  </p:tgtEl>
                </p:cond>
              </p:nextCondLst>
            </p:seq>
          </p:childTnLst>
        </p:cTn>
      </p:par>
    </p:tnLst>
  </p:timing>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8" name="TextShape 1"/>
          <p:cNvSpPr txBox="1"/>
          <p:nvPr/>
        </p:nvSpPr>
        <p:spPr>
          <a:xfrm>
            <a:off x="406440" y="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My Take</a:t>
            </a:r>
            <a:endParaRPr b="0" lang="en-US" sz="4000" spc="-1" strike="noStrike">
              <a:solidFill>
                <a:srgbClr val="3366ff"/>
              </a:solidFill>
              <a:latin typeface="Tahoma"/>
            </a:endParaRPr>
          </a:p>
        </p:txBody>
      </p:sp>
      <p:sp>
        <p:nvSpPr>
          <p:cNvPr id="2219" name="TextShape 2"/>
          <p:cNvSpPr txBox="1"/>
          <p:nvPr/>
        </p:nvSpPr>
        <p:spPr>
          <a:xfrm>
            <a:off x="228600" y="762120"/>
            <a:ext cx="8534160" cy="492732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Top quality venues looked at more favorably for hiring (since time for pubs to get citations is short.)</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For an individual or department:</a:t>
            </a:r>
            <a:endParaRPr b="0" lang="en-US" sz="2800" spc="-1" strike="noStrike">
              <a:solidFill>
                <a:srgbClr val="000000"/>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h-index </a:t>
            </a:r>
            <a:r>
              <a:rPr b="0" lang="en-US" sz="2400" spc="-1" strike="noStrike" u="sng">
                <a:solidFill>
                  <a:srgbClr val="000073"/>
                </a:solidFill>
                <a:uFillTx/>
                <a:latin typeface="Arial"/>
                <a:ea typeface="ＭＳ Ｐゴシック"/>
              </a:rPr>
              <a:t>plus</a:t>
            </a:r>
            <a:r>
              <a:rPr b="0" lang="en-US" sz="2400" spc="-1" strike="noStrike">
                <a:solidFill>
                  <a:srgbClr val="000073"/>
                </a:solidFill>
                <a:latin typeface="Arial"/>
                <a:ea typeface="ＭＳ Ｐゴシック"/>
              </a:rPr>
              <a:t> </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Total cites to all published articles </a:t>
            </a:r>
            <a:r>
              <a:rPr b="0" lang="en-US" sz="2400" spc="-1" strike="noStrike" u="sng">
                <a:solidFill>
                  <a:srgbClr val="000073"/>
                </a:solidFill>
                <a:uFillTx/>
                <a:latin typeface="Arial"/>
                <a:ea typeface="ＭＳ Ｐゴシック"/>
              </a:rPr>
              <a:t>plus</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lang="en-US" sz="2400" spc="-1" strike="noStrike" u="sng">
                <a:solidFill>
                  <a:srgbClr val="000073"/>
                </a:solidFill>
                <a:uFillTx/>
                <a:latin typeface="Arial"/>
                <a:ea typeface="ＭＳ Ｐゴシック"/>
              </a:rPr>
              <a:t>List of top citation papers</a:t>
            </a:r>
            <a:endParaRPr b="0" lang="en-US" sz="2400" spc="-1" strike="noStrike">
              <a:solidFill>
                <a:srgbClr val="0d0d0d"/>
              </a:solidFill>
              <a:latin typeface="Arial"/>
            </a:endParaRPr>
          </a:p>
          <a:p>
            <a:endParaRPr b="0" lang="en-US" sz="24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u="sng">
                <a:solidFill>
                  <a:srgbClr val="000000"/>
                </a:solidFill>
                <a:uFillTx/>
                <a:latin typeface="Arial"/>
                <a:ea typeface="ＭＳ Ｐゴシック"/>
              </a:rPr>
              <a:t>This g</a:t>
            </a:r>
            <a:r>
              <a:rPr b="0" lang="en-US" sz="2800" spc="-1" strike="noStrike">
                <a:solidFill>
                  <a:srgbClr val="000000"/>
                </a:solidFill>
                <a:latin typeface="Arial"/>
                <a:ea typeface="ＭＳ Ｐゴシック"/>
              </a:rPr>
              <a:t>ives a pretty good take on the impact of one’s articles within the limits of available citation data.</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Demonstrably superior to Journal Impact Factor in terms of perceived quality (by experts)</a:t>
            </a:r>
            <a:endParaRPr b="0" lang="en-US" sz="2800" spc="-1" strike="noStrike">
              <a:solidFill>
                <a:srgbClr val="000000"/>
              </a:solidFill>
              <a:latin typeface="Arial"/>
            </a:endParaRPr>
          </a:p>
        </p:txBody>
      </p:sp>
    </p:spTree>
  </p:cSld>
  <p:timing>
    <p:tnLst>
      <p:par>
        <p:cTn id="1301" dur="indefinite" restart="never" nodeType="tmRoot">
          <p:childTnLst>
            <p:seq>
              <p:cTn id="1302" dur="indefinite" nodeType="mainSeq"/>
              <p:prevCondLst>
                <p:cond delay="0" evt="onPrev">
                  <p:tgtEl>
                    <p:sldTgt/>
                  </p:tgtEl>
                </p:cond>
              </p:prevCondLst>
              <p:nextCondLst>
                <p:cond delay="0" evt="onNext">
                  <p:tgtEl>
                    <p:sldTgt/>
                  </p:tgtEl>
                </p:cond>
              </p:nextCondLst>
            </p:seq>
          </p:childTnLst>
        </p:cTn>
      </p:par>
    </p:tnLst>
  </p:timing>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0" name="TextShape 1"/>
          <p:cNvSpPr txBox="1"/>
          <p:nvPr/>
        </p:nvSpPr>
        <p:spPr>
          <a:xfrm>
            <a:off x="393840" y="1066680"/>
            <a:ext cx="7721280" cy="15998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CS 6000 Research Methods</a:t>
            </a:r>
            <a:br/>
            <a:r>
              <a:rPr b="0" lang="en-US" sz="4000" spc="-1" strike="noStrike">
                <a:solidFill>
                  <a:srgbClr val="000000"/>
                </a:solidFill>
                <a:latin typeface="Arial"/>
                <a:ea typeface="ＭＳ Ｐゴシック"/>
              </a:rPr>
              <a:t>Publishing Venues, OA and Predatory Publishers</a:t>
            </a:r>
            <a:endParaRPr b="0" lang="en-US" sz="4000" spc="-1" strike="noStrike">
              <a:solidFill>
                <a:srgbClr val="3366ff"/>
              </a:solidFill>
              <a:latin typeface="Tahoma"/>
            </a:endParaRPr>
          </a:p>
        </p:txBody>
      </p:sp>
      <p:sp>
        <p:nvSpPr>
          <p:cNvPr id="2221" name="TextShape 2"/>
          <p:cNvSpPr txBox="1"/>
          <p:nvPr/>
        </p:nvSpPr>
        <p:spPr>
          <a:xfrm>
            <a:off x="482760" y="3486240"/>
            <a:ext cx="7543440" cy="1771200"/>
          </a:xfrm>
          <a:prstGeom prst="rect">
            <a:avLst/>
          </a:prstGeom>
          <a:noFill/>
          <a:ln>
            <a:noFill/>
          </a:ln>
        </p:spPr>
        <p:txBody>
          <a:bodyPr/>
          <a:p>
            <a:pPr algn="ctr">
              <a:lnSpc>
                <a:spcPct val="100000"/>
              </a:lnSpc>
              <a:spcBef>
                <a:spcPts val="561"/>
              </a:spcBef>
            </a:pPr>
            <a:r>
              <a:rPr b="0" lang="en-US" sz="2800" spc="-1" strike="noStrike">
                <a:solidFill>
                  <a:srgbClr val="000000"/>
                </a:solidFill>
                <a:latin typeface="Arial"/>
                <a:ea typeface="ＭＳ Ｐゴシック"/>
              </a:rPr>
              <a:t>Terrance E. Boult</a:t>
            </a:r>
            <a:endParaRPr b="0" lang="en-US" sz="2800" spc="-1" strike="noStrike">
              <a:latin typeface="Arial"/>
            </a:endParaRPr>
          </a:p>
          <a:p>
            <a:pPr algn="ctr">
              <a:lnSpc>
                <a:spcPct val="100000"/>
              </a:lnSpc>
              <a:spcBef>
                <a:spcPts val="561"/>
              </a:spcBef>
            </a:pPr>
            <a:r>
              <a:rPr b="0" lang="en-US" sz="2800" spc="-1" strike="noStrike">
                <a:solidFill>
                  <a:srgbClr val="000000"/>
                </a:solidFill>
                <a:latin typeface="Arial"/>
                <a:ea typeface="ＭＳ Ｐゴシック"/>
              </a:rPr>
              <a:t>El Pomar Prof. of Innovation and Security</a:t>
            </a:r>
            <a:endParaRPr b="0" lang="en-US" sz="2800" spc="-1" strike="noStrike">
              <a:latin typeface="Arial"/>
            </a:endParaRPr>
          </a:p>
        </p:txBody>
      </p:sp>
    </p:spTree>
  </p:cSld>
  <p:timing>
    <p:tnLst>
      <p:par>
        <p:cTn id="1303" dur="indefinite" restart="never" nodeType="tmRoot">
          <p:childTnLst>
            <p:seq>
              <p:cTn id="1304" dur="indefinite" nodeType="mainSeq"/>
              <p:prevCondLst>
                <p:cond delay="0" evt="onPrev">
                  <p:tgtEl>
                    <p:sldTgt/>
                  </p:tgtEl>
                </p:cond>
              </p:prevCondLst>
              <p:nextCondLst>
                <p:cond delay="0" evt="onNext">
                  <p:tgtEl>
                    <p:sldTgt/>
                  </p:tgtEl>
                </p:cond>
              </p:nextCondLst>
            </p:seq>
          </p:childTnLst>
        </p:cTn>
      </p:par>
    </p:tnLst>
  </p:timing>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2" name="TextShape 1"/>
          <p:cNvSpPr txBox="1"/>
          <p:nvPr/>
        </p:nvSpPr>
        <p:spPr>
          <a:xfrm>
            <a:off x="330120" y="876240"/>
            <a:ext cx="8000640" cy="5635440"/>
          </a:xfrm>
          <a:prstGeom prst="rect">
            <a:avLst/>
          </a:prstGeom>
          <a:noFill/>
          <a:ln>
            <a:noFill/>
          </a:ln>
        </p:spPr>
        <p:txBody>
          <a:bodyPr/>
          <a:p>
            <a:pPr marL="343080" indent="-342720" algn="ctr">
              <a:lnSpc>
                <a:spcPct val="100000"/>
              </a:lnSpc>
              <a:spcBef>
                <a:spcPts val="561"/>
              </a:spcBef>
            </a:pPr>
            <a:r>
              <a:rPr b="0" lang="en-US" sz="2800" spc="-1" strike="noStrike">
                <a:solidFill>
                  <a:srgbClr val="000000"/>
                </a:solidFill>
                <a:latin typeface="Arial"/>
                <a:ea typeface="ＭＳ Ｐゴシック"/>
              </a:rPr>
              <a:t>As a scientists/professor you are</a:t>
            </a:r>
            <a:endParaRPr b="0" lang="en-US" sz="2800" spc="-1" strike="noStrike">
              <a:solidFill>
                <a:srgbClr val="000000"/>
              </a:solidFill>
              <a:latin typeface="Arial"/>
            </a:endParaRPr>
          </a:p>
          <a:p>
            <a:pPr marL="343080" indent="-342720" algn="ctr">
              <a:lnSpc>
                <a:spcPct val="100000"/>
              </a:lnSpc>
              <a:spcBef>
                <a:spcPts val="561"/>
              </a:spcBef>
            </a:pPr>
            <a:endParaRPr b="0" lang="en-US" sz="2800" spc="-1" strike="noStrike">
              <a:solidFill>
                <a:srgbClr val="000000"/>
              </a:solidFill>
              <a:latin typeface="Arial"/>
            </a:endParaRPr>
          </a:p>
          <a:p>
            <a:pPr marL="343080" indent="-342720" algn="ctr">
              <a:lnSpc>
                <a:spcPct val="100000"/>
              </a:lnSpc>
              <a:spcBef>
                <a:spcPts val="961"/>
              </a:spcBef>
            </a:pPr>
            <a:r>
              <a:rPr b="0" lang="en-US" sz="4800" spc="-1" strike="noStrike">
                <a:solidFill>
                  <a:srgbClr val="000000"/>
                </a:solidFill>
                <a:latin typeface="Arial"/>
                <a:ea typeface="ＭＳ Ｐゴシック"/>
              </a:rPr>
              <a:t>a professional writer;</a:t>
            </a:r>
            <a:endParaRPr b="0" lang="en-US" sz="4800" spc="-1" strike="noStrike">
              <a:solidFill>
                <a:srgbClr val="000000"/>
              </a:solidFill>
              <a:latin typeface="Arial"/>
            </a:endParaRPr>
          </a:p>
          <a:p>
            <a:pPr marL="343080" indent="-342720" algn="ctr">
              <a:lnSpc>
                <a:spcPct val="100000"/>
              </a:lnSpc>
              <a:spcBef>
                <a:spcPts val="561"/>
              </a:spcBef>
            </a:pPr>
            <a:endParaRPr b="0" lang="en-US" sz="4800" spc="-1" strike="noStrike">
              <a:solidFill>
                <a:srgbClr val="000000"/>
              </a:solidFill>
              <a:latin typeface="Arial"/>
            </a:endParaRPr>
          </a:p>
          <a:p>
            <a:pPr marL="343080" indent="-342720" algn="ctr">
              <a:lnSpc>
                <a:spcPct val="100000"/>
              </a:lnSpc>
              <a:spcBef>
                <a:spcPts val="561"/>
              </a:spcBef>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you get paid, in large part,  to produce papers!</a:t>
            </a:r>
            <a:endParaRPr b="0" lang="en-US" sz="2800" spc="-1" strike="noStrike">
              <a:solidFill>
                <a:srgbClr val="000000"/>
              </a:solidFill>
              <a:latin typeface="Arial"/>
            </a:endParaRPr>
          </a:p>
        </p:txBody>
      </p:sp>
    </p:spTree>
  </p:cSld>
  <p:timing>
    <p:tnLst>
      <p:par>
        <p:cTn id="1305" dur="indefinite" restart="never" nodeType="tmRoot">
          <p:childTnLst>
            <p:seq>
              <p:cTn id="1306" dur="indefinite" nodeType="mainSeq">
                <p:childTnLst>
                  <p:par>
                    <p:cTn id="1307" nodeType="clickEffect" fill="hold">
                      <p:stCondLst>
                        <p:cond delay="indefinite"/>
                      </p:stCondLst>
                      <p:childTnLst>
                        <p:par>
                          <p:cTn id="1308" nodeType="withEffect" fill="hold">
                            <p:stCondLst>
                              <p:cond delay="0"/>
                            </p:stCondLst>
                            <p:childTnLst>
                              <p:par>
                                <p:cTn id="1309" nodeType="clickEffect" fill="hold" presetClass="entr" presetID="37">
                                  <p:stCondLst>
                                    <p:cond delay="0"/>
                                  </p:stCondLst>
                                  <p:childTnLst>
                                    <p:set>
                                      <p:cBhvr>
                                        <p:cTn id="1310" dur="1" fill="hold">
                                          <p:stCondLst>
                                            <p:cond delay="0"/>
                                          </p:stCondLst>
                                        </p:cTn>
                                        <p:tgtEl>
                                          <p:spTgt spid="2222">
                                            <p:txEl>
                                              <p:pRg st="0" end="0"/>
                                            </p:txEl>
                                          </p:spTgt>
                                        </p:tgtEl>
                                        <p:attrNameLst>
                                          <p:attrName>style.visibility</p:attrName>
                                        </p:attrNameLst>
                                      </p:cBhvr>
                                      <p:to>
                                        <p:strVal val="visible"/>
                                      </p:to>
                                    </p:set>
                                    <p:animEffect filter="fade" transition="in">
                                      <p:cBhvr additive="repl">
                                        <p:cTn id="1311" dur="1000"/>
                                        <p:tgtEl>
                                          <p:spTgt spid="2222">
                                            <p:txEl>
                                              <p:pRg st="0" end="0"/>
                                            </p:txEl>
                                          </p:spTgt>
                                        </p:tgtEl>
                                      </p:cBhvr>
                                    </p:animEffect>
                                    <p:anim calcmode="lin" valueType="num">
                                      <p:cBhvr additive="repl">
                                        <p:cTn id="1312" dur="1000" fill="hold"/>
                                        <p:tgtEl>
                                          <p:spTgt spid="2222">
                                            <p:txEl>
                                              <p:pRg st="0" end="0"/>
                                            </p:txEl>
                                          </p:spTgt>
                                        </p:tgtEl>
                                        <p:attrNameLst>
                                          <p:attrName>ppt_x</p:attrName>
                                        </p:attrNameLst>
                                      </p:cBhvr>
                                      <p:tavLst>
                                        <p:tav tm="0">
                                          <p:val>
                                            <p:strVal val="#ppt_x"/>
                                          </p:val>
                                        </p:tav>
                                        <p:tav tm="100000">
                                          <p:val>
                                            <p:strVal val="#ppt_x"/>
                                          </p:val>
                                        </p:tav>
                                      </p:tavLst>
                                    </p:anim>
                                    <p:anim calcmode="lin" valueType="num">
                                      <p:cBhvr additive="repl">
                                        <p:cTn id="1313" dur="900" fill="hold"/>
                                        <p:tgtEl>
                                          <p:spTgt spid="2222">
                                            <p:txEl>
                                              <p:pRg st="0" end="0"/>
                                            </p:txEl>
                                          </p:spTgt>
                                        </p:tgtEl>
                                        <p:attrNameLst>
                                          <p:attrName>ppt_y</p:attrName>
                                        </p:attrNameLst>
                                      </p:cBhvr>
                                      <p:tavLst>
                                        <p:tav tm="0">
                                          <p:val>
                                            <p:strVal val="#ppt_y+1"/>
                                          </p:val>
                                        </p:tav>
                                        <p:tav tm="100000">
                                          <p:val>
                                            <p:strVal val="#ppt_y-.03"/>
                                          </p:val>
                                        </p:tav>
                                      </p:tavLst>
                                    </p:anim>
                                    <p:anim calcmode="lin" valueType="num">
                                      <p:cBhvr additive="repl">
                                        <p:cTn id="1314" dur="100" fill="hold">
                                          <p:stCondLst>
                                            <p:cond delay="900"/>
                                          </p:stCondLst>
                                        </p:cTn>
                                        <p:tgtEl>
                                          <p:spTgt spid="222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315" nodeType="clickEffect" fill="hold">
                      <p:stCondLst>
                        <p:cond delay="indefinite"/>
                      </p:stCondLst>
                      <p:childTnLst>
                        <p:par>
                          <p:cTn id="1316" nodeType="withEffect" fill="hold">
                            <p:stCondLst>
                              <p:cond delay="0"/>
                            </p:stCondLst>
                            <p:childTnLst>
                              <p:par>
                                <p:cTn id="1317" nodeType="clickEffect" fill="hold" presetClass="entr" presetID="37">
                                  <p:stCondLst>
                                    <p:cond delay="0"/>
                                  </p:stCondLst>
                                  <p:childTnLst>
                                    <p:set>
                                      <p:cBhvr>
                                        <p:cTn id="1318" dur="1" fill="hold">
                                          <p:stCondLst>
                                            <p:cond delay="0"/>
                                          </p:stCondLst>
                                        </p:cTn>
                                        <p:tgtEl>
                                          <p:spTgt spid="2222">
                                            <p:txEl>
                                              <p:pRg st="2" end="2"/>
                                            </p:txEl>
                                          </p:spTgt>
                                        </p:tgtEl>
                                        <p:attrNameLst>
                                          <p:attrName>style.visibility</p:attrName>
                                        </p:attrNameLst>
                                      </p:cBhvr>
                                      <p:to>
                                        <p:strVal val="visible"/>
                                      </p:to>
                                    </p:set>
                                    <p:animEffect filter="fade" transition="in">
                                      <p:cBhvr additive="repl">
                                        <p:cTn id="1319" dur="1000"/>
                                        <p:tgtEl>
                                          <p:spTgt spid="2222">
                                            <p:txEl>
                                              <p:pRg st="2" end="2"/>
                                            </p:txEl>
                                          </p:spTgt>
                                        </p:tgtEl>
                                      </p:cBhvr>
                                    </p:animEffect>
                                    <p:anim calcmode="lin" valueType="num">
                                      <p:cBhvr additive="repl">
                                        <p:cTn id="1320" dur="1000" fill="hold"/>
                                        <p:tgtEl>
                                          <p:spTgt spid="2222">
                                            <p:txEl>
                                              <p:pRg st="2" end="2"/>
                                            </p:txEl>
                                          </p:spTgt>
                                        </p:tgtEl>
                                        <p:attrNameLst>
                                          <p:attrName>ppt_x</p:attrName>
                                        </p:attrNameLst>
                                      </p:cBhvr>
                                      <p:tavLst>
                                        <p:tav tm="0">
                                          <p:val>
                                            <p:strVal val="#ppt_x"/>
                                          </p:val>
                                        </p:tav>
                                        <p:tav tm="100000">
                                          <p:val>
                                            <p:strVal val="#ppt_x"/>
                                          </p:val>
                                        </p:tav>
                                      </p:tavLst>
                                    </p:anim>
                                    <p:anim calcmode="lin" valueType="num">
                                      <p:cBhvr additive="repl">
                                        <p:cTn id="1321" dur="900" fill="hold"/>
                                        <p:tgtEl>
                                          <p:spTgt spid="2222">
                                            <p:txEl>
                                              <p:pRg st="2" end="2"/>
                                            </p:txEl>
                                          </p:spTgt>
                                        </p:tgtEl>
                                        <p:attrNameLst>
                                          <p:attrName>ppt_y</p:attrName>
                                        </p:attrNameLst>
                                      </p:cBhvr>
                                      <p:tavLst>
                                        <p:tav tm="0">
                                          <p:val>
                                            <p:strVal val="#ppt_y+1"/>
                                          </p:val>
                                        </p:tav>
                                        <p:tav tm="100000">
                                          <p:val>
                                            <p:strVal val="#ppt_y-.03"/>
                                          </p:val>
                                        </p:tav>
                                      </p:tavLst>
                                    </p:anim>
                                    <p:anim calcmode="lin" valueType="num">
                                      <p:cBhvr additive="repl">
                                        <p:cTn id="1322" dur="100" fill="hold">
                                          <p:stCondLst>
                                            <p:cond delay="900"/>
                                          </p:stCondLst>
                                        </p:cTn>
                                        <p:tgtEl>
                                          <p:spTgt spid="2222">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323" nodeType="clickEffect" fill="hold">
                      <p:stCondLst>
                        <p:cond delay="indefinite"/>
                      </p:stCondLst>
                      <p:childTnLst>
                        <p:par>
                          <p:cTn id="1324" nodeType="withEffect" fill="hold">
                            <p:stCondLst>
                              <p:cond delay="0"/>
                            </p:stCondLst>
                            <p:childTnLst>
                              <p:par>
                                <p:cTn id="1325" nodeType="clickEffect" fill="hold" presetClass="entr" presetID="37">
                                  <p:stCondLst>
                                    <p:cond delay="0"/>
                                  </p:stCondLst>
                                  <p:childTnLst>
                                    <p:set>
                                      <p:cBhvr>
                                        <p:cTn id="1326" dur="1" fill="hold">
                                          <p:stCondLst>
                                            <p:cond delay="0"/>
                                          </p:stCondLst>
                                        </p:cTn>
                                        <p:tgtEl>
                                          <p:spTgt spid="2222">
                                            <p:txEl>
                                              <p:pRg st="4" end="4"/>
                                            </p:txEl>
                                          </p:spTgt>
                                        </p:tgtEl>
                                        <p:attrNameLst>
                                          <p:attrName>style.visibility</p:attrName>
                                        </p:attrNameLst>
                                      </p:cBhvr>
                                      <p:to>
                                        <p:strVal val="visible"/>
                                      </p:to>
                                    </p:set>
                                    <p:animEffect filter="fade" transition="in">
                                      <p:cBhvr additive="repl">
                                        <p:cTn id="1327" dur="1000"/>
                                        <p:tgtEl>
                                          <p:spTgt spid="2222">
                                            <p:txEl>
                                              <p:pRg st="4" end="4"/>
                                            </p:txEl>
                                          </p:spTgt>
                                        </p:tgtEl>
                                      </p:cBhvr>
                                    </p:animEffect>
                                    <p:anim calcmode="lin" valueType="num">
                                      <p:cBhvr additive="repl">
                                        <p:cTn id="1328" dur="1000" fill="hold"/>
                                        <p:tgtEl>
                                          <p:spTgt spid="2222">
                                            <p:txEl>
                                              <p:pRg st="4" end="4"/>
                                            </p:txEl>
                                          </p:spTgt>
                                        </p:tgtEl>
                                        <p:attrNameLst>
                                          <p:attrName>ppt_x</p:attrName>
                                        </p:attrNameLst>
                                      </p:cBhvr>
                                      <p:tavLst>
                                        <p:tav tm="0">
                                          <p:val>
                                            <p:strVal val="#ppt_x"/>
                                          </p:val>
                                        </p:tav>
                                        <p:tav tm="100000">
                                          <p:val>
                                            <p:strVal val="#ppt_x"/>
                                          </p:val>
                                        </p:tav>
                                      </p:tavLst>
                                    </p:anim>
                                    <p:anim calcmode="lin" valueType="num">
                                      <p:cBhvr additive="repl">
                                        <p:cTn id="1329" dur="900" fill="hold"/>
                                        <p:tgtEl>
                                          <p:spTgt spid="2222">
                                            <p:txEl>
                                              <p:pRg st="4" end="4"/>
                                            </p:txEl>
                                          </p:spTgt>
                                        </p:tgtEl>
                                        <p:attrNameLst>
                                          <p:attrName>ppt_y</p:attrName>
                                        </p:attrNameLst>
                                      </p:cBhvr>
                                      <p:tavLst>
                                        <p:tav tm="0">
                                          <p:val>
                                            <p:strVal val="#ppt_y+1"/>
                                          </p:val>
                                        </p:tav>
                                        <p:tav tm="100000">
                                          <p:val>
                                            <p:strVal val="#ppt_y-.03"/>
                                          </p:val>
                                        </p:tav>
                                      </p:tavLst>
                                    </p:anim>
                                    <p:anim calcmode="lin" valueType="num">
                                      <p:cBhvr additive="repl">
                                        <p:cTn id="1330" dur="100" fill="hold">
                                          <p:stCondLst>
                                            <p:cond delay="900"/>
                                          </p:stCondLst>
                                        </p:cTn>
                                        <p:tgtEl>
                                          <p:spTgt spid="2222">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3"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What is a scientific paper</a:t>
            </a:r>
            <a:endParaRPr b="0" lang="en-US" sz="4000" spc="-1" strike="noStrike">
              <a:solidFill>
                <a:srgbClr val="3366ff"/>
              </a:solidFill>
              <a:latin typeface="Tahoma"/>
            </a:endParaRPr>
          </a:p>
        </p:txBody>
      </p:sp>
      <p:sp>
        <p:nvSpPr>
          <p:cNvPr id="2224" name="TextShape 2"/>
          <p:cNvSpPr txBox="1"/>
          <p:nvPr/>
        </p:nvSpPr>
        <p:spPr>
          <a:xfrm>
            <a:off x="380880" y="1219320"/>
            <a:ext cx="8229240" cy="4876560"/>
          </a:xfrm>
          <a:prstGeom prst="rect">
            <a:avLst/>
          </a:prstGeom>
          <a:noFill/>
          <a:ln>
            <a:noFill/>
          </a:ln>
        </p:spPr>
        <p:txBody>
          <a:bodyPr/>
          <a:p>
            <a:pPr marL="609480" indent="-609120">
              <a:lnSpc>
                <a:spcPct val="100000"/>
              </a:lnSpc>
              <a:spcBef>
                <a:spcPts val="561"/>
              </a:spcBef>
              <a:buClr>
                <a:srgbClr val="000000"/>
              </a:buClr>
              <a:buFont typeface="Wingdings" charset="2"/>
              <a:buChar char=""/>
            </a:pPr>
            <a:r>
              <a:rPr b="0" lang="en-US" sz="2800" spc="-1" strike="noStrike">
                <a:solidFill>
                  <a:srgbClr val="ff00ff"/>
                </a:solidFill>
                <a:latin typeface="Arial"/>
                <a:ea typeface="ＭＳ Ｐゴシック"/>
              </a:rPr>
              <a:t>A scientific paper is a written and published report describing original research results.</a:t>
            </a:r>
            <a:endParaRPr b="0" lang="en-US" sz="2800" spc="-1" strike="noStrike">
              <a:solidFill>
                <a:srgbClr val="000000"/>
              </a:solidFill>
              <a:latin typeface="Arial"/>
            </a:endParaRPr>
          </a:p>
          <a:p>
            <a:pPr marL="609480" indent="-609120">
              <a:lnSpc>
                <a:spcPct val="100000"/>
              </a:lnSpc>
              <a:spcBef>
                <a:spcPts val="561"/>
              </a:spcBef>
              <a:buClr>
                <a:srgbClr val="000000"/>
              </a:buClr>
              <a:buFont typeface="Wingdings" charset="2"/>
              <a:buAutoNum type="arabicPeriod"/>
            </a:pPr>
            <a:r>
              <a:rPr b="0" lang="en-US" sz="2800" spc="-1" strike="noStrike">
                <a:solidFill>
                  <a:srgbClr val="000000"/>
                </a:solidFill>
                <a:latin typeface="Arial"/>
                <a:ea typeface="ＭＳ Ｐゴシック"/>
              </a:rPr>
              <a:t>It must be the first publication of original research results,</a:t>
            </a:r>
            <a:endParaRPr b="0" lang="en-US" sz="2800" spc="-1" strike="noStrike">
              <a:solidFill>
                <a:srgbClr val="000000"/>
              </a:solidFill>
              <a:latin typeface="Arial"/>
            </a:endParaRPr>
          </a:p>
          <a:p>
            <a:pPr marL="609480" indent="-609120">
              <a:lnSpc>
                <a:spcPct val="100000"/>
              </a:lnSpc>
              <a:spcBef>
                <a:spcPts val="561"/>
              </a:spcBef>
              <a:buClr>
                <a:srgbClr val="000000"/>
              </a:buClr>
              <a:buFont typeface="Wingdings" charset="2"/>
              <a:buAutoNum type="arabicPeriod"/>
            </a:pPr>
            <a:r>
              <a:rPr b="0" lang="en-US" sz="2800" spc="-1" strike="noStrike">
                <a:solidFill>
                  <a:srgbClr val="000000"/>
                </a:solidFill>
                <a:latin typeface="Arial"/>
                <a:ea typeface="ＭＳ Ｐゴシック"/>
              </a:rPr>
              <a:t>In a form whereby peers of the author can repeat the experiments and test the conclusions, and</a:t>
            </a:r>
            <a:endParaRPr b="0" lang="en-US" sz="2800" spc="-1" strike="noStrike">
              <a:solidFill>
                <a:srgbClr val="000000"/>
              </a:solidFill>
              <a:latin typeface="Arial"/>
            </a:endParaRPr>
          </a:p>
          <a:p>
            <a:pPr marL="609480" indent="-609120">
              <a:lnSpc>
                <a:spcPct val="100000"/>
              </a:lnSpc>
              <a:spcBef>
                <a:spcPts val="561"/>
              </a:spcBef>
              <a:buClr>
                <a:srgbClr val="000000"/>
              </a:buClr>
              <a:buFont typeface="Wingdings" charset="2"/>
              <a:buAutoNum type="arabicPeriod"/>
            </a:pPr>
            <a:r>
              <a:rPr b="0" lang="en-US" sz="2800" spc="-1" strike="noStrike">
                <a:solidFill>
                  <a:srgbClr val="000000"/>
                </a:solidFill>
                <a:latin typeface="Arial"/>
                <a:ea typeface="ＭＳ Ｐゴシック"/>
              </a:rPr>
              <a:t>In a journal or other source document readily available within the scientific community</a:t>
            </a:r>
            <a:endParaRPr b="0" lang="en-US" sz="2800" spc="-1" strike="noStrike">
              <a:solidFill>
                <a:srgbClr val="000000"/>
              </a:solidFill>
              <a:latin typeface="Arial"/>
            </a:endParaRPr>
          </a:p>
        </p:txBody>
      </p:sp>
    </p:spTree>
  </p:cSld>
  <p:timing>
    <p:tnLst>
      <p:par>
        <p:cTn id="1331" dur="indefinite" restart="never" nodeType="tmRoot">
          <p:childTnLst>
            <p:seq>
              <p:cTn id="1332" dur="indefinite" nodeType="mainSeq"/>
              <p:prevCondLst>
                <p:cond delay="0" evt="onPrev">
                  <p:tgtEl>
                    <p:sldTgt/>
                  </p:tgtEl>
                </p:cond>
              </p:prevCondLst>
              <p:nextCondLst>
                <p:cond delay="0" evt="onNext">
                  <p:tgtEl>
                    <p:sldTgt/>
                  </p:tgtEl>
                </p:cond>
              </p:nextCondLst>
            </p:seq>
          </p:childTnLst>
        </p:cTn>
      </p:par>
    </p:tnLst>
  </p:timing>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5" name="TextShape 1"/>
          <p:cNvSpPr txBox="1"/>
          <p:nvPr/>
        </p:nvSpPr>
        <p:spPr>
          <a:xfrm>
            <a:off x="1066680" y="304920"/>
            <a:ext cx="7543440" cy="761760"/>
          </a:xfrm>
          <a:prstGeom prst="rect">
            <a:avLst/>
          </a:prstGeom>
          <a:noFill/>
          <a:ln>
            <a:noFill/>
          </a:ln>
        </p:spPr>
        <p:txBody>
          <a:bodyPr anchor="b"/>
          <a:p>
            <a:pPr algn="ctr">
              <a:lnSpc>
                <a:spcPct val="100000"/>
              </a:lnSpc>
            </a:pPr>
            <a:r>
              <a:rPr b="0" lang="en-US" sz="3600" spc="-1" strike="noStrike">
                <a:solidFill>
                  <a:srgbClr val="000000"/>
                </a:solidFill>
                <a:latin typeface="Arial"/>
                <a:ea typeface="ＭＳ Ｐゴシック"/>
              </a:rPr>
              <a:t>Definition of Scientific paper</a:t>
            </a:r>
            <a:endParaRPr b="0" lang="en-US" sz="3600" spc="-1" strike="noStrike">
              <a:solidFill>
                <a:srgbClr val="3366ff"/>
              </a:solidFill>
              <a:latin typeface="Tahoma"/>
            </a:endParaRPr>
          </a:p>
        </p:txBody>
      </p:sp>
      <p:sp>
        <p:nvSpPr>
          <p:cNvPr id="2226" name="TextShape 2"/>
          <p:cNvSpPr txBox="1"/>
          <p:nvPr/>
        </p:nvSpPr>
        <p:spPr>
          <a:xfrm>
            <a:off x="609480" y="990720"/>
            <a:ext cx="8534160" cy="5866920"/>
          </a:xfrm>
          <a:prstGeom prst="rect">
            <a:avLst/>
          </a:prstGeom>
          <a:noFill/>
          <a:ln>
            <a:noFill/>
          </a:ln>
        </p:spPr>
        <p:txBody>
          <a:bodyPr/>
          <a:p>
            <a:pPr marL="609480" indent="-609120">
              <a:lnSpc>
                <a:spcPct val="100000"/>
              </a:lnSpc>
              <a:spcBef>
                <a:spcPts val="201"/>
              </a:spcBef>
              <a:buClr>
                <a:srgbClr val="000000"/>
              </a:buClr>
              <a:buFont typeface="Wingdings" charset="2"/>
              <a:buChar char=""/>
            </a:pPr>
            <a:r>
              <a:rPr b="0" lang="en-US" sz="2800" spc="-1" strike="noStrike">
                <a:solidFill>
                  <a:srgbClr val="ff0066"/>
                </a:solidFill>
                <a:latin typeface="Arial"/>
                <a:ea typeface="ＭＳ Ｐゴシック"/>
              </a:rPr>
              <a:t>An accepted original scientific publication containing scientific information to enable peers:</a:t>
            </a:r>
            <a:endParaRPr b="0" lang="en-US" sz="2800" spc="-1" strike="noStrike">
              <a:solidFill>
                <a:srgbClr val="000000"/>
              </a:solidFill>
              <a:latin typeface="Arial"/>
            </a:endParaRPr>
          </a:p>
          <a:p>
            <a:pPr lvl="1" marL="928800" indent="-609120">
              <a:lnSpc>
                <a:spcPct val="100000"/>
              </a:lnSpc>
              <a:spcBef>
                <a:spcPts val="201"/>
              </a:spcBef>
              <a:buClr>
                <a:srgbClr val="bcac7c"/>
              </a:buClr>
              <a:buFont typeface="Wingdings" charset="2"/>
              <a:buAutoNum type="arabicPeriod"/>
            </a:pPr>
            <a:r>
              <a:rPr b="0" lang="en-US" sz="2400" spc="-1" strike="noStrike">
                <a:solidFill>
                  <a:srgbClr val="000073"/>
                </a:solidFill>
                <a:latin typeface="Arial"/>
                <a:ea typeface="ＭＳ Ｐゴシック"/>
              </a:rPr>
              <a:t>To assess observations</a:t>
            </a:r>
            <a:endParaRPr b="0" lang="en-US" sz="2400" spc="-1" strike="noStrike">
              <a:solidFill>
                <a:srgbClr val="0d0d0d"/>
              </a:solidFill>
              <a:latin typeface="Arial"/>
            </a:endParaRPr>
          </a:p>
          <a:p>
            <a:pPr lvl="1" marL="928800" indent="-609120">
              <a:lnSpc>
                <a:spcPct val="100000"/>
              </a:lnSpc>
              <a:spcBef>
                <a:spcPts val="201"/>
              </a:spcBef>
              <a:buClr>
                <a:srgbClr val="bcac7c"/>
              </a:buClr>
              <a:buFont typeface="Wingdings" charset="2"/>
              <a:buAutoNum type="arabicPeriod"/>
            </a:pPr>
            <a:r>
              <a:rPr b="0" lang="en-US" sz="2400" spc="-1" strike="noStrike">
                <a:solidFill>
                  <a:srgbClr val="000073"/>
                </a:solidFill>
                <a:latin typeface="Arial"/>
                <a:ea typeface="ＭＳ Ｐゴシック"/>
              </a:rPr>
              <a:t>To repeat experiments</a:t>
            </a:r>
            <a:endParaRPr b="0" lang="en-US" sz="2400" spc="-1" strike="noStrike">
              <a:solidFill>
                <a:srgbClr val="0d0d0d"/>
              </a:solidFill>
              <a:latin typeface="Arial"/>
            </a:endParaRPr>
          </a:p>
          <a:p>
            <a:pPr lvl="1" marL="928800" indent="-609120">
              <a:lnSpc>
                <a:spcPct val="100000"/>
              </a:lnSpc>
              <a:spcBef>
                <a:spcPts val="201"/>
              </a:spcBef>
              <a:buClr>
                <a:srgbClr val="bcac7c"/>
              </a:buClr>
              <a:buFont typeface="Wingdings" charset="2"/>
              <a:buAutoNum type="arabicPeriod"/>
            </a:pPr>
            <a:r>
              <a:rPr b="0" lang="en-US" sz="2400" spc="-1" strike="noStrike">
                <a:solidFill>
                  <a:srgbClr val="000073"/>
                </a:solidFill>
                <a:latin typeface="Arial"/>
                <a:ea typeface="ＭＳ Ｐゴシック"/>
              </a:rPr>
              <a:t>To evaluate intellectual processes</a:t>
            </a:r>
            <a:endParaRPr b="0" lang="en-US" sz="2400" spc="-1" strike="noStrike">
              <a:solidFill>
                <a:srgbClr val="0d0d0d"/>
              </a:solidFill>
              <a:latin typeface="Arial"/>
            </a:endParaRPr>
          </a:p>
          <a:p>
            <a:pPr lvl="1" marL="928800" indent="-609120">
              <a:lnSpc>
                <a:spcPct val="100000"/>
              </a:lnSpc>
              <a:spcBef>
                <a:spcPts val="201"/>
              </a:spcBef>
              <a:buClr>
                <a:srgbClr val="bcac7c"/>
              </a:buClr>
              <a:buFont typeface="Wingdings" charset="2"/>
              <a:buAutoNum type="arabicPeriod"/>
            </a:pPr>
            <a:r>
              <a:rPr b="0" lang="en-US" sz="2400" spc="-1" strike="noStrike">
                <a:solidFill>
                  <a:srgbClr val="000073"/>
                </a:solidFill>
                <a:latin typeface="Arial"/>
                <a:ea typeface="ＭＳ Ｐゴシック"/>
              </a:rPr>
              <a:t>Must have an impact</a:t>
            </a:r>
            <a:endParaRPr b="0" lang="en-US" sz="2400" spc="-1" strike="noStrike">
              <a:solidFill>
                <a:srgbClr val="0d0d0d"/>
              </a:solidFill>
              <a:latin typeface="Arial"/>
            </a:endParaRPr>
          </a:p>
          <a:p>
            <a:pPr lvl="1" marL="928800" indent="-609120">
              <a:lnSpc>
                <a:spcPct val="100000"/>
              </a:lnSpc>
              <a:spcBef>
                <a:spcPts val="201"/>
              </a:spcBef>
              <a:buClr>
                <a:srgbClr val="bcac7c"/>
              </a:buClr>
              <a:buFont typeface="Wingdings" charset="2"/>
              <a:buAutoNum type="arabicPeriod"/>
            </a:pPr>
            <a:r>
              <a:rPr b="0" lang="en-US" sz="2400" spc="-1" strike="noStrike">
                <a:solidFill>
                  <a:srgbClr val="000073"/>
                </a:solidFill>
                <a:latin typeface="Arial"/>
                <a:ea typeface="ＭＳ Ｐゴシック"/>
              </a:rPr>
              <a:t>Available to scientific community without restriction</a:t>
            </a:r>
            <a:endParaRPr b="0" lang="en-US" sz="2400" spc="-1" strike="noStrike">
              <a:solidFill>
                <a:srgbClr val="0d0d0d"/>
              </a:solidFill>
              <a:latin typeface="Arial"/>
            </a:endParaRPr>
          </a:p>
          <a:p>
            <a:pPr lvl="1" marL="928800" indent="-609120">
              <a:lnSpc>
                <a:spcPct val="100000"/>
              </a:lnSpc>
              <a:spcBef>
                <a:spcPts val="201"/>
              </a:spcBef>
              <a:buClr>
                <a:srgbClr val="bcac7c"/>
              </a:buClr>
              <a:buFont typeface="Wingdings" charset="2"/>
              <a:buAutoNum type="arabicPeriod"/>
            </a:pPr>
            <a:r>
              <a:rPr b="0" lang="en-US" sz="2400" spc="-1" strike="noStrike">
                <a:solidFill>
                  <a:srgbClr val="000073"/>
                </a:solidFill>
                <a:latin typeface="Arial"/>
                <a:ea typeface="ＭＳ Ｐゴシック"/>
              </a:rPr>
              <a:t>Available for regular screening by one or more of the major recognized secondary services</a:t>
            </a:r>
            <a:endParaRPr b="0" lang="en-US" sz="2400" spc="-1" strike="noStrike">
              <a:solidFill>
                <a:srgbClr val="0d0d0d"/>
              </a:solidFill>
              <a:latin typeface="Arial"/>
            </a:endParaRPr>
          </a:p>
        </p:txBody>
      </p:sp>
    </p:spTree>
  </p:cSld>
  <p:timing>
    <p:tnLst>
      <p:par>
        <p:cTn id="1333" dur="indefinite" restart="never" nodeType="tmRoot">
          <p:childTnLst>
            <p:seq>
              <p:cTn id="1334" dur="indefinite" nodeType="mainSeq"/>
              <p:prevCondLst>
                <p:cond delay="0" evt="onPrev">
                  <p:tgtEl>
                    <p:sldTgt/>
                  </p:tgtEl>
                </p:cond>
              </p:prevCondLst>
              <p:nextCondLst>
                <p:cond delay="0" evt="onNext">
                  <p:tgtEl>
                    <p:sldTgt/>
                  </p:tgtEl>
                </p:cond>
              </p:nextCondLst>
            </p:seq>
          </p:childTnLst>
        </p:cTn>
      </p:par>
    </p:tnLst>
  </p:timing>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7" name="TextShape 1"/>
          <p:cNvSpPr txBox="1"/>
          <p:nvPr/>
        </p:nvSpPr>
        <p:spPr>
          <a:xfrm>
            <a:off x="533520" y="609480"/>
            <a:ext cx="8165880" cy="68400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THE FACETS OF AN ACADEMIC CAREER (US) in Research University</a:t>
            </a:r>
            <a:endParaRPr b="0" lang="en-US" sz="4000" spc="-1" strike="noStrike">
              <a:solidFill>
                <a:srgbClr val="3366ff"/>
              </a:solidFill>
              <a:latin typeface="Tahoma"/>
            </a:endParaRPr>
          </a:p>
        </p:txBody>
      </p:sp>
      <p:pic>
        <p:nvPicPr>
          <p:cNvPr id="2228" name="" descr=""/>
          <p:cNvPicPr/>
          <p:nvPr/>
        </p:nvPicPr>
        <p:blipFill>
          <a:blip r:embed="rId1"/>
          <a:stretch/>
        </p:blipFill>
        <p:spPr>
          <a:xfrm>
            <a:off x="838080" y="1447920"/>
            <a:ext cx="8001000" cy="4406760"/>
          </a:xfrm>
          <a:prstGeom prst="rect">
            <a:avLst/>
          </a:prstGeom>
          <a:ln>
            <a:noFill/>
          </a:ln>
        </p:spPr>
      </p:pic>
    </p:spTree>
  </p:cSld>
  <p:timing>
    <p:tnLst>
      <p:par>
        <p:cTn id="1335" dur="indefinite" restart="never" nodeType="tmRoot">
          <p:childTnLst>
            <p:seq>
              <p:cTn id="1336" dur="indefinite" nodeType="mainSeq"/>
              <p:prevCondLst>
                <p:cond delay="0" evt="onPrev">
                  <p:tgtEl>
                    <p:sldTgt/>
                  </p:tgtEl>
                </p:cond>
              </p:prevCondLst>
              <p:nextCondLst>
                <p:cond delay="0" evt="onNext">
                  <p:tgtEl>
                    <p:sldTgt/>
                  </p:tgtEl>
                </p:cond>
              </p:nextCondLst>
            </p:seq>
          </p:childTnLst>
        </p:cTn>
      </p:par>
    </p:tnLst>
  </p:timing>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9" name="TextShape 1"/>
          <p:cNvSpPr txBox="1"/>
          <p:nvPr/>
        </p:nvSpPr>
        <p:spPr>
          <a:xfrm>
            <a:off x="406440" y="228600"/>
            <a:ext cx="8229240" cy="914040"/>
          </a:xfrm>
          <a:prstGeom prst="rect">
            <a:avLst/>
          </a:prstGeom>
          <a:noFill/>
          <a:ln>
            <a:noFill/>
          </a:ln>
        </p:spPr>
        <p:txBody>
          <a:bodyPr anchor="b">
            <a:normAutofit/>
          </a:bodyPr>
          <a:p>
            <a:endParaRPr b="0" lang="en-US" sz="2400" spc="-1" strike="noStrike">
              <a:solidFill>
                <a:srgbClr val="3366ff"/>
              </a:solidFill>
              <a:latin typeface="Tahoma"/>
            </a:endParaRPr>
          </a:p>
        </p:txBody>
      </p:sp>
      <p:sp>
        <p:nvSpPr>
          <p:cNvPr id="2230" name="TextShape 2"/>
          <p:cNvSpPr txBox="1"/>
          <p:nvPr/>
        </p:nvSpPr>
        <p:spPr>
          <a:xfrm>
            <a:off x="330120" y="876240"/>
            <a:ext cx="8000640" cy="5635440"/>
          </a:xfrm>
          <a:prstGeom prst="rect">
            <a:avLst/>
          </a:prstGeom>
          <a:noFill/>
          <a:ln>
            <a:noFill/>
          </a:ln>
        </p:spPr>
        <p:txBody>
          <a:bodyPr/>
          <a:p>
            <a:pPr marL="343080" indent="-342720">
              <a:lnSpc>
                <a:spcPct val="100000"/>
              </a:lnSpc>
              <a:spcBef>
                <a:spcPts val="1199"/>
              </a:spcBef>
              <a:buClr>
                <a:srgbClr val="000000"/>
              </a:buClr>
              <a:buFont typeface="Wingdings" charset="2"/>
              <a:buChar char=""/>
            </a:pPr>
            <a:r>
              <a:rPr b="0" lang="en-US" sz="6000" spc="-1" strike="noStrike">
                <a:solidFill>
                  <a:srgbClr val="000000"/>
                </a:solidFill>
                <a:latin typeface="Arial"/>
                <a:ea typeface="ＭＳ Ｐゴシック"/>
              </a:rPr>
              <a:t>Remember what you put in the literature is your scientific legacy after all else is gone</a:t>
            </a:r>
            <a:endParaRPr b="0" lang="en-US" sz="6000" spc="-1" strike="noStrike">
              <a:solidFill>
                <a:srgbClr val="000000"/>
              </a:solidFill>
              <a:latin typeface="Arial"/>
            </a:endParaRPr>
          </a:p>
        </p:txBody>
      </p:sp>
    </p:spTree>
  </p:cSld>
  <p:timing>
    <p:tnLst>
      <p:par>
        <p:cTn id="1337" dur="indefinite" restart="never" nodeType="tmRoot">
          <p:childTnLst>
            <p:seq>
              <p:cTn id="1338" dur="indefinite" nodeType="mainSeq"/>
              <p:prevCondLst>
                <p:cond delay="0" evt="onPrev">
                  <p:tgtEl>
                    <p:sldTgt/>
                  </p:tgtEl>
                </p:cond>
              </p:prevCondLst>
              <p:nextCondLst>
                <p:cond delay="0" evt="onNext">
                  <p:tgtEl>
                    <p:sldTgt/>
                  </p:tgtEl>
                </p:cond>
              </p:nextCondLst>
            </p:seq>
          </p:childTnLst>
        </p:cTn>
      </p:par>
    </p:tnLst>
  </p:timing>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1" name="TextShape 1"/>
          <p:cNvSpPr txBox="1"/>
          <p:nvPr/>
        </p:nvSpPr>
        <p:spPr>
          <a:xfrm>
            <a:off x="406440" y="57456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ALWAYS LOOK FROM A DISTANCE</a:t>
            </a:r>
            <a:endParaRPr b="0" lang="en-US" sz="4000" spc="-1" strike="noStrike">
              <a:solidFill>
                <a:srgbClr val="3366ff"/>
              </a:solidFill>
              <a:latin typeface="Tahoma"/>
            </a:endParaRPr>
          </a:p>
        </p:txBody>
      </p:sp>
      <p:sp>
        <p:nvSpPr>
          <p:cNvPr id="2232" name="TextShape 2"/>
          <p:cNvSpPr txBox="1"/>
          <p:nvPr/>
        </p:nvSpPr>
        <p:spPr>
          <a:xfrm>
            <a:off x="330120" y="1222200"/>
            <a:ext cx="8000640" cy="5635440"/>
          </a:xfrm>
          <a:prstGeom prst="rect">
            <a:avLst/>
          </a:prstGeom>
          <a:noFill/>
          <a:ln>
            <a:noFill/>
          </a:ln>
        </p:spPr>
        <p:txBody>
          <a:bodyPr/>
          <a:p>
            <a:pPr marL="343080" indent="-342720">
              <a:lnSpc>
                <a:spcPct val="90000"/>
              </a:lnSpc>
              <a:spcBef>
                <a:spcPts val="879"/>
              </a:spcBef>
              <a:buClr>
                <a:srgbClr val="000000"/>
              </a:buClr>
              <a:buFont typeface="Wingdings" charset="2"/>
              <a:buChar char=""/>
            </a:pPr>
            <a:r>
              <a:rPr b="0" lang="en-US" sz="4400" spc="-1" strike="noStrike">
                <a:solidFill>
                  <a:srgbClr val="000000"/>
                </a:solidFill>
                <a:latin typeface="Arial"/>
                <a:ea typeface="ＭＳ Ｐゴシック"/>
              </a:rPr>
              <a:t>See your paper as the reviewer will see it – believe me the reviewer will not see it as the best thing since sliced bread even if you do!</a:t>
            </a:r>
            <a:endParaRPr b="0" lang="en-US" sz="4400" spc="-1" strike="noStrike">
              <a:solidFill>
                <a:srgbClr val="000000"/>
              </a:solidFill>
              <a:latin typeface="Arial"/>
            </a:endParaRPr>
          </a:p>
        </p:txBody>
      </p:sp>
    </p:spTree>
  </p:cSld>
  <p:timing>
    <p:tnLst>
      <p:par>
        <p:cTn id="1339" dur="indefinite" restart="never" nodeType="tmRoot">
          <p:childTnLst>
            <p:seq>
              <p:cTn id="1340" dur="indefinite" nodeType="mainSeq"/>
              <p:prevCondLst>
                <p:cond delay="0" evt="onPrev">
                  <p:tgtEl>
                    <p:sldTgt/>
                  </p:tgtEl>
                </p:cond>
              </p:prevCondLst>
              <p:nextCondLst>
                <p:cond delay="0" evt="onNext">
                  <p:tgtEl>
                    <p:sldTgt/>
                  </p:tgtEl>
                </p:cond>
              </p:nextCondLst>
            </p:seq>
          </p:childTnLst>
        </p:cTn>
      </p:par>
    </p:tnLst>
  </p:timing>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3" name="TextShape 1"/>
          <p:cNvSpPr txBox="1"/>
          <p:nvPr/>
        </p:nvSpPr>
        <p:spPr>
          <a:xfrm>
            <a:off x="406440" y="228600"/>
            <a:ext cx="8229240" cy="914040"/>
          </a:xfrm>
          <a:prstGeom prst="rect">
            <a:avLst/>
          </a:prstGeom>
          <a:noFill/>
          <a:ln>
            <a:noFill/>
          </a:ln>
        </p:spPr>
        <p:txBody>
          <a:bodyPr anchor="b">
            <a:normAutofit/>
          </a:bodyPr>
          <a:p>
            <a:endParaRPr b="0" lang="en-US" sz="2400" spc="-1" strike="noStrike">
              <a:solidFill>
                <a:srgbClr val="3366ff"/>
              </a:solidFill>
              <a:latin typeface="Tahoma"/>
            </a:endParaRPr>
          </a:p>
        </p:txBody>
      </p:sp>
      <p:sp>
        <p:nvSpPr>
          <p:cNvPr id="2234" name="TextShape 2"/>
          <p:cNvSpPr txBox="1"/>
          <p:nvPr/>
        </p:nvSpPr>
        <p:spPr>
          <a:xfrm>
            <a:off x="330120" y="876240"/>
            <a:ext cx="8000640" cy="5635440"/>
          </a:xfrm>
          <a:prstGeom prst="rect">
            <a:avLst/>
          </a:prstGeom>
          <a:noFill/>
          <a:ln>
            <a:noFill/>
          </a:ln>
        </p:spPr>
        <p:txBody>
          <a:bodyPr/>
          <a:p>
            <a:pPr marL="343080" indent="-342720">
              <a:lnSpc>
                <a:spcPct val="100000"/>
              </a:lnSpc>
              <a:spcBef>
                <a:spcPts val="961"/>
              </a:spcBef>
              <a:buClr>
                <a:srgbClr val="000000"/>
              </a:buClr>
              <a:buFont typeface="Wingdings" charset="2"/>
              <a:buChar char=""/>
            </a:pPr>
            <a:r>
              <a:rPr b="0" lang="en-US" sz="4800" spc="-1" strike="noStrike">
                <a:solidFill>
                  <a:srgbClr val="000000"/>
                </a:solidFill>
                <a:latin typeface="Arial"/>
                <a:ea typeface="ＭＳ Ｐゴシック"/>
              </a:rPr>
              <a:t>Understand that the best scientists get rejected and/or have to make major revisions</a:t>
            </a:r>
            <a:endParaRPr b="0" lang="en-US" sz="4800" spc="-1" strike="noStrike">
              <a:solidFill>
                <a:srgbClr val="000000"/>
              </a:solidFill>
              <a:latin typeface="Arial"/>
            </a:endParaRPr>
          </a:p>
        </p:txBody>
      </p:sp>
    </p:spTree>
  </p:cSld>
  <p:timing>
    <p:tnLst>
      <p:par>
        <p:cTn id="1341" dur="indefinite" restart="never" nodeType="tmRoot">
          <p:childTnLst>
            <p:seq>
              <p:cTn id="1342"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Approaches to CS research</a:t>
            </a:r>
            <a:endParaRPr b="0" lang="en-US" sz="4000" spc="-1" strike="noStrike">
              <a:solidFill>
                <a:srgbClr val="3366ff"/>
              </a:solidFill>
              <a:latin typeface="Tahoma"/>
            </a:endParaRPr>
          </a:p>
        </p:txBody>
      </p:sp>
      <p:sp>
        <p:nvSpPr>
          <p:cNvPr id="1314" name="TextShape 2"/>
          <p:cNvSpPr txBox="1"/>
          <p:nvPr/>
        </p:nvSpPr>
        <p:spPr>
          <a:xfrm>
            <a:off x="152280" y="1295280"/>
            <a:ext cx="8762760" cy="5127480"/>
          </a:xfrm>
          <a:prstGeom prst="rect">
            <a:avLst/>
          </a:prstGeom>
          <a:noFill/>
          <a:ln>
            <a:noFill/>
          </a:ln>
        </p:spPr>
        <p:txBody>
          <a:bodyPr/>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Tahoma"/>
                <a:ea typeface="ＭＳ Ｐゴシック"/>
              </a:rPr>
              <a:t>Attack a known problem, find/compare tools to solve it. </a:t>
            </a:r>
            <a:endParaRPr b="0" lang="en-US" sz="3200" spc="-1" strike="noStrike">
              <a:solidFill>
                <a:srgbClr val="000000"/>
              </a:solidFill>
              <a:latin typeface="Arial"/>
            </a:endParaRPr>
          </a:p>
          <a:p>
            <a:pPr>
              <a:lnSpc>
                <a:spcPct val="100000"/>
              </a:lnSpc>
              <a:spcBef>
                <a:spcPts val="561"/>
              </a:spcBef>
            </a:pPr>
            <a:endParaRPr b="0" lang="en-US" sz="3200" spc="-1" strike="noStrike">
              <a:solidFill>
                <a:srgbClr val="000000"/>
              </a:solidFill>
              <a:latin typeface="Arial"/>
            </a:endParaRPr>
          </a:p>
          <a:p>
            <a:pPr>
              <a:lnSpc>
                <a:spcPct val="100000"/>
              </a:lnSpc>
              <a:spcBef>
                <a:spcPts val="360"/>
              </a:spcBef>
            </a:pP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Tahoma"/>
                <a:ea typeface="ＭＳ Ｐゴシック"/>
              </a:rPr>
              <a:t>Formalize a new problem, then attack it and find/compare tools to solve it. </a:t>
            </a:r>
            <a:endParaRPr b="0" lang="en-US" sz="3200" spc="-1" strike="noStrike">
              <a:solidFill>
                <a:srgbClr val="000000"/>
              </a:solidFill>
              <a:latin typeface="Arial"/>
            </a:endParaRPr>
          </a:p>
          <a:p>
            <a:pPr>
              <a:lnSpc>
                <a:spcPct val="100000"/>
              </a:lnSpc>
              <a:spcBef>
                <a:spcPts val="641"/>
              </a:spcBef>
            </a:pP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Tahoma"/>
                <a:ea typeface="ＭＳ Ｐゴシック"/>
              </a:rPr>
              <a:t>Build a new tool and test it on your own private data</a:t>
            </a:r>
            <a:endParaRPr b="0" lang="en-US" sz="3200" spc="-1" strike="noStrike">
              <a:solidFill>
                <a:srgbClr val="000000"/>
              </a:solidFill>
              <a:latin typeface="Arial"/>
            </a:endParaRPr>
          </a:p>
        </p:txBody>
      </p:sp>
      <p:sp>
        <p:nvSpPr>
          <p:cNvPr id="1315" name="CustomShape 3"/>
          <p:cNvSpPr/>
          <p:nvPr/>
        </p:nvSpPr>
        <p:spPr>
          <a:xfrm flipH="1">
            <a:off x="608760" y="4139640"/>
            <a:ext cx="7314840" cy="2209320"/>
          </a:xfrm>
          <a:prstGeom prst="noSmoking">
            <a:avLst>
              <a:gd name="adj" fmla="val 18750"/>
            </a:avLst>
          </a:prstGeom>
          <a:solidFill>
            <a:srgbClr val="ff0000"/>
          </a:solidFill>
          <a:ln w="28440">
            <a:solidFill>
              <a:schemeClr val="tx1"/>
            </a:solidFill>
            <a:round/>
            <a:tailEnd len="med" type="triangle" w="med"/>
          </a:ln>
        </p:spPr>
        <p:style>
          <a:lnRef idx="0"/>
          <a:fillRef idx="0"/>
          <a:effectRef idx="0"/>
          <a:fontRef idx="minor"/>
        </p:style>
      </p:sp>
    </p:spTree>
  </p:cSld>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2" presetSubtype="4">
                                  <p:stCondLst>
                                    <p:cond delay="0"/>
                                  </p:stCondLst>
                                  <p:childTnLst>
                                    <p:set>
                                      <p:cBhvr>
                                        <p:cTn id="42" dur="1" fill="hold">
                                          <p:stCondLst>
                                            <p:cond delay="0"/>
                                          </p:stCondLst>
                                        </p:cTn>
                                        <p:tgtEl>
                                          <p:spTgt spid="1314">
                                            <p:txEl>
                                              <p:pRg st="0" end="0"/>
                                            </p:txEl>
                                          </p:spTgt>
                                        </p:tgtEl>
                                        <p:attrNameLst>
                                          <p:attrName>style.visibility</p:attrName>
                                        </p:attrNameLst>
                                      </p:cBhvr>
                                      <p:to>
                                        <p:strVal val="visible"/>
                                      </p:to>
                                    </p:set>
                                    <p:anim calcmode="lin" valueType="num">
                                      <p:cBhvr additive="repl">
                                        <p:cTn id="43" dur="500" fill="hold"/>
                                        <p:tgtEl>
                                          <p:spTgt spid="1314">
                                            <p:txEl>
                                              <p:pRg st="0" end="0"/>
                                            </p:txEl>
                                          </p:spTgt>
                                        </p:tgtEl>
                                        <p:attrNameLst>
                                          <p:attrName>ppt_x</p:attrName>
                                        </p:attrNameLst>
                                      </p:cBhvr>
                                      <p:tavLst>
                                        <p:tav tm="0">
                                          <p:val>
                                            <p:strVal val="#ppt_x"/>
                                          </p:val>
                                        </p:tav>
                                        <p:tav tm="100000">
                                          <p:val>
                                            <p:strVal val="#ppt_x"/>
                                          </p:val>
                                        </p:tav>
                                      </p:tavLst>
                                    </p:anim>
                                    <p:anim calcmode="lin" valueType="num">
                                      <p:cBhvr additive="repl">
                                        <p:cTn id="44" dur="500" fill="hold"/>
                                        <p:tgtEl>
                                          <p:spTgt spid="1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2" presetSubtype="4">
                                  <p:stCondLst>
                                    <p:cond delay="0"/>
                                  </p:stCondLst>
                                  <p:childTnLst>
                                    <p:set>
                                      <p:cBhvr>
                                        <p:cTn id="48" dur="1" fill="hold">
                                          <p:stCondLst>
                                            <p:cond delay="0"/>
                                          </p:stCondLst>
                                        </p:cTn>
                                        <p:tgtEl>
                                          <p:spTgt spid="1314">
                                            <p:txEl>
                                              <p:pRg st="3" end="3"/>
                                            </p:txEl>
                                          </p:spTgt>
                                        </p:tgtEl>
                                        <p:attrNameLst>
                                          <p:attrName>style.visibility</p:attrName>
                                        </p:attrNameLst>
                                      </p:cBhvr>
                                      <p:to>
                                        <p:strVal val="visible"/>
                                      </p:to>
                                    </p:set>
                                    <p:anim calcmode="lin" valueType="num">
                                      <p:cBhvr additive="repl">
                                        <p:cTn id="49" dur="500" fill="hold"/>
                                        <p:tgtEl>
                                          <p:spTgt spid="1314">
                                            <p:txEl>
                                              <p:pRg st="3" end="3"/>
                                            </p:txEl>
                                          </p:spTgt>
                                        </p:tgtEl>
                                        <p:attrNameLst>
                                          <p:attrName>ppt_x</p:attrName>
                                        </p:attrNameLst>
                                      </p:cBhvr>
                                      <p:tavLst>
                                        <p:tav tm="0">
                                          <p:val>
                                            <p:strVal val="#ppt_x"/>
                                          </p:val>
                                        </p:tav>
                                        <p:tav tm="100000">
                                          <p:val>
                                            <p:strVal val="#ppt_x"/>
                                          </p:val>
                                        </p:tav>
                                      </p:tavLst>
                                    </p:anim>
                                    <p:anim calcmode="lin" valueType="num">
                                      <p:cBhvr additive="repl">
                                        <p:cTn id="50" dur="500" fill="hold"/>
                                        <p:tgtEl>
                                          <p:spTgt spid="13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2" presetSubtype="4">
                                  <p:stCondLst>
                                    <p:cond delay="0"/>
                                  </p:stCondLst>
                                  <p:childTnLst>
                                    <p:set>
                                      <p:cBhvr>
                                        <p:cTn id="54" dur="1" fill="hold">
                                          <p:stCondLst>
                                            <p:cond delay="0"/>
                                          </p:stCondLst>
                                        </p:cTn>
                                        <p:tgtEl>
                                          <p:spTgt spid="1314">
                                            <p:txEl>
                                              <p:pRg st="5" end="5"/>
                                            </p:txEl>
                                          </p:spTgt>
                                        </p:tgtEl>
                                        <p:attrNameLst>
                                          <p:attrName>style.visibility</p:attrName>
                                        </p:attrNameLst>
                                      </p:cBhvr>
                                      <p:to>
                                        <p:strVal val="visible"/>
                                      </p:to>
                                    </p:set>
                                    <p:anim calcmode="lin" valueType="num">
                                      <p:cBhvr additive="repl">
                                        <p:cTn id="55" dur="500" fill="hold"/>
                                        <p:tgtEl>
                                          <p:spTgt spid="1314">
                                            <p:txEl>
                                              <p:pRg st="5" end="5"/>
                                            </p:txEl>
                                          </p:spTgt>
                                        </p:tgtEl>
                                        <p:attrNameLst>
                                          <p:attrName>ppt_x</p:attrName>
                                        </p:attrNameLst>
                                      </p:cBhvr>
                                      <p:tavLst>
                                        <p:tav tm="0">
                                          <p:val>
                                            <p:strVal val="#ppt_x"/>
                                          </p:val>
                                        </p:tav>
                                        <p:tav tm="100000">
                                          <p:val>
                                            <p:strVal val="#ppt_x"/>
                                          </p:val>
                                        </p:tav>
                                      </p:tavLst>
                                    </p:anim>
                                    <p:anim calcmode="lin" valueType="num">
                                      <p:cBhvr additive="repl">
                                        <p:cTn id="56" dur="500" fill="hold"/>
                                        <p:tgtEl>
                                          <p:spTgt spid="13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2" presetSubtype="4">
                                  <p:stCondLst>
                                    <p:cond delay="0"/>
                                  </p:stCondLst>
                                  <p:childTnLst>
                                    <p:set>
                                      <p:cBhvr>
                                        <p:cTn id="60" dur="1" fill="hold">
                                          <p:stCondLst>
                                            <p:cond delay="0"/>
                                          </p:stCondLst>
                                        </p:cTn>
                                        <p:tgtEl>
                                          <p:spTgt spid="1315"/>
                                        </p:tgtEl>
                                        <p:attrNameLst>
                                          <p:attrName>style.visibility</p:attrName>
                                        </p:attrNameLst>
                                      </p:cBhvr>
                                      <p:to>
                                        <p:strVal val="visible"/>
                                      </p:to>
                                    </p:set>
                                    <p:anim calcmode="lin" valueType="num">
                                      <p:cBhvr additive="repl">
                                        <p:cTn id="61" dur="500" fill="hold"/>
                                        <p:tgtEl>
                                          <p:spTgt spid="1315"/>
                                        </p:tgtEl>
                                        <p:attrNameLst>
                                          <p:attrName>ppt_x</p:attrName>
                                        </p:attrNameLst>
                                      </p:cBhvr>
                                      <p:tavLst>
                                        <p:tav tm="0">
                                          <p:val>
                                            <p:strVal val="#ppt_x"/>
                                          </p:val>
                                        </p:tav>
                                        <p:tav tm="100000">
                                          <p:val>
                                            <p:strVal val="#ppt_x"/>
                                          </p:val>
                                        </p:tav>
                                      </p:tavLst>
                                    </p:anim>
                                    <p:anim calcmode="lin" valueType="num">
                                      <p:cBhvr additive="repl">
                                        <p:cTn id="62" dur="500" fill="hold"/>
                                        <p:tgtEl>
                                          <p:spTgt spid="13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5" name="TextShape 1"/>
          <p:cNvSpPr txBox="1"/>
          <p:nvPr/>
        </p:nvSpPr>
        <p:spPr>
          <a:xfrm>
            <a:off x="0" y="6477120"/>
            <a:ext cx="609120" cy="380520"/>
          </a:xfrm>
          <a:prstGeom prst="rect">
            <a:avLst/>
          </a:prstGeom>
          <a:noFill/>
          <a:ln>
            <a:noFill/>
          </a:ln>
        </p:spPr>
        <p:txBody>
          <a:bodyPr/>
          <a:p>
            <a:pPr>
              <a:lnSpc>
                <a:spcPct val="100000"/>
              </a:lnSpc>
            </a:pPr>
            <a:fld id="{33081FF5-3199-4283-AD2C-7EBA6E5F1270}" type="slidenum">
              <a:rPr b="0" lang="en-US" sz="1800" spc="-1" strike="noStrike">
                <a:solidFill>
                  <a:srgbClr val="000000"/>
                </a:solidFill>
                <a:latin typeface="Arial"/>
                <a:ea typeface="ＭＳ Ｐゴシック"/>
              </a:rPr>
              <a:t>1</a:t>
            </a:fld>
            <a:endParaRPr b="0" lang="en-US" sz="1800" spc="-1" strike="noStrike">
              <a:latin typeface="Times New Roman"/>
            </a:endParaRPr>
          </a:p>
        </p:txBody>
      </p:sp>
      <p:sp>
        <p:nvSpPr>
          <p:cNvPr id="2236" name="CustomShape 2"/>
          <p:cNvSpPr/>
          <p:nvPr/>
        </p:nvSpPr>
        <p:spPr>
          <a:xfrm>
            <a:off x="533520" y="1219320"/>
            <a:ext cx="5578200" cy="57780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Arial"/>
                <a:ea typeface="ＭＳ Ｐゴシック"/>
              </a:rPr>
              <a:t>The rejection rate is tough:</a:t>
            </a:r>
            <a:endParaRPr b="0" lang="en-US" sz="3200" spc="-1" strike="noStrike">
              <a:latin typeface="Arial"/>
            </a:endParaRPr>
          </a:p>
        </p:txBody>
      </p:sp>
      <p:sp>
        <p:nvSpPr>
          <p:cNvPr id="2237" name="CustomShape 3"/>
          <p:cNvSpPr/>
          <p:nvPr/>
        </p:nvSpPr>
        <p:spPr>
          <a:xfrm>
            <a:off x="1300680" y="228600"/>
            <a:ext cx="227196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1800" spc="-1" strike="noStrike">
                <a:solidFill>
                  <a:srgbClr val="000000"/>
                </a:solidFill>
                <a:latin typeface="Arial"/>
                <a:ea typeface="ＭＳ Ｐゴシック"/>
              </a:rPr>
              <a:t>Science (the journal)</a:t>
            </a:r>
            <a:endParaRPr b="0" lang="en-US" sz="1800" spc="-1" strike="noStrike">
              <a:latin typeface="Arial"/>
            </a:endParaRPr>
          </a:p>
        </p:txBody>
      </p:sp>
      <p:sp>
        <p:nvSpPr>
          <p:cNvPr id="2238" name="CustomShape 4"/>
          <p:cNvSpPr/>
          <p:nvPr/>
        </p:nvSpPr>
        <p:spPr>
          <a:xfrm>
            <a:off x="3524040" y="2286000"/>
            <a:ext cx="644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ＭＳ Ｐゴシック"/>
              </a:rPr>
              <a:t>~3%</a:t>
            </a:r>
            <a:endParaRPr b="0" lang="en-US" sz="1800" spc="-1" strike="noStrike">
              <a:latin typeface="Arial"/>
            </a:endParaRPr>
          </a:p>
        </p:txBody>
      </p:sp>
      <p:sp>
        <p:nvSpPr>
          <p:cNvPr id="2239" name="CustomShape 5"/>
          <p:cNvSpPr/>
          <p:nvPr/>
        </p:nvSpPr>
        <p:spPr>
          <a:xfrm>
            <a:off x="4798800" y="4267080"/>
            <a:ext cx="635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ＭＳ Ｐゴシック"/>
              </a:rPr>
              <a:t>75%</a:t>
            </a:r>
            <a:endParaRPr b="0" lang="en-US" sz="1800" spc="-1" strike="noStrike">
              <a:latin typeface="Arial"/>
            </a:endParaRPr>
          </a:p>
        </p:txBody>
      </p:sp>
      <p:sp>
        <p:nvSpPr>
          <p:cNvPr id="2240" name="CustomShape 6"/>
          <p:cNvSpPr/>
          <p:nvPr/>
        </p:nvSpPr>
        <p:spPr>
          <a:xfrm>
            <a:off x="2741400" y="3505320"/>
            <a:ext cx="635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ＭＳ Ｐゴシック"/>
              </a:rPr>
              <a:t>18%</a:t>
            </a:r>
            <a:endParaRPr b="0" lang="en-US" sz="1800" spc="-1" strike="noStrike">
              <a:latin typeface="Arial"/>
            </a:endParaRPr>
          </a:p>
        </p:txBody>
      </p:sp>
      <p:sp>
        <p:nvSpPr>
          <p:cNvPr id="2241" name="CustomShape 7"/>
          <p:cNvSpPr/>
          <p:nvPr/>
        </p:nvSpPr>
        <p:spPr>
          <a:xfrm>
            <a:off x="3142800" y="2590920"/>
            <a:ext cx="644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ＭＳ Ｐゴシック"/>
              </a:rPr>
              <a:t>~4%</a:t>
            </a:r>
            <a:endParaRPr b="0" lang="en-US" sz="1800" spc="-1" strike="noStrike">
              <a:latin typeface="Arial"/>
            </a:endParaRPr>
          </a:p>
        </p:txBody>
      </p:sp>
      <p:pic>
        <p:nvPicPr>
          <p:cNvPr id="2242" name="" descr=""/>
          <p:cNvPicPr/>
          <p:nvPr/>
        </p:nvPicPr>
        <p:blipFill>
          <a:blip r:embed="rId1"/>
          <a:srcRect l="15216" t="7143" r="15216" b="0"/>
          <a:stretch/>
        </p:blipFill>
        <p:spPr>
          <a:xfrm>
            <a:off x="1752480" y="1143000"/>
            <a:ext cx="5321160" cy="5410080"/>
          </a:xfrm>
          <a:prstGeom prst="rect">
            <a:avLst/>
          </a:prstGeom>
          <a:ln>
            <a:noFill/>
          </a:ln>
        </p:spPr>
      </p:pic>
    </p:spTree>
  </p:cSld>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3"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Choosing a Venue</a:t>
            </a:r>
            <a:endParaRPr b="0" lang="en-US" sz="4000" spc="-1" strike="noStrike">
              <a:solidFill>
                <a:srgbClr val="3366ff"/>
              </a:solidFill>
              <a:latin typeface="Tahoma"/>
            </a:endParaRPr>
          </a:p>
        </p:txBody>
      </p:sp>
      <p:sp>
        <p:nvSpPr>
          <p:cNvPr id="2244"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Fit to your topic</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Quality</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Various “Tiers” of publications &amp; Formal rating in some countries.  </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Acceptance Rate</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Generally in the publication (message from chairs, etc).   Top venues are often summarized in websites.</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H5-Index in google or Journal Impact Factor</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Timelines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Other dimensions of impact (e.g. OA, publisher etc). </a:t>
            </a:r>
            <a:endParaRPr b="0" lang="en-US" sz="2800" spc="-1" strike="noStrike">
              <a:solidFill>
                <a:srgbClr val="000000"/>
              </a:solidFill>
              <a:latin typeface="Arial"/>
            </a:endParaRPr>
          </a:p>
          <a:p>
            <a:endParaRPr b="0" lang="en-US" sz="2800" spc="-1" strike="noStrike">
              <a:solidFill>
                <a:srgbClr val="000000"/>
              </a:solidFill>
              <a:latin typeface="Arial"/>
            </a:endParaRPr>
          </a:p>
        </p:txBody>
      </p:sp>
    </p:spTree>
  </p:cSld>
  <p:timing>
    <p:tnLst>
      <p:par>
        <p:cTn id="1343" dur="indefinite" restart="never" nodeType="tmRoot">
          <p:childTnLst>
            <p:seq>
              <p:cTn id="1344" dur="indefinite" nodeType="mainSeq"/>
              <p:prevCondLst>
                <p:cond delay="0" evt="onPrev">
                  <p:tgtEl>
                    <p:sldTgt/>
                  </p:tgtEl>
                </p:cond>
              </p:prevCondLst>
              <p:nextCondLst>
                <p:cond delay="0" evt="onNext">
                  <p:tgtEl>
                    <p:sldTgt/>
                  </p:tgtEl>
                </p:cond>
              </p:nextCondLst>
            </p:seq>
          </p:childTnLst>
        </p:cTn>
      </p:par>
    </p:tnLst>
  </p:timing>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5"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Finding Venues</a:t>
            </a:r>
            <a:r>
              <a:rPr b="0" lang="en-US" sz="4000" spc="-1" strike="noStrike">
                <a:solidFill>
                  <a:srgbClr val="000000"/>
                </a:solidFill>
                <a:latin typeface="Arial"/>
                <a:ea typeface="ＭＳ Ｐゴシック"/>
              </a:rPr>
              <a:t>	</a:t>
            </a:r>
            <a:endParaRPr b="0" lang="en-US" sz="4000" spc="-1" strike="noStrike">
              <a:solidFill>
                <a:srgbClr val="3366ff"/>
              </a:solidFill>
              <a:latin typeface="Tahoma"/>
            </a:endParaRPr>
          </a:p>
        </p:txBody>
      </p:sp>
      <p:sp>
        <p:nvSpPr>
          <p:cNvPr id="2246"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Google “top conferences in xyz” top journals in XYZ”  (e.g. http://www.guide2research.com/topconf/)</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Wikicfp.com</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Make a calendar</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Search to make sure you are a good fit.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Ask someone else to make sure you are a good fit.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Read some papers in the venue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Read what you can about their review process (more later on that). </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1345" dur="indefinite" restart="never" nodeType="tmRoot">
          <p:childTnLst>
            <p:seq>
              <p:cTn id="1346" dur="indefinite" nodeType="mainSeq"/>
              <p:prevCondLst>
                <p:cond delay="0" evt="onPrev">
                  <p:tgtEl>
                    <p:sldTgt/>
                  </p:tgtEl>
                </p:cond>
              </p:prevCondLst>
              <p:nextCondLst>
                <p:cond delay="0" evt="onNext">
                  <p:tgtEl>
                    <p:sldTgt/>
                  </p:tgtEl>
                </p:cond>
              </p:nextCondLst>
            </p:seq>
          </p:childTnLst>
        </p:cTn>
      </p:par>
    </p:tnLst>
  </p:timing>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7"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Finding Venues</a:t>
            </a:r>
            <a:r>
              <a:rPr b="0" lang="en-US" sz="4000" spc="-1" strike="noStrike">
                <a:solidFill>
                  <a:srgbClr val="000000"/>
                </a:solidFill>
                <a:latin typeface="Arial"/>
                <a:ea typeface="ＭＳ Ｐゴシック"/>
              </a:rPr>
              <a:t>	</a:t>
            </a:r>
            <a:endParaRPr b="0" lang="en-US" sz="4000" spc="-1" strike="noStrike">
              <a:solidFill>
                <a:srgbClr val="3366ff"/>
              </a:solidFill>
              <a:latin typeface="Tahoma"/>
            </a:endParaRPr>
          </a:p>
        </p:txBody>
      </p:sp>
      <p:sp>
        <p:nvSpPr>
          <p:cNvPr id="2248"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Most good venues do not allow double submission. Check before you submit!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Plan maybe submit </a:t>
            </a:r>
            <a:endParaRPr b="0" lang="en-US" sz="2800" spc="-1" strike="noStrike">
              <a:solidFill>
                <a:srgbClr val="000000"/>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tier1-&gt;tier2-&gt;tier3</a:t>
            </a:r>
            <a:endParaRPr b="0" lang="en-US" sz="20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As your plan.. Or maybe </a:t>
            </a:r>
            <a:endParaRPr b="0" lang="en-US" sz="2400" spc="-1" strike="noStrike">
              <a:solidFill>
                <a:srgbClr val="0d0d0d"/>
              </a:solidFill>
              <a:latin typeface="Arial"/>
            </a:endParaRPr>
          </a:p>
          <a:p>
            <a:pPr lvl="2" marL="1143000" indent="-228240">
              <a:lnSpc>
                <a:spcPct val="100000"/>
              </a:lnSpc>
              <a:spcBef>
                <a:spcPts val="400"/>
              </a:spcBef>
              <a:buClr>
                <a:srgbClr val="bcac7c"/>
              </a:buClr>
              <a:buFont typeface="Symbol" charset="2"/>
              <a:buChar char=""/>
            </a:pPr>
            <a:r>
              <a:rPr b="0" lang="en-US" sz="2000" spc="-1" strike="noStrike">
                <a:solidFill>
                  <a:srgbClr val="0d0d0d"/>
                </a:solidFill>
                <a:latin typeface="Arial"/>
                <a:ea typeface="ＭＳ Ｐゴシック"/>
              </a:rPr>
              <a:t>tier1-&gt;tier1-&gt;tier[23].</a:t>
            </a:r>
            <a:endParaRPr b="0" lang="en-US" sz="20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With most fields in CS, can do 2-3 conference rounds within a year, with mixed tiers.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Understand your commitment (e.g. reviewing if you submit)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Understand your costs and how you might reduce them, e.g. volunteer. </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1347" dur="indefinite" restart="never" nodeType="tmRoot">
          <p:childTnLst>
            <p:seq>
              <p:cTn id="1348" dur="indefinite" nodeType="mainSeq"/>
              <p:prevCondLst>
                <p:cond delay="0" evt="onPrev">
                  <p:tgtEl>
                    <p:sldTgt/>
                  </p:tgtEl>
                </p:cond>
              </p:prevCondLst>
              <p:nextCondLst>
                <p:cond delay="0" evt="onNext">
                  <p:tgtEl>
                    <p:sldTgt/>
                  </p:tgtEl>
                </p:cond>
              </p:nextCondLst>
            </p:seq>
          </p:childTnLst>
        </p:cTn>
      </p:par>
    </p:tnLst>
  </p:timing>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9"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Primer on Open Access (OA)</a:t>
            </a:r>
            <a:endParaRPr b="0" lang="en-US" sz="4000" spc="-1" strike="noStrike">
              <a:solidFill>
                <a:srgbClr val="3366ff"/>
              </a:solidFill>
              <a:latin typeface="Tahoma"/>
            </a:endParaRPr>
          </a:p>
        </p:txBody>
      </p:sp>
      <p:sp>
        <p:nvSpPr>
          <p:cNvPr id="2250"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OA simply means free-to-read.</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OA is fully compatible with rigorous peer review.</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OA does not necessarily mean author-pay (there are many models being tested).</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OA journals can be low or high quality, just like subscription journals. </a:t>
            </a:r>
            <a:endParaRPr b="0" lang="en-US" sz="2800" spc="-1" strike="noStrike">
              <a:solidFill>
                <a:srgbClr val="000000"/>
              </a:solidFill>
              <a:latin typeface="Arial"/>
            </a:endParaRPr>
          </a:p>
        </p:txBody>
      </p:sp>
    </p:spTree>
  </p:cSld>
  <p:timing>
    <p:tnLst>
      <p:par>
        <p:cTn id="1349" dur="indefinite" restart="never" nodeType="tmRoot">
          <p:childTnLst>
            <p:seq>
              <p:cTn id="1350" dur="indefinite" nodeType="mainSeq"/>
              <p:prevCondLst>
                <p:cond delay="0" evt="onPrev">
                  <p:tgtEl>
                    <p:sldTgt/>
                  </p:tgtEl>
                </p:cond>
              </p:prevCondLst>
              <p:nextCondLst>
                <p:cond delay="0" evt="onNext">
                  <p:tgtEl>
                    <p:sldTgt/>
                  </p:tgtEl>
                </p:cond>
              </p:nextCondLst>
            </p:seq>
          </p:childTnLst>
        </p:cTn>
      </p:par>
    </p:tnLst>
  </p:timing>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1"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Can OA have Prestige?</a:t>
            </a:r>
            <a:endParaRPr b="0" lang="en-US" sz="4000" spc="-1" strike="noStrike">
              <a:solidFill>
                <a:srgbClr val="3366ff"/>
              </a:solidFill>
              <a:latin typeface="Tahoma"/>
            </a:endParaRPr>
          </a:p>
        </p:txBody>
      </p:sp>
      <p:sp>
        <p:nvSpPr>
          <p:cNvPr id="2252" name="TextShape 2"/>
          <p:cNvSpPr txBox="1"/>
          <p:nvPr/>
        </p:nvSpPr>
        <p:spPr>
          <a:xfrm>
            <a:off x="457200" y="1371600"/>
            <a:ext cx="853416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PLOS One (Maybe the largest science journal in the world) – est. 8,000 articles </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JIF= 4.351 (10</a:t>
            </a:r>
            <a:r>
              <a:rPr b="0" lang="en-US" sz="2400" spc="-1" strike="noStrike" baseline="30000">
                <a:solidFill>
                  <a:srgbClr val="000073"/>
                </a:solidFill>
                <a:latin typeface="Arial"/>
                <a:ea typeface="ＭＳ Ｐゴシック"/>
              </a:rPr>
              <a:t>th</a:t>
            </a:r>
            <a:r>
              <a:rPr b="0" lang="en-US" sz="2400" spc="-1" strike="noStrike">
                <a:solidFill>
                  <a:srgbClr val="000073"/>
                </a:solidFill>
                <a:latin typeface="Arial"/>
                <a:ea typeface="ＭＳ Ｐゴシック"/>
              </a:rPr>
              <a:t> out of 76 gen. biology journals)</a:t>
            </a:r>
            <a:endParaRPr b="0" lang="en-US" sz="2400" spc="-1" strike="noStrike">
              <a:solidFill>
                <a:srgbClr val="0d0d0d"/>
              </a:solidFill>
              <a:latin typeface="Arial"/>
            </a:endParaRPr>
          </a:p>
          <a:p>
            <a:endParaRPr b="0" lang="en-US" sz="24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PLOS Biology</a:t>
            </a:r>
            <a:endParaRPr b="0" lang="en-US" sz="2800" spc="-1" strike="noStrike">
              <a:solidFill>
                <a:srgbClr val="000000"/>
              </a:solidFill>
              <a:latin typeface="Arial"/>
            </a:endParaRPr>
          </a:p>
          <a:p>
            <a:pPr lvl="1" marL="743040" indent="-285480">
              <a:lnSpc>
                <a:spcPct val="100000"/>
              </a:lnSpc>
              <a:spcBef>
                <a:spcPts val="561"/>
              </a:spcBef>
              <a:buClr>
                <a:srgbClr val="bcac7c"/>
              </a:buClr>
              <a:buFont typeface="Wingdings" charset="2"/>
              <a:buChar char=""/>
            </a:pPr>
            <a:r>
              <a:rPr b="0" lang="en-US" sz="2800" spc="-1" strike="noStrike">
                <a:solidFill>
                  <a:srgbClr val="000073"/>
                </a:solidFill>
                <a:latin typeface="Arial"/>
                <a:ea typeface="ＭＳ Ｐゴシック"/>
              </a:rPr>
              <a:t>JIF=12.916 (8</a:t>
            </a:r>
            <a:r>
              <a:rPr b="0" lang="en-US" sz="2800" spc="-1" strike="noStrike" baseline="30000">
                <a:solidFill>
                  <a:srgbClr val="000073"/>
                </a:solidFill>
                <a:latin typeface="Arial"/>
                <a:ea typeface="ＭＳ Ｐゴシック"/>
              </a:rPr>
              <a:t>th</a:t>
            </a:r>
            <a:r>
              <a:rPr b="0" lang="en-US" sz="2800" spc="-1" strike="noStrike">
                <a:solidFill>
                  <a:srgbClr val="000073"/>
                </a:solidFill>
                <a:latin typeface="Arial"/>
                <a:ea typeface="ＭＳ Ｐゴシック"/>
              </a:rPr>
              <a:t> out of 283 biochem journals)</a:t>
            </a:r>
            <a:endParaRPr b="0" lang="en-US" sz="2800" spc="-1" strike="noStrike">
              <a:solidFill>
                <a:srgbClr val="0d0d0d"/>
              </a:solidFill>
              <a:latin typeface="Arial"/>
            </a:endParaRPr>
          </a:p>
          <a:p>
            <a:pPr lvl="1" marL="743040" indent="-285480">
              <a:lnSpc>
                <a:spcPct val="100000"/>
              </a:lnSpc>
              <a:spcBef>
                <a:spcPts val="561"/>
              </a:spcBef>
              <a:buClr>
                <a:srgbClr val="bcac7c"/>
              </a:buClr>
              <a:buFont typeface="Wingdings" charset="2"/>
              <a:buChar char=""/>
            </a:pPr>
            <a:r>
              <a:rPr b="0" lang="en-US" sz="2800" spc="-1" strike="noStrike">
                <a:solidFill>
                  <a:srgbClr val="000073"/>
                </a:solidFill>
                <a:latin typeface="Arial"/>
                <a:ea typeface="ＭＳ Ｐゴシック"/>
              </a:rPr>
              <a:t>Started in October 2003</a:t>
            </a:r>
            <a:endParaRPr b="0" lang="en-US" sz="2800" spc="-1" strike="noStrike">
              <a:solidFill>
                <a:srgbClr val="0d0d0d"/>
              </a:solidFill>
              <a:latin typeface="Arial"/>
            </a:endParaRPr>
          </a:p>
          <a:p>
            <a:pPr marL="743040" indent="-285480">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CVPR, most cited CS publication has been IEEE+“open access’ since 2011 and seen substantial increases in citations. </a:t>
            </a:r>
            <a:endParaRPr b="0" lang="en-US" sz="2800" spc="-1" strike="noStrike">
              <a:solidFill>
                <a:srgbClr val="000000"/>
              </a:solidFill>
              <a:latin typeface="Arial"/>
            </a:endParaRPr>
          </a:p>
        </p:txBody>
      </p:sp>
    </p:spTree>
  </p:cSld>
  <p:timing>
    <p:tnLst>
      <p:par>
        <p:cTn id="1351" dur="indefinite" restart="never" nodeType="tmRoot">
          <p:childTnLst>
            <p:seq>
              <p:cTn id="1352" dur="indefinite" nodeType="mainSeq"/>
              <p:prevCondLst>
                <p:cond delay="0" evt="onPrev">
                  <p:tgtEl>
                    <p:sldTgt/>
                  </p:tgtEl>
                </p:cond>
              </p:prevCondLst>
              <p:nextCondLst>
                <p:cond delay="0" evt="onNext">
                  <p:tgtEl>
                    <p:sldTgt/>
                  </p:tgtEl>
                </p:cond>
              </p:nextCondLst>
            </p:seq>
          </p:childTnLst>
        </p:cTn>
      </p:par>
    </p:tnLst>
  </p:timing>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3"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OA – a flash in the pan?</a:t>
            </a:r>
            <a:endParaRPr b="0" lang="en-US" sz="4000" spc="-1" strike="noStrike">
              <a:solidFill>
                <a:srgbClr val="3366ff"/>
              </a:solidFill>
              <a:latin typeface="Tahoma"/>
            </a:endParaRPr>
          </a:p>
        </p:txBody>
      </p:sp>
      <p:sp>
        <p:nvSpPr>
          <p:cNvPr id="2254"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Directory of Open Access Journals (DOAJ)</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u="sng">
                <a:solidFill>
                  <a:srgbClr val="bf00bf"/>
                </a:solidFill>
                <a:uFillTx/>
                <a:latin typeface="Arial"/>
                <a:ea typeface="ＭＳ Ｐゴシック"/>
                <a:hlinkClick r:id="rId1"/>
              </a:rPr>
              <a:t>www.doaj.org</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More than 10500 fully OA, peer reviewed journals with over1.9Million articles. </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new titles per day</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OA journal not the whole story</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u="sng">
                <a:solidFill>
                  <a:srgbClr val="000000"/>
                </a:solidFill>
                <a:uFillTx/>
                <a:latin typeface="Arial"/>
                <a:ea typeface="ＭＳ Ｐゴシック"/>
              </a:rPr>
              <a:t>Most</a:t>
            </a:r>
            <a:r>
              <a:rPr b="0" lang="en-US" sz="2800" spc="-1" strike="noStrike">
                <a:solidFill>
                  <a:srgbClr val="000000"/>
                </a:solidFill>
                <a:latin typeface="Arial"/>
                <a:ea typeface="ＭＳ Ｐゴシック"/>
              </a:rPr>
              <a:t> non-OA journals allow authors to deposit their articles in an IR/DR (e.g. arxiv)</a:t>
            </a:r>
            <a:endParaRPr b="0" lang="en-US" sz="2800" spc="-1" strike="noStrike">
              <a:solidFill>
                <a:srgbClr val="000000"/>
              </a:solidFill>
              <a:latin typeface="Arial"/>
            </a:endParaRPr>
          </a:p>
          <a:p>
            <a:endParaRPr b="0" lang="en-US" sz="2800" spc="-1" strike="noStrike">
              <a:solidFill>
                <a:srgbClr val="000000"/>
              </a:solidFill>
              <a:latin typeface="Arial"/>
            </a:endParaRPr>
          </a:p>
          <a:p>
            <a:endParaRPr b="0" lang="en-US" sz="2800" spc="-1" strike="noStrike">
              <a:solidFill>
                <a:srgbClr val="000000"/>
              </a:solidFill>
              <a:latin typeface="Arial"/>
            </a:endParaRPr>
          </a:p>
        </p:txBody>
      </p:sp>
    </p:spTree>
  </p:cSld>
  <p:timing>
    <p:tnLst>
      <p:par>
        <p:cTn id="1353" dur="indefinite" restart="never" nodeType="tmRoot">
          <p:childTnLst>
            <p:seq>
              <p:cTn id="1354" dur="indefinite" nodeType="mainSeq"/>
              <p:prevCondLst>
                <p:cond delay="0" evt="onPrev">
                  <p:tgtEl>
                    <p:sldTgt/>
                  </p:tgtEl>
                </p:cond>
              </p:prevCondLst>
              <p:nextCondLst>
                <p:cond delay="0" evt="onNext">
                  <p:tgtEl>
                    <p:sldTgt/>
                  </p:tgtEl>
                </p:cond>
              </p:nextCondLst>
            </p:seq>
          </p:childTnLst>
        </p:cTn>
      </p:par>
    </p:tnLst>
  </p:timing>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5" name="TextShape 1"/>
          <p:cNvSpPr txBox="1"/>
          <p:nvPr/>
        </p:nvSpPr>
        <p:spPr>
          <a:xfrm>
            <a:off x="406440" y="76320"/>
            <a:ext cx="8229240" cy="914040"/>
          </a:xfrm>
          <a:prstGeom prst="rect">
            <a:avLst/>
          </a:prstGeom>
          <a:noFill/>
          <a:ln>
            <a:noFill/>
          </a:ln>
        </p:spPr>
        <p:txBody>
          <a:bodyPr anchor="b"/>
          <a:p>
            <a:pPr algn="ctr">
              <a:lnSpc>
                <a:spcPct val="100000"/>
              </a:lnSpc>
            </a:pPr>
            <a:r>
              <a:rPr b="0" lang="en-US" sz="4800" spc="-1" strike="noStrike">
                <a:solidFill>
                  <a:srgbClr val="000000"/>
                </a:solidFill>
                <a:latin typeface="Arial"/>
                <a:ea typeface="ＭＳ Ｐゴシック"/>
              </a:rPr>
              <a:t>SO WHAT?</a:t>
            </a:r>
            <a:endParaRPr b="0" lang="en-US" sz="4800" spc="-1" strike="noStrike">
              <a:solidFill>
                <a:srgbClr val="3366ff"/>
              </a:solidFill>
              <a:latin typeface="Tahoma"/>
            </a:endParaRPr>
          </a:p>
        </p:txBody>
      </p:sp>
      <p:sp>
        <p:nvSpPr>
          <p:cNvPr id="2256" name="TextShape 2"/>
          <p:cNvSpPr txBox="1"/>
          <p:nvPr/>
        </p:nvSpPr>
        <p:spPr>
          <a:xfrm>
            <a:off x="457200" y="10666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We publish for prestige, but we also publish to be read &amp; cited.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Some research that shows OA articles in good OA venues are cited 25-250% more than toll access (TA) articles?</a:t>
            </a:r>
            <a:endParaRPr b="0" lang="en-US" sz="28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Lawrence S (2001) Free online availability substantially increases a paper’s impact. Nature, 31 May 2001. http://www.nature.com/nature/debates/e-access/Articles/lawrence.html</a:t>
            </a:r>
            <a:endParaRPr b="0" lang="en-US" sz="24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Open Access Citation Advantage: An Annotated </a:t>
            </a:r>
            <a:r>
              <a:rPr b="0" lang="en-US" sz="2400" spc="-1" strike="noStrike">
                <a:solidFill>
                  <a:srgbClr val="000000"/>
                </a:solidFill>
                <a:latin typeface="Arial"/>
                <a:ea typeface="ＭＳ Ｐゴシック"/>
              </a:rPr>
              <a:t>Bibliography – A. Ben Wagner, Issues in Science &amp; Technology Librarianship, Winter 2010.</a:t>
            </a:r>
            <a:endParaRPr b="0" lang="en-US" sz="2400" spc="-1" strike="noStrike">
              <a:solidFill>
                <a:srgbClr val="000000"/>
              </a:solidFill>
              <a:latin typeface="Arial"/>
            </a:endParaRPr>
          </a:p>
          <a:p>
            <a:pPr lvl="1" marL="743040" indent="-285480">
              <a:lnSpc>
                <a:spcPct val="100000"/>
              </a:lnSpc>
              <a:spcBef>
                <a:spcPts val="459"/>
              </a:spcBef>
              <a:buClr>
                <a:srgbClr val="bcac7c"/>
              </a:buClr>
              <a:buFont typeface="Wingdings" charset="2"/>
              <a:buChar char=""/>
            </a:pPr>
            <a:r>
              <a:rPr b="0" lang="en-US" sz="2300" spc="-1" strike="noStrike" u="sng">
                <a:solidFill>
                  <a:srgbClr val="bf00bf"/>
                </a:solidFill>
                <a:uFillTx/>
                <a:latin typeface="Arial"/>
                <a:ea typeface="ＭＳ Ｐゴシック"/>
                <a:hlinkClick r:id="rId1"/>
              </a:rPr>
              <a:t>http://www.istl.org/10-winter/article2.html</a:t>
            </a:r>
            <a:endParaRPr b="0" lang="en-US" sz="2300" spc="-1" strike="noStrike">
              <a:solidFill>
                <a:srgbClr val="0d0d0d"/>
              </a:solidFill>
              <a:latin typeface="Arial"/>
            </a:endParaRPr>
          </a:p>
          <a:p>
            <a:pPr marL="743040" indent="-285480">
              <a:lnSpc>
                <a:spcPct val="100000"/>
              </a:lnSpc>
              <a:spcBef>
                <a:spcPts val="479"/>
              </a:spcBef>
            </a:pPr>
            <a:endParaRPr b="0" lang="en-US" sz="2300" spc="-1" strike="noStrike">
              <a:solidFill>
                <a:srgbClr val="000000"/>
              </a:solidFill>
              <a:latin typeface="Arial"/>
            </a:endParaRPr>
          </a:p>
        </p:txBody>
      </p:sp>
    </p:spTree>
  </p:cSld>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7"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The OA Advantage</a:t>
            </a:r>
            <a:endParaRPr b="0" lang="en-US" sz="4000" spc="-1" strike="noStrike">
              <a:solidFill>
                <a:srgbClr val="3366ff"/>
              </a:solidFill>
              <a:latin typeface="Tahoma"/>
            </a:endParaRPr>
          </a:p>
        </p:txBody>
      </p:sp>
      <p:sp>
        <p:nvSpPr>
          <p:cNvPr id="2258" name="TextShape 2"/>
          <p:cNvSpPr txBox="1"/>
          <p:nvPr/>
        </p:nvSpPr>
        <p:spPr>
          <a:xfrm>
            <a:off x="457200" y="129528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As scholar, enlarge your audience/impact.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As reader, enjoy free online access to the literature.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As teacher, your students have free, liability-free access (fair use, course pack).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For all of us, moving away from an unsustainable journal publishing system.</a:t>
            </a:r>
            <a:endParaRPr b="0" lang="en-US" sz="2800" spc="-1" strike="noStrike">
              <a:solidFill>
                <a:srgbClr val="000000"/>
              </a:solidFill>
              <a:latin typeface="Arial"/>
            </a:endParaRPr>
          </a:p>
        </p:txBody>
      </p:sp>
    </p:spTree>
  </p:cSld>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9" name="TextShape 1"/>
          <p:cNvSpPr txBox="1"/>
          <p:nvPr/>
        </p:nvSpPr>
        <p:spPr>
          <a:xfrm>
            <a:off x="457200" y="274680"/>
            <a:ext cx="8229240" cy="791640"/>
          </a:xfrm>
          <a:prstGeom prst="rect">
            <a:avLst/>
          </a:prstGeom>
          <a:noFill/>
          <a:ln>
            <a:noFill/>
          </a:ln>
        </p:spPr>
        <p:txBody>
          <a:bodyPr anchor="b"/>
          <a:p>
            <a:pPr algn="ctr">
              <a:lnSpc>
                <a:spcPct val="100000"/>
              </a:lnSpc>
            </a:pPr>
            <a:r>
              <a:rPr b="1" lang="en-US" sz="2800" spc="-1" strike="noStrike">
                <a:solidFill>
                  <a:srgbClr val="000000"/>
                </a:solidFill>
                <a:latin typeface="Arial"/>
                <a:ea typeface="ＭＳ Ｐゴシック"/>
              </a:rPr>
              <a:t>“</a:t>
            </a:r>
            <a:r>
              <a:rPr b="1" i="1" lang="en-US" sz="2800" spc="-1" strike="noStrike">
                <a:solidFill>
                  <a:srgbClr val="000000"/>
                </a:solidFill>
                <a:latin typeface="Arial"/>
                <a:ea typeface="ＭＳ Ｐゴシック"/>
              </a:rPr>
              <a:t>Online or Invisible</a:t>
            </a:r>
            <a:r>
              <a:rPr b="1" lang="en-US" sz="2800" spc="-1" strike="noStrike">
                <a:solidFill>
                  <a:srgbClr val="000000"/>
                </a:solidFill>
                <a:latin typeface="Arial"/>
                <a:ea typeface="ＭＳ Ｐゴシック"/>
              </a:rPr>
              <a:t>?” (Lawrence 2001)</a:t>
            </a:r>
            <a:endParaRPr b="0" lang="en-US" sz="2800" spc="-1" strike="noStrike">
              <a:solidFill>
                <a:srgbClr val="3366ff"/>
              </a:solidFill>
              <a:latin typeface="Tahoma"/>
            </a:endParaRPr>
          </a:p>
        </p:txBody>
      </p:sp>
      <p:sp>
        <p:nvSpPr>
          <p:cNvPr id="2260" name="TextShape 2"/>
          <p:cNvSpPr txBox="1"/>
          <p:nvPr/>
        </p:nvSpPr>
        <p:spPr>
          <a:xfrm>
            <a:off x="457200" y="3733920"/>
            <a:ext cx="8229240" cy="2187360"/>
          </a:xfrm>
          <a:prstGeom prst="rect">
            <a:avLst/>
          </a:prstGeom>
          <a:noFill/>
          <a:ln>
            <a:noFill/>
          </a:ln>
        </p:spPr>
        <p:txBody>
          <a:bodyPr/>
          <a:p>
            <a:pPr marL="343080" indent="-342720">
              <a:lnSpc>
                <a:spcPct val="90000"/>
              </a:lnSpc>
              <a:spcBef>
                <a:spcPts val="320"/>
              </a:spcBef>
            </a:pPr>
            <a:endParaRPr b="0" lang="en-US" sz="2800" spc="-1" strike="noStrike">
              <a:solidFill>
                <a:srgbClr val="000000"/>
              </a:solidFill>
              <a:latin typeface="Arial"/>
            </a:endParaRPr>
          </a:p>
          <a:p>
            <a:pPr marL="343080" indent="-342720">
              <a:lnSpc>
                <a:spcPct val="90000"/>
              </a:lnSpc>
              <a:spcBef>
                <a:spcPts val="360"/>
              </a:spcBef>
            </a:pPr>
            <a:r>
              <a:rPr b="0" lang="en-US" sz="1600" spc="-1" strike="noStrike">
                <a:solidFill>
                  <a:srgbClr val="000000"/>
                </a:solidFill>
                <a:latin typeface="Arial"/>
                <a:ea typeface="ＭＳ Ｐゴシック"/>
              </a:rPr>
              <a:t>“</a:t>
            </a:r>
            <a:r>
              <a:rPr b="1" lang="en-US" sz="1600" spc="-1" strike="noStrike">
                <a:solidFill>
                  <a:srgbClr val="000000"/>
                </a:solidFill>
                <a:latin typeface="Arial"/>
                <a:ea typeface="ＭＳ Ｐゴシック"/>
              </a:rPr>
              <a:t>average of </a:t>
            </a:r>
            <a:r>
              <a:rPr b="1" lang="en-US" sz="1800" spc="-1" strike="noStrike">
                <a:solidFill>
                  <a:srgbClr val="000000"/>
                </a:solidFill>
                <a:latin typeface="Arial"/>
                <a:ea typeface="ＭＳ Ｐゴシック"/>
              </a:rPr>
              <a:t>336% more citations</a:t>
            </a:r>
            <a:r>
              <a:rPr b="1" lang="en-US" sz="1600" spc="-1" strike="noStrike">
                <a:solidFill>
                  <a:srgbClr val="000000"/>
                </a:solidFill>
                <a:latin typeface="Arial"/>
                <a:ea typeface="ＭＳ Ｐゴシック"/>
              </a:rPr>
              <a:t> to online articles compared to offline articles published in the same venue</a:t>
            </a:r>
            <a:r>
              <a:rPr b="0" lang="en-US" sz="1600" spc="-1" strike="noStrike">
                <a:solidFill>
                  <a:srgbClr val="000000"/>
                </a:solidFill>
                <a:latin typeface="Arial"/>
                <a:ea typeface="ＭＳ Ｐゴシック"/>
              </a:rPr>
              <a:t>”</a:t>
            </a:r>
            <a:endParaRPr b="0" lang="en-US" sz="1600" spc="-1" strike="noStrike">
              <a:solidFill>
                <a:srgbClr val="000000"/>
              </a:solidFill>
              <a:latin typeface="Arial"/>
            </a:endParaRPr>
          </a:p>
          <a:p>
            <a:pPr marL="343080" indent="-342720">
              <a:lnSpc>
                <a:spcPct val="90000"/>
              </a:lnSpc>
              <a:spcBef>
                <a:spcPts val="281"/>
              </a:spcBef>
            </a:pPr>
            <a:endParaRPr b="0" lang="en-US" sz="1600" spc="-1" strike="noStrike">
              <a:solidFill>
                <a:srgbClr val="000000"/>
              </a:solidFill>
              <a:latin typeface="Arial"/>
            </a:endParaRPr>
          </a:p>
          <a:p>
            <a:pPr marL="343080" indent="-342720">
              <a:lnSpc>
                <a:spcPct val="90000"/>
              </a:lnSpc>
              <a:spcBef>
                <a:spcPts val="320"/>
              </a:spcBef>
            </a:pPr>
            <a:r>
              <a:rPr b="0" lang="en-US" sz="1600" spc="-1" strike="noStrike">
                <a:solidFill>
                  <a:srgbClr val="000000"/>
                </a:solidFill>
                <a:latin typeface="Arial"/>
                <a:ea typeface="ＭＳ Ｐゴシック"/>
              </a:rPr>
              <a:t>Lawrence, S. (2001) Free online availability substantially increases a paper's impact Nature 411 (6837): 521.</a:t>
            </a:r>
            <a:endParaRPr b="0" lang="en-US" sz="1600" spc="-1" strike="noStrike">
              <a:solidFill>
                <a:srgbClr val="000000"/>
              </a:solidFill>
              <a:latin typeface="Arial"/>
            </a:endParaRPr>
          </a:p>
          <a:p>
            <a:pPr marL="343080" indent="-342720">
              <a:lnSpc>
                <a:spcPct val="90000"/>
              </a:lnSpc>
              <a:spcBef>
                <a:spcPts val="320"/>
              </a:spcBef>
            </a:pPr>
            <a:r>
              <a:rPr b="0" lang="en-US" sz="1600" spc="-1" strike="noStrike" u="sng">
                <a:solidFill>
                  <a:srgbClr val="ff00ff"/>
                </a:solidFill>
                <a:uFillTx/>
                <a:latin typeface="Arial"/>
                <a:ea typeface="ＭＳ Ｐゴシック"/>
                <a:hlinkClick r:id="rId1"/>
              </a:rPr>
              <a:t>http://www.neci.nec.com/~lawrence/papers/online-nature01/</a:t>
            </a:r>
            <a:endParaRPr b="0" lang="en-US" sz="1600" spc="-1" strike="noStrike">
              <a:solidFill>
                <a:srgbClr val="000000"/>
              </a:solidFill>
              <a:latin typeface="Arial"/>
            </a:endParaRPr>
          </a:p>
          <a:p>
            <a:pPr marL="343080" indent="-342720">
              <a:lnSpc>
                <a:spcPct val="90000"/>
              </a:lnSpc>
              <a:spcBef>
                <a:spcPts val="360"/>
              </a:spcBef>
            </a:pPr>
            <a:endParaRPr b="0" lang="en-US" sz="1600" spc="-1" strike="noStrike">
              <a:solidFill>
                <a:srgbClr val="000000"/>
              </a:solidFill>
              <a:latin typeface="Arial"/>
            </a:endParaRPr>
          </a:p>
          <a:p>
            <a:pPr>
              <a:lnSpc>
                <a:spcPct val="90000"/>
              </a:lnSpc>
              <a:spcBef>
                <a:spcPts val="360"/>
              </a:spcBef>
            </a:pPr>
            <a:endParaRPr b="0" lang="en-US" sz="1600" spc="-1" strike="noStrike">
              <a:solidFill>
                <a:srgbClr val="000000"/>
              </a:solidFill>
              <a:latin typeface="Arial"/>
            </a:endParaRPr>
          </a:p>
          <a:p>
            <a:pPr marL="343080" indent="-342720">
              <a:lnSpc>
                <a:spcPct val="90000"/>
              </a:lnSpc>
              <a:spcBef>
                <a:spcPts val="360"/>
              </a:spcBef>
            </a:pPr>
            <a:endParaRPr b="0" lang="en-US" sz="1600" spc="-1" strike="noStrike">
              <a:solidFill>
                <a:srgbClr val="000000"/>
              </a:solidFill>
              <a:latin typeface="Arial"/>
            </a:endParaRPr>
          </a:p>
        </p:txBody>
      </p:sp>
      <p:pic>
        <p:nvPicPr>
          <p:cNvPr id="2261" name="Picture 4" descr=""/>
          <p:cNvPicPr/>
          <p:nvPr/>
        </p:nvPicPr>
        <p:blipFill>
          <a:blip r:embed="rId2"/>
          <a:stretch/>
        </p:blipFill>
        <p:spPr>
          <a:xfrm>
            <a:off x="609480" y="1143000"/>
            <a:ext cx="7873560" cy="218556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1279" name="TextShape 2"/>
          <p:cNvSpPr txBox="1"/>
          <p:nvPr/>
        </p:nvSpPr>
        <p:spPr>
          <a:xfrm>
            <a:off x="152280" y="1295280"/>
            <a:ext cx="8762760" cy="5127480"/>
          </a:xfrm>
          <a:prstGeom prst="rect">
            <a:avLst/>
          </a:prstGeom>
          <a:noFill/>
          <a:ln>
            <a:noFill/>
          </a:ln>
        </p:spPr>
        <p:txBody>
          <a:bodyPr/>
          <a:p>
            <a:pPr>
              <a:lnSpc>
                <a:spcPct val="100000"/>
              </a:lnSpc>
              <a:spcBef>
                <a:spcPts val="561"/>
              </a:spcBef>
            </a:pPr>
            <a:r>
              <a:rPr b="0" lang="en-US" sz="2800" spc="-1" strike="noStrike">
                <a:solidFill>
                  <a:srgbClr val="000000"/>
                </a:solidFill>
                <a:latin typeface="Arial"/>
                <a:ea typeface="ＭＳ Ｐゴシック"/>
              </a:rPr>
              <a:t>The objectives of this course are for you to gain an understanding of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Some basic CS publishing/development tools (LaTex, Git etc..)</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How to effectively read CS research papers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How to effectively write a research paper</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How to effectively present research papers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How to develop a thesis proposal</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6"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Rest of Today’s Agenda</a:t>
            </a:r>
            <a:r>
              <a:rPr b="0" lang="en-US" sz="4000" spc="-1" strike="noStrike">
                <a:solidFill>
                  <a:srgbClr val="000000"/>
                </a:solidFill>
                <a:latin typeface="Arial"/>
                <a:ea typeface="ＭＳ Ｐゴシック"/>
              </a:rPr>
              <a:t>	</a:t>
            </a:r>
            <a:endParaRPr b="0" lang="en-US" sz="4000" spc="-1" strike="noStrike">
              <a:solidFill>
                <a:srgbClr val="3366ff"/>
              </a:solidFill>
              <a:latin typeface="Tahoma"/>
            </a:endParaRPr>
          </a:p>
        </p:txBody>
      </p:sp>
      <p:sp>
        <p:nvSpPr>
          <p:cNvPr id="1317"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Some common tools for the course: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Latex</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Zotero</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Git</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2" name="TextShape 1"/>
          <p:cNvSpPr txBox="1"/>
          <p:nvPr/>
        </p:nvSpPr>
        <p:spPr>
          <a:xfrm>
            <a:off x="406440" y="-76320"/>
            <a:ext cx="8229240" cy="914040"/>
          </a:xfrm>
          <a:prstGeom prst="rect">
            <a:avLst/>
          </a:prstGeom>
          <a:noFill/>
          <a:ln>
            <a:noFill/>
          </a:ln>
        </p:spPr>
        <p:txBody>
          <a:bodyPr anchor="b"/>
          <a:p>
            <a:pPr algn="ctr">
              <a:lnSpc>
                <a:spcPct val="100000"/>
              </a:lnSpc>
            </a:pPr>
            <a:r>
              <a:rPr b="1" lang="en-US" sz="4000" spc="-1" strike="noStrike">
                <a:solidFill>
                  <a:srgbClr val="000073"/>
                </a:solidFill>
                <a:latin typeface="Arial"/>
                <a:ea typeface="ＭＳ Ｐゴシック"/>
              </a:rPr>
              <a:t>Research Impact</a:t>
            </a:r>
            <a:endParaRPr b="0" lang="en-US" sz="4000" spc="-1" strike="noStrike">
              <a:solidFill>
                <a:srgbClr val="3366ff"/>
              </a:solidFill>
              <a:latin typeface="Tahoma"/>
            </a:endParaRPr>
          </a:p>
        </p:txBody>
      </p:sp>
      <p:sp>
        <p:nvSpPr>
          <p:cNvPr id="2263" name="TextShape 2"/>
          <p:cNvSpPr txBox="1"/>
          <p:nvPr/>
        </p:nvSpPr>
        <p:spPr>
          <a:xfrm>
            <a:off x="457200" y="838080"/>
            <a:ext cx="8178480" cy="4927320"/>
          </a:xfrm>
          <a:prstGeom prst="rect">
            <a:avLst/>
          </a:prstGeom>
          <a:noFill/>
          <a:ln>
            <a:noFill/>
          </a:ln>
        </p:spPr>
        <p:txBody>
          <a:bodyPr/>
          <a:p>
            <a:pPr marL="343080" indent="-342720">
              <a:lnSpc>
                <a:spcPct val="90000"/>
              </a:lnSpc>
              <a:spcBef>
                <a:spcPts val="561"/>
              </a:spcBef>
              <a:buClr>
                <a:srgbClr val="000000"/>
              </a:buClr>
              <a:buFont typeface="Wingdings" charset="2"/>
              <a:buChar char=""/>
            </a:pPr>
            <a:r>
              <a:rPr b="1" lang="en-US" sz="2800" spc="-1" strike="noStrike">
                <a:solidFill>
                  <a:srgbClr val="000000"/>
                </a:solidFill>
                <a:latin typeface="Arial"/>
                <a:ea typeface="ＭＳ Ｐゴシック"/>
              </a:rPr>
              <a:t>measures the </a:t>
            </a:r>
            <a:r>
              <a:rPr b="1" lang="en-US" sz="2800" spc="-1" strike="noStrike" u="sng">
                <a:solidFill>
                  <a:srgbClr val="000000"/>
                </a:solidFill>
                <a:uFillTx/>
                <a:latin typeface="Arial"/>
                <a:ea typeface="ＭＳ Ｐゴシック"/>
              </a:rPr>
              <a:t>size</a:t>
            </a:r>
            <a:r>
              <a:rPr b="1" lang="en-US" sz="2800" spc="-1" strike="noStrike">
                <a:solidFill>
                  <a:srgbClr val="000000"/>
                </a:solidFill>
                <a:latin typeface="Arial"/>
                <a:ea typeface="ＭＳ Ｐゴシック"/>
              </a:rPr>
              <a:t> of a research contribution to further research (“publish or perish”)</a:t>
            </a:r>
            <a:endParaRPr b="0" lang="en-US" sz="2800" spc="-1" strike="noStrike">
              <a:solidFill>
                <a:srgbClr val="000000"/>
              </a:solidFill>
              <a:latin typeface="Arial"/>
            </a:endParaRPr>
          </a:p>
          <a:p>
            <a:pPr>
              <a:lnSpc>
                <a:spcPct val="90000"/>
              </a:lnSpc>
              <a:spcBef>
                <a:spcPts val="561"/>
              </a:spcBef>
            </a:pP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1" lang="en-US" sz="2800" spc="-1" strike="noStrike">
                <a:solidFill>
                  <a:srgbClr val="000000"/>
                </a:solidFill>
                <a:latin typeface="Arial"/>
                <a:ea typeface="ＭＳ Ｐゴシック"/>
              </a:rPr>
              <a:t>generates further research </a:t>
            </a:r>
            <a:r>
              <a:rPr b="1" lang="en-US" sz="2800" spc="-1" strike="noStrike" u="sng">
                <a:solidFill>
                  <a:srgbClr val="000000"/>
                </a:solidFill>
                <a:uFillTx/>
                <a:latin typeface="Arial"/>
                <a:ea typeface="ＭＳ Ｐゴシック"/>
              </a:rPr>
              <a:t>funding</a:t>
            </a:r>
            <a:endParaRPr b="0" lang="en-US" sz="2800" spc="-1" strike="noStrike">
              <a:solidFill>
                <a:srgbClr val="000000"/>
              </a:solidFill>
              <a:latin typeface="Arial"/>
            </a:endParaRPr>
          </a:p>
          <a:p>
            <a:pPr>
              <a:lnSpc>
                <a:spcPct val="90000"/>
              </a:lnSpc>
              <a:spcBef>
                <a:spcPts val="561"/>
              </a:spcBef>
            </a:pP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1" lang="en-US" sz="2800" spc="-1" strike="noStrike">
                <a:solidFill>
                  <a:srgbClr val="000000"/>
                </a:solidFill>
                <a:latin typeface="Arial"/>
                <a:ea typeface="ＭＳ Ｐゴシック"/>
              </a:rPr>
              <a:t>contributes to the research </a:t>
            </a:r>
            <a:r>
              <a:rPr b="1" lang="en-US" sz="2800" spc="-1" strike="noStrike" u="sng">
                <a:solidFill>
                  <a:srgbClr val="000000"/>
                </a:solidFill>
                <a:uFillTx/>
                <a:latin typeface="Arial"/>
                <a:ea typeface="ＭＳ Ｐゴシック"/>
              </a:rPr>
              <a:t>productivity</a:t>
            </a:r>
            <a:r>
              <a:rPr b="1" lang="en-US" sz="2800" spc="-1" strike="noStrike">
                <a:solidFill>
                  <a:srgbClr val="000000"/>
                </a:solidFill>
                <a:latin typeface="Arial"/>
                <a:ea typeface="ＭＳ Ｐゴシック"/>
              </a:rPr>
              <a:t> and financial support of the researcher’s institution</a:t>
            </a:r>
            <a:endParaRPr b="0" lang="en-US" sz="2800" spc="-1" strike="noStrike">
              <a:solidFill>
                <a:srgbClr val="000000"/>
              </a:solidFill>
              <a:latin typeface="Arial"/>
            </a:endParaRPr>
          </a:p>
          <a:p>
            <a:pPr>
              <a:lnSpc>
                <a:spcPct val="90000"/>
              </a:lnSpc>
              <a:spcBef>
                <a:spcPts val="561"/>
              </a:spcBef>
            </a:pP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1" lang="en-US" sz="2800" spc="-1" strike="noStrike">
                <a:solidFill>
                  <a:srgbClr val="000000"/>
                </a:solidFill>
                <a:latin typeface="Arial"/>
                <a:ea typeface="ＭＳ Ｐゴシック"/>
              </a:rPr>
              <a:t>advances the researcher’s </a:t>
            </a:r>
            <a:r>
              <a:rPr b="1" lang="en-US" sz="2800" spc="-1" strike="noStrike" u="sng">
                <a:solidFill>
                  <a:srgbClr val="000000"/>
                </a:solidFill>
                <a:uFillTx/>
                <a:latin typeface="Arial"/>
                <a:ea typeface="ＭＳ Ｐゴシック"/>
              </a:rPr>
              <a:t>career</a:t>
            </a:r>
            <a:endParaRPr b="0" lang="en-US" sz="2800" spc="-1" strike="noStrike">
              <a:solidFill>
                <a:srgbClr val="000000"/>
              </a:solidFill>
              <a:latin typeface="Arial"/>
            </a:endParaRPr>
          </a:p>
          <a:p>
            <a:pPr>
              <a:lnSpc>
                <a:spcPct val="90000"/>
              </a:lnSpc>
              <a:spcBef>
                <a:spcPts val="561"/>
              </a:spcBef>
            </a:pP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1" lang="en-US" sz="2800" spc="-1" strike="noStrike">
                <a:solidFill>
                  <a:srgbClr val="000000"/>
                </a:solidFill>
                <a:latin typeface="Arial"/>
                <a:ea typeface="ＭＳ Ｐゴシック"/>
              </a:rPr>
              <a:t>promotes research </a:t>
            </a:r>
            <a:r>
              <a:rPr b="1" lang="en-US" sz="2800" spc="-1" strike="noStrike" u="sng">
                <a:solidFill>
                  <a:srgbClr val="000000"/>
                </a:solidFill>
                <a:uFillTx/>
                <a:latin typeface="Arial"/>
                <a:ea typeface="ＭＳ Ｐゴシック"/>
              </a:rPr>
              <a:t>progress</a:t>
            </a:r>
            <a:endParaRPr b="0" lang="en-US" sz="2800" spc="-1" strike="noStrike">
              <a:solidFill>
                <a:srgbClr val="000000"/>
              </a:solidFill>
              <a:latin typeface="Arial"/>
            </a:endParaRPr>
          </a:p>
        </p:txBody>
      </p:sp>
    </p:spTree>
  </p:cSld>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4" name="TextShape 1"/>
          <p:cNvSpPr txBox="1"/>
          <p:nvPr/>
        </p:nvSpPr>
        <p:spPr>
          <a:xfrm>
            <a:off x="406440" y="1015920"/>
            <a:ext cx="8229240" cy="914040"/>
          </a:xfrm>
          <a:prstGeom prst="rect">
            <a:avLst/>
          </a:prstGeom>
          <a:noFill/>
          <a:ln>
            <a:noFill/>
          </a:ln>
        </p:spPr>
        <p:txBody>
          <a:bodyPr anchor="b"/>
          <a:p>
            <a:pPr algn="ctr">
              <a:lnSpc>
                <a:spcPct val="100000"/>
              </a:lnSpc>
            </a:pPr>
            <a:r>
              <a:rPr b="1" lang="en-US" sz="2800" spc="-1" strike="noStrike">
                <a:solidFill>
                  <a:srgbClr val="000000"/>
                </a:solidFill>
                <a:latin typeface="Arial"/>
                <a:ea typeface="ＭＳ Ｐゴシック"/>
              </a:rPr>
              <a:t>The author/institutional self-archived version </a:t>
            </a:r>
            <a:br/>
            <a:r>
              <a:rPr b="1" lang="en-US" sz="2800" spc="-1" strike="noStrike">
                <a:solidFill>
                  <a:srgbClr val="000000"/>
                </a:solidFill>
                <a:latin typeface="Arial"/>
                <a:ea typeface="ＭＳ Ｐゴシック"/>
              </a:rPr>
              <a:t>is a </a:t>
            </a:r>
            <a:r>
              <a:rPr b="1" lang="en-US" sz="2800" spc="-1" strike="noStrike" u="sng">
                <a:solidFill>
                  <a:srgbClr val="000000"/>
                </a:solidFill>
                <a:uFillTx/>
                <a:latin typeface="Arial"/>
                <a:ea typeface="ＭＳ Ｐゴシック"/>
              </a:rPr>
              <a:t>supplement</a:t>
            </a:r>
            <a:r>
              <a:rPr b="1" lang="en-US" sz="2800" spc="-1" strike="noStrike">
                <a:solidFill>
                  <a:srgbClr val="000000"/>
                </a:solidFill>
                <a:latin typeface="Arial"/>
                <a:ea typeface="ＭＳ Ｐゴシック"/>
              </a:rPr>
              <a:t> to -- not a </a:t>
            </a:r>
            <a:r>
              <a:rPr b="1" lang="en-US" sz="2800" spc="-1" strike="noStrike" u="sng">
                <a:solidFill>
                  <a:srgbClr val="000000"/>
                </a:solidFill>
                <a:uFillTx/>
                <a:latin typeface="Arial"/>
                <a:ea typeface="ＭＳ Ｐゴシック"/>
              </a:rPr>
              <a:t>substitute</a:t>
            </a:r>
            <a:r>
              <a:rPr b="1" lang="en-US" sz="2800" spc="-1" strike="noStrike">
                <a:solidFill>
                  <a:srgbClr val="000000"/>
                </a:solidFill>
                <a:latin typeface="Arial"/>
                <a:ea typeface="ＭＳ Ｐゴシック"/>
              </a:rPr>
              <a:t> for --</a:t>
            </a:r>
            <a:br/>
            <a:r>
              <a:rPr b="1" lang="en-US" sz="2800" spc="-1" strike="noStrike">
                <a:solidFill>
                  <a:srgbClr val="000000"/>
                </a:solidFill>
                <a:latin typeface="Arial"/>
                <a:ea typeface="ＭＳ Ｐゴシック"/>
              </a:rPr>
              <a:t>the publisher’s official version</a:t>
            </a:r>
            <a:endParaRPr b="0" lang="en-US" sz="2800" spc="-1" strike="noStrike">
              <a:solidFill>
                <a:srgbClr val="3366ff"/>
              </a:solidFill>
              <a:latin typeface="Tahoma"/>
            </a:endParaRPr>
          </a:p>
        </p:txBody>
      </p:sp>
      <p:sp>
        <p:nvSpPr>
          <p:cNvPr id="2265" name="TextShape 2"/>
          <p:cNvSpPr txBox="1"/>
          <p:nvPr/>
        </p:nvSpPr>
        <p:spPr>
          <a:xfrm>
            <a:off x="457200" y="2082960"/>
            <a:ext cx="8178480" cy="4927320"/>
          </a:xfrm>
          <a:prstGeom prst="rect">
            <a:avLst/>
          </a:prstGeom>
          <a:noFill/>
          <a:ln>
            <a:noFill/>
          </a:ln>
        </p:spPr>
        <p:txBody>
          <a:bodyPr/>
          <a:p>
            <a:pPr marL="609480" indent="-609120">
              <a:lnSpc>
                <a:spcPct val="100000"/>
              </a:lnSpc>
              <a:spcBef>
                <a:spcPts val="561"/>
              </a:spcBef>
              <a:buClr>
                <a:srgbClr val="000000"/>
              </a:buClr>
              <a:buFont typeface="Times"/>
              <a:buAutoNum type="arabicPeriod"/>
            </a:pPr>
            <a:r>
              <a:rPr b="0" lang="en-US" sz="2800" spc="-1" strike="noStrike">
                <a:solidFill>
                  <a:srgbClr val="000000"/>
                </a:solidFill>
                <a:latin typeface="Arial"/>
                <a:ea typeface="ＭＳ Ｐゴシック"/>
              </a:rPr>
              <a:t>Link the self-archived author/institution supplement to the publisher’s official website</a:t>
            </a:r>
            <a:endParaRPr b="0" lang="en-US" sz="2800" spc="-1" strike="noStrike">
              <a:solidFill>
                <a:srgbClr val="000000"/>
              </a:solidFill>
              <a:latin typeface="Arial"/>
            </a:endParaRPr>
          </a:p>
          <a:p>
            <a:pPr marL="609480" indent="-609120">
              <a:lnSpc>
                <a:spcPct val="100000"/>
              </a:lnSpc>
              <a:spcBef>
                <a:spcPts val="561"/>
              </a:spcBef>
            </a:pPr>
            <a:endParaRPr b="0" lang="en-US" sz="2800" spc="-1" strike="noStrike">
              <a:solidFill>
                <a:srgbClr val="000000"/>
              </a:solidFill>
              <a:latin typeface="Arial"/>
            </a:endParaRPr>
          </a:p>
          <a:p>
            <a:pPr marL="609480" indent="-609120">
              <a:lnSpc>
                <a:spcPct val="100000"/>
              </a:lnSpc>
              <a:spcBef>
                <a:spcPts val="561"/>
              </a:spcBef>
              <a:buClr>
                <a:srgbClr val="000000"/>
              </a:buClr>
              <a:buFont typeface="Times"/>
              <a:buAutoNum type="arabicPeriod"/>
            </a:pPr>
            <a:r>
              <a:rPr b="0" lang="en-US" sz="2800" spc="-1" strike="noStrike">
                <a:solidFill>
                  <a:srgbClr val="000000"/>
                </a:solidFill>
                <a:latin typeface="Arial"/>
                <a:ea typeface="ＭＳ Ｐゴシック"/>
              </a:rPr>
              <a:t>Pool and credit download counts for the self-archived supplement with downloads counts for the official published version</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609480" indent="-609120">
              <a:lnSpc>
                <a:spcPct val="100000"/>
              </a:lnSpc>
              <a:spcBef>
                <a:spcPts val="561"/>
              </a:spcBef>
              <a:buClr>
                <a:srgbClr val="000000"/>
              </a:buClr>
              <a:buFont typeface="Times"/>
              <a:buAutoNum type="arabicPeriod"/>
            </a:pPr>
            <a:r>
              <a:rPr b="0" lang="en-US" sz="2800" spc="-1" strike="noStrike">
                <a:solidFill>
                  <a:srgbClr val="000000"/>
                </a:solidFill>
                <a:latin typeface="Arial"/>
                <a:ea typeface="ＭＳ Ｐゴシック"/>
              </a:rPr>
              <a:t>(All citation counts of course accrue to the official published version)</a:t>
            </a:r>
            <a:endParaRPr b="0" lang="en-US" sz="2800" spc="-1" strike="noStrike">
              <a:solidFill>
                <a:srgbClr val="000000"/>
              </a:solidFill>
              <a:latin typeface="Arial"/>
            </a:endParaRPr>
          </a:p>
        </p:txBody>
      </p:sp>
    </p:spTree>
  </p:cSld>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6" name="TextShape 1"/>
          <p:cNvSpPr txBox="1"/>
          <p:nvPr/>
        </p:nvSpPr>
        <p:spPr>
          <a:xfrm>
            <a:off x="4114800" y="1143000"/>
            <a:ext cx="4800240" cy="1142640"/>
          </a:xfrm>
          <a:prstGeom prst="rect">
            <a:avLst/>
          </a:prstGeom>
          <a:noFill/>
          <a:ln>
            <a:noFill/>
          </a:ln>
        </p:spPr>
        <p:txBody>
          <a:bodyPr anchor="b"/>
          <a:p>
            <a:pPr algn="ctr">
              <a:lnSpc>
                <a:spcPct val="100000"/>
              </a:lnSpc>
            </a:pPr>
            <a:r>
              <a:rPr b="1" lang="en-US" sz="2000" spc="-1" strike="noStrike">
                <a:solidFill>
                  <a:srgbClr val="00d965"/>
                </a:solidFill>
                <a:latin typeface="Arial"/>
                <a:ea typeface="ＭＳ Ｐゴシック"/>
              </a:rPr>
              <a:t>Usage Impact (downloads) </a:t>
            </a:r>
            <a:br/>
            <a:r>
              <a:rPr b="1" lang="en-US" sz="2000" spc="-1" strike="noStrike">
                <a:solidFill>
                  <a:srgbClr val="000000"/>
                </a:solidFill>
                <a:latin typeface="Arial"/>
                <a:ea typeface="ＭＳ Ｐゴシック"/>
              </a:rPr>
              <a:t>is correlated with </a:t>
            </a:r>
            <a:r>
              <a:rPr b="1" lang="en-US" sz="2000" spc="-1" strike="noStrike">
                <a:solidFill>
                  <a:srgbClr val="e00202"/>
                </a:solidFill>
                <a:latin typeface="Arial"/>
                <a:ea typeface="ＭＳ Ｐゴシック"/>
              </a:rPr>
              <a:t>Citation Impact</a:t>
            </a:r>
            <a:r>
              <a:rPr b="0" lang="en-US" sz="3600" spc="-1" strike="noStrike">
                <a:solidFill>
                  <a:srgbClr val="000000"/>
                </a:solidFill>
                <a:latin typeface="Arial"/>
                <a:ea typeface="ＭＳ Ｐゴシック"/>
              </a:rPr>
              <a:t> </a:t>
            </a:r>
            <a:br/>
            <a:r>
              <a:rPr b="0" lang="en-US" sz="1400" spc="-1" strike="noStrike">
                <a:solidFill>
                  <a:srgbClr val="000000"/>
                </a:solidFill>
                <a:latin typeface="Arial"/>
                <a:ea typeface="ＭＳ Ｐゴシック"/>
              </a:rPr>
              <a:t>(Physics ArXiv: </a:t>
            </a:r>
            <a:r>
              <a:rPr b="1" lang="en-US" sz="1400" spc="-1" strike="noStrike">
                <a:solidFill>
                  <a:srgbClr val="000000"/>
                </a:solidFill>
                <a:latin typeface="Arial"/>
                <a:ea typeface="ＭＳ Ｐゴシック"/>
              </a:rPr>
              <a:t>hep</a:t>
            </a:r>
            <a:r>
              <a:rPr b="0" lang="en-US" sz="1400" spc="-1" strike="noStrike">
                <a:solidFill>
                  <a:srgbClr val="000000"/>
                </a:solidFill>
                <a:latin typeface="Arial"/>
                <a:ea typeface="ＭＳ Ｐゴシック"/>
              </a:rPr>
              <a:t>, astro, cond, quantum; math, comp)</a:t>
            </a:r>
            <a:br/>
            <a:r>
              <a:rPr b="0" lang="en-US" sz="1400" spc="-1" strike="noStrike" u="sng">
                <a:solidFill>
                  <a:srgbClr val="ff00ff"/>
                </a:solidFill>
                <a:uFillTx/>
                <a:latin typeface="Arial"/>
                <a:ea typeface="ＭＳ Ｐゴシック"/>
                <a:hlinkClick r:id="rId1"/>
              </a:rPr>
              <a:t>http://citebase.eprints.org/analysis/correlation.php</a:t>
            </a:r>
            <a:br/>
            <a:br/>
            <a:r>
              <a:rPr b="1" lang="en-US" sz="1600" spc="-1" strike="noStrike">
                <a:solidFill>
                  <a:srgbClr val="000000"/>
                </a:solidFill>
                <a:latin typeface="Arial"/>
                <a:ea typeface="ＭＳ Ｐゴシック"/>
              </a:rPr>
              <a:t>downloads from first 6 months after publication predict citations 2 years after publicattion</a:t>
            </a:r>
            <a:endParaRPr b="0" lang="en-US" sz="1600" spc="-1" strike="noStrike">
              <a:solidFill>
                <a:srgbClr val="3366ff"/>
              </a:solidFill>
              <a:latin typeface="Tahoma"/>
            </a:endParaRPr>
          </a:p>
        </p:txBody>
      </p:sp>
      <p:sp>
        <p:nvSpPr>
          <p:cNvPr id="2267" name="TextShape 2"/>
          <p:cNvSpPr txBox="1"/>
          <p:nvPr/>
        </p:nvSpPr>
        <p:spPr>
          <a:xfrm>
            <a:off x="5105520" y="1981080"/>
            <a:ext cx="3504960" cy="4525560"/>
          </a:xfrm>
          <a:prstGeom prst="rect">
            <a:avLst/>
          </a:prstGeom>
          <a:noFill/>
          <a:ln>
            <a:noFill/>
          </a:ln>
        </p:spPr>
        <p:txBody>
          <a:bodyPr/>
          <a:p>
            <a:pPr marL="343080" indent="-342720">
              <a:lnSpc>
                <a:spcPct val="90000"/>
              </a:lnSpc>
              <a:spcBef>
                <a:spcPts val="201"/>
              </a:spcBef>
            </a:pPr>
            <a:endParaRPr b="0" lang="en-US" sz="2800" spc="-1" strike="noStrike">
              <a:solidFill>
                <a:srgbClr val="000000"/>
              </a:solidFill>
              <a:latin typeface="Arial"/>
            </a:endParaRPr>
          </a:p>
          <a:p>
            <a:pPr marL="343080" indent="-342720">
              <a:lnSpc>
                <a:spcPct val="90000"/>
              </a:lnSpc>
              <a:spcBef>
                <a:spcPts val="201"/>
              </a:spcBef>
            </a:pPr>
            <a:endParaRPr b="0" lang="en-US" sz="2800" spc="-1" strike="noStrike">
              <a:solidFill>
                <a:srgbClr val="000000"/>
              </a:solidFill>
              <a:latin typeface="Arial"/>
            </a:endParaRPr>
          </a:p>
          <a:p>
            <a:pPr marL="343080" indent="-342720">
              <a:lnSpc>
                <a:spcPct val="90000"/>
              </a:lnSpc>
              <a:spcBef>
                <a:spcPts val="201"/>
              </a:spcBef>
            </a:pPr>
            <a:r>
              <a:rPr b="0" lang="en-US" sz="1000" spc="-1" strike="noStrike">
                <a:solidFill>
                  <a:srgbClr val="000000"/>
                </a:solidFill>
                <a:latin typeface="Arial"/>
                <a:ea typeface="ＭＳ Ｐゴシック"/>
              </a:rPr>
              <a:t>(Quartiles Q1 (lo) - Q4 (hi))</a:t>
            </a:r>
            <a:endParaRPr b="0" lang="en-US" sz="1000" spc="-1" strike="noStrike">
              <a:solidFill>
                <a:srgbClr val="000000"/>
              </a:solidFill>
              <a:latin typeface="Arial"/>
            </a:endParaRPr>
          </a:p>
          <a:p>
            <a:pPr marL="343080" indent="-342720">
              <a:lnSpc>
                <a:spcPct val="90000"/>
              </a:lnSpc>
              <a:spcBef>
                <a:spcPts val="320"/>
              </a:spcBef>
            </a:pPr>
            <a:r>
              <a:rPr b="1" i="1" lang="en-US" sz="1600" spc="-1" strike="noStrike" u="sng">
                <a:solidFill>
                  <a:srgbClr val="000000"/>
                </a:solidFill>
                <a:uFillTx/>
                <a:latin typeface="Arial"/>
                <a:ea typeface="ＭＳ Ｐゴシック"/>
              </a:rPr>
              <a:t>All         r=.27</a:t>
            </a:r>
            <a:r>
              <a:rPr b="0" i="1" lang="en-US" sz="1600" spc="-1" strike="noStrike" u="sng">
                <a:solidFill>
                  <a:srgbClr val="000000"/>
                </a:solidFill>
                <a:uFillTx/>
                <a:latin typeface="Arial"/>
                <a:ea typeface="ＭＳ Ｐゴシック"/>
              </a:rPr>
              <a:t>,</a:t>
            </a:r>
            <a:r>
              <a:rPr b="0" i="1" lang="en-US" sz="1600" spc="-1" strike="noStrike">
                <a:solidFill>
                  <a:srgbClr val="000000"/>
                </a:solidFill>
                <a:latin typeface="Arial"/>
                <a:ea typeface="ＭＳ Ｐゴシック"/>
              </a:rPr>
              <a:t> n=219328</a:t>
            </a:r>
            <a:endParaRPr b="0" lang="en-US" sz="1600" spc="-1" strike="noStrike">
              <a:solidFill>
                <a:srgbClr val="000000"/>
              </a:solidFill>
              <a:latin typeface="Arial"/>
            </a:endParaRPr>
          </a:p>
          <a:p>
            <a:pPr marL="343080" indent="-342720">
              <a:lnSpc>
                <a:spcPct val="90000"/>
              </a:lnSpc>
              <a:spcBef>
                <a:spcPts val="281"/>
              </a:spcBef>
            </a:pPr>
            <a:r>
              <a:rPr b="0" lang="en-US" sz="1400" spc="-1" strike="noStrike">
                <a:solidFill>
                  <a:srgbClr val="000000"/>
                </a:solidFill>
                <a:latin typeface="Arial"/>
                <a:ea typeface="ＭＳ Ｐゴシック"/>
              </a:rPr>
              <a:t>Q1 (lo)    r=.26, n=54832</a:t>
            </a:r>
            <a:endParaRPr b="0" lang="en-US" sz="1400" spc="-1" strike="noStrike">
              <a:solidFill>
                <a:srgbClr val="000000"/>
              </a:solidFill>
              <a:latin typeface="Arial"/>
            </a:endParaRPr>
          </a:p>
          <a:p>
            <a:pPr marL="343080" indent="-342720">
              <a:lnSpc>
                <a:spcPct val="90000"/>
              </a:lnSpc>
              <a:spcBef>
                <a:spcPts val="281"/>
              </a:spcBef>
            </a:pPr>
            <a:r>
              <a:rPr b="0" lang="en-US" sz="1400" spc="-1" strike="noStrike">
                <a:solidFill>
                  <a:srgbClr val="000000"/>
                </a:solidFill>
                <a:latin typeface="Arial"/>
                <a:ea typeface="ＭＳ Ｐゴシック"/>
              </a:rPr>
              <a:t>Q2          r=.18, n=54832</a:t>
            </a:r>
            <a:endParaRPr b="0" lang="en-US" sz="1400" spc="-1" strike="noStrike">
              <a:solidFill>
                <a:srgbClr val="000000"/>
              </a:solidFill>
              <a:latin typeface="Arial"/>
            </a:endParaRPr>
          </a:p>
          <a:p>
            <a:pPr marL="343080" indent="-342720">
              <a:lnSpc>
                <a:spcPct val="90000"/>
              </a:lnSpc>
              <a:spcBef>
                <a:spcPts val="281"/>
              </a:spcBef>
            </a:pPr>
            <a:r>
              <a:rPr b="0" lang="en-US" sz="1400" spc="-1" strike="noStrike">
                <a:solidFill>
                  <a:srgbClr val="000000"/>
                </a:solidFill>
                <a:latin typeface="Arial"/>
                <a:ea typeface="ＭＳ Ｐゴシック"/>
              </a:rPr>
              <a:t>Q3          r=.28, n=54832</a:t>
            </a:r>
            <a:endParaRPr b="0" lang="en-US" sz="1400" spc="-1" strike="noStrike">
              <a:solidFill>
                <a:srgbClr val="000000"/>
              </a:solidFill>
              <a:latin typeface="Arial"/>
            </a:endParaRPr>
          </a:p>
          <a:p>
            <a:pPr marL="343080" indent="-342720">
              <a:lnSpc>
                <a:spcPct val="90000"/>
              </a:lnSpc>
              <a:spcBef>
                <a:spcPts val="281"/>
              </a:spcBef>
            </a:pPr>
            <a:r>
              <a:rPr b="1" lang="en-US" sz="1400" spc="-1" strike="noStrike">
                <a:solidFill>
                  <a:srgbClr val="000000"/>
                </a:solidFill>
                <a:latin typeface="Arial"/>
                <a:ea typeface="ＭＳ Ｐゴシック"/>
              </a:rPr>
              <a:t>Q4 (hi)    r=.34,</a:t>
            </a:r>
            <a:r>
              <a:rPr b="0" lang="en-US" sz="1400" spc="-1" strike="noStrike">
                <a:solidFill>
                  <a:srgbClr val="000000"/>
                </a:solidFill>
                <a:latin typeface="Arial"/>
                <a:ea typeface="ＭＳ Ｐゴシック"/>
              </a:rPr>
              <a:t> n=54832</a:t>
            </a:r>
            <a:endParaRPr b="0" lang="en-US" sz="1400" spc="-1" strike="noStrike">
              <a:solidFill>
                <a:srgbClr val="000000"/>
              </a:solidFill>
              <a:latin typeface="Arial"/>
            </a:endParaRPr>
          </a:p>
          <a:p>
            <a:pPr marL="343080" indent="-342720">
              <a:lnSpc>
                <a:spcPct val="90000"/>
              </a:lnSpc>
              <a:spcBef>
                <a:spcPts val="281"/>
              </a:spcBef>
            </a:pPr>
            <a:endParaRPr b="0" lang="en-US" sz="1400" spc="-1" strike="noStrike">
              <a:solidFill>
                <a:srgbClr val="000000"/>
              </a:solidFill>
              <a:latin typeface="Arial"/>
            </a:endParaRPr>
          </a:p>
          <a:p>
            <a:pPr marL="343080" indent="-342720">
              <a:lnSpc>
                <a:spcPct val="90000"/>
              </a:lnSpc>
              <a:spcBef>
                <a:spcPts val="320"/>
              </a:spcBef>
            </a:pPr>
            <a:endParaRPr b="0" lang="en-US" sz="1400" spc="-1" strike="noStrike">
              <a:solidFill>
                <a:srgbClr val="000000"/>
              </a:solidFill>
              <a:latin typeface="Arial"/>
            </a:endParaRPr>
          </a:p>
          <a:p>
            <a:pPr marL="343080" indent="-342720">
              <a:lnSpc>
                <a:spcPct val="90000"/>
              </a:lnSpc>
              <a:spcBef>
                <a:spcPts val="320"/>
              </a:spcBef>
            </a:pPr>
            <a:r>
              <a:rPr b="1" i="1" lang="en-US" sz="1600" spc="-1" strike="noStrike" u="sng">
                <a:solidFill>
                  <a:srgbClr val="000000"/>
                </a:solidFill>
                <a:uFillTx/>
                <a:latin typeface="Arial"/>
                <a:ea typeface="ＭＳ Ｐゴシック"/>
              </a:rPr>
              <a:t>hep      r=.33</a:t>
            </a:r>
            <a:r>
              <a:rPr b="0" i="1" lang="en-US" sz="1600" spc="-1" strike="noStrike" u="sng">
                <a:solidFill>
                  <a:srgbClr val="000000"/>
                </a:solidFill>
                <a:uFillTx/>
                <a:latin typeface="Arial"/>
                <a:ea typeface="ＭＳ Ｐゴシック"/>
              </a:rPr>
              <a:t>, </a:t>
            </a:r>
            <a:r>
              <a:rPr b="0" i="1" lang="en-US" sz="1600" spc="-1" strike="noStrike">
                <a:solidFill>
                  <a:srgbClr val="000000"/>
                </a:solidFill>
                <a:latin typeface="Arial"/>
                <a:ea typeface="ＭＳ Ｐゴシック"/>
              </a:rPr>
              <a:t>n=74020 </a:t>
            </a:r>
            <a:endParaRPr b="0" lang="en-US" sz="1600" spc="-1" strike="noStrike">
              <a:solidFill>
                <a:srgbClr val="000000"/>
              </a:solidFill>
              <a:latin typeface="Arial"/>
            </a:endParaRPr>
          </a:p>
          <a:p>
            <a:pPr marL="343080" indent="-342720">
              <a:lnSpc>
                <a:spcPct val="90000"/>
              </a:lnSpc>
              <a:spcBef>
                <a:spcPts val="281"/>
              </a:spcBef>
            </a:pPr>
            <a:r>
              <a:rPr b="0" lang="en-US" sz="1400" spc="-1" strike="noStrike">
                <a:solidFill>
                  <a:srgbClr val="000000"/>
                </a:solidFill>
                <a:latin typeface="Arial"/>
                <a:ea typeface="ＭＳ Ｐゴシック"/>
              </a:rPr>
              <a:t>Q1 (lo)   r=.23, n=18505</a:t>
            </a:r>
            <a:endParaRPr b="0" lang="en-US" sz="1400" spc="-1" strike="noStrike">
              <a:solidFill>
                <a:srgbClr val="000000"/>
              </a:solidFill>
              <a:latin typeface="Arial"/>
            </a:endParaRPr>
          </a:p>
          <a:p>
            <a:pPr marL="343080" indent="-342720">
              <a:lnSpc>
                <a:spcPct val="90000"/>
              </a:lnSpc>
              <a:spcBef>
                <a:spcPts val="281"/>
              </a:spcBef>
            </a:pPr>
            <a:r>
              <a:rPr b="0" lang="en-US" sz="1400" spc="-1" strike="noStrike">
                <a:solidFill>
                  <a:srgbClr val="000000"/>
                </a:solidFill>
                <a:latin typeface="Arial"/>
                <a:ea typeface="ＭＳ Ｐゴシック"/>
              </a:rPr>
              <a:t>Q2         r=.23, n=18505</a:t>
            </a:r>
            <a:endParaRPr b="0" lang="en-US" sz="1400" spc="-1" strike="noStrike">
              <a:solidFill>
                <a:srgbClr val="000000"/>
              </a:solidFill>
              <a:latin typeface="Arial"/>
            </a:endParaRPr>
          </a:p>
          <a:p>
            <a:pPr marL="343080" indent="-342720">
              <a:lnSpc>
                <a:spcPct val="90000"/>
              </a:lnSpc>
              <a:spcBef>
                <a:spcPts val="281"/>
              </a:spcBef>
            </a:pPr>
            <a:r>
              <a:rPr b="0" lang="en-US" sz="1400" spc="-1" strike="noStrike">
                <a:solidFill>
                  <a:srgbClr val="000000"/>
                </a:solidFill>
                <a:latin typeface="Arial"/>
                <a:ea typeface="ＭＳ Ｐゴシック"/>
              </a:rPr>
              <a:t>Q3         r=.30, n=18505</a:t>
            </a:r>
            <a:endParaRPr b="0" lang="en-US" sz="1400" spc="-1" strike="noStrike">
              <a:solidFill>
                <a:srgbClr val="000000"/>
              </a:solidFill>
              <a:latin typeface="Arial"/>
            </a:endParaRPr>
          </a:p>
          <a:p>
            <a:pPr marL="343080" indent="-342720">
              <a:lnSpc>
                <a:spcPct val="90000"/>
              </a:lnSpc>
              <a:spcBef>
                <a:spcPts val="281"/>
              </a:spcBef>
            </a:pPr>
            <a:r>
              <a:rPr b="1" lang="en-US" sz="1400" spc="-1" strike="noStrike">
                <a:solidFill>
                  <a:srgbClr val="000000"/>
                </a:solidFill>
                <a:latin typeface="Arial"/>
                <a:ea typeface="ＭＳ Ｐゴシック"/>
              </a:rPr>
              <a:t>Q4 (hi)   r=.50</a:t>
            </a:r>
            <a:r>
              <a:rPr b="0" lang="en-US" sz="1400" spc="-1" strike="noStrike">
                <a:solidFill>
                  <a:srgbClr val="000000"/>
                </a:solidFill>
                <a:latin typeface="Arial"/>
                <a:ea typeface="ＭＳ Ｐゴシック"/>
              </a:rPr>
              <a:t>, n=18505</a:t>
            </a:r>
            <a:endParaRPr b="0" lang="en-US" sz="1400" spc="-1" strike="noStrike">
              <a:solidFill>
                <a:srgbClr val="000000"/>
              </a:solidFill>
              <a:latin typeface="Arial"/>
            </a:endParaRPr>
          </a:p>
          <a:p>
            <a:pPr marL="343080" indent="-342720">
              <a:lnSpc>
                <a:spcPct val="90000"/>
              </a:lnSpc>
              <a:spcBef>
                <a:spcPts val="201"/>
              </a:spcBef>
            </a:pPr>
            <a:endParaRPr b="0" lang="en-US" sz="1400" spc="-1" strike="noStrike">
              <a:solidFill>
                <a:srgbClr val="000000"/>
              </a:solidFill>
              <a:latin typeface="Arial"/>
            </a:endParaRPr>
          </a:p>
          <a:p>
            <a:pPr marL="343080" indent="-342720">
              <a:lnSpc>
                <a:spcPct val="90000"/>
              </a:lnSpc>
              <a:spcBef>
                <a:spcPts val="320"/>
              </a:spcBef>
            </a:pPr>
            <a:r>
              <a:rPr b="0" lang="en-US" sz="1600" spc="-1" strike="noStrike">
                <a:solidFill>
                  <a:srgbClr val="000000"/>
                </a:solidFill>
                <a:latin typeface="Arial"/>
                <a:ea typeface="ＭＳ Ｐゴシック"/>
              </a:rPr>
              <a:t>(correlation is highest for high-citation papers/authors)</a:t>
            </a:r>
            <a:endParaRPr b="0" lang="en-US" sz="1600" spc="-1" strike="noStrike">
              <a:solidFill>
                <a:srgbClr val="000000"/>
              </a:solidFill>
              <a:latin typeface="Arial"/>
            </a:endParaRPr>
          </a:p>
        </p:txBody>
      </p:sp>
      <p:pic>
        <p:nvPicPr>
          <p:cNvPr id="2268" name="Picture 4" descr=""/>
          <p:cNvPicPr/>
          <p:nvPr/>
        </p:nvPicPr>
        <p:blipFill>
          <a:blip r:embed="rId2"/>
          <a:stretch/>
        </p:blipFill>
        <p:spPr>
          <a:xfrm>
            <a:off x="304920" y="179280"/>
            <a:ext cx="3509280" cy="2808000"/>
          </a:xfrm>
          <a:prstGeom prst="rect">
            <a:avLst/>
          </a:prstGeom>
          <a:ln>
            <a:noFill/>
          </a:ln>
        </p:spPr>
      </p:pic>
      <p:pic>
        <p:nvPicPr>
          <p:cNvPr id="2269" name="Picture 5" descr=""/>
          <p:cNvPicPr/>
          <p:nvPr/>
        </p:nvPicPr>
        <p:blipFill>
          <a:blip r:embed="rId3"/>
          <a:stretch/>
        </p:blipFill>
        <p:spPr>
          <a:xfrm>
            <a:off x="228600" y="3429000"/>
            <a:ext cx="3580920" cy="2863440"/>
          </a:xfrm>
          <a:prstGeom prst="rect">
            <a:avLst/>
          </a:prstGeom>
          <a:ln>
            <a:noFill/>
          </a:ln>
        </p:spPr>
      </p:pic>
      <p:sp>
        <p:nvSpPr>
          <p:cNvPr id="2270" name="CustomShape 3"/>
          <p:cNvSpPr/>
          <p:nvPr/>
        </p:nvSpPr>
        <p:spPr>
          <a:xfrm>
            <a:off x="-1599480" y="2895480"/>
            <a:ext cx="5817960" cy="455400"/>
          </a:xfrm>
          <a:prstGeom prst="rect">
            <a:avLst/>
          </a:prstGeom>
          <a:noFill/>
          <a:ln>
            <a:noFill/>
          </a:ln>
        </p:spPr>
        <p:style>
          <a:lnRef idx="0"/>
          <a:fillRef idx="0"/>
          <a:effectRef idx="0"/>
          <a:fontRef idx="minor"/>
        </p:style>
        <p:txBody>
          <a:bodyPr wrap="none" lIns="90000" rIns="90000" tIns="45000" bIns="45000"/>
          <a:p>
            <a:pPr marL="216000" indent="-216000">
              <a:lnSpc>
                <a:spcPct val="100000"/>
              </a:lnSpc>
              <a:spcBef>
                <a:spcPts val="479"/>
              </a:spcBef>
              <a:buClr>
                <a:srgbClr val="008080"/>
              </a:buClr>
              <a:buFont typeface="Symbol" charset="2"/>
              <a:buChar char=""/>
            </a:pPr>
            <a:r>
              <a:rPr b="1" lang="en-US" sz="2400" spc="-1" strike="noStrike">
                <a:solidFill>
                  <a:srgbClr val="e00202"/>
                </a:solidFill>
                <a:latin typeface="Tahoma"/>
                <a:ea typeface="ＭＳ Ｐゴシック"/>
              </a:rPr>
              <a:t>Most papers are not cited at all</a:t>
            </a:r>
            <a:endParaRPr b="0" lang="en-US" sz="2400" spc="-1" strike="noStrike">
              <a:latin typeface="Arial"/>
            </a:endParaRPr>
          </a:p>
        </p:txBody>
      </p:sp>
      <p:sp>
        <p:nvSpPr>
          <p:cNvPr id="2271" name="CustomShape 4"/>
          <p:cNvSpPr/>
          <p:nvPr/>
        </p:nvSpPr>
        <p:spPr>
          <a:xfrm>
            <a:off x="-70560" y="6019920"/>
            <a:ext cx="5821200" cy="750960"/>
          </a:xfrm>
          <a:prstGeom prst="rect">
            <a:avLst/>
          </a:prstGeom>
          <a:noFill/>
          <a:ln>
            <a:noFill/>
          </a:ln>
        </p:spPr>
        <p:style>
          <a:lnRef idx="0"/>
          <a:fillRef idx="0"/>
          <a:effectRef idx="0"/>
          <a:fontRef idx="minor"/>
        </p:style>
        <p:txBody>
          <a:bodyPr wrap="none" lIns="90000" rIns="90000" tIns="45000" bIns="45000"/>
          <a:p>
            <a:pPr marL="216000" indent="-216000">
              <a:lnSpc>
                <a:spcPct val="100000"/>
              </a:lnSpc>
              <a:spcBef>
                <a:spcPts val="400"/>
              </a:spcBef>
              <a:buClr>
                <a:srgbClr val="008080"/>
              </a:buClr>
              <a:buFont typeface="Symbol" charset="2"/>
              <a:buChar char=""/>
            </a:pPr>
            <a:r>
              <a:rPr b="1" lang="en-US" sz="2000" spc="-1" strike="noStrike">
                <a:solidFill>
                  <a:srgbClr val="00d965"/>
                </a:solidFill>
                <a:latin typeface="Tahoma"/>
                <a:ea typeface="ＭＳ Ｐゴシック"/>
              </a:rPr>
              <a:t>Average UK downloads per paper: 10 </a:t>
            </a:r>
            <a:endParaRPr b="0" lang="en-US" sz="2000" spc="-1" strike="noStrike">
              <a:latin typeface="Arial"/>
            </a:endParaRPr>
          </a:p>
          <a:p>
            <a:pPr marL="216000" indent="-216000">
              <a:lnSpc>
                <a:spcPct val="100000"/>
              </a:lnSpc>
              <a:spcBef>
                <a:spcPts val="400"/>
              </a:spcBef>
              <a:buClr>
                <a:srgbClr val="008080"/>
              </a:buClr>
              <a:buFont typeface="Symbol" charset="2"/>
              <a:buChar char=""/>
            </a:pPr>
            <a:r>
              <a:rPr b="1" lang="en-US" sz="2000" spc="-1" strike="noStrike">
                <a:solidFill>
                  <a:srgbClr val="00d965"/>
                </a:solidFill>
                <a:latin typeface="Tahoma"/>
                <a:ea typeface="ＭＳ Ｐゴシック"/>
              </a:rPr>
              <a:t>(UK site only: 18 mirror sites in all)</a:t>
            </a:r>
            <a:endParaRPr b="0" lang="en-US" sz="2000" spc="-1" strike="noStrike">
              <a:latin typeface="Arial"/>
            </a:endParaRPr>
          </a:p>
        </p:txBody>
      </p:sp>
    </p:spTree>
  </p:cSld>
  <p:timing>
    <p:tnLst>
      <p:par>
        <p:cTn id="1355" dur="indefinite" restart="never" nodeType="tmRoot">
          <p:childTnLst>
            <p:seq>
              <p:cTn id="1356" dur="indefinite" nodeType="mainSeq">
                <p:childTnLst>
                  <p:par>
                    <p:cTn id="1357" fill="hold">
                      <p:stCondLst>
                        <p:cond delay="indefinite"/>
                      </p:stCondLst>
                      <p:childTnLst>
                        <p:par>
                          <p:cTn id="1358" fill="hold">
                            <p:stCondLst>
                              <p:cond delay="0"/>
                            </p:stCondLst>
                            <p:childTnLst>
                              <p:par>
                                <p:cTn id="1359" nodeType="clickEffect" fill="hold" presetClass="entr" presetID="2" presetSubtype="4">
                                  <p:stCondLst>
                                    <p:cond delay="0"/>
                                  </p:stCondLst>
                                  <p:childTnLst>
                                    <p:set>
                                      <p:cBhvr>
                                        <p:cTn id="1360" dur="1" fill="hold">
                                          <p:stCondLst>
                                            <p:cond delay="0"/>
                                          </p:stCondLst>
                                        </p:cTn>
                                        <p:tgtEl>
                                          <p:spTgt spid="2269"/>
                                        </p:tgtEl>
                                        <p:attrNameLst>
                                          <p:attrName>style.visibility</p:attrName>
                                        </p:attrNameLst>
                                      </p:cBhvr>
                                      <p:to>
                                        <p:strVal val="visible"/>
                                      </p:to>
                                    </p:set>
                                    <p:anim calcmode="lin" valueType="num">
                                      <p:cBhvr additive="repl">
                                        <p:cTn id="1361" dur="500" fill="hold"/>
                                        <p:tgtEl>
                                          <p:spTgt spid="2269"/>
                                        </p:tgtEl>
                                        <p:attrNameLst>
                                          <p:attrName>ppt_x</p:attrName>
                                        </p:attrNameLst>
                                      </p:cBhvr>
                                      <p:tavLst>
                                        <p:tav tm="0">
                                          <p:val>
                                            <p:strVal val="#ppt_x"/>
                                          </p:val>
                                        </p:tav>
                                        <p:tav tm="100000">
                                          <p:val>
                                            <p:strVal val="#ppt_x"/>
                                          </p:val>
                                        </p:tav>
                                      </p:tavLst>
                                    </p:anim>
                                    <p:anim calcmode="lin" valueType="num">
                                      <p:cBhvr additive="repl">
                                        <p:cTn id="1362" dur="500" fill="hold"/>
                                        <p:tgtEl>
                                          <p:spTgt spid="2269"/>
                                        </p:tgtEl>
                                        <p:attrNameLst>
                                          <p:attrName>ppt_y</p:attrName>
                                        </p:attrNameLst>
                                      </p:cBhvr>
                                      <p:tavLst>
                                        <p:tav tm="0">
                                          <p:val>
                                            <p:strVal val="1+#ppt_h/2"/>
                                          </p:val>
                                        </p:tav>
                                        <p:tav tm="100000">
                                          <p:val>
                                            <p:strVal val="#ppt_y"/>
                                          </p:val>
                                        </p:tav>
                                      </p:tavLst>
                                    </p:anim>
                                  </p:childTnLst>
                                </p:cTn>
                              </p:par>
                              <p:par>
                                <p:cTn id="1363" nodeType="withEffect" fill="hold" presetClass="entr" presetID="2" presetSubtype="4">
                                  <p:stCondLst>
                                    <p:cond delay="0"/>
                                  </p:stCondLst>
                                  <p:childTnLst>
                                    <p:set>
                                      <p:cBhvr>
                                        <p:cTn id="1364" dur="1" fill="hold">
                                          <p:stCondLst>
                                            <p:cond delay="0"/>
                                          </p:stCondLst>
                                        </p:cTn>
                                        <p:tgtEl>
                                          <p:spTgt spid="2271"/>
                                        </p:tgtEl>
                                        <p:attrNameLst>
                                          <p:attrName>style.visibility</p:attrName>
                                        </p:attrNameLst>
                                      </p:cBhvr>
                                      <p:to>
                                        <p:strVal val="visible"/>
                                      </p:to>
                                    </p:set>
                                    <p:anim calcmode="lin" valueType="num">
                                      <p:cBhvr additive="repl">
                                        <p:cTn id="1365" dur="500" fill="hold"/>
                                        <p:tgtEl>
                                          <p:spTgt spid="2271"/>
                                        </p:tgtEl>
                                        <p:attrNameLst>
                                          <p:attrName>ppt_x</p:attrName>
                                        </p:attrNameLst>
                                      </p:cBhvr>
                                      <p:tavLst>
                                        <p:tav tm="0">
                                          <p:val>
                                            <p:strVal val="#ppt_x"/>
                                          </p:val>
                                        </p:tav>
                                        <p:tav tm="100000">
                                          <p:val>
                                            <p:strVal val="#ppt_x"/>
                                          </p:val>
                                        </p:tav>
                                      </p:tavLst>
                                    </p:anim>
                                    <p:anim calcmode="lin" valueType="num">
                                      <p:cBhvr additive="repl">
                                        <p:cTn id="1366" dur="500" fill="hold"/>
                                        <p:tgtEl>
                                          <p:spTgt spid="2271"/>
                                        </p:tgtEl>
                                        <p:attrNameLst>
                                          <p:attrName>ppt_y</p:attrName>
                                        </p:attrNameLst>
                                      </p:cBhvr>
                                      <p:tavLst>
                                        <p:tav tm="0">
                                          <p:val>
                                            <p:strVal val="1+#ppt_h/2"/>
                                          </p:val>
                                        </p:tav>
                                        <p:tav tm="100000">
                                          <p:val>
                                            <p:strVal val="#ppt_y"/>
                                          </p:val>
                                        </p:tav>
                                      </p:tavLst>
                                    </p:anim>
                                  </p:childTnLst>
                                </p:cTn>
                              </p:par>
                            </p:childTnLst>
                          </p:cTn>
                        </p:par>
                      </p:childTnLst>
                    </p:cTn>
                  </p:par>
                  <p:par>
                    <p:cTn id="1367" fill="hold">
                      <p:stCondLst>
                        <p:cond delay="indefinite"/>
                      </p:stCondLst>
                      <p:childTnLst>
                        <p:par>
                          <p:cTn id="1368" fill="hold">
                            <p:stCondLst>
                              <p:cond delay="0"/>
                            </p:stCondLst>
                            <p:childTnLst>
                              <p:par>
                                <p:cTn id="1369" nodeType="clickEffect" fill="hold" presetClass="entr" presetID="2" presetSubtype="4">
                                  <p:stCondLst>
                                    <p:cond delay="0"/>
                                  </p:stCondLst>
                                  <p:childTnLst>
                                    <p:set>
                                      <p:cBhvr>
                                        <p:cTn id="1370" dur="1" fill="hold">
                                          <p:stCondLst>
                                            <p:cond delay="0"/>
                                          </p:stCondLst>
                                        </p:cTn>
                                        <p:tgtEl>
                                          <p:spTgt spid="2266"/>
                                        </p:tgtEl>
                                        <p:attrNameLst>
                                          <p:attrName>style.visibility</p:attrName>
                                        </p:attrNameLst>
                                      </p:cBhvr>
                                      <p:to>
                                        <p:strVal val="visible"/>
                                      </p:to>
                                    </p:set>
                                    <p:anim calcmode="lin" valueType="num">
                                      <p:cBhvr additive="repl">
                                        <p:cTn id="1371" dur="500" fill="hold"/>
                                        <p:tgtEl>
                                          <p:spTgt spid="2266"/>
                                        </p:tgtEl>
                                        <p:attrNameLst>
                                          <p:attrName>ppt_x</p:attrName>
                                        </p:attrNameLst>
                                      </p:cBhvr>
                                      <p:tavLst>
                                        <p:tav tm="0">
                                          <p:val>
                                            <p:strVal val="#ppt_x"/>
                                          </p:val>
                                        </p:tav>
                                        <p:tav tm="100000">
                                          <p:val>
                                            <p:strVal val="#ppt_x"/>
                                          </p:val>
                                        </p:tav>
                                      </p:tavLst>
                                    </p:anim>
                                    <p:anim calcmode="lin" valueType="num">
                                      <p:cBhvr additive="repl">
                                        <p:cTn id="1372" dur="500" fill="hold"/>
                                        <p:tgtEl>
                                          <p:spTgt spid="2266"/>
                                        </p:tgtEl>
                                        <p:attrNameLst>
                                          <p:attrName>ppt_y</p:attrName>
                                        </p:attrNameLst>
                                      </p:cBhvr>
                                      <p:tavLst>
                                        <p:tav tm="0">
                                          <p:val>
                                            <p:strVal val="1+#ppt_h/2"/>
                                          </p:val>
                                        </p:tav>
                                        <p:tav tm="100000">
                                          <p:val>
                                            <p:strVal val="#ppt_y"/>
                                          </p:val>
                                        </p:tav>
                                      </p:tavLst>
                                    </p:anim>
                                  </p:childTnLst>
                                </p:cTn>
                              </p:par>
                              <p:par>
                                <p:cTn id="1373" nodeType="withEffect" fill="hold" presetClass="entr" presetID="2" presetSubtype="4">
                                  <p:stCondLst>
                                    <p:cond delay="0"/>
                                  </p:stCondLst>
                                  <p:childTnLst>
                                    <p:set>
                                      <p:cBhvr>
                                        <p:cTn id="1374" dur="1" fill="hold">
                                          <p:stCondLst>
                                            <p:cond delay="0"/>
                                          </p:stCondLst>
                                        </p:cTn>
                                        <p:tgtEl>
                                          <p:spTgt spid="2267"/>
                                        </p:tgtEl>
                                        <p:attrNameLst>
                                          <p:attrName>style.visibility</p:attrName>
                                        </p:attrNameLst>
                                      </p:cBhvr>
                                      <p:to>
                                        <p:strVal val="visible"/>
                                      </p:to>
                                    </p:set>
                                    <p:anim calcmode="lin" valueType="num">
                                      <p:cBhvr additive="repl">
                                        <p:cTn id="1375" dur="500" fill="hold"/>
                                        <p:tgtEl>
                                          <p:spTgt spid="2267"/>
                                        </p:tgtEl>
                                        <p:attrNameLst>
                                          <p:attrName>ppt_x</p:attrName>
                                        </p:attrNameLst>
                                      </p:cBhvr>
                                      <p:tavLst>
                                        <p:tav tm="0">
                                          <p:val>
                                            <p:strVal val="#ppt_x"/>
                                          </p:val>
                                        </p:tav>
                                        <p:tav tm="100000">
                                          <p:val>
                                            <p:strVal val="#ppt_x"/>
                                          </p:val>
                                        </p:tav>
                                      </p:tavLst>
                                    </p:anim>
                                    <p:anim calcmode="lin" valueType="num">
                                      <p:cBhvr additive="repl">
                                        <p:cTn id="1376" dur="500" fill="hold"/>
                                        <p:tgtEl>
                                          <p:spTgt spid="2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2" name="TextShape 1"/>
          <p:cNvSpPr txBox="1"/>
          <p:nvPr/>
        </p:nvSpPr>
        <p:spPr>
          <a:xfrm>
            <a:off x="224640" y="420480"/>
            <a:ext cx="8919000" cy="1535760"/>
          </a:xfrm>
          <a:prstGeom prst="rect">
            <a:avLst/>
          </a:prstGeom>
          <a:noFill/>
          <a:ln>
            <a:noFill/>
          </a:ln>
        </p:spPr>
        <p:txBody>
          <a:bodyPr anchor="b">
            <a:normAutofit/>
          </a:bodyPr>
          <a:p>
            <a:pPr algn="ctr">
              <a:lnSpc>
                <a:spcPct val="100000"/>
              </a:lnSpc>
            </a:pPr>
            <a:r>
              <a:rPr b="1" lang="en-US" sz="4000" spc="-1" strike="noStrike">
                <a:solidFill>
                  <a:srgbClr val="000000"/>
                </a:solidFill>
                <a:latin typeface="Arial"/>
                <a:ea typeface="ＭＳ Ｐゴシック"/>
              </a:rPr>
              <a:t>Publishing models for scholarly </a:t>
            </a:r>
            <a:br/>
            <a:r>
              <a:rPr b="1" lang="en-US" sz="4000" spc="-1" strike="noStrike">
                <a:solidFill>
                  <a:srgbClr val="000000"/>
                </a:solidFill>
                <a:latin typeface="Arial"/>
                <a:ea typeface="ＭＳ Ｐゴシック"/>
              </a:rPr>
              <a:t>journals</a:t>
            </a:r>
            <a:br/>
            <a:endParaRPr b="0" lang="en-US" sz="4000" spc="-1" strike="noStrike">
              <a:solidFill>
                <a:srgbClr val="3366ff"/>
              </a:solidFill>
              <a:latin typeface="Tahoma"/>
            </a:endParaRPr>
          </a:p>
        </p:txBody>
      </p:sp>
      <p:sp>
        <p:nvSpPr>
          <p:cNvPr id="2273" name="TextShape 2"/>
          <p:cNvSpPr txBox="1"/>
          <p:nvPr/>
        </p:nvSpPr>
        <p:spPr>
          <a:xfrm>
            <a:off x="224640" y="1295280"/>
            <a:ext cx="8385480" cy="2993040"/>
          </a:xfrm>
          <a:prstGeom prst="rect">
            <a:avLst/>
          </a:prstGeom>
          <a:noFill/>
          <a:ln>
            <a:noFill/>
          </a:ln>
        </p:spPr>
        <p:txBody>
          <a:bodyPr/>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Traditional (subscription) model</a:t>
            </a:r>
            <a:endParaRPr b="0" lang="en-US" sz="3200" spc="-1" strike="noStrike">
              <a:solidFill>
                <a:srgbClr val="000000"/>
              </a:solidFill>
              <a:latin typeface="Arial"/>
            </a:endParaRPr>
          </a:p>
          <a:p>
            <a:pPr marL="343080" indent="-342720" algn="just">
              <a:lnSpc>
                <a:spcPct val="10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Gold open access = free to reader, author pays a fee</a:t>
            </a:r>
            <a:endParaRPr b="0" lang="en-US" sz="3200" spc="-1" strike="noStrike">
              <a:solidFill>
                <a:srgbClr val="000000"/>
              </a:solidFill>
              <a:latin typeface="Arial"/>
            </a:endParaRPr>
          </a:p>
          <a:p>
            <a:pPr marL="343080" indent="-342720" algn="just">
              <a:lnSpc>
                <a:spcPct val="10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Platinum open-access = free to author, free to reader</a:t>
            </a:r>
            <a:endParaRPr b="0" lang="en-US" sz="3200" spc="-1" strike="noStrike">
              <a:solidFill>
                <a:srgbClr val="000000"/>
              </a:solidFill>
              <a:latin typeface="Arial"/>
            </a:endParaRPr>
          </a:p>
          <a:p>
            <a:pPr marL="343080" indent="-342720" algn="just">
              <a:lnSpc>
                <a:spcPct val="10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Delayed open access = subscription model but OA after some time</a:t>
            </a:r>
            <a:endParaRPr b="0" lang="en-US" sz="3200" spc="-1" strike="noStrike">
              <a:solidFill>
                <a:srgbClr val="000000"/>
              </a:solidFill>
              <a:latin typeface="Arial"/>
            </a:endParaRPr>
          </a:p>
          <a:p>
            <a:pPr marL="343080" indent="-342720" algn="just">
              <a:lnSpc>
                <a:spcPct val="100000"/>
              </a:lnSpc>
              <a:spcBef>
                <a:spcPts val="641"/>
              </a:spcBef>
              <a:buClr>
                <a:srgbClr val="000000"/>
              </a:buClr>
              <a:buFont typeface="Wingdings" charset="2"/>
              <a:buChar char=""/>
            </a:pPr>
            <a:r>
              <a:rPr b="1" lang="en-US" sz="3200" spc="-1" strike="noStrike">
                <a:solidFill>
                  <a:srgbClr val="009646"/>
                </a:solidFill>
                <a:latin typeface="Arial"/>
                <a:ea typeface="ＭＳ Ｐゴシック"/>
              </a:rPr>
              <a:t>Green Open Access: Open-Access Self-Archiving (Traditional + Arxiv)</a:t>
            </a:r>
            <a:endParaRPr b="0" lang="en-US" sz="3200" spc="-1" strike="noStrike">
              <a:solidFill>
                <a:srgbClr val="000000"/>
              </a:solidFill>
              <a:latin typeface="Arial"/>
            </a:endParaRPr>
          </a:p>
          <a:p>
            <a:pPr>
              <a:lnSpc>
                <a:spcPct val="100000"/>
              </a:lnSpc>
              <a:spcBef>
                <a:spcPts val="241"/>
              </a:spcBef>
            </a:pPr>
            <a:r>
              <a:rPr b="0" lang="en-US" sz="1200" spc="-1" strike="noStrike">
                <a:solidFill>
                  <a:srgbClr val="000000"/>
                </a:solidFill>
                <a:latin typeface="Arial"/>
                <a:ea typeface="ＭＳ Ｐゴシック"/>
              </a:rPr>
              <a:t>Slide adapted from </a:t>
            </a:r>
            <a:r>
              <a:rPr b="1" lang="en-US" sz="1200" spc="-1" strike="noStrike">
                <a:solidFill>
                  <a:srgbClr val="000000"/>
                </a:solidFill>
                <a:latin typeface="Arial"/>
                <a:ea typeface="ＭＳ Ｐゴシック"/>
              </a:rPr>
              <a:t>Predatory Publishers are Poisoning Scholarly Communication by y</a:t>
            </a:r>
            <a:r>
              <a:rPr b="0" lang="en-US" sz="1200" spc="-1" strike="noStrike">
                <a:solidFill>
                  <a:srgbClr val="000000"/>
                </a:solidFill>
                <a:latin typeface="Arial"/>
                <a:ea typeface="ＭＳ Ｐゴシック"/>
              </a:rPr>
              <a:t>Jeffrey Beall UC Denver</a:t>
            </a:r>
            <a:endParaRPr b="0" lang="en-US" sz="1200" spc="-1" strike="noStrike">
              <a:solidFill>
                <a:srgbClr val="000000"/>
              </a:solidFill>
              <a:latin typeface="Arial"/>
            </a:endParaRPr>
          </a:p>
          <a:p>
            <a:pPr algn="just">
              <a:lnSpc>
                <a:spcPct val="100000"/>
              </a:lnSpc>
              <a:spcBef>
                <a:spcPts val="641"/>
              </a:spcBef>
            </a:pPr>
            <a:endParaRPr b="0" lang="en-US" sz="1200" spc="-1" strike="noStrike">
              <a:solidFill>
                <a:srgbClr val="000000"/>
              </a:solidFill>
              <a:latin typeface="Arial"/>
            </a:endParaRPr>
          </a:p>
          <a:p>
            <a:pPr algn="just">
              <a:lnSpc>
                <a:spcPct val="100000"/>
              </a:lnSpc>
              <a:spcBef>
                <a:spcPts val="641"/>
              </a:spcBef>
            </a:pPr>
            <a:endParaRPr b="0" lang="en-US" sz="1200" spc="-1" strike="noStrike">
              <a:solidFill>
                <a:srgbClr val="000000"/>
              </a:solidFill>
              <a:latin typeface="Arial"/>
            </a:endParaRPr>
          </a:p>
        </p:txBody>
      </p:sp>
    </p:spTree>
  </p:cSld>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4" name="TextShape 1"/>
          <p:cNvSpPr txBox="1"/>
          <p:nvPr/>
        </p:nvSpPr>
        <p:spPr>
          <a:xfrm>
            <a:off x="406440" y="588240"/>
            <a:ext cx="8229240" cy="914040"/>
          </a:xfrm>
          <a:prstGeom prst="rect">
            <a:avLst/>
          </a:prstGeom>
          <a:noFill/>
          <a:ln>
            <a:noFill/>
          </a:ln>
        </p:spPr>
        <p:txBody>
          <a:bodyPr anchor="b">
            <a:normAutofit/>
          </a:bodyPr>
          <a:p>
            <a:pPr algn="ctr">
              <a:lnSpc>
                <a:spcPct val="100000"/>
              </a:lnSpc>
            </a:pPr>
            <a:r>
              <a:rPr b="1" lang="en-US" sz="4000" spc="-1" strike="noStrike">
                <a:solidFill>
                  <a:srgbClr val="000000"/>
                </a:solidFill>
                <a:latin typeface="Arial"/>
                <a:ea typeface="ＭＳ Ｐゴシック"/>
              </a:rPr>
              <a:t>Some economic aspects of open access</a:t>
            </a:r>
            <a:endParaRPr b="0" lang="en-US" sz="4000" spc="-1" strike="noStrike">
              <a:solidFill>
                <a:srgbClr val="3366ff"/>
              </a:solidFill>
              <a:latin typeface="Tahoma"/>
            </a:endParaRPr>
          </a:p>
        </p:txBody>
      </p:sp>
      <p:sp>
        <p:nvSpPr>
          <p:cNvPr id="2275" name="TextShape 2"/>
          <p:cNvSpPr txBox="1"/>
          <p:nvPr/>
        </p:nvSpPr>
        <p:spPr>
          <a:xfrm>
            <a:off x="380880" y="1523880"/>
            <a:ext cx="8308800" cy="3221640"/>
          </a:xfrm>
          <a:prstGeom prst="rect">
            <a:avLst/>
          </a:prstGeom>
          <a:noFill/>
          <a:ln>
            <a:noFill/>
          </a:ln>
        </p:spPr>
        <p:txBody>
          <a:bodyPr/>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The change from subscription-financed journals to author-financed journals has many negative, unanticipated effects</a:t>
            </a: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New business models focus on authors as revenue source</a:t>
            </a: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Conflict of interest: more papers accepted = more income</a:t>
            </a:r>
            <a:endParaRPr b="0" lang="en-US" sz="3200" spc="-1" strike="noStrike">
              <a:solidFill>
                <a:srgbClr val="000000"/>
              </a:solidFill>
              <a:latin typeface="Arial"/>
            </a:endParaRPr>
          </a:p>
          <a:p>
            <a:pPr marL="343080" indent="-342720">
              <a:lnSpc>
                <a:spcPct val="100000"/>
              </a:lnSpc>
              <a:spcBef>
                <a:spcPts val="641"/>
              </a:spcBef>
              <a:buClr>
                <a:srgbClr val="000000"/>
              </a:buClr>
              <a:buFont typeface="Wingdings" charset="2"/>
              <a:buChar char=""/>
            </a:pPr>
            <a:r>
              <a:rPr b="0" lang="en-US" sz="3200" spc="-1" strike="noStrike">
                <a:solidFill>
                  <a:srgbClr val="000000"/>
                </a:solidFill>
                <a:latin typeface="Arial"/>
                <a:ea typeface="ＭＳ Ｐゴシック"/>
              </a:rPr>
              <a:t>Not all subscription journals are good; not all OA journals are bad</a:t>
            </a:r>
            <a:endParaRPr b="0" lang="en-US" sz="3200" spc="-1" strike="noStrike">
              <a:solidFill>
                <a:srgbClr val="000000"/>
              </a:solidFill>
              <a:latin typeface="Arial"/>
            </a:endParaRPr>
          </a:p>
          <a:p>
            <a:pPr>
              <a:lnSpc>
                <a:spcPct val="100000"/>
              </a:lnSpc>
              <a:spcBef>
                <a:spcPts val="561"/>
              </a:spcBef>
            </a:pPr>
            <a:endParaRPr b="0" lang="en-US" sz="3200" spc="-1" strike="noStrike">
              <a:solidFill>
                <a:srgbClr val="000000"/>
              </a:solidFill>
              <a:latin typeface="Arial"/>
            </a:endParaRPr>
          </a:p>
        </p:txBody>
      </p:sp>
    </p:spTree>
  </p:cSld>
  <p:timing>
    <p:tnLst>
      <p:par>
        <p:cTn id="1377" dur="indefinite" restart="never" nodeType="tmRoot">
          <p:childTnLst>
            <p:seq>
              <p:cTn id="1378" dur="indefinite" nodeType="mainSeq"/>
              <p:prevCondLst>
                <p:cond delay="0" evt="onPrev">
                  <p:tgtEl>
                    <p:sldTgt/>
                  </p:tgtEl>
                </p:cond>
              </p:prevCondLst>
              <p:nextCondLst>
                <p:cond delay="0" evt="onNext">
                  <p:tgtEl>
                    <p:sldTgt/>
                  </p:tgtEl>
                </p:cond>
              </p:nextCondLst>
            </p:seq>
          </p:childTnLst>
        </p:cTn>
      </p:par>
    </p:tnLst>
  </p:timing>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6" name="Picture 6" descr=""/>
          <p:cNvPicPr/>
          <p:nvPr/>
        </p:nvPicPr>
        <p:blipFill>
          <a:blip r:embed="rId1"/>
          <a:stretch/>
        </p:blipFill>
        <p:spPr>
          <a:xfrm>
            <a:off x="4583160" y="1295280"/>
            <a:ext cx="3872160" cy="5447880"/>
          </a:xfrm>
          <a:prstGeom prst="rect">
            <a:avLst/>
          </a:prstGeom>
          <a:ln>
            <a:noFill/>
          </a:ln>
        </p:spPr>
      </p:pic>
      <p:sp>
        <p:nvSpPr>
          <p:cNvPr id="2277" name="TextShape 1"/>
          <p:cNvSpPr txBox="1"/>
          <p:nvPr/>
        </p:nvSpPr>
        <p:spPr>
          <a:xfrm>
            <a:off x="79920" y="131400"/>
            <a:ext cx="6078240" cy="965520"/>
          </a:xfrm>
          <a:prstGeom prst="rect">
            <a:avLst/>
          </a:prstGeom>
          <a:noFill/>
          <a:ln>
            <a:noFill/>
          </a:ln>
        </p:spPr>
        <p:txBody>
          <a:bodyPr anchor="b">
            <a:normAutofit/>
          </a:bodyPr>
          <a:p>
            <a:pPr algn="ctr">
              <a:lnSpc>
                <a:spcPct val="100000"/>
              </a:lnSpc>
            </a:pPr>
            <a:r>
              <a:rPr b="1" lang="en-US" sz="4000" spc="-1" strike="noStrike">
                <a:solidFill>
                  <a:srgbClr val="000000"/>
                </a:solidFill>
                <a:latin typeface="Arial"/>
                <a:ea typeface="ＭＳ Ｐゴシック"/>
              </a:rPr>
              <a:t>Predatory publishers</a:t>
            </a:r>
            <a:endParaRPr b="0" lang="en-US" sz="4000" spc="-1" strike="noStrike">
              <a:solidFill>
                <a:srgbClr val="3366ff"/>
              </a:solidFill>
              <a:latin typeface="Tahoma"/>
            </a:endParaRPr>
          </a:p>
        </p:txBody>
      </p:sp>
      <p:sp>
        <p:nvSpPr>
          <p:cNvPr id="2278" name="TextShape 2"/>
          <p:cNvSpPr txBox="1"/>
          <p:nvPr/>
        </p:nvSpPr>
        <p:spPr>
          <a:xfrm>
            <a:off x="247680" y="1143000"/>
            <a:ext cx="3885840" cy="5519520"/>
          </a:xfrm>
          <a:prstGeom prst="rect">
            <a:avLst/>
          </a:prstGeom>
          <a:noFill/>
          <a:ln>
            <a:noFill/>
          </a:ln>
        </p:spPr>
        <p:txBody>
          <a:bodyPr>
            <a:normAutofit/>
          </a:bodyPr>
          <a:p>
            <a:pPr marL="343080" indent="-342720" algn="just">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Predatory publishers (journals) are those that exploit </a:t>
            </a:r>
            <a:r>
              <a:rPr b="0" lang="en-US" sz="2800" spc="-1" strike="noStrike">
                <a:solidFill>
                  <a:srgbClr val="000000"/>
                </a:solidFill>
                <a:latin typeface="Arial"/>
                <a:ea typeface="ＭＳ Ｐゴシック"/>
              </a:rPr>
              <a:t>the gold open-access model for their own profit</a:t>
            </a:r>
            <a:endParaRPr b="0" lang="en-US" sz="2800" spc="-1" strike="noStrike">
              <a:solidFill>
                <a:srgbClr val="000000"/>
              </a:solidFill>
              <a:latin typeface="Arial"/>
            </a:endParaRPr>
          </a:p>
          <a:p>
            <a:pPr marL="343080" indent="-342720" algn="just">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They take advantage of, exploit, and pander to scholarly </a:t>
            </a:r>
            <a:r>
              <a:rPr b="0" lang="en-US" sz="2800" spc="-1" strike="noStrike">
                <a:solidFill>
                  <a:srgbClr val="000000"/>
                </a:solidFill>
                <a:latin typeface="Arial"/>
                <a:ea typeface="ＭＳ Ｐゴシック"/>
              </a:rPr>
              <a:t>authors</a:t>
            </a:r>
            <a:endParaRPr b="0" lang="en-US" sz="2800" spc="-1" strike="noStrike">
              <a:solidFill>
                <a:srgbClr val="000000"/>
              </a:solidFill>
              <a:latin typeface="Arial"/>
            </a:endParaRPr>
          </a:p>
          <a:p>
            <a:pPr marL="343080" indent="-342720" algn="just">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They pretend to be legitimate, copying established and </a:t>
            </a:r>
            <a:r>
              <a:rPr b="0" lang="en-US" sz="2800" spc="-1" strike="noStrike">
                <a:solidFill>
                  <a:srgbClr val="000000"/>
                </a:solidFill>
                <a:latin typeface="Arial"/>
                <a:ea typeface="ＭＳ Ｐゴシック"/>
              </a:rPr>
              <a:t>respected journals' websites and practices</a:t>
            </a:r>
            <a:endParaRPr b="0" lang="en-US" sz="2800" spc="-1" strike="noStrike">
              <a:solidFill>
                <a:srgbClr val="000000"/>
              </a:solidFill>
              <a:latin typeface="Arial"/>
            </a:endParaRPr>
          </a:p>
          <a:p>
            <a:pPr marL="343080" indent="-342720" algn="just">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Many do a poor or fake peer review</a:t>
            </a:r>
            <a:endParaRPr b="0" lang="en-US" sz="2800" spc="-1" strike="noStrike">
              <a:solidFill>
                <a:srgbClr val="000000"/>
              </a:solidFill>
              <a:latin typeface="Arial"/>
            </a:endParaRPr>
          </a:p>
          <a:p>
            <a:pPr marL="343080" indent="-342720" algn="just">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While Beall address journals, There are also predatory </a:t>
            </a:r>
            <a:r>
              <a:rPr b="0" lang="en-US" sz="2800" spc="-1" strike="noStrike">
                <a:solidFill>
                  <a:srgbClr val="000000"/>
                </a:solidFill>
                <a:latin typeface="Arial"/>
                <a:ea typeface="ＭＳ Ｐゴシック"/>
              </a:rPr>
              <a:t>conferences.. </a:t>
            </a:r>
            <a:endParaRPr b="0" lang="en-US" sz="2800" spc="-1" strike="noStrike">
              <a:solidFill>
                <a:srgbClr val="000000"/>
              </a:solidFill>
              <a:latin typeface="Arial"/>
            </a:endParaRPr>
          </a:p>
        </p:txBody>
      </p:sp>
    </p:spTree>
  </p:cSld>
  <p:timing>
    <p:tnLst>
      <p:par>
        <p:cTn id="1379" dur="indefinite" restart="never" nodeType="tmRoot">
          <p:childTnLst>
            <p:seq>
              <p:cTn id="1380" dur="indefinite" nodeType="mainSeq"/>
              <p:prevCondLst>
                <p:cond delay="0" evt="onPrev">
                  <p:tgtEl>
                    <p:sldTgt/>
                  </p:tgtEl>
                </p:cond>
              </p:prevCondLst>
              <p:nextCondLst>
                <p:cond delay="0" evt="onNext">
                  <p:tgtEl>
                    <p:sldTgt/>
                  </p:tgtEl>
                </p:cond>
              </p:nextCondLst>
            </p:seq>
          </p:childTnLst>
        </p:cTn>
      </p:par>
    </p:tnLst>
  </p:timing>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9" name="TextShape 1"/>
          <p:cNvSpPr txBox="1"/>
          <p:nvPr/>
        </p:nvSpPr>
        <p:spPr>
          <a:xfrm>
            <a:off x="406440" y="228600"/>
            <a:ext cx="8229240" cy="914040"/>
          </a:xfrm>
          <a:prstGeom prst="rect">
            <a:avLst/>
          </a:prstGeom>
          <a:noFill/>
          <a:ln>
            <a:noFill/>
          </a:ln>
        </p:spPr>
        <p:txBody>
          <a:bodyPr anchor="b"/>
          <a:p>
            <a:pPr algn="ctr">
              <a:lnSpc>
                <a:spcPct val="100000"/>
              </a:lnSpc>
            </a:pPr>
            <a:r>
              <a:rPr b="0" lang="en-US" sz="3200" spc="-1" strike="noStrike">
                <a:solidFill>
                  <a:srgbClr val="000000"/>
                </a:solidFill>
                <a:latin typeface="Arial"/>
                <a:ea typeface="ＭＳ Ｐゴシック"/>
              </a:rPr>
              <a:t>Top Red Flags for Predatory Conferences</a:t>
            </a:r>
            <a:endParaRPr b="0" lang="en-US" sz="3200" spc="-1" strike="noStrike">
              <a:solidFill>
                <a:srgbClr val="3366ff"/>
              </a:solidFill>
              <a:latin typeface="Tahoma"/>
            </a:endParaRPr>
          </a:p>
        </p:txBody>
      </p:sp>
      <p:sp>
        <p:nvSpPr>
          <p:cNvPr id="2280" name="TextShape 2"/>
          <p:cNvSpPr txBox="1"/>
          <p:nvPr/>
        </p:nvSpPr>
        <p:spPr>
          <a:xfrm>
            <a:off x="457200" y="1143000"/>
            <a:ext cx="4012920" cy="44575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Email to you inviting you to apply, especially with your name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Not in google scholar under metrics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Unrealistic review timelines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Part of large multi-topic conference </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
        <p:nvSpPr>
          <p:cNvPr id="2281" name="TextShape 3"/>
          <p:cNvSpPr txBox="1"/>
          <p:nvPr/>
        </p:nvSpPr>
        <p:spPr>
          <a:xfrm>
            <a:off x="4622760" y="1143000"/>
            <a:ext cx="4012920" cy="44575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No listing of program committee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Old topic with new conference.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Insufficient Contact Information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Unclear Author Fee structure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False Index Claims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No ISSN/ISBN</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1381" dur="indefinite" restart="never" nodeType="tmRoot">
          <p:childTnLst>
            <p:seq>
              <p:cTn id="1382" dur="indefinite" nodeType="mainSeq"/>
              <p:prevCondLst>
                <p:cond delay="0" evt="onPrev">
                  <p:tgtEl>
                    <p:sldTgt/>
                  </p:tgtEl>
                </p:cond>
              </p:prevCondLst>
              <p:nextCondLst>
                <p:cond delay="0" evt="onNext">
                  <p:tgtEl>
                    <p:sldTgt/>
                  </p:tgtEl>
                </p:cond>
              </p:nextCondLst>
            </p:seq>
          </p:childTnLst>
        </p:cTn>
      </p:par>
    </p:tnLst>
  </p:timing>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2" name="TextShape 1"/>
          <p:cNvSpPr txBox="1"/>
          <p:nvPr/>
        </p:nvSpPr>
        <p:spPr>
          <a:xfrm>
            <a:off x="406440" y="228600"/>
            <a:ext cx="8229240" cy="914040"/>
          </a:xfrm>
          <a:prstGeom prst="rect">
            <a:avLst/>
          </a:prstGeom>
          <a:noFill/>
          <a:ln>
            <a:noFill/>
          </a:ln>
        </p:spPr>
        <p:txBody>
          <a:bodyPr anchor="b"/>
          <a:p>
            <a:endParaRPr b="0" lang="en-US" sz="2400" spc="-1" strike="noStrike">
              <a:solidFill>
                <a:srgbClr val="3366ff"/>
              </a:solidFill>
              <a:latin typeface="Tahoma"/>
            </a:endParaRPr>
          </a:p>
        </p:txBody>
      </p:sp>
      <p:sp>
        <p:nvSpPr>
          <p:cNvPr id="2283" name="TextShape 2"/>
          <p:cNvSpPr txBox="1"/>
          <p:nvPr/>
        </p:nvSpPr>
        <p:spPr>
          <a:xfrm>
            <a:off x="457200" y="1600200"/>
            <a:ext cx="4012920" cy="4457520"/>
          </a:xfrm>
          <a:prstGeom prst="rect">
            <a:avLst/>
          </a:prstGeom>
          <a:noFill/>
          <a:ln>
            <a:noFill/>
          </a:ln>
        </p:spPr>
        <p:txBody>
          <a:bodyPr/>
          <a:p>
            <a:endParaRPr b="0" lang="en-US" sz="2800" spc="-1" strike="noStrike">
              <a:solidFill>
                <a:srgbClr val="000000"/>
              </a:solidFill>
              <a:latin typeface="Arial"/>
            </a:endParaRPr>
          </a:p>
        </p:txBody>
      </p:sp>
      <p:sp>
        <p:nvSpPr>
          <p:cNvPr id="2284" name="TextShape 3"/>
          <p:cNvSpPr txBox="1"/>
          <p:nvPr/>
        </p:nvSpPr>
        <p:spPr>
          <a:xfrm>
            <a:off x="4622760" y="1600200"/>
            <a:ext cx="4012920" cy="4457520"/>
          </a:xfrm>
          <a:prstGeom prst="rect">
            <a:avLst/>
          </a:prstGeom>
          <a:noFill/>
          <a:ln>
            <a:noFill/>
          </a:ln>
        </p:spPr>
        <p:txBody>
          <a:bodyPr/>
          <a:p>
            <a:endParaRPr b="0" lang="en-US" sz="2800" spc="-1" strike="noStrike">
              <a:solidFill>
                <a:srgbClr val="000000"/>
              </a:solidFill>
              <a:latin typeface="Arial"/>
            </a:endParaRPr>
          </a:p>
        </p:txBody>
      </p:sp>
      <p:pic>
        <p:nvPicPr>
          <p:cNvPr id="2285" name="Picture 4" descr=""/>
          <p:cNvPicPr/>
          <p:nvPr/>
        </p:nvPicPr>
        <p:blipFill>
          <a:blip r:embed="rId1"/>
          <a:stretch/>
        </p:blipFill>
        <p:spPr>
          <a:xfrm>
            <a:off x="946080" y="0"/>
            <a:ext cx="7207200" cy="6815520"/>
          </a:xfrm>
          <a:prstGeom prst="rect">
            <a:avLst/>
          </a:prstGeom>
          <a:ln>
            <a:noFill/>
          </a:ln>
        </p:spPr>
      </p:pic>
    </p:spTree>
  </p:cSld>
  <p:timing>
    <p:tnLst>
      <p:par>
        <p:cTn id="1383" dur="indefinite" restart="never" nodeType="tmRoot">
          <p:childTnLst>
            <p:seq>
              <p:cTn id="1384" dur="indefinite" nodeType="mainSeq"/>
              <p:prevCondLst>
                <p:cond delay="0" evt="onPrev">
                  <p:tgtEl>
                    <p:sldTgt/>
                  </p:tgtEl>
                </p:cond>
              </p:prevCondLst>
              <p:nextCondLst>
                <p:cond delay="0" evt="onNext">
                  <p:tgtEl>
                    <p:sldTgt/>
                  </p:tgtEl>
                </p:cond>
              </p:nextCondLst>
            </p:seq>
          </p:childTnLst>
        </p:cTn>
      </p:par>
    </p:tnLst>
  </p:timing>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6" name="TextShape 1"/>
          <p:cNvSpPr txBox="1"/>
          <p:nvPr/>
        </p:nvSpPr>
        <p:spPr>
          <a:xfrm>
            <a:off x="628560" y="146160"/>
            <a:ext cx="8128800" cy="1243080"/>
          </a:xfrm>
          <a:prstGeom prst="rect">
            <a:avLst/>
          </a:prstGeom>
          <a:noFill/>
          <a:ln>
            <a:noFill/>
          </a:ln>
        </p:spPr>
        <p:txBody>
          <a:bodyPr anchor="b">
            <a:normAutofit/>
          </a:bodyPr>
          <a:p>
            <a:pPr algn="ctr">
              <a:lnSpc>
                <a:spcPct val="100000"/>
              </a:lnSpc>
            </a:pPr>
            <a:r>
              <a:rPr b="1" lang="en-US" sz="4000" spc="-1" strike="noStrike">
                <a:solidFill>
                  <a:srgbClr val="000000"/>
                </a:solidFill>
                <a:latin typeface="Arial"/>
                <a:ea typeface="ＭＳ Ｐゴシック"/>
              </a:rPr>
              <a:t>Breakdown of research cultures</a:t>
            </a:r>
            <a:br/>
            <a:endParaRPr b="0" lang="en-US" sz="4000" spc="-1" strike="noStrike">
              <a:solidFill>
                <a:srgbClr val="3366ff"/>
              </a:solidFill>
              <a:latin typeface="Tahoma"/>
            </a:endParaRPr>
          </a:p>
        </p:txBody>
      </p:sp>
      <p:sp>
        <p:nvSpPr>
          <p:cNvPr id="2287" name="TextShape 2"/>
          <p:cNvSpPr txBox="1"/>
          <p:nvPr/>
        </p:nvSpPr>
        <p:spPr>
          <a:xfrm>
            <a:off x="628560" y="1066680"/>
            <a:ext cx="7886520" cy="5109840"/>
          </a:xfrm>
          <a:prstGeom prst="rect">
            <a:avLst/>
          </a:prstGeom>
          <a:noFill/>
          <a:ln>
            <a:noFill/>
          </a:ln>
        </p:spPr>
        <p:txBody>
          <a:bodyPr/>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Undoubtedly some have earned tenure and promotion through easy articles in predatory journals</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The role of merit in academic advancement is disappearing</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Never before has so much pseudo-science been published that looks like real science</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Some academic databases are filled with junk science</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Many researchers now expect cheap, easy, and fast publishing</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Open access advocates are in denial about the problems OA has caused</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It is possible for articles to be published open access yet still hidden</a:t>
            </a:r>
            <a:endParaRPr b="0" lang="en-US" sz="2400" spc="-1" strike="noStrike">
              <a:solidFill>
                <a:srgbClr val="000000"/>
              </a:solidFill>
              <a:latin typeface="Arial"/>
            </a:endParaRPr>
          </a:p>
        </p:txBody>
      </p:sp>
    </p:spTree>
  </p:cSld>
  <p:timing>
    <p:tnLst>
      <p:par>
        <p:cTn id="1385" dur="indefinite" restart="never" nodeType="tmRoot">
          <p:childTnLst>
            <p:seq>
              <p:cTn id="1386" dur="indefinite" nodeType="mainSeq"/>
              <p:prevCondLst>
                <p:cond delay="0" evt="onPrev">
                  <p:tgtEl>
                    <p:sldTgt/>
                  </p:tgtEl>
                </p:cond>
              </p:prevCondLst>
              <p:nextCondLst>
                <p:cond delay="0" evt="onNext">
                  <p:tgtEl>
                    <p:sldTgt/>
                  </p:tgtEl>
                </p:cond>
              </p:nextCondLst>
            </p:seq>
          </p:childTnLst>
        </p:cTn>
      </p:par>
    </p:tnLst>
  </p:timing>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8" name="TextShape 1"/>
          <p:cNvSpPr txBox="1"/>
          <p:nvPr/>
        </p:nvSpPr>
        <p:spPr>
          <a:xfrm>
            <a:off x="329040" y="304920"/>
            <a:ext cx="8204760" cy="1031400"/>
          </a:xfrm>
          <a:prstGeom prst="rect">
            <a:avLst/>
          </a:prstGeom>
          <a:noFill/>
          <a:ln>
            <a:noFill/>
          </a:ln>
        </p:spPr>
        <p:txBody>
          <a:bodyPr anchor="b"/>
          <a:p>
            <a:pPr algn="ctr">
              <a:lnSpc>
                <a:spcPct val="100000"/>
              </a:lnSpc>
            </a:pPr>
            <a:r>
              <a:rPr b="1" lang="en-US" sz="4000" spc="-1" strike="noStrike">
                <a:solidFill>
                  <a:srgbClr val="000000"/>
                </a:solidFill>
                <a:latin typeface="Arial"/>
                <a:ea typeface="ＭＳ Ｐゴシック"/>
              </a:rPr>
              <a:t>Impact on  Scholarly metrics</a:t>
            </a:r>
            <a:br/>
            <a:endParaRPr b="0" lang="en-US" sz="4000" spc="-1" strike="noStrike">
              <a:solidFill>
                <a:srgbClr val="3366ff"/>
              </a:solidFill>
              <a:latin typeface="Tahoma"/>
            </a:endParaRPr>
          </a:p>
        </p:txBody>
      </p:sp>
      <p:pic>
        <p:nvPicPr>
          <p:cNvPr id="2289" name="Picture 2" descr=""/>
          <p:cNvPicPr/>
          <p:nvPr/>
        </p:nvPicPr>
        <p:blipFill>
          <a:blip r:embed="rId1"/>
          <a:stretch/>
        </p:blipFill>
        <p:spPr>
          <a:xfrm>
            <a:off x="3274560" y="1752480"/>
            <a:ext cx="5655960" cy="3465000"/>
          </a:xfrm>
          <a:prstGeom prst="rect">
            <a:avLst/>
          </a:prstGeom>
          <a:ln>
            <a:noFill/>
          </a:ln>
        </p:spPr>
      </p:pic>
      <p:sp>
        <p:nvSpPr>
          <p:cNvPr id="2290" name="CustomShape 2"/>
          <p:cNvSpPr/>
          <p:nvPr/>
        </p:nvSpPr>
        <p:spPr>
          <a:xfrm>
            <a:off x="0" y="1295280"/>
            <a:ext cx="3274200" cy="4924800"/>
          </a:xfrm>
          <a:prstGeom prst="rect">
            <a:avLst/>
          </a:prstGeom>
          <a:noFill/>
          <a:ln>
            <a:noFill/>
          </a:ln>
        </p:spPr>
        <p:style>
          <a:lnRef idx="0"/>
          <a:fillRef idx="0"/>
          <a:effectRef idx="0"/>
          <a:fontRef idx="minor"/>
        </p:style>
        <p:txBody>
          <a:bodyPr lIns="90000" rIns="90000" tIns="45000" bIns="45000"/>
          <a:p>
            <a:pPr marL="285840" indent="-285480">
              <a:lnSpc>
                <a:spcPct val="100000"/>
              </a:lnSpc>
              <a:spcBef>
                <a:spcPts val="561"/>
              </a:spcBef>
              <a:buClr>
                <a:srgbClr val="008080"/>
              </a:buClr>
              <a:buFont typeface="Arial"/>
              <a:buChar char="•"/>
            </a:pPr>
            <a:r>
              <a:rPr b="0" lang="en-US" sz="2800" spc="-1" strike="noStrike">
                <a:solidFill>
                  <a:srgbClr val="3366ff"/>
                </a:solidFill>
                <a:latin typeface="Tahoma"/>
                <a:ea typeface="ＭＳ Ｐゴシック"/>
              </a:rPr>
              <a:t>Metrics can be somewhat gamed using predatory publishers</a:t>
            </a:r>
            <a:endParaRPr b="0" lang="en-US" sz="2800" spc="-1" strike="noStrike">
              <a:latin typeface="Arial"/>
            </a:endParaRPr>
          </a:p>
          <a:p>
            <a:pPr marL="285840" indent="-285480">
              <a:lnSpc>
                <a:spcPct val="100000"/>
              </a:lnSpc>
              <a:spcBef>
                <a:spcPts val="561"/>
              </a:spcBef>
              <a:buClr>
                <a:srgbClr val="008080"/>
              </a:buClr>
              <a:buFont typeface="Arial"/>
              <a:buChar char="•"/>
            </a:pPr>
            <a:r>
              <a:rPr b="0" lang="en-US" sz="2800" spc="-1" strike="noStrike">
                <a:solidFill>
                  <a:srgbClr val="3366ff"/>
                </a:solidFill>
                <a:latin typeface="Tahoma"/>
                <a:ea typeface="ＭＳ Ｐゴシック"/>
              </a:rPr>
              <a:t>Alternative metrics (ISI) gamed too</a:t>
            </a:r>
            <a:endParaRPr b="0" lang="en-US" sz="2800" spc="-1" strike="noStrike">
              <a:latin typeface="Arial"/>
            </a:endParaRPr>
          </a:p>
          <a:p>
            <a:pPr marL="285840" indent="-285480">
              <a:lnSpc>
                <a:spcPct val="100000"/>
              </a:lnSpc>
              <a:spcBef>
                <a:spcPts val="561"/>
              </a:spcBef>
              <a:buClr>
                <a:srgbClr val="008080"/>
              </a:buClr>
              <a:buFont typeface="Arial"/>
              <a:buChar char="•"/>
            </a:pPr>
            <a:r>
              <a:rPr b="0" lang="en-US" sz="2800" spc="-1" strike="noStrike">
                <a:solidFill>
                  <a:srgbClr val="3366ff"/>
                </a:solidFill>
                <a:latin typeface="Tahoma"/>
                <a:ea typeface="ＭＳ Ｐゴシック"/>
              </a:rPr>
              <a:t>Backlash against the impact factor</a:t>
            </a:r>
            <a:endParaRPr b="0" lang="en-US" sz="2800" spc="-1" strike="noStrike">
              <a:latin typeface="Arial"/>
            </a:endParaRPr>
          </a:p>
        </p:txBody>
      </p:sp>
      <p:sp>
        <p:nvSpPr>
          <p:cNvPr id="2291" name="CustomShape 3"/>
          <p:cNvSpPr/>
          <p:nvPr/>
        </p:nvSpPr>
        <p:spPr>
          <a:xfrm>
            <a:off x="329040" y="5521680"/>
            <a:ext cx="7747560" cy="821880"/>
          </a:xfrm>
          <a:prstGeom prst="rect">
            <a:avLst/>
          </a:prstGeom>
          <a:noFill/>
          <a:ln>
            <a:noFill/>
          </a:ln>
        </p:spPr>
        <p:style>
          <a:lnRef idx="0"/>
          <a:fillRef idx="0"/>
          <a:effectRef idx="0"/>
          <a:fontRef idx="minor"/>
        </p:style>
        <p:txBody>
          <a:bodyPr lIns="90000" rIns="90000" tIns="45000" bIns="45000"/>
          <a:p>
            <a:pPr>
              <a:lnSpc>
                <a:spcPct val="100000"/>
              </a:lnSpc>
              <a:spcBef>
                <a:spcPts val="479"/>
              </a:spcBef>
            </a:pPr>
            <a:r>
              <a:rPr b="0" lang="en-US" sz="2400" spc="-1" strike="noStrike">
                <a:solidFill>
                  <a:srgbClr val="3366ff"/>
                </a:solidFill>
                <a:latin typeface="Tahoma"/>
                <a:ea typeface="ＭＳ Ｐゴシック"/>
              </a:rPr>
              <a:t>After a blog article by Beall brought up this case,  google change scholar resulting in the drop. </a:t>
            </a:r>
            <a:endParaRPr b="0" lang="en-US" sz="2400" spc="-1" strike="noStrike">
              <a:latin typeface="Arial"/>
            </a:endParaRPr>
          </a:p>
        </p:txBody>
      </p:sp>
      <p:pic>
        <p:nvPicPr>
          <p:cNvPr id="2292" name="Picture 2" descr=""/>
          <p:cNvPicPr/>
          <p:nvPr/>
        </p:nvPicPr>
        <p:blipFill>
          <a:blip r:embed="rId2"/>
          <a:stretch/>
        </p:blipFill>
        <p:spPr>
          <a:xfrm>
            <a:off x="6413400" y="838080"/>
            <a:ext cx="2524680" cy="1487880"/>
          </a:xfrm>
          <a:prstGeom prst="rect">
            <a:avLst/>
          </a:prstGeom>
          <a:ln>
            <a:noFill/>
          </a:ln>
        </p:spPr>
      </p:pic>
      <p:sp>
        <p:nvSpPr>
          <p:cNvPr id="2293" name="CustomShape 4"/>
          <p:cNvSpPr/>
          <p:nvPr/>
        </p:nvSpPr>
        <p:spPr>
          <a:xfrm>
            <a:off x="3809880" y="2057400"/>
            <a:ext cx="5120640" cy="684360"/>
          </a:xfrm>
          <a:prstGeom prst="rect">
            <a:avLst/>
          </a:prstGeom>
          <a:solidFill>
            <a:schemeClr val="accent1"/>
          </a:solidFill>
          <a:ln w="28440">
            <a:solidFill>
              <a:schemeClr val="tx1"/>
            </a:solidFill>
            <a:round/>
            <a:tailEnd len="med" type="triangle" w="med"/>
          </a:ln>
        </p:spPr>
        <p:style>
          <a:lnRef idx="0"/>
          <a:fillRef idx="0"/>
          <a:effectRef idx="0"/>
          <a:fontRef idx="minor"/>
        </p:style>
      </p:sp>
      <p:sp>
        <p:nvSpPr>
          <p:cNvPr id="2294" name="CustomShape 5"/>
          <p:cNvSpPr/>
          <p:nvPr/>
        </p:nvSpPr>
        <p:spPr>
          <a:xfrm>
            <a:off x="3849480" y="4114800"/>
            <a:ext cx="5081040" cy="685440"/>
          </a:xfrm>
          <a:prstGeom prst="rect">
            <a:avLst/>
          </a:prstGeom>
          <a:solidFill>
            <a:schemeClr val="accent1"/>
          </a:solidFill>
          <a:ln w="28440">
            <a:solidFill>
              <a:schemeClr val="tx1"/>
            </a:solidFill>
            <a:round/>
            <a:tailEnd len="med" type="triangle" w="med"/>
          </a:ln>
        </p:spPr>
        <p:style>
          <a:lnRef idx="0"/>
          <a:fillRef idx="0"/>
          <a:effectRef idx="0"/>
          <a:fontRef idx="minor"/>
        </p:style>
      </p:sp>
      <p:sp>
        <p:nvSpPr>
          <p:cNvPr id="2295" name="CustomShape 6"/>
          <p:cNvSpPr/>
          <p:nvPr/>
        </p:nvSpPr>
        <p:spPr>
          <a:xfrm>
            <a:off x="4724280" y="1543680"/>
            <a:ext cx="1752120" cy="782280"/>
          </a:xfrm>
          <a:prstGeom prst="rect">
            <a:avLst/>
          </a:prstGeom>
          <a:solidFill>
            <a:schemeClr val="accent1"/>
          </a:solidFill>
          <a:ln w="28440">
            <a:solidFill>
              <a:schemeClr val="tx1"/>
            </a:solidFill>
            <a:round/>
            <a:tailEnd len="med" type="triangle" w="med"/>
          </a:ln>
        </p:spPr>
        <p:style>
          <a:lnRef idx="0"/>
          <a:fillRef idx="0"/>
          <a:effectRef idx="0"/>
          <a:fontRef idx="minor"/>
        </p:style>
      </p:sp>
      <p:sp>
        <p:nvSpPr>
          <p:cNvPr id="2296" name="CustomShape 7"/>
          <p:cNvSpPr/>
          <p:nvPr/>
        </p:nvSpPr>
        <p:spPr>
          <a:xfrm>
            <a:off x="4800600" y="3405240"/>
            <a:ext cx="1752120" cy="782280"/>
          </a:xfrm>
          <a:prstGeom prst="rect">
            <a:avLst/>
          </a:prstGeom>
          <a:solidFill>
            <a:schemeClr val="accent1"/>
          </a:solidFill>
          <a:ln w="28440">
            <a:solidFill>
              <a:schemeClr val="tx1"/>
            </a:solidFill>
            <a:round/>
            <a:tailEnd len="med" type="triangle" w="med"/>
          </a:ln>
        </p:spPr>
        <p:style>
          <a:lnRef idx="0"/>
          <a:fillRef idx="0"/>
          <a:effectRef idx="0"/>
          <a:fontRef idx="minor"/>
        </p:style>
      </p:sp>
    </p:spTree>
  </p:cSld>
  <p:timing>
    <p:tnLst>
      <p:par>
        <p:cTn id="1387" dur="indefinite" restart="never" nodeType="tmRoot">
          <p:childTnLst>
            <p:seq>
              <p:cTn id="1388" dur="indefinite" nodeType="mainSeq">
                <p:childTnLst>
                  <p:par>
                    <p:cTn id="1389" fill="hold">
                      <p:stCondLst>
                        <p:cond delay="indefinite"/>
                      </p:stCondLst>
                      <p:childTnLst>
                        <p:par>
                          <p:cTn id="1390" fill="hold">
                            <p:stCondLst>
                              <p:cond delay="0"/>
                            </p:stCondLst>
                            <p:childTnLst>
                              <p:par>
                                <p:cTn id="1391" nodeType="clickEffect" fill="hold" presetClass="entr" presetID="2" presetSubtype="4">
                                  <p:stCondLst>
                                    <p:cond delay="0"/>
                                  </p:stCondLst>
                                  <p:childTnLst>
                                    <p:set>
                                      <p:cBhvr>
                                        <p:cTn id="1392" dur="1" fill="hold">
                                          <p:stCondLst>
                                            <p:cond delay="0"/>
                                          </p:stCondLst>
                                        </p:cTn>
                                        <p:tgtEl>
                                          <p:spTgt spid="2291"/>
                                        </p:tgtEl>
                                        <p:attrNameLst>
                                          <p:attrName>style.visibility</p:attrName>
                                        </p:attrNameLst>
                                      </p:cBhvr>
                                      <p:to>
                                        <p:strVal val="visible"/>
                                      </p:to>
                                    </p:set>
                                    <p:anim calcmode="lin" valueType="num">
                                      <p:cBhvr additive="repl">
                                        <p:cTn id="1393" dur="500" fill="hold"/>
                                        <p:tgtEl>
                                          <p:spTgt spid="2291"/>
                                        </p:tgtEl>
                                        <p:attrNameLst>
                                          <p:attrName>ppt_x</p:attrName>
                                        </p:attrNameLst>
                                      </p:cBhvr>
                                      <p:tavLst>
                                        <p:tav tm="0">
                                          <p:val>
                                            <p:strVal val="#ppt_x"/>
                                          </p:val>
                                        </p:tav>
                                        <p:tav tm="100000">
                                          <p:val>
                                            <p:strVal val="#ppt_x"/>
                                          </p:val>
                                        </p:tav>
                                      </p:tavLst>
                                    </p:anim>
                                    <p:anim calcmode="lin" valueType="num">
                                      <p:cBhvr additive="repl">
                                        <p:cTn id="1394" dur="500" fill="hold"/>
                                        <p:tgtEl>
                                          <p:spTgt spid="2291"/>
                                        </p:tgtEl>
                                        <p:attrNameLst>
                                          <p:attrName>ppt_y</p:attrName>
                                        </p:attrNameLst>
                                      </p:cBhvr>
                                      <p:tavLst>
                                        <p:tav tm="0">
                                          <p:val>
                                            <p:strVal val="1+#ppt_h/2"/>
                                          </p:val>
                                        </p:tav>
                                        <p:tav tm="100000">
                                          <p:val>
                                            <p:strVal val="#ppt_y"/>
                                          </p:val>
                                        </p:tav>
                                      </p:tavLst>
                                    </p:anim>
                                  </p:childTnLst>
                                </p:cTn>
                              </p:par>
                            </p:childTnLst>
                          </p:cTn>
                        </p:par>
                      </p:childTnLst>
                    </p:cTn>
                  </p:par>
                  <p:par>
                    <p:cTn id="1395" fill="hold">
                      <p:stCondLst>
                        <p:cond delay="indefinite"/>
                      </p:stCondLst>
                      <p:childTnLst>
                        <p:par>
                          <p:cTn id="1396" fill="hold">
                            <p:stCondLst>
                              <p:cond delay="0"/>
                            </p:stCondLst>
                            <p:childTnLst>
                              <p:par>
                                <p:cTn id="1397" nodeType="clickEffect" fill="hold" presetClass="entr" presetID="2" presetSubtype="4">
                                  <p:stCondLst>
                                    <p:cond delay="0"/>
                                  </p:stCondLst>
                                  <p:childTnLst>
                                    <p:set>
                                      <p:cBhvr>
                                        <p:cTn id="1398" dur="1" fill="hold">
                                          <p:stCondLst>
                                            <p:cond delay="0"/>
                                          </p:stCondLst>
                                        </p:cTn>
                                        <p:tgtEl>
                                          <p:spTgt spid="2291"/>
                                        </p:tgtEl>
                                        <p:attrNameLst>
                                          <p:attrName>style.visibility</p:attrName>
                                        </p:attrNameLst>
                                      </p:cBhvr>
                                      <p:to>
                                        <p:strVal val="visible"/>
                                      </p:to>
                                    </p:set>
                                    <p:anim calcmode="lin" valueType="num">
                                      <p:cBhvr additive="repl">
                                        <p:cTn id="1399" dur="500" fill="hold"/>
                                        <p:tgtEl>
                                          <p:spTgt spid="2291"/>
                                        </p:tgtEl>
                                        <p:attrNameLst>
                                          <p:attrName>ppt_x</p:attrName>
                                        </p:attrNameLst>
                                      </p:cBhvr>
                                      <p:tavLst>
                                        <p:tav tm="0">
                                          <p:val>
                                            <p:strVal val="#ppt_x"/>
                                          </p:val>
                                        </p:tav>
                                        <p:tav tm="100000">
                                          <p:val>
                                            <p:strVal val="#ppt_x"/>
                                          </p:val>
                                        </p:tav>
                                      </p:tavLst>
                                    </p:anim>
                                    <p:anim calcmode="lin" valueType="num">
                                      <p:cBhvr additive="repl">
                                        <p:cTn id="1400" dur="500" fill="hold"/>
                                        <p:tgtEl>
                                          <p:spTgt spid="2291"/>
                                        </p:tgtEl>
                                        <p:attrNameLst>
                                          <p:attrName>ppt_y</p:attrName>
                                        </p:attrNameLst>
                                      </p:cBhvr>
                                      <p:tavLst>
                                        <p:tav tm="0">
                                          <p:val>
                                            <p:strVal val="1+#ppt_h/2"/>
                                          </p:val>
                                        </p:tav>
                                        <p:tav tm="100000">
                                          <p:val>
                                            <p:strVal val="#ppt_y"/>
                                          </p:val>
                                        </p:tav>
                                      </p:tavLst>
                                    </p:anim>
                                  </p:childTnLst>
                                </p:cTn>
                              </p:par>
                              <p:par>
                                <p:cTn id="1401" nodeType="withEffect" fill="hold" presetClass="entr" presetID="2" presetSubtype="4">
                                  <p:stCondLst>
                                    <p:cond delay="0"/>
                                  </p:stCondLst>
                                  <p:childTnLst>
                                    <p:set>
                                      <p:cBhvr>
                                        <p:cTn id="1402" dur="1" fill="hold">
                                          <p:stCondLst>
                                            <p:cond delay="0"/>
                                          </p:stCondLst>
                                        </p:cTn>
                                        <p:tgtEl>
                                          <p:spTgt spid="2289"/>
                                        </p:tgtEl>
                                        <p:attrNameLst>
                                          <p:attrName>style.visibility</p:attrName>
                                        </p:attrNameLst>
                                      </p:cBhvr>
                                      <p:to>
                                        <p:strVal val="visible"/>
                                      </p:to>
                                    </p:set>
                                    <p:anim calcmode="lin" valueType="num">
                                      <p:cBhvr additive="repl">
                                        <p:cTn id="1403" dur="500" fill="hold"/>
                                        <p:tgtEl>
                                          <p:spTgt spid="2289"/>
                                        </p:tgtEl>
                                        <p:attrNameLst>
                                          <p:attrName>ppt_x</p:attrName>
                                        </p:attrNameLst>
                                      </p:cBhvr>
                                      <p:tavLst>
                                        <p:tav tm="0">
                                          <p:val>
                                            <p:strVal val="#ppt_x"/>
                                          </p:val>
                                        </p:tav>
                                        <p:tav tm="100000">
                                          <p:val>
                                            <p:strVal val="#ppt_x"/>
                                          </p:val>
                                        </p:tav>
                                      </p:tavLst>
                                    </p:anim>
                                    <p:anim calcmode="lin" valueType="num">
                                      <p:cBhvr additive="repl">
                                        <p:cTn id="1404" dur="500" fill="hold"/>
                                        <p:tgtEl>
                                          <p:spTgt spid="22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TextShape 1"/>
          <p:cNvSpPr txBox="1"/>
          <p:nvPr/>
        </p:nvSpPr>
        <p:spPr>
          <a:xfrm>
            <a:off x="76320" y="163080"/>
            <a:ext cx="9067680" cy="1893960"/>
          </a:xfrm>
          <a:prstGeom prst="rect">
            <a:avLst/>
          </a:prstGeom>
          <a:noFill/>
          <a:ln>
            <a:noFill/>
          </a:ln>
        </p:spPr>
        <p:txBody>
          <a:bodyPr anchor="b"/>
          <a:p>
            <a:pPr algn="ctr"/>
            <a:br/>
            <a:r>
              <a:rPr b="1" lang="en-ZA" sz="3600" spc="-1" strike="noStrike">
                <a:solidFill>
                  <a:srgbClr val="000000"/>
                </a:solidFill>
                <a:latin typeface="Arial"/>
              </a:rPr>
              <a:t>Experiment Design in</a:t>
            </a:r>
            <a:br/>
            <a:r>
              <a:rPr b="1" lang="en-ZA" sz="3600" spc="-1" strike="noStrike">
                <a:solidFill>
                  <a:srgbClr val="000000"/>
                </a:solidFill>
                <a:latin typeface="Arial"/>
              </a:rPr>
              <a:t> Computer Science</a:t>
            </a:r>
            <a:endParaRPr b="1" lang="en-US" sz="3600" spc="-1" strike="noStrike">
              <a:solidFill>
                <a:srgbClr val="000000"/>
              </a:solidFill>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7" name="TextShape 1"/>
          <p:cNvSpPr txBox="1"/>
          <p:nvPr/>
        </p:nvSpPr>
        <p:spPr>
          <a:xfrm>
            <a:off x="76320" y="437760"/>
            <a:ext cx="8660880" cy="914040"/>
          </a:xfrm>
          <a:prstGeom prst="rect">
            <a:avLst/>
          </a:prstGeom>
          <a:noFill/>
          <a:ln>
            <a:noFill/>
          </a:ln>
        </p:spPr>
        <p:txBody>
          <a:bodyPr anchor="b"/>
          <a:p>
            <a:pPr algn="ctr">
              <a:lnSpc>
                <a:spcPct val="100000"/>
              </a:lnSpc>
            </a:pPr>
            <a:r>
              <a:rPr b="0" lang="en-US" sz="2800" spc="-1" strike="noStrike">
                <a:solidFill>
                  <a:srgbClr val="000000"/>
                </a:solidFill>
                <a:latin typeface="Arial"/>
                <a:ea typeface="ＭＳ Ｐゴシック"/>
              </a:rPr>
              <a:t>And people are are still playing their games</a:t>
            </a:r>
            <a:br/>
            <a:r>
              <a:rPr b="0" lang="en-US" sz="2800" spc="-1" strike="noStrike">
                <a:solidFill>
                  <a:srgbClr val="000000"/>
                </a:solidFill>
                <a:latin typeface="Arial"/>
                <a:ea typeface="ＭＳ Ｐゴシック"/>
              </a:rPr>
              <a:t>But lawsuits &amp; pressure on employers have reduced publicity</a:t>
            </a:r>
            <a:endParaRPr b="0" lang="en-US" sz="2800" spc="-1" strike="noStrike">
              <a:solidFill>
                <a:srgbClr val="3366ff"/>
              </a:solidFill>
              <a:latin typeface="Tahoma"/>
            </a:endParaRPr>
          </a:p>
        </p:txBody>
      </p:sp>
      <p:pic>
        <p:nvPicPr>
          <p:cNvPr id="2298" name="Picture 2" descr=""/>
          <p:cNvPicPr/>
          <p:nvPr/>
        </p:nvPicPr>
        <p:blipFill>
          <a:blip r:embed="rId1"/>
          <a:stretch/>
        </p:blipFill>
        <p:spPr>
          <a:xfrm>
            <a:off x="0" y="1936080"/>
            <a:ext cx="9143640" cy="2985840"/>
          </a:xfrm>
          <a:prstGeom prst="rect">
            <a:avLst/>
          </a:prstGeom>
          <a:ln>
            <a:noFill/>
          </a:ln>
        </p:spPr>
      </p:pic>
      <p:sp>
        <p:nvSpPr>
          <p:cNvPr id="2299" name="CustomShape 2"/>
          <p:cNvSpPr/>
          <p:nvPr/>
        </p:nvSpPr>
        <p:spPr>
          <a:xfrm>
            <a:off x="1447920" y="2133720"/>
            <a:ext cx="2666520" cy="837720"/>
          </a:xfrm>
          <a:prstGeom prst="rect">
            <a:avLst/>
          </a:prstGeom>
          <a:solidFill>
            <a:schemeClr val="accent1"/>
          </a:solidFill>
          <a:ln w="28440">
            <a:solidFill>
              <a:schemeClr val="tx1"/>
            </a:solidFill>
            <a:round/>
            <a:tailEnd len="med" type="triangle" w="med"/>
          </a:ln>
        </p:spPr>
        <p:style>
          <a:lnRef idx="0"/>
          <a:fillRef idx="0"/>
          <a:effectRef idx="0"/>
          <a:fontRef idx="minor"/>
        </p:style>
      </p:sp>
      <p:sp>
        <p:nvSpPr>
          <p:cNvPr id="2300" name="CustomShape 3"/>
          <p:cNvSpPr/>
          <p:nvPr/>
        </p:nvSpPr>
        <p:spPr>
          <a:xfrm>
            <a:off x="380880" y="3555720"/>
            <a:ext cx="4800240" cy="1365840"/>
          </a:xfrm>
          <a:prstGeom prst="rect">
            <a:avLst/>
          </a:prstGeom>
          <a:solidFill>
            <a:schemeClr val="accent1"/>
          </a:solidFill>
          <a:ln w="28440">
            <a:solidFill>
              <a:schemeClr val="tx1"/>
            </a:solidFill>
            <a:round/>
            <a:tailEnd len="med" type="triangle" w="med"/>
          </a:ln>
        </p:spPr>
        <p:style>
          <a:lnRef idx="0"/>
          <a:fillRef idx="0"/>
          <a:effectRef idx="0"/>
          <a:fontRef idx="minor"/>
        </p:style>
      </p:sp>
      <p:sp>
        <p:nvSpPr>
          <p:cNvPr id="2301" name="CustomShape 4"/>
          <p:cNvSpPr/>
          <p:nvPr/>
        </p:nvSpPr>
        <p:spPr>
          <a:xfrm>
            <a:off x="228600" y="5119560"/>
            <a:ext cx="7124400" cy="118692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479"/>
              </a:spcBef>
              <a:buClr>
                <a:srgbClr val="008080"/>
              </a:buClr>
              <a:buFont typeface="Symbol" charset="2"/>
              <a:buChar char=""/>
            </a:pPr>
            <a:r>
              <a:rPr b="0" lang="en-US" sz="2400" spc="-1" strike="noStrike">
                <a:solidFill>
                  <a:srgbClr val="3366ff"/>
                </a:solidFill>
                <a:latin typeface="Tahoma"/>
                <a:ea typeface="ＭＳ Ｐゴシック"/>
              </a:rPr>
              <a:t>https://www.insidehighered.com/quicktakes/2015/01/21/scholar-accused-bogus-boost-google-rating</a:t>
            </a:r>
            <a:endParaRPr b="0" lang="en-US" sz="2400" spc="-1" strike="noStrike">
              <a:latin typeface="Arial"/>
            </a:endParaRPr>
          </a:p>
        </p:txBody>
      </p:sp>
      <p:sp>
        <p:nvSpPr>
          <p:cNvPr id="2302" name="CustomShape 5"/>
          <p:cNvSpPr/>
          <p:nvPr/>
        </p:nvSpPr>
        <p:spPr>
          <a:xfrm>
            <a:off x="114480" y="6075000"/>
            <a:ext cx="8000640" cy="45612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479"/>
              </a:spcBef>
              <a:buClr>
                <a:srgbClr val="008080"/>
              </a:buClr>
              <a:buFont typeface="Symbol" charset="2"/>
              <a:buChar char=""/>
            </a:pPr>
            <a:r>
              <a:rPr b="0" lang="en-US" sz="2400" spc="-1" strike="noStrike">
                <a:solidFill>
                  <a:srgbClr val="3366ff"/>
                </a:solidFill>
                <a:latin typeface="Tahoma"/>
                <a:ea typeface="ＭＳ Ｐゴシック"/>
              </a:rPr>
              <a:t>http://www.biochemia-medica.com/2017/27/273</a:t>
            </a:r>
            <a:endParaRPr b="0" lang="en-US" sz="2400" spc="-1" strike="noStrike">
              <a:latin typeface="Arial"/>
            </a:endParaRPr>
          </a:p>
        </p:txBody>
      </p:sp>
    </p:spTree>
  </p:cSld>
  <p:timing>
    <p:tnLst>
      <p:par>
        <p:cTn id="1405" dur="indefinite" restart="never" nodeType="tmRoot">
          <p:childTnLst>
            <p:seq>
              <p:cTn id="1406" dur="indefinite" nodeType="mainSeq"/>
              <p:prevCondLst>
                <p:cond delay="0" evt="onPrev">
                  <p:tgtEl>
                    <p:sldTgt/>
                  </p:tgtEl>
                </p:cond>
              </p:prevCondLst>
              <p:nextCondLst>
                <p:cond delay="0" evt="onNext">
                  <p:tgtEl>
                    <p:sldTgt/>
                  </p:tgtEl>
                </p:cond>
              </p:nextCondLst>
            </p:seq>
          </p:childTnLst>
        </p:cTn>
      </p:par>
    </p:tnLst>
  </p:timing>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3" name="TextShape 1"/>
          <p:cNvSpPr txBox="1"/>
          <p:nvPr/>
        </p:nvSpPr>
        <p:spPr>
          <a:xfrm>
            <a:off x="406440" y="482760"/>
            <a:ext cx="8229240" cy="914040"/>
          </a:xfrm>
          <a:prstGeom prst="rect">
            <a:avLst/>
          </a:prstGeom>
          <a:noFill/>
          <a:ln>
            <a:noFill/>
          </a:ln>
        </p:spPr>
        <p:txBody>
          <a:bodyPr anchor="b">
            <a:normAutofit/>
          </a:bodyPr>
          <a:p>
            <a:pPr algn="ctr">
              <a:lnSpc>
                <a:spcPct val="100000"/>
              </a:lnSpc>
            </a:pPr>
            <a:r>
              <a:rPr b="1" lang="en-US" sz="4000" spc="-1" strike="noStrike">
                <a:solidFill>
                  <a:srgbClr val="000000"/>
                </a:solidFill>
                <a:latin typeface="Arial"/>
                <a:ea typeface="ＭＳ Ｐゴシック"/>
              </a:rPr>
              <a:t>How predatory publishers damage science</a:t>
            </a:r>
            <a:endParaRPr b="0" lang="en-US" sz="4000" spc="-1" strike="noStrike">
              <a:solidFill>
                <a:srgbClr val="3366ff"/>
              </a:solidFill>
              <a:latin typeface="Tahoma"/>
            </a:endParaRPr>
          </a:p>
        </p:txBody>
      </p:sp>
      <p:sp>
        <p:nvSpPr>
          <p:cNvPr id="2304" name="TextShape 2"/>
          <p:cNvSpPr txBox="1"/>
          <p:nvPr/>
        </p:nvSpPr>
        <p:spPr>
          <a:xfrm>
            <a:off x="457200" y="144792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They've increased published research misconduct, such as plagiarism</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 pseudo-science they publish gets indexed in Google Scholar and other academic indexes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They threaten demarcation, the division between science and pseudo-science, the cumulative nature of research</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They feed bogus research to societal institutions that depend on authentic science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Entrepreneurs are using predatory publishers to make products appear efficacious</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1407" dur="indefinite" restart="never" nodeType="tmRoot">
          <p:childTnLst>
            <p:seq>
              <p:cTn id="1408" dur="indefinite" nodeType="mainSeq"/>
              <p:prevCondLst>
                <p:cond delay="0" evt="onPrev">
                  <p:tgtEl>
                    <p:sldTgt/>
                  </p:tgtEl>
                </p:cond>
              </p:prevCondLst>
              <p:nextCondLst>
                <p:cond delay="0" evt="onNext">
                  <p:tgtEl>
                    <p:sldTgt/>
                  </p:tgtEl>
                </p:cond>
              </p:nextCondLst>
            </p:seq>
          </p:childTnLst>
        </p:cTn>
      </p:par>
    </p:tnLst>
  </p:timing>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5" name="TextShape 1"/>
          <p:cNvSpPr txBox="1"/>
          <p:nvPr/>
        </p:nvSpPr>
        <p:spPr>
          <a:xfrm>
            <a:off x="898560" y="-457200"/>
            <a:ext cx="6644880" cy="1125000"/>
          </a:xfrm>
          <a:prstGeom prst="rect">
            <a:avLst/>
          </a:prstGeom>
          <a:noFill/>
          <a:ln>
            <a:noFill/>
          </a:ln>
        </p:spPr>
        <p:txBody>
          <a:bodyPr anchor="b">
            <a:normAutofit/>
          </a:bodyPr>
          <a:p>
            <a:pPr algn="ctr">
              <a:lnSpc>
                <a:spcPct val="100000"/>
              </a:lnSpc>
            </a:pPr>
            <a:r>
              <a:rPr b="1" lang="en-US" sz="4000" spc="-1" strike="noStrike">
                <a:solidFill>
                  <a:srgbClr val="000000"/>
                </a:solidFill>
                <a:latin typeface="Arial"/>
                <a:ea typeface="ＭＳ Ｐゴシック"/>
              </a:rPr>
              <a:t>Fake Impact Factors</a:t>
            </a:r>
            <a:endParaRPr b="0" lang="en-US" sz="4000" spc="-1" strike="noStrike">
              <a:solidFill>
                <a:srgbClr val="3366ff"/>
              </a:solidFill>
              <a:latin typeface="Tahoma"/>
            </a:endParaRPr>
          </a:p>
        </p:txBody>
      </p:sp>
      <p:sp>
        <p:nvSpPr>
          <p:cNvPr id="2306" name="TextShape 2"/>
          <p:cNvSpPr txBox="1"/>
          <p:nvPr/>
        </p:nvSpPr>
        <p:spPr>
          <a:xfrm>
            <a:off x="0" y="838080"/>
            <a:ext cx="4952520" cy="456696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Companies make up and sell impact factors to open-access journal publishers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Many publish articles mistakenly believing that their work is in an reasonable impact factor journal</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Predatory journals advertise their bogus impact factors in spam email and on their websites</a:t>
            </a:r>
            <a:endParaRPr b="0" lang="en-US" sz="2800" spc="-1" strike="noStrike">
              <a:solidFill>
                <a:srgbClr val="000000"/>
              </a:solidFill>
              <a:latin typeface="Arial"/>
            </a:endParaRPr>
          </a:p>
        </p:txBody>
      </p:sp>
      <p:pic>
        <p:nvPicPr>
          <p:cNvPr id="2307" name="Picture 4" descr=""/>
          <p:cNvPicPr/>
          <p:nvPr/>
        </p:nvPicPr>
        <p:blipFill>
          <a:blip r:embed="rId1"/>
          <a:stretch/>
        </p:blipFill>
        <p:spPr>
          <a:xfrm>
            <a:off x="5091840" y="4764960"/>
            <a:ext cx="3693960" cy="1411560"/>
          </a:xfrm>
          <a:prstGeom prst="rect">
            <a:avLst/>
          </a:prstGeom>
          <a:ln w="12600">
            <a:solidFill>
              <a:schemeClr val="tx1"/>
            </a:solidFill>
            <a:round/>
          </a:ln>
        </p:spPr>
      </p:pic>
      <p:pic>
        <p:nvPicPr>
          <p:cNvPr id="2308" name="Picture 5" descr=""/>
          <p:cNvPicPr/>
          <p:nvPr/>
        </p:nvPicPr>
        <p:blipFill>
          <a:blip r:embed="rId2"/>
          <a:stretch/>
        </p:blipFill>
        <p:spPr>
          <a:xfrm>
            <a:off x="5091840" y="3644640"/>
            <a:ext cx="3693960" cy="868680"/>
          </a:xfrm>
          <a:prstGeom prst="rect">
            <a:avLst/>
          </a:prstGeom>
          <a:ln w="19080">
            <a:solidFill>
              <a:schemeClr val="tx1"/>
            </a:solidFill>
            <a:round/>
          </a:ln>
          <a:effectLst>
            <a:outerShdw algn="tl" blurRad="50800" dir="2700000" dist="38100" rotWithShape="0">
              <a:srgbClr val="000000">
                <a:alpha val="40000"/>
              </a:srgbClr>
            </a:outerShdw>
          </a:effectLst>
        </p:spPr>
      </p:pic>
      <p:pic>
        <p:nvPicPr>
          <p:cNvPr id="2309" name="Picture 7" descr=""/>
          <p:cNvPicPr/>
          <p:nvPr/>
        </p:nvPicPr>
        <p:blipFill>
          <a:blip r:embed="rId3"/>
          <a:stretch/>
        </p:blipFill>
        <p:spPr>
          <a:xfrm>
            <a:off x="5091840" y="675720"/>
            <a:ext cx="3693960" cy="1081800"/>
          </a:xfrm>
          <a:prstGeom prst="rect">
            <a:avLst/>
          </a:prstGeom>
          <a:ln>
            <a:noFill/>
          </a:ln>
          <a:effectLst>
            <a:outerShdw algn="tl" blurRad="50800" dir="2700000" dist="38100" rotWithShape="0">
              <a:srgbClr val="000000">
                <a:alpha val="40000"/>
              </a:srgbClr>
            </a:outerShdw>
          </a:effectLst>
        </p:spPr>
      </p:pic>
      <p:pic>
        <p:nvPicPr>
          <p:cNvPr id="2310" name="Picture 8" descr=""/>
          <p:cNvPicPr/>
          <p:nvPr/>
        </p:nvPicPr>
        <p:blipFill>
          <a:blip r:embed="rId4"/>
          <a:stretch/>
        </p:blipFill>
        <p:spPr>
          <a:xfrm>
            <a:off x="5091840" y="1895040"/>
            <a:ext cx="3693960" cy="1497600"/>
          </a:xfrm>
          <a:prstGeom prst="rect">
            <a:avLst/>
          </a:prstGeom>
          <a:ln>
            <a:noFill/>
          </a:ln>
          <a:effectLst>
            <a:outerShdw algn="tl" blurRad="50800" dir="2700000" dist="38100" rotWithShape="0">
              <a:srgbClr val="000000">
                <a:alpha val="40000"/>
              </a:srgbClr>
            </a:outerShdw>
          </a:effectLst>
        </p:spPr>
      </p:pic>
    </p:spTree>
  </p:cSld>
  <p:timing>
    <p:tnLst>
      <p:par>
        <p:cTn id="1409" dur="indefinite" restart="never" nodeType="tmRoot">
          <p:childTnLst>
            <p:seq>
              <p:cTn id="1410" dur="indefinite" nodeType="mainSeq"/>
              <p:prevCondLst>
                <p:cond delay="0" evt="onPrev">
                  <p:tgtEl>
                    <p:sldTgt/>
                  </p:tgtEl>
                </p:cond>
              </p:prevCondLst>
              <p:nextCondLst>
                <p:cond delay="0" evt="onNext">
                  <p:tgtEl>
                    <p:sldTgt/>
                  </p:tgtEl>
                </p:cond>
              </p:nextCondLst>
            </p:seq>
          </p:childTnLst>
        </p:cTn>
      </p:par>
    </p:tnLst>
  </p:timing>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1" name="TextShape 1"/>
          <p:cNvSpPr txBox="1"/>
          <p:nvPr/>
        </p:nvSpPr>
        <p:spPr>
          <a:xfrm>
            <a:off x="406440" y="22860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Resources on Predatory Pub.</a:t>
            </a:r>
            <a:r>
              <a:rPr b="0" lang="en-US" sz="4000" spc="-1" strike="noStrike">
                <a:solidFill>
                  <a:srgbClr val="000000"/>
                </a:solidFill>
                <a:latin typeface="Arial"/>
                <a:ea typeface="ＭＳ Ｐゴシック"/>
              </a:rPr>
              <a:t>	</a:t>
            </a:r>
            <a:endParaRPr b="0" lang="en-US" sz="4000" spc="-1" strike="noStrike">
              <a:solidFill>
                <a:srgbClr val="3366ff"/>
              </a:solidFill>
              <a:latin typeface="Tahoma"/>
            </a:endParaRPr>
          </a:p>
        </p:txBody>
      </p:sp>
      <p:sp>
        <p:nvSpPr>
          <p:cNvPr id="2312" name="TextShape 2"/>
          <p:cNvSpPr txBox="1"/>
          <p:nvPr/>
        </p:nvSpPr>
        <p:spPr>
          <a:xfrm>
            <a:off x="457200" y="1295280"/>
            <a:ext cx="838152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u="sng">
                <a:solidFill>
                  <a:srgbClr val="ff00ff"/>
                </a:solidFill>
                <a:uFillTx/>
                <a:latin typeface="Arial"/>
                <a:ea typeface="ＭＳ Ｐゴシック"/>
                <a:hlinkClick r:id="rId1"/>
              </a:rPr>
              <a:t>https://libguides.gwumc.edu/PredatoryPublishin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u="sng">
                <a:solidFill>
                  <a:srgbClr val="ff00ff"/>
                </a:solidFill>
                <a:uFillTx/>
                <a:latin typeface="Arial"/>
                <a:ea typeface="ＭＳ Ｐゴシック"/>
                <a:hlinkClick r:id="rId2"/>
              </a:rPr>
              <a:t>https://www.councilscienceeditors.org/resource-library/editorial-policies/cse-policies/approved-by-the-cse-board-of-directors/predatory-deceptive-publishers-recommendations-caution/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https://libguides.usask.ca/predatorypublishers</a:t>
            </a:r>
            <a:endParaRPr b="0" lang="en-US" sz="2800" spc="-1" strike="noStrike">
              <a:solidFill>
                <a:srgbClr val="000000"/>
              </a:solidFill>
              <a:latin typeface="Arial"/>
            </a:endParaRPr>
          </a:p>
        </p:txBody>
      </p:sp>
    </p:spTree>
  </p:cSld>
  <p:timing>
    <p:tnLst>
      <p:par>
        <p:cTn id="1411" dur="indefinite" restart="never" nodeType="tmRoot">
          <p:childTnLst>
            <p:seq>
              <p:cTn id="1412" dur="indefinite" nodeType="mainSeq"/>
              <p:prevCondLst>
                <p:cond delay="0" evt="onPrev">
                  <p:tgtEl>
                    <p:sldTgt/>
                  </p:tgtEl>
                </p:cond>
              </p:prevCondLst>
              <p:nextCondLst>
                <p:cond delay="0" evt="onNext">
                  <p:tgtEl>
                    <p:sldTgt/>
                  </p:tgtEl>
                </p:cond>
              </p:nextCondLst>
            </p:seq>
          </p:childTnLst>
        </p:cTn>
      </p:par>
    </p:tnLst>
  </p:timing>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3" name="TextShape 1"/>
          <p:cNvSpPr txBox="1"/>
          <p:nvPr/>
        </p:nvSpPr>
        <p:spPr>
          <a:xfrm>
            <a:off x="406440" y="228600"/>
            <a:ext cx="8229240" cy="914040"/>
          </a:xfrm>
          <a:prstGeom prst="rect">
            <a:avLst/>
          </a:prstGeom>
          <a:noFill/>
          <a:ln>
            <a:noFill/>
          </a:ln>
        </p:spPr>
        <p:txBody>
          <a:bodyPr anchor="b">
            <a:normAutofit/>
          </a:bodyPr>
          <a:p>
            <a:pPr algn="ctr">
              <a:lnSpc>
                <a:spcPct val="100000"/>
              </a:lnSpc>
            </a:pPr>
            <a:r>
              <a:rPr b="1" lang="en-US" sz="4000" spc="-1" strike="noStrike">
                <a:solidFill>
                  <a:srgbClr val="000000"/>
                </a:solidFill>
                <a:latin typeface="Arial"/>
                <a:ea typeface="ＭＳ Ｐゴシック"/>
              </a:rPr>
              <a:t>Author services companies</a:t>
            </a:r>
            <a:br/>
            <a:endParaRPr b="0" lang="en-US" sz="4000" spc="-1" strike="noStrike">
              <a:solidFill>
                <a:srgbClr val="3366ff"/>
              </a:solidFill>
              <a:latin typeface="Tahoma"/>
            </a:endParaRPr>
          </a:p>
        </p:txBody>
      </p:sp>
      <p:sp>
        <p:nvSpPr>
          <p:cNvPr id="2314" name="TextShape 2"/>
          <p:cNvSpPr txBox="1"/>
          <p:nvPr/>
        </p:nvSpPr>
        <p:spPr>
          <a:xfrm>
            <a:off x="457200" y="990720"/>
            <a:ext cx="8178480" cy="49273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Provide services such as copyediting, pre-publication peer-review, statistical, methodological review, research promotion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u="sng">
                <a:solidFill>
                  <a:srgbClr val="000000"/>
                </a:solidFill>
                <a:uFillTx/>
                <a:latin typeface="Arial"/>
                <a:ea typeface="ＭＳ Ｐゴシック"/>
              </a:rPr>
              <a:t>Most are not predatory but quality varies.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Advantages those with money, who submit polished manuscripts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 costs of scholarly publishing on the authors, favoring those with money (I say it has for a long time)</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pic>
        <p:nvPicPr>
          <p:cNvPr id="2315" name="Picture 3" descr=""/>
          <p:cNvPicPr/>
          <p:nvPr/>
        </p:nvPicPr>
        <p:blipFill>
          <a:blip r:embed="rId1"/>
          <a:stretch/>
        </p:blipFill>
        <p:spPr>
          <a:xfrm>
            <a:off x="252720" y="5219640"/>
            <a:ext cx="2892960" cy="1294920"/>
          </a:xfrm>
          <a:prstGeom prst="rect">
            <a:avLst/>
          </a:prstGeom>
          <a:ln>
            <a:noFill/>
          </a:ln>
          <a:effectLst>
            <a:outerShdw algn="tl" blurRad="50800" dir="2700000" dist="38100" rotWithShape="0">
              <a:srgbClr val="000000">
                <a:alpha val="40000"/>
              </a:srgbClr>
            </a:outerShdw>
          </a:effectLst>
        </p:spPr>
      </p:pic>
      <p:pic>
        <p:nvPicPr>
          <p:cNvPr id="2316" name="Picture 4" descr=""/>
          <p:cNvPicPr/>
          <p:nvPr/>
        </p:nvPicPr>
        <p:blipFill>
          <a:blip r:embed="rId2"/>
          <a:stretch/>
        </p:blipFill>
        <p:spPr>
          <a:xfrm>
            <a:off x="3305520" y="5219640"/>
            <a:ext cx="2959200" cy="1294920"/>
          </a:xfrm>
          <a:prstGeom prst="rect">
            <a:avLst/>
          </a:prstGeom>
          <a:ln>
            <a:noFill/>
          </a:ln>
          <a:effectLst>
            <a:outerShdw algn="tl" blurRad="50800" dir="2700000" dist="38100" rotWithShape="0">
              <a:srgbClr val="000000">
                <a:alpha val="40000"/>
              </a:srgbClr>
            </a:outerShdw>
          </a:effectLst>
        </p:spPr>
      </p:pic>
      <p:pic>
        <p:nvPicPr>
          <p:cNvPr id="2317" name="Picture 7" descr=""/>
          <p:cNvPicPr/>
          <p:nvPr/>
        </p:nvPicPr>
        <p:blipFill>
          <a:blip r:embed="rId3"/>
          <a:stretch/>
        </p:blipFill>
        <p:spPr>
          <a:xfrm>
            <a:off x="6424560" y="5219640"/>
            <a:ext cx="2261880" cy="1296000"/>
          </a:xfrm>
          <a:prstGeom prst="rect">
            <a:avLst/>
          </a:prstGeom>
          <a:ln>
            <a:noFill/>
          </a:ln>
          <a:effectLst>
            <a:outerShdw algn="tl" blurRad="50800" dir="2700000" dist="38100" rotWithShape="0">
              <a:srgbClr val="000000">
                <a:alpha val="40000"/>
              </a:srgbClr>
            </a:outerShdw>
          </a:effectLst>
        </p:spPr>
      </p:pic>
    </p:spTree>
  </p:cSld>
  <p:timing>
    <p:tnLst>
      <p:par>
        <p:cTn id="1413" dur="indefinite" restart="never" nodeType="tmRoot">
          <p:childTnLst>
            <p:seq>
              <p:cTn id="1414" dur="indefinite" nodeType="mainSeq"/>
              <p:prevCondLst>
                <p:cond delay="0" evt="onPrev">
                  <p:tgtEl>
                    <p:sldTgt/>
                  </p:tgtEl>
                </p:cond>
              </p:prevCondLst>
              <p:nextCondLst>
                <p:cond delay="0" evt="onNext">
                  <p:tgtEl>
                    <p:sldTgt/>
                  </p:tgtEl>
                </p:cond>
              </p:nextCondLst>
            </p:seq>
          </p:childTnLst>
        </p:cTn>
      </p:par>
    </p:tnLst>
  </p:timing>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8" name="TextShape 1"/>
          <p:cNvSpPr txBox="1"/>
          <p:nvPr/>
        </p:nvSpPr>
        <p:spPr>
          <a:xfrm>
            <a:off x="406440" y="228600"/>
            <a:ext cx="8229240" cy="914040"/>
          </a:xfrm>
          <a:prstGeom prst="rect">
            <a:avLst/>
          </a:prstGeom>
          <a:noFill/>
          <a:ln>
            <a:noFill/>
          </a:ln>
        </p:spPr>
        <p:txBody>
          <a:bodyPr anchor="b"/>
          <a:p>
            <a:endParaRPr b="0" lang="en-US" sz="2400" spc="-1" strike="noStrike">
              <a:solidFill>
                <a:srgbClr val="3366ff"/>
              </a:solidFill>
              <a:latin typeface="Tahoma"/>
            </a:endParaRPr>
          </a:p>
        </p:txBody>
      </p:sp>
      <p:sp>
        <p:nvSpPr>
          <p:cNvPr id="2319" name="TextShape 2"/>
          <p:cNvSpPr txBox="1"/>
          <p:nvPr/>
        </p:nvSpPr>
        <p:spPr>
          <a:xfrm>
            <a:off x="457200" y="1295280"/>
            <a:ext cx="8178480" cy="4927320"/>
          </a:xfrm>
          <a:prstGeom prst="rect">
            <a:avLst/>
          </a:prstGeom>
          <a:noFill/>
          <a:ln>
            <a:noFill/>
          </a:ln>
        </p:spPr>
        <p:txBody>
          <a:bodyPr/>
          <a:p>
            <a:endParaRPr b="0" lang="en-US" sz="2800" spc="-1" strike="noStrike">
              <a:solidFill>
                <a:srgbClr val="000000"/>
              </a:solidFill>
              <a:latin typeface="Arial"/>
            </a:endParaRPr>
          </a:p>
        </p:txBody>
      </p:sp>
    </p:spTree>
  </p:cSld>
  <p:timing>
    <p:tnLst>
      <p:par>
        <p:cTn id="1415" dur="indefinite" restart="never" nodeType="tmRoot">
          <p:childTnLst>
            <p:seq>
              <p:cTn id="1416" dur="indefinite" nodeType="mainSeq"/>
              <p:prevCondLst>
                <p:cond delay="0" evt="onPrev">
                  <p:tgtEl>
                    <p:sldTgt/>
                  </p:tgtEl>
                </p:cond>
              </p:prevCondLst>
              <p:nextCondLst>
                <p:cond delay="0" evt="onNext">
                  <p:tgtEl>
                    <p:sldTgt/>
                  </p:tgtEl>
                </p:cond>
              </p:nextCondLst>
            </p:seq>
          </p:childTnLst>
        </p:cTn>
      </p:par>
    </p:tnLst>
  </p:timing>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0" name="TextShape 1"/>
          <p:cNvSpPr txBox="1"/>
          <p:nvPr/>
        </p:nvSpPr>
        <p:spPr>
          <a:xfrm>
            <a:off x="76320" y="163080"/>
            <a:ext cx="9067320" cy="1893960"/>
          </a:xfrm>
          <a:prstGeom prst="rect">
            <a:avLst/>
          </a:prstGeom>
          <a:noFill/>
          <a:ln>
            <a:noFill/>
          </a:ln>
        </p:spPr>
        <p:txBody>
          <a:bodyPr lIns="90000" rIns="90000" tIns="45000" bIns="45000" anchor="ctr">
            <a:normAutofit/>
          </a:bodyPr>
          <a:p>
            <a:pPr algn="ctr">
              <a:lnSpc>
                <a:spcPct val="100000"/>
              </a:lnSpc>
            </a:pPr>
            <a:r>
              <a:rPr b="1" lang="en-US" sz="3600" spc="-1" strike="noStrike" cap="small">
                <a:solidFill>
                  <a:srgbClr val="000000"/>
                </a:solidFill>
                <a:latin typeface="Arial"/>
                <a:ea typeface="ＭＳ Ｐゴシック"/>
              </a:rPr>
              <a:t>How to give a great research talk</a:t>
            </a:r>
            <a:endParaRPr b="0" lang="en-US" sz="3600" spc="-1" strike="noStrike">
              <a:solidFill>
                <a:srgbClr val="000000"/>
              </a:solidFill>
              <a:latin typeface="Comic Sans MS"/>
            </a:endParaRPr>
          </a:p>
        </p:txBody>
      </p:sp>
      <p:sp>
        <p:nvSpPr>
          <p:cNvPr id="2321" name="TextShape 2"/>
          <p:cNvSpPr txBox="1"/>
          <p:nvPr/>
        </p:nvSpPr>
        <p:spPr>
          <a:xfrm>
            <a:off x="799920" y="2205000"/>
            <a:ext cx="7619760" cy="1752120"/>
          </a:xfrm>
          <a:prstGeom prst="rect">
            <a:avLst/>
          </a:prstGeom>
          <a:noFill/>
          <a:ln w="9360">
            <a:noFill/>
          </a:ln>
        </p:spPr>
        <p:txBody>
          <a:bodyPr>
            <a:normAutofit/>
          </a:bodyPr>
          <a:p>
            <a:pPr algn="ctr">
              <a:lnSpc>
                <a:spcPct val="100000"/>
              </a:lnSpc>
              <a:spcBef>
                <a:spcPts val="1349"/>
              </a:spcBef>
            </a:pPr>
            <a:r>
              <a:rPr b="1" lang="en-US" sz="1350" spc="-1" strike="noStrike">
                <a:solidFill>
                  <a:srgbClr val="575f6d"/>
                </a:solidFill>
                <a:latin typeface="Arial"/>
                <a:ea typeface="ＭＳ Ｐゴシック"/>
              </a:rPr>
              <a:t>Based  in part on on material from Simon.Jones,  J.Huges, J. Launchbury, </a:t>
            </a:r>
            <a:endParaRPr b="0" lang="en-US" sz="1350" spc="-1" strike="noStrike">
              <a:latin typeface="Arial"/>
            </a:endParaRPr>
          </a:p>
          <a:p>
            <a:pPr algn="ctr">
              <a:lnSpc>
                <a:spcPct val="100000"/>
              </a:lnSpc>
              <a:spcBef>
                <a:spcPts val="1349"/>
              </a:spcBef>
            </a:pPr>
            <a:r>
              <a:rPr b="1" lang="en-US" sz="1400" spc="-1" strike="noStrike">
                <a:solidFill>
                  <a:srgbClr val="575f6d"/>
                </a:solidFill>
                <a:latin typeface="Arial"/>
                <a:ea typeface="ＭＳ Ｐゴシック"/>
              </a:rPr>
              <a:t>Stephanie Pfirman, Tom Carsey</a:t>
            </a:r>
            <a:endParaRPr b="0" lang="en-US" sz="1400" spc="-1" strike="noStrike">
              <a:latin typeface="Arial"/>
            </a:endParaRPr>
          </a:p>
          <a:p>
            <a:pPr algn="ctr">
              <a:lnSpc>
                <a:spcPct val="100000"/>
              </a:lnSpc>
              <a:spcBef>
                <a:spcPts val="1349"/>
              </a:spcBef>
            </a:pPr>
            <a:endParaRPr b="0" lang="en-US" sz="1400" spc="-1" strike="noStrike">
              <a:latin typeface="Arial"/>
            </a:endParaRPr>
          </a:p>
          <a:p>
            <a:pPr algn="ctr">
              <a:lnSpc>
                <a:spcPct val="100000"/>
              </a:lnSpc>
              <a:spcBef>
                <a:spcPts val="1349"/>
              </a:spcBef>
            </a:pPr>
            <a:endParaRPr b="0" lang="en-US" sz="1400" spc="-1" strike="noStrike">
              <a:latin typeface="Arial"/>
            </a:endParaRPr>
          </a:p>
          <a:p>
            <a:pPr algn="ctr">
              <a:lnSpc>
                <a:spcPct val="100000"/>
              </a:lnSpc>
              <a:spcBef>
                <a:spcPts val="1349"/>
              </a:spcBef>
            </a:pPr>
            <a:endParaRPr b="0" lang="en-US" sz="1400" spc="-1" strike="noStrike">
              <a:latin typeface="Arial"/>
            </a:endParaRPr>
          </a:p>
        </p:txBody>
      </p:sp>
    </p:spTree>
  </p:cSld>
  <p:timing>
    <p:tnLst>
      <p:par>
        <p:cTn id="1417" dur="indefinite" restart="never" nodeType="tmRoot">
          <p:childTnLst>
            <p:seq>
              <p:cTn id="1418" dur="indefinite" nodeType="mainSeq"/>
              <p:prevCondLst>
                <p:cond delay="0" evt="onPrev">
                  <p:tgtEl>
                    <p:sldTgt/>
                  </p:tgtEl>
                </p:cond>
              </p:prevCondLst>
              <p:nextCondLst>
                <p:cond delay="0" evt="onNext">
                  <p:tgtEl>
                    <p:sldTgt/>
                  </p:tgtEl>
                </p:cond>
              </p:nextCondLst>
            </p:seq>
          </p:childTnLst>
        </p:cTn>
      </p:par>
    </p:tnLst>
  </p:timing>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2"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Giving a good talk</a:t>
            </a:r>
            <a:endParaRPr b="0" lang="en-US" sz="3600" spc="-1" strike="noStrike">
              <a:solidFill>
                <a:srgbClr val="000000"/>
              </a:solidFill>
              <a:latin typeface="Comic Sans MS"/>
            </a:endParaRPr>
          </a:p>
        </p:txBody>
      </p:sp>
      <p:sp>
        <p:nvSpPr>
          <p:cNvPr id="2323" name="CustomShape 2"/>
          <p:cNvSpPr/>
          <p:nvPr/>
        </p:nvSpPr>
        <p:spPr>
          <a:xfrm>
            <a:off x="762120" y="1752480"/>
            <a:ext cx="6617880" cy="2649960"/>
          </a:xfrm>
          <a:prstGeom prst="rect">
            <a:avLst/>
          </a:prstGeom>
          <a:noFill/>
          <a:ln>
            <a:noFill/>
          </a:ln>
        </p:spPr>
        <p:style>
          <a:lnRef idx="0"/>
          <a:fillRef idx="0"/>
          <a:effectRef idx="0"/>
          <a:fontRef idx="minor"/>
        </p:style>
        <p:txBody>
          <a:bodyPr lIns="90000" rIns="90000" tIns="45000" bIns="45000"/>
          <a:p>
            <a:pPr marL="284040" indent="-283680">
              <a:lnSpc>
                <a:spcPct val="100000"/>
              </a:lnSpc>
              <a:spcBef>
                <a:spcPts val="1120"/>
              </a:spcBef>
            </a:pPr>
            <a:r>
              <a:rPr b="0" lang="en-US" sz="2800" spc="-1" strike="noStrike">
                <a:solidFill>
                  <a:srgbClr val="000000"/>
                </a:solidFill>
                <a:latin typeface="Comic Sans MS"/>
              </a:rPr>
              <a:t>This presentation is about how to give a good research talk</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What your talk is for</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What to put in it (and what not to)</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How to present it</a:t>
            </a:r>
            <a:endParaRPr b="0" lang="en-US" sz="2800" spc="-1" strike="noStrike">
              <a:latin typeface="Arial"/>
            </a:endParaRPr>
          </a:p>
        </p:txBody>
      </p:sp>
      <p:pic>
        <p:nvPicPr>
          <p:cNvPr id="2324" name="Rectangle 97283" descr=""/>
          <p:cNvPicPr/>
          <p:nvPr/>
        </p:nvPicPr>
        <p:blipFill>
          <a:blip r:embed="rId1"/>
          <a:stretch/>
        </p:blipFill>
        <p:spPr>
          <a:xfrm>
            <a:off x="6227640" y="4076640"/>
            <a:ext cx="2265120" cy="2085480"/>
          </a:xfrm>
          <a:prstGeom prst="rect">
            <a:avLst/>
          </a:prstGeom>
          <a:ln>
            <a:noFill/>
          </a:ln>
        </p:spPr>
      </p:pic>
    </p:spTree>
  </p:cSld>
  <p:timing>
    <p:tnLst>
      <p:par>
        <p:cTn id="1419" dur="indefinite" restart="never" nodeType="tmRoot">
          <p:childTnLst>
            <p:seq>
              <p:cTn id="1420" dur="indefinite" nodeType="mainSeq"/>
              <p:prevCondLst>
                <p:cond delay="0" evt="onPrev">
                  <p:tgtEl>
                    <p:sldTgt/>
                  </p:tgtEl>
                </p:cond>
              </p:prevCondLst>
              <p:nextCondLst>
                <p:cond delay="0" evt="onNext">
                  <p:tgtEl>
                    <p:sldTgt/>
                  </p:tgtEl>
                </p:cond>
              </p:nextCondLst>
            </p:seq>
          </p:childTnLst>
        </p:cTn>
      </p:par>
    </p:tnLst>
  </p:timing>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5"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2800" spc="-1" strike="noStrike" cap="small">
                <a:solidFill>
                  <a:srgbClr val="000000"/>
                </a:solidFill>
                <a:latin typeface="Arial"/>
                <a:ea typeface="ＭＳ Ｐゴシック"/>
              </a:rPr>
              <a:t>Why you should listen to this talk</a:t>
            </a:r>
            <a:endParaRPr b="0" lang="en-US" sz="2800" spc="-1" strike="noStrike">
              <a:solidFill>
                <a:srgbClr val="000000"/>
              </a:solidFill>
              <a:latin typeface="Comic Sans MS"/>
            </a:endParaRPr>
          </a:p>
        </p:txBody>
      </p:sp>
      <p:sp>
        <p:nvSpPr>
          <p:cNvPr id="2326" name="TextShape 2"/>
          <p:cNvSpPr txBox="1"/>
          <p:nvPr/>
        </p:nvSpPr>
        <p:spPr>
          <a:xfrm>
            <a:off x="685800" y="1600200"/>
            <a:ext cx="8229240" cy="499716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2800" spc="-1" strike="noStrike">
                <a:solidFill>
                  <a:srgbClr val="000000"/>
                </a:solidFill>
                <a:latin typeface="Arial"/>
                <a:ea typeface="ＭＳ Ｐゴシック"/>
              </a:rPr>
              <a:t>Because many research talks are poor...</a:t>
            </a:r>
            <a:endParaRPr b="0" lang="en-US" sz="28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800" spc="-1" strike="noStrike">
                <a:solidFill>
                  <a:srgbClr val="000000"/>
                </a:solidFill>
                <a:latin typeface="Arial"/>
                <a:ea typeface="ＭＳ Ｐゴシック"/>
              </a:rPr>
              <a:t>...and quite simple things can make </a:t>
            </a:r>
            <a:r>
              <a:rPr b="0" i="1" lang="en-US" sz="2800" spc="-1" strike="noStrike">
                <a:solidFill>
                  <a:srgbClr val="000000"/>
                </a:solidFill>
                <a:latin typeface="Arial"/>
                <a:ea typeface="ＭＳ Ｐゴシック"/>
              </a:rPr>
              <a:t>your</a:t>
            </a:r>
            <a:r>
              <a:rPr b="0" lang="en-US" sz="2800" spc="-1" strike="noStrike">
                <a:solidFill>
                  <a:srgbClr val="000000"/>
                </a:solidFill>
                <a:latin typeface="Arial"/>
                <a:ea typeface="ＭＳ Ｐゴシック"/>
              </a:rPr>
              <a:t> talks much better</a:t>
            </a:r>
            <a:endParaRPr b="0" lang="en-US" sz="28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800" spc="-1" strike="noStrike">
                <a:solidFill>
                  <a:srgbClr val="000000"/>
                </a:solidFill>
                <a:latin typeface="Arial"/>
                <a:ea typeface="ＭＳ Ｐゴシック"/>
              </a:rPr>
              <a:t>Because everyone benefits from good talks </a:t>
            </a:r>
            <a:endParaRPr b="0" lang="en-US" sz="2800" spc="-1" strike="noStrike">
              <a:solidFill>
                <a:srgbClr val="000000"/>
              </a:solidFill>
              <a:latin typeface="Arial"/>
            </a:endParaRPr>
          </a:p>
          <a:p>
            <a:pPr lvl="1" marL="410760" indent="-171000">
              <a:lnSpc>
                <a:spcPct val="100000"/>
              </a:lnSpc>
              <a:spcBef>
                <a:spcPts val="751"/>
              </a:spcBef>
              <a:buClr>
                <a:srgbClr val="4b92db"/>
              </a:buClr>
              <a:buSzPct val="80000"/>
              <a:buFont typeface="Wingdings 2" charset="2"/>
              <a:buChar char=""/>
            </a:pPr>
            <a:r>
              <a:rPr b="0" lang="en-US" sz="2400" spc="-1" strike="noStrike">
                <a:solidFill>
                  <a:srgbClr val="000000"/>
                </a:solidFill>
                <a:latin typeface="Arial"/>
                <a:ea typeface="ＭＳ Ｐゴシック"/>
              </a:rPr>
              <a:t>Your audience is happier</a:t>
            </a:r>
            <a:endParaRPr b="0" lang="en-US" sz="2400" spc="-1" strike="noStrike">
              <a:solidFill>
                <a:srgbClr val="000000"/>
              </a:solidFill>
              <a:latin typeface="Arial"/>
            </a:endParaRPr>
          </a:p>
          <a:p>
            <a:pPr lvl="1" marL="410760" indent="-171000">
              <a:lnSpc>
                <a:spcPct val="100000"/>
              </a:lnSpc>
              <a:spcBef>
                <a:spcPts val="751"/>
              </a:spcBef>
              <a:buClr>
                <a:srgbClr val="4b92db"/>
              </a:buClr>
              <a:buSzPct val="80000"/>
              <a:buFont typeface="Wingdings 2" charset="2"/>
              <a:buChar char=""/>
            </a:pPr>
            <a:r>
              <a:rPr b="0" lang="en-US" sz="2400" spc="-1" strike="noStrike">
                <a:solidFill>
                  <a:srgbClr val="000000"/>
                </a:solidFill>
                <a:latin typeface="Arial"/>
                <a:ea typeface="ＭＳ Ｐゴシック"/>
              </a:rPr>
              <a:t>You get promoted</a:t>
            </a:r>
            <a:endParaRPr b="0" lang="en-US" sz="2400" spc="-1" strike="noStrike">
              <a:solidFill>
                <a:srgbClr val="000000"/>
              </a:solidFill>
              <a:latin typeface="Arial"/>
            </a:endParaRPr>
          </a:p>
          <a:p>
            <a:pPr marL="171360" indent="-171000">
              <a:lnSpc>
                <a:spcPct val="100000"/>
              </a:lnSpc>
              <a:spcBef>
                <a:spcPts val="1120"/>
              </a:spcBef>
              <a:buClr>
                <a:srgbClr val="d2611c"/>
              </a:buClr>
              <a:buSzPct val="50000"/>
              <a:buFont typeface="Wingdings" charset="2"/>
              <a:buChar char=""/>
            </a:pPr>
            <a:r>
              <a:rPr b="0" lang="en-US" sz="2800" spc="-1" strike="noStrike">
                <a:solidFill>
                  <a:srgbClr val="000000"/>
                </a:solidFill>
                <a:latin typeface="Arial"/>
                <a:ea typeface="ＭＳ Ｐゴシック"/>
              </a:rPr>
              <a:t>Because a research talk gives you access to the world’s most priceless commodity: the time and attention of other people.  Don’t waste it!</a:t>
            </a:r>
            <a:endParaRPr b="0" lang="en-US" sz="2800" spc="-1" strike="noStrike">
              <a:solidFill>
                <a:srgbClr val="000000"/>
              </a:solidFill>
              <a:latin typeface="Arial"/>
            </a:endParaRPr>
          </a:p>
        </p:txBody>
      </p:sp>
    </p:spTree>
  </p:cSld>
  <p:timing>
    <p:tnLst>
      <p:par>
        <p:cTn id="1421" dur="indefinite" restart="never" nodeType="tmRoot">
          <p:childTnLst>
            <p:seq>
              <p:cTn id="1422" dur="indefinite" nodeType="mainSeq"/>
              <p:prevCondLst>
                <p:cond delay="0" evt="onPrev">
                  <p:tgtEl>
                    <p:sldTgt/>
                  </p:tgtEl>
                </p:cond>
              </p:prevCondLst>
              <p:nextCondLst>
                <p:cond delay="0" evt="onNext">
                  <p:tgtEl>
                    <p:sldTgt/>
                  </p:tgtEl>
                </p:cond>
              </p:nextCondLst>
            </p:seq>
          </p:childTnLst>
        </p:cTn>
      </p:par>
    </p:tnLst>
  </p:timing>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7"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What your talk is for</a:t>
            </a:r>
            <a:endParaRPr b="0" lang="en-US" sz="4000" spc="-1" strike="noStrike">
              <a:solidFill>
                <a:srgbClr val="000000"/>
              </a:solidFill>
              <a:latin typeface="Comic Sans MS"/>
            </a:endParaRPr>
          </a:p>
        </p:txBody>
      </p:sp>
      <p:sp>
        <p:nvSpPr>
          <p:cNvPr id="2328" name="CustomShape 2"/>
          <p:cNvSpPr/>
          <p:nvPr/>
        </p:nvSpPr>
        <p:spPr>
          <a:xfrm>
            <a:off x="512640" y="1126800"/>
            <a:ext cx="6249600" cy="3177720"/>
          </a:xfrm>
          <a:prstGeom prst="rect">
            <a:avLst/>
          </a:prstGeom>
          <a:noFill/>
          <a:ln>
            <a:noFill/>
          </a:ln>
        </p:spPr>
        <p:style>
          <a:lnRef idx="0"/>
          <a:fillRef idx="0"/>
          <a:effectRef idx="0"/>
          <a:fontRef idx="minor"/>
        </p:style>
        <p:txBody>
          <a:bodyPr lIns="90000" rIns="90000" tIns="45000" bIns="45000"/>
          <a:p>
            <a:pPr marL="1905120" indent="-1904760">
              <a:lnSpc>
                <a:spcPct val="100000"/>
              </a:lnSpc>
              <a:spcBef>
                <a:spcPts val="1281"/>
              </a:spcBef>
            </a:pPr>
            <a:r>
              <a:rPr b="0" lang="en-US" sz="2400" spc="-1" strike="noStrike">
                <a:solidFill>
                  <a:srgbClr val="000000"/>
                </a:solidFill>
                <a:latin typeface="Comic Sans MS"/>
              </a:rPr>
              <a:t>Your paper  =  </a:t>
            </a:r>
            <a:r>
              <a:rPr b="1" lang="en-US" sz="3200" spc="-1" strike="noStrike">
                <a:solidFill>
                  <a:srgbClr val="000000"/>
                </a:solidFill>
                <a:latin typeface="Comic Sans MS"/>
              </a:rPr>
              <a:t>The beef</a:t>
            </a:r>
            <a:endParaRPr b="0" lang="en-US" sz="3200" spc="-1" strike="noStrike">
              <a:latin typeface="Arial"/>
            </a:endParaRPr>
          </a:p>
          <a:p>
            <a:pPr marL="1905120" indent="-1904760">
              <a:lnSpc>
                <a:spcPct val="100000"/>
              </a:lnSpc>
              <a:spcBef>
                <a:spcPts val="961"/>
              </a:spcBef>
            </a:pPr>
            <a:endParaRPr b="0" lang="en-US" sz="3200" spc="-1" strike="noStrike">
              <a:latin typeface="Arial"/>
            </a:endParaRPr>
          </a:p>
          <a:p>
            <a:pPr marL="1905120" indent="-1904760">
              <a:lnSpc>
                <a:spcPct val="100000"/>
              </a:lnSpc>
              <a:spcBef>
                <a:spcPts val="961"/>
              </a:spcBef>
            </a:pPr>
            <a:endParaRPr b="0" lang="en-US" sz="3200" spc="-1" strike="noStrike">
              <a:latin typeface="Arial"/>
            </a:endParaRPr>
          </a:p>
          <a:p>
            <a:pPr marL="1905120" indent="-1904760">
              <a:lnSpc>
                <a:spcPct val="100000"/>
              </a:lnSpc>
              <a:spcBef>
                <a:spcPts val="1281"/>
              </a:spcBef>
            </a:pPr>
            <a:r>
              <a:rPr b="0" lang="en-US" sz="2400" spc="-1" strike="noStrike">
                <a:solidFill>
                  <a:srgbClr val="000000"/>
                </a:solidFill>
                <a:latin typeface="Comic Sans MS"/>
              </a:rPr>
              <a:t>Your talk  =  </a:t>
            </a:r>
            <a:r>
              <a:rPr b="1" lang="en-US" sz="3200" spc="-1" strike="noStrike">
                <a:solidFill>
                  <a:srgbClr val="000000"/>
                </a:solidFill>
                <a:latin typeface="Comic Sans MS"/>
              </a:rPr>
              <a:t>The sizzle, </a:t>
            </a:r>
            <a:br/>
            <a:r>
              <a:rPr b="1" lang="en-US" sz="3200" spc="-1" strike="noStrike">
                <a:solidFill>
                  <a:srgbClr val="000000"/>
                </a:solidFill>
                <a:latin typeface="Comic Sans MS"/>
              </a:rPr>
              <a:t>advertising the beef </a:t>
            </a:r>
            <a:endParaRPr b="0" lang="en-US" sz="3200" spc="-1" strike="noStrike">
              <a:latin typeface="Arial"/>
            </a:endParaRPr>
          </a:p>
        </p:txBody>
      </p:sp>
      <p:pic>
        <p:nvPicPr>
          <p:cNvPr id="2329" name="Rectangle 98307" descr=""/>
          <p:cNvPicPr/>
          <p:nvPr/>
        </p:nvPicPr>
        <p:blipFill>
          <a:blip r:embed="rId1"/>
          <a:stretch/>
        </p:blipFill>
        <p:spPr>
          <a:xfrm>
            <a:off x="6876360" y="2853000"/>
            <a:ext cx="2206800" cy="2016000"/>
          </a:xfrm>
          <a:prstGeom prst="rect">
            <a:avLst/>
          </a:prstGeom>
          <a:ln>
            <a:noFill/>
          </a:ln>
        </p:spPr>
      </p:pic>
      <p:pic>
        <p:nvPicPr>
          <p:cNvPr id="2330" name="Rectangle 98308" descr=""/>
          <p:cNvPicPr/>
          <p:nvPr/>
        </p:nvPicPr>
        <p:blipFill>
          <a:blip r:embed="rId2"/>
          <a:stretch/>
        </p:blipFill>
        <p:spPr>
          <a:xfrm>
            <a:off x="5183640" y="929160"/>
            <a:ext cx="1441440" cy="1131480"/>
          </a:xfrm>
          <a:prstGeom prst="rect">
            <a:avLst/>
          </a:prstGeom>
          <a:ln>
            <a:noFill/>
          </a:ln>
        </p:spPr>
      </p:pic>
      <p:sp>
        <p:nvSpPr>
          <p:cNvPr id="2331" name="CustomShape 3"/>
          <p:cNvSpPr/>
          <p:nvPr/>
        </p:nvSpPr>
        <p:spPr>
          <a:xfrm>
            <a:off x="250920" y="4653000"/>
            <a:ext cx="5328720" cy="2558520"/>
          </a:xfrm>
          <a:prstGeom prst="rect">
            <a:avLst/>
          </a:prstGeom>
          <a:solidFill>
            <a:srgbClr val="d0b87d"/>
          </a:solidFill>
          <a:ln>
            <a:noFill/>
          </a:ln>
        </p:spPr>
        <p:style>
          <a:lnRef idx="0"/>
          <a:fillRef idx="0"/>
          <a:effectRef idx="0"/>
          <a:fontRef idx="minor"/>
        </p:style>
        <p:txBody>
          <a:bodyPr lIns="90000" rIns="90000" tIns="45000" bIns="45000"/>
          <a:p>
            <a:pPr marL="284040" indent="-283680" algn="ctr">
              <a:lnSpc>
                <a:spcPct val="100000"/>
              </a:lnSpc>
              <a:spcBef>
                <a:spcPts val="2160"/>
              </a:spcBef>
            </a:pPr>
            <a:r>
              <a:rPr b="1" i="1" lang="en-US" sz="5400" spc="-1" strike="noStrike">
                <a:solidFill>
                  <a:srgbClr val="000000"/>
                </a:solidFill>
                <a:latin typeface="Comic Sans MS"/>
              </a:rPr>
              <a:t>Do not confuse the two</a:t>
            </a:r>
            <a:endParaRPr b="0" lang="en-US" sz="5400" spc="-1" strike="noStrike">
              <a:latin typeface="Arial"/>
            </a:endParaRPr>
          </a:p>
        </p:txBody>
      </p:sp>
    </p:spTree>
  </p:cSld>
  <p:timing>
    <p:tnLst>
      <p:par>
        <p:cTn id="1423" dur="indefinite" restart="never" nodeType="tmRoot">
          <p:childTnLst>
            <p:seq>
              <p:cTn id="1424"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20"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Computer Science</a:t>
            </a:r>
            <a:endParaRPr b="1" lang="en-US" sz="3200" spc="-1" strike="noStrike">
              <a:solidFill>
                <a:srgbClr val="000000"/>
              </a:solidFill>
              <a:latin typeface="Arial"/>
            </a:endParaRPr>
          </a:p>
        </p:txBody>
      </p:sp>
      <p:sp>
        <p:nvSpPr>
          <p:cNvPr id="1321" name="TextShape 3"/>
          <p:cNvSpPr txBox="1"/>
          <p:nvPr/>
        </p:nvSpPr>
        <p:spPr>
          <a:xfrm>
            <a:off x="-360" y="875880"/>
            <a:ext cx="8001000" cy="563580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Origins</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Mathematics,</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Engineering, and</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Commercial practice.</a:t>
            </a:r>
            <a:endParaRPr b="0" lang="en-US" sz="24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Evolved into</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Theoretical,</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Experimental and</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Design (or user) orientated aspects.</a:t>
            </a:r>
            <a:endParaRPr b="0" lang="en-US" sz="24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Balance and synthesize these aspects</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Mathematics (what is?), CS (how to?)</a:t>
            </a:r>
            <a:endParaRPr b="0" lang="en-US" sz="2800" spc="-1" strike="noStrike">
              <a:solidFill>
                <a:srgbClr val="000000"/>
              </a:solidFill>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2"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3200" spc="-1" strike="noStrike" cap="small">
                <a:solidFill>
                  <a:srgbClr val="000000"/>
                </a:solidFill>
                <a:latin typeface="Arial"/>
                <a:ea typeface="ＭＳ Ｐゴシック"/>
              </a:rPr>
              <a:t>Which ”scale” talk are you giving?</a:t>
            </a:r>
            <a:endParaRPr b="0" lang="en-US" sz="3200" spc="-1" strike="noStrike">
              <a:solidFill>
                <a:srgbClr val="000000"/>
              </a:solidFill>
              <a:latin typeface="Comic Sans MS"/>
            </a:endParaRPr>
          </a:p>
        </p:txBody>
      </p:sp>
      <p:sp>
        <p:nvSpPr>
          <p:cNvPr id="2333" name="TextShape 2"/>
          <p:cNvSpPr txBox="1"/>
          <p:nvPr/>
        </p:nvSpPr>
        <p:spPr>
          <a:xfrm>
            <a:off x="330120" y="876240"/>
            <a:ext cx="8000640" cy="563544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1-3Min</a:t>
            </a:r>
            <a:endParaRPr b="0" lang="en-US" sz="32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5Min</a:t>
            </a:r>
            <a:endParaRPr b="0" lang="en-US" sz="32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10Min</a:t>
            </a:r>
            <a:endParaRPr b="0" lang="en-US" sz="32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20Min</a:t>
            </a:r>
            <a:endParaRPr b="0" lang="en-US" sz="32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30min</a:t>
            </a:r>
            <a:endParaRPr b="0" lang="en-US" sz="32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Job talk</a:t>
            </a:r>
            <a:endParaRPr b="0" lang="en-US" sz="3200" spc="-1" strike="noStrike">
              <a:solidFill>
                <a:srgbClr val="000000"/>
              </a:solidFill>
              <a:latin typeface="Arial"/>
            </a:endParaRPr>
          </a:p>
          <a:p>
            <a:pPr>
              <a:lnSpc>
                <a:spcPct val="100000"/>
              </a:lnSpc>
              <a:spcBef>
                <a:spcPts val="1349"/>
              </a:spcBef>
            </a:pPr>
            <a:endParaRPr b="0" lang="en-US" sz="3200" spc="-1" strike="noStrike">
              <a:solidFill>
                <a:srgbClr val="000000"/>
              </a:solidFill>
              <a:latin typeface="Arial"/>
            </a:endParaRPr>
          </a:p>
        </p:txBody>
      </p:sp>
      <p:sp>
        <p:nvSpPr>
          <p:cNvPr id="2334" name="CustomShape 3"/>
          <p:cNvSpPr/>
          <p:nvPr/>
        </p:nvSpPr>
        <p:spPr>
          <a:xfrm>
            <a:off x="2555640" y="892440"/>
            <a:ext cx="6912360" cy="45612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961"/>
              </a:spcBef>
              <a:buClr>
                <a:srgbClr val="d2611c"/>
              </a:buClr>
              <a:buFont typeface="Wingdings" charset="2"/>
              <a:buChar char=""/>
            </a:pPr>
            <a:r>
              <a:rPr b="0" lang="en-US" sz="2400" spc="-1" strike="noStrike">
                <a:solidFill>
                  <a:srgbClr val="000000"/>
                </a:solidFill>
                <a:latin typeface="Comic Sans MS"/>
              </a:rPr>
              <a:t>Advertising to get them to look at paper.</a:t>
            </a:r>
            <a:endParaRPr b="0" lang="en-US" sz="2400" spc="-1" strike="noStrike">
              <a:latin typeface="Arial"/>
            </a:endParaRPr>
          </a:p>
        </p:txBody>
      </p:sp>
      <p:sp>
        <p:nvSpPr>
          <p:cNvPr id="2335" name="CustomShape 4"/>
          <p:cNvSpPr/>
          <p:nvPr/>
        </p:nvSpPr>
        <p:spPr>
          <a:xfrm>
            <a:off x="2567520" y="1556640"/>
            <a:ext cx="6912360" cy="45612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961"/>
              </a:spcBef>
              <a:buClr>
                <a:srgbClr val="d2611c"/>
              </a:buClr>
              <a:buFont typeface="Wingdings" charset="2"/>
              <a:buChar char=""/>
            </a:pPr>
            <a:r>
              <a:rPr b="0" lang="en-US" sz="2400" spc="-1" strike="noStrike">
                <a:solidFill>
                  <a:srgbClr val="000000"/>
                </a:solidFill>
                <a:latin typeface="Comic Sans MS"/>
              </a:rPr>
              <a:t>Why+Overview of what is most important</a:t>
            </a:r>
            <a:endParaRPr b="0" lang="en-US" sz="2400" spc="-1" strike="noStrike">
              <a:latin typeface="Arial"/>
            </a:endParaRPr>
          </a:p>
        </p:txBody>
      </p:sp>
      <p:sp>
        <p:nvSpPr>
          <p:cNvPr id="2336" name="CustomShape 5"/>
          <p:cNvSpPr/>
          <p:nvPr/>
        </p:nvSpPr>
        <p:spPr>
          <a:xfrm>
            <a:off x="2567520" y="2221200"/>
            <a:ext cx="6912360" cy="45612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961"/>
              </a:spcBef>
              <a:buClr>
                <a:srgbClr val="d2611c"/>
              </a:buClr>
              <a:buFont typeface="Wingdings" charset="2"/>
              <a:buChar char=""/>
            </a:pPr>
            <a:r>
              <a:rPr b="0" lang="en-US" sz="2400" spc="-1" strike="noStrike">
                <a:solidFill>
                  <a:srgbClr val="000000"/>
                </a:solidFill>
                <a:latin typeface="Comic Sans MS"/>
              </a:rPr>
              <a:t>Why,What (what more) &amp;  How</a:t>
            </a:r>
            <a:endParaRPr b="0" lang="en-US" sz="2400" spc="-1" strike="noStrike">
              <a:latin typeface="Arial"/>
            </a:endParaRPr>
          </a:p>
        </p:txBody>
      </p:sp>
      <p:sp>
        <p:nvSpPr>
          <p:cNvPr id="2337" name="CustomShape 6"/>
          <p:cNvSpPr/>
          <p:nvPr/>
        </p:nvSpPr>
        <p:spPr>
          <a:xfrm>
            <a:off x="2627640" y="2934000"/>
            <a:ext cx="6912360" cy="82116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961"/>
              </a:spcBef>
              <a:buClr>
                <a:srgbClr val="d2611c"/>
              </a:buClr>
              <a:buFont typeface="Wingdings" charset="2"/>
              <a:buChar char=""/>
            </a:pPr>
            <a:r>
              <a:rPr b="0" lang="en-US" sz="2400" spc="-1" strike="noStrike">
                <a:solidFill>
                  <a:srgbClr val="000000"/>
                </a:solidFill>
                <a:latin typeface="Comic Sans MS"/>
              </a:rPr>
              <a:t>Why,What (what more) &amp; How &amp;How it fails</a:t>
            </a:r>
            <a:endParaRPr b="0" lang="en-US" sz="2400" spc="-1" strike="noStrike">
              <a:latin typeface="Arial"/>
            </a:endParaRPr>
          </a:p>
        </p:txBody>
      </p:sp>
      <p:sp>
        <p:nvSpPr>
          <p:cNvPr id="2338" name="CustomShape 7"/>
          <p:cNvSpPr/>
          <p:nvPr/>
        </p:nvSpPr>
        <p:spPr>
          <a:xfrm>
            <a:off x="2627640" y="3598560"/>
            <a:ext cx="6912360" cy="45612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961"/>
              </a:spcBef>
              <a:buClr>
                <a:srgbClr val="d2611c"/>
              </a:buClr>
              <a:buFont typeface="Wingdings" charset="2"/>
              <a:buChar char=""/>
            </a:pPr>
            <a:r>
              <a:rPr b="0" lang="en-US" sz="2400" spc="-1" strike="noStrike">
                <a:solidFill>
                  <a:srgbClr val="000000"/>
                </a:solidFill>
                <a:latin typeface="Comic Sans MS"/>
              </a:rPr>
              <a:t>Why,What (what more) &amp; How + Details</a:t>
            </a:r>
            <a:endParaRPr b="0" lang="en-US" sz="2400" spc="-1" strike="noStrike">
              <a:latin typeface="Arial"/>
            </a:endParaRPr>
          </a:p>
        </p:txBody>
      </p:sp>
      <p:sp>
        <p:nvSpPr>
          <p:cNvPr id="2339" name="CustomShape 8"/>
          <p:cNvSpPr/>
          <p:nvPr/>
        </p:nvSpPr>
        <p:spPr>
          <a:xfrm>
            <a:off x="2699640" y="4263120"/>
            <a:ext cx="6912360" cy="82116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961"/>
              </a:spcBef>
              <a:buClr>
                <a:srgbClr val="d2611c"/>
              </a:buClr>
              <a:buFont typeface="Wingdings" charset="2"/>
              <a:buChar char=""/>
            </a:pPr>
            <a:r>
              <a:rPr b="0" lang="en-US" sz="2400" spc="-1" strike="noStrike">
                <a:solidFill>
                  <a:srgbClr val="000000"/>
                </a:solidFill>
                <a:latin typeface="Comic Sans MS"/>
              </a:rPr>
              <a:t>Who,Why,What &amp; Why can do other things</a:t>
            </a:r>
            <a:endParaRPr b="0" lang="en-US" sz="2400" spc="-1" strike="noStrike">
              <a:latin typeface="Arial"/>
            </a:endParaRPr>
          </a:p>
        </p:txBody>
      </p:sp>
    </p:spTree>
  </p:cSld>
  <p:timing>
    <p:tnLst>
      <p:par>
        <p:cTn id="1425" dur="indefinite" restart="never" nodeType="tmRoot">
          <p:childTnLst>
            <p:seq>
              <p:cTn id="1426" dur="indefinite" nodeType="mainSeq"/>
              <p:prevCondLst>
                <p:cond delay="0" evt="onPrev">
                  <p:tgtEl>
                    <p:sldTgt/>
                  </p:tgtEl>
                </p:cond>
              </p:prevCondLst>
              <p:nextCondLst>
                <p:cond delay="0" evt="onNext">
                  <p:tgtEl>
                    <p:sldTgt/>
                  </p:tgtEl>
                </p:cond>
              </p:nextCondLst>
            </p:seq>
          </p:childTnLst>
        </p:cTn>
      </p:par>
    </p:tnLst>
  </p:timing>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0"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The purpose of your talk…</a:t>
            </a:r>
            <a:endParaRPr b="0" lang="en-US" sz="3600" spc="-1" strike="noStrike">
              <a:solidFill>
                <a:srgbClr val="000000"/>
              </a:solidFill>
              <a:latin typeface="Comic Sans MS"/>
            </a:endParaRPr>
          </a:p>
        </p:txBody>
      </p:sp>
      <p:sp>
        <p:nvSpPr>
          <p:cNvPr id="2341" name="CustomShape 2"/>
          <p:cNvSpPr/>
          <p:nvPr/>
        </p:nvSpPr>
        <p:spPr>
          <a:xfrm>
            <a:off x="762120" y="1752480"/>
            <a:ext cx="6933960" cy="3076560"/>
          </a:xfrm>
          <a:prstGeom prst="rect">
            <a:avLst/>
          </a:prstGeom>
          <a:noFill/>
          <a:ln>
            <a:noFill/>
          </a:ln>
        </p:spPr>
        <p:style>
          <a:lnRef idx="0"/>
          <a:fillRef idx="0"/>
          <a:effectRef idx="0"/>
          <a:fontRef idx="minor"/>
        </p:style>
        <p:txBody>
          <a:bodyPr lIns="90000" rIns="90000" tIns="45000" bIns="45000"/>
          <a:p>
            <a:pPr marL="284040" indent="-283680">
              <a:lnSpc>
                <a:spcPct val="100000"/>
              </a:lnSpc>
              <a:spcBef>
                <a:spcPts val="1120"/>
              </a:spcBef>
            </a:pPr>
            <a:r>
              <a:rPr b="0" lang="en-US" sz="2800" spc="-1" strike="noStrike">
                <a:solidFill>
                  <a:srgbClr val="000000"/>
                </a:solidFill>
                <a:latin typeface="Comic Sans MS"/>
              </a:rPr>
              <a:t>The purpose of your talk </a:t>
            </a:r>
            <a:r>
              <a:rPr b="1" lang="en-US" sz="2800" spc="-1" strike="noStrike">
                <a:solidFill>
                  <a:srgbClr val="000000"/>
                </a:solidFill>
                <a:latin typeface="Comic Sans MS"/>
              </a:rPr>
              <a:t>is not</a:t>
            </a:r>
            <a:r>
              <a:rPr b="0" lang="en-US" sz="2800" spc="-1" strike="noStrike">
                <a:solidFill>
                  <a:srgbClr val="000000"/>
                </a:solidFill>
                <a:latin typeface="Comic Sans MS"/>
              </a:rPr>
              <a:t>:</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To impress your audience with your brainpower</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To tell them all you know about your topic</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To present all the technical details</a:t>
            </a:r>
            <a:endParaRPr b="0" lang="en-US" sz="2800" spc="-1" strike="noStrike">
              <a:latin typeface="Arial"/>
            </a:endParaRPr>
          </a:p>
        </p:txBody>
      </p:sp>
      <p:pic>
        <p:nvPicPr>
          <p:cNvPr id="2342" name="Rectangle 99331" descr=""/>
          <p:cNvPicPr/>
          <p:nvPr/>
        </p:nvPicPr>
        <p:blipFill>
          <a:blip r:embed="rId1"/>
          <a:stretch/>
        </p:blipFill>
        <p:spPr>
          <a:xfrm>
            <a:off x="6934320" y="1125360"/>
            <a:ext cx="2209320" cy="1928520"/>
          </a:xfrm>
          <a:prstGeom prst="rect">
            <a:avLst/>
          </a:prstGeom>
          <a:ln>
            <a:noFill/>
          </a:ln>
        </p:spPr>
      </p:pic>
    </p:spTree>
  </p:cSld>
  <p:timing>
    <p:tnLst>
      <p:par>
        <p:cTn id="1427" dur="indefinite" restart="never" nodeType="tmRoot">
          <p:childTnLst>
            <p:seq>
              <p:cTn id="1428" dur="indefinite" nodeType="mainSeq"/>
              <p:prevCondLst>
                <p:cond delay="0" evt="onPrev">
                  <p:tgtEl>
                    <p:sldTgt/>
                  </p:tgtEl>
                </p:cond>
              </p:prevCondLst>
              <p:nextCondLst>
                <p:cond delay="0" evt="onNext">
                  <p:tgtEl>
                    <p:sldTgt/>
                  </p:tgtEl>
                </p:cond>
              </p:nextCondLst>
            </p:seq>
          </p:childTnLst>
        </p:cTn>
      </p:par>
    </p:tnLst>
  </p:timing>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3"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The purpose of your talk…</a:t>
            </a:r>
            <a:endParaRPr b="0" lang="en-US" sz="3600" spc="-1" strike="noStrike">
              <a:solidFill>
                <a:srgbClr val="000000"/>
              </a:solidFill>
              <a:latin typeface="Comic Sans MS"/>
            </a:endParaRPr>
          </a:p>
        </p:txBody>
      </p:sp>
      <p:sp>
        <p:nvSpPr>
          <p:cNvPr id="2344" name="CustomShape 2"/>
          <p:cNvSpPr/>
          <p:nvPr/>
        </p:nvSpPr>
        <p:spPr>
          <a:xfrm>
            <a:off x="611640" y="1196640"/>
            <a:ext cx="5825880" cy="4924440"/>
          </a:xfrm>
          <a:prstGeom prst="rect">
            <a:avLst/>
          </a:prstGeom>
          <a:noFill/>
          <a:ln>
            <a:noFill/>
          </a:ln>
        </p:spPr>
        <p:style>
          <a:lnRef idx="0"/>
          <a:fillRef idx="0"/>
          <a:effectRef idx="0"/>
          <a:fontRef idx="minor"/>
        </p:style>
        <p:txBody>
          <a:bodyPr lIns="90000" rIns="90000" tIns="45000" bIns="45000"/>
          <a:p>
            <a:pPr marL="284040" indent="-283680">
              <a:lnSpc>
                <a:spcPct val="100000"/>
              </a:lnSpc>
              <a:spcBef>
                <a:spcPts val="1120"/>
              </a:spcBef>
            </a:pPr>
            <a:r>
              <a:rPr b="0" lang="en-US" sz="2800" spc="-1" strike="noStrike">
                <a:solidFill>
                  <a:srgbClr val="000000"/>
                </a:solidFill>
                <a:latin typeface="Comic Sans MS"/>
              </a:rPr>
              <a:t>The purpose of your talk </a:t>
            </a:r>
            <a:r>
              <a:rPr b="1" lang="en-US" sz="2800" spc="-1" strike="noStrike">
                <a:solidFill>
                  <a:srgbClr val="000000"/>
                </a:solidFill>
                <a:latin typeface="Comic Sans MS"/>
              </a:rPr>
              <a:t>is</a:t>
            </a:r>
            <a:r>
              <a:rPr b="0" lang="en-US" sz="2800" spc="-1" strike="noStrike">
                <a:solidFill>
                  <a:srgbClr val="000000"/>
                </a:solidFill>
                <a:latin typeface="Comic Sans MS"/>
              </a:rPr>
              <a:t>:</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To give your audience an intuitive feel for your idea</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To make them foam at the mouth with eagerness to read your paper</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To engage, excite, provoke them</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To make them glad they came</a:t>
            </a:r>
            <a:endParaRPr b="0" lang="en-US" sz="2800" spc="-1" strike="noStrike">
              <a:latin typeface="Arial"/>
            </a:endParaRPr>
          </a:p>
        </p:txBody>
      </p:sp>
      <p:pic>
        <p:nvPicPr>
          <p:cNvPr id="2345" name="Rectangle 100356" descr=""/>
          <p:cNvPicPr/>
          <p:nvPr/>
        </p:nvPicPr>
        <p:blipFill>
          <a:blip r:embed="rId1"/>
          <a:stretch/>
        </p:blipFill>
        <p:spPr>
          <a:xfrm>
            <a:off x="5940360" y="1844640"/>
            <a:ext cx="2785680" cy="2638080"/>
          </a:xfrm>
          <a:prstGeom prst="rect">
            <a:avLst/>
          </a:prstGeom>
          <a:ln>
            <a:noFill/>
          </a:ln>
        </p:spPr>
      </p:pic>
    </p:spTree>
  </p:cSld>
  <p:timing>
    <p:tnLst>
      <p:par>
        <p:cTn id="1429" dur="indefinite" restart="never" nodeType="tmRoot">
          <p:childTnLst>
            <p:seq>
              <p:cTn id="1430" dur="indefinite" nodeType="mainSeq"/>
              <p:prevCondLst>
                <p:cond delay="0" evt="onPrev">
                  <p:tgtEl>
                    <p:sldTgt/>
                  </p:tgtEl>
                </p:cond>
              </p:prevCondLst>
              <p:nextCondLst>
                <p:cond delay="0" evt="onNext">
                  <p:tgtEl>
                    <p:sldTgt/>
                  </p:tgtEl>
                </p:cond>
              </p:nextCondLst>
            </p:seq>
          </p:childTnLst>
        </p:cTn>
      </p:par>
    </p:tnLst>
  </p:timing>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6"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Your audience…</a:t>
            </a:r>
            <a:endParaRPr b="0" lang="en-US" sz="4000" spc="-1" strike="noStrike">
              <a:solidFill>
                <a:srgbClr val="000000"/>
              </a:solidFill>
              <a:latin typeface="Comic Sans MS"/>
            </a:endParaRPr>
          </a:p>
        </p:txBody>
      </p:sp>
      <p:sp>
        <p:nvSpPr>
          <p:cNvPr id="2347" name="CustomShape 2"/>
          <p:cNvSpPr/>
          <p:nvPr/>
        </p:nvSpPr>
        <p:spPr>
          <a:xfrm>
            <a:off x="755640" y="1268640"/>
            <a:ext cx="7841880" cy="4497840"/>
          </a:xfrm>
          <a:prstGeom prst="rect">
            <a:avLst/>
          </a:prstGeom>
          <a:noFill/>
          <a:ln>
            <a:noFill/>
          </a:ln>
        </p:spPr>
        <p:style>
          <a:lnRef idx="0"/>
          <a:fillRef idx="0"/>
          <a:effectRef idx="0"/>
          <a:fontRef idx="minor"/>
        </p:style>
        <p:txBody>
          <a:bodyPr lIns="90000" rIns="90000" tIns="45000" bIns="45000"/>
          <a:p>
            <a:pPr marL="284040" indent="-283680">
              <a:lnSpc>
                <a:spcPct val="100000"/>
              </a:lnSpc>
              <a:spcBef>
                <a:spcPts val="1120"/>
              </a:spcBef>
            </a:pPr>
            <a:r>
              <a:rPr b="0" lang="en-US" sz="2800" spc="-1" strike="noStrike">
                <a:solidFill>
                  <a:srgbClr val="000000"/>
                </a:solidFill>
                <a:latin typeface="Comic Sans MS"/>
              </a:rPr>
              <a:t>The </a:t>
            </a:r>
            <a:r>
              <a:rPr b="1" lang="en-US" sz="2800" spc="-1" strike="noStrike">
                <a:solidFill>
                  <a:srgbClr val="d2611c"/>
                </a:solidFill>
                <a:latin typeface="Comic Sans MS"/>
              </a:rPr>
              <a:t>audience</a:t>
            </a:r>
            <a:r>
              <a:rPr b="0" lang="en-US" sz="2800" spc="-1" strike="noStrike">
                <a:solidFill>
                  <a:srgbClr val="000000"/>
                </a:solidFill>
                <a:latin typeface="Comic Sans MS"/>
              </a:rPr>
              <a:t> you might think you would like</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Have read all your earlier papers</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Thoroughly understand all the relevant theory of cartesian closed endomorphic bifunctors</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Are all agog to hear about the latest developments in your work</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Are fresh, alert, and ready for action</a:t>
            </a:r>
            <a:endParaRPr b="0" lang="en-US" sz="2800" spc="-1" strike="noStrike">
              <a:latin typeface="Arial"/>
            </a:endParaRPr>
          </a:p>
        </p:txBody>
      </p:sp>
    </p:spTree>
  </p:cSld>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8" name="TextShape 1"/>
          <p:cNvSpPr txBox="1"/>
          <p:nvPr/>
        </p:nvSpPr>
        <p:spPr>
          <a:xfrm>
            <a:off x="304920" y="152280"/>
            <a:ext cx="8534160" cy="684000"/>
          </a:xfrm>
          <a:prstGeom prst="rect">
            <a:avLst/>
          </a:prstGeom>
          <a:noFill/>
          <a:ln>
            <a:noFill/>
          </a:ln>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But that is probably a very small audience</a:t>
            </a:r>
            <a:endParaRPr b="0" lang="en-US" sz="2400" spc="-1" strike="noStrike">
              <a:solidFill>
                <a:srgbClr val="000000"/>
              </a:solidFill>
              <a:latin typeface="Comic Sans MS"/>
            </a:endParaRPr>
          </a:p>
        </p:txBody>
      </p:sp>
      <p:pic>
        <p:nvPicPr>
          <p:cNvPr id="2349" name="Picture 2" descr=""/>
          <p:cNvPicPr/>
          <p:nvPr/>
        </p:nvPicPr>
        <p:blipFill>
          <a:blip r:embed="rId1"/>
          <a:stretch/>
        </p:blipFill>
        <p:spPr>
          <a:xfrm>
            <a:off x="2411640" y="1052640"/>
            <a:ext cx="4016520" cy="4106880"/>
          </a:xfrm>
          <a:prstGeom prst="rect">
            <a:avLst/>
          </a:prstGeom>
          <a:ln>
            <a:noFill/>
          </a:ln>
        </p:spPr>
      </p:pic>
      <p:sp>
        <p:nvSpPr>
          <p:cNvPr id="2350" name="CustomShape 2"/>
          <p:cNvSpPr/>
          <p:nvPr/>
        </p:nvSpPr>
        <p:spPr>
          <a:xfrm>
            <a:off x="1763640" y="5589360"/>
            <a:ext cx="6264360" cy="456120"/>
          </a:xfrm>
          <a:prstGeom prst="rect">
            <a:avLst/>
          </a:prstGeom>
          <a:noFill/>
          <a:ln>
            <a:noFill/>
          </a:ln>
        </p:spPr>
        <p:style>
          <a:lnRef idx="0"/>
          <a:fillRef idx="0"/>
          <a:effectRef idx="0"/>
          <a:fontRef idx="minor"/>
        </p:style>
        <p:txBody>
          <a:bodyPr lIns="90000" rIns="90000" tIns="45000" bIns="45000"/>
          <a:p>
            <a:pPr>
              <a:lnSpc>
                <a:spcPct val="100000"/>
              </a:lnSpc>
              <a:spcBef>
                <a:spcPts val="961"/>
              </a:spcBef>
            </a:pPr>
            <a:r>
              <a:rPr b="0" lang="en-US" sz="2400" spc="-1" strike="noStrike">
                <a:solidFill>
                  <a:srgbClr val="000000"/>
                </a:solidFill>
                <a:latin typeface="Comic Sans MS"/>
              </a:rPr>
              <a:t>And they will read they paper anyhow</a:t>
            </a:r>
            <a:endParaRPr b="0" lang="en-US" sz="2400" spc="-1" strike="noStrike">
              <a:latin typeface="Arial"/>
            </a:endParaRPr>
          </a:p>
        </p:txBody>
      </p:sp>
    </p:spTree>
  </p:cSld>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1"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Your </a:t>
            </a:r>
            <a:r>
              <a:rPr b="1" lang="en-US" sz="3600" spc="-1" strike="noStrike" cap="small">
                <a:solidFill>
                  <a:srgbClr val="d2611c"/>
                </a:solidFill>
                <a:latin typeface="Arial"/>
                <a:ea typeface="ＭＳ Ｐゴシック"/>
              </a:rPr>
              <a:t>actual</a:t>
            </a:r>
            <a:r>
              <a:rPr b="1" lang="en-US" sz="3600" spc="-1" strike="noStrike" cap="small">
                <a:solidFill>
                  <a:srgbClr val="000000"/>
                </a:solidFill>
                <a:latin typeface="Arial"/>
                <a:ea typeface="ＭＳ Ｐゴシック"/>
              </a:rPr>
              <a:t> audience…</a:t>
            </a:r>
            <a:endParaRPr b="0" lang="en-US" sz="3600" spc="-1" strike="noStrike">
              <a:solidFill>
                <a:srgbClr val="000000"/>
              </a:solidFill>
              <a:latin typeface="Comic Sans MS"/>
            </a:endParaRPr>
          </a:p>
        </p:txBody>
      </p:sp>
      <p:sp>
        <p:nvSpPr>
          <p:cNvPr id="2352" name="CustomShape 2"/>
          <p:cNvSpPr/>
          <p:nvPr/>
        </p:nvSpPr>
        <p:spPr>
          <a:xfrm>
            <a:off x="-19800" y="1385280"/>
            <a:ext cx="9120600" cy="2649960"/>
          </a:xfrm>
          <a:prstGeom prst="rect">
            <a:avLst/>
          </a:prstGeom>
          <a:noFill/>
          <a:ln>
            <a:noFill/>
          </a:ln>
        </p:spPr>
        <p:style>
          <a:lnRef idx="0"/>
          <a:fillRef idx="0"/>
          <a:effectRef idx="0"/>
          <a:fontRef idx="minor"/>
        </p:style>
        <p:txBody>
          <a:bodyPr lIns="90000" rIns="90000" tIns="45000" bIns="45000"/>
          <a:p>
            <a:pPr marL="284040" indent="-283680">
              <a:lnSpc>
                <a:spcPct val="100000"/>
              </a:lnSpc>
              <a:spcBef>
                <a:spcPts val="1120"/>
              </a:spcBef>
            </a:pPr>
            <a:r>
              <a:rPr b="0" lang="en-US" sz="2800" spc="-1" strike="noStrike">
                <a:solidFill>
                  <a:srgbClr val="000000"/>
                </a:solidFill>
                <a:latin typeface="Comic Sans MS"/>
              </a:rPr>
              <a:t>The audience you get</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Have never heard of you</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Have heard of your subarea, </a:t>
            </a:r>
            <a:br/>
            <a:r>
              <a:rPr b="0" lang="en-US" sz="2800" spc="-1" strike="noStrike">
                <a:solidFill>
                  <a:srgbClr val="000000"/>
                </a:solidFill>
                <a:latin typeface="Comic Sans MS"/>
              </a:rPr>
              <a:t>	</a:t>
            </a:r>
            <a:r>
              <a:rPr b="0" lang="en-US" sz="2800" spc="-1" strike="noStrike">
                <a:solidFill>
                  <a:srgbClr val="000000"/>
                </a:solidFill>
                <a:latin typeface="Comic Sans MS"/>
              </a:rPr>
              <a:t>but probably wish they hadn’t</a:t>
            </a:r>
            <a:endParaRPr b="0" lang="en-US" sz="2800" spc="-1" strike="noStrike">
              <a:latin typeface="Arial"/>
            </a:endParaRPr>
          </a:p>
          <a:p>
            <a:pPr marL="284040" indent="-283680">
              <a:lnSpc>
                <a:spcPct val="100000"/>
              </a:lnSpc>
              <a:spcBef>
                <a:spcPts val="1120"/>
              </a:spcBef>
              <a:buClr>
                <a:srgbClr val="d2611c"/>
              </a:buClr>
              <a:buFont typeface="Wingdings" charset="2"/>
              <a:buChar char=""/>
            </a:pPr>
            <a:r>
              <a:rPr b="0" lang="en-US" sz="2800" spc="-1" strike="noStrike">
                <a:solidFill>
                  <a:srgbClr val="000000"/>
                </a:solidFill>
                <a:latin typeface="Comic Sans MS"/>
              </a:rPr>
              <a:t>Have just had lunch and are ready for a doze</a:t>
            </a:r>
            <a:endParaRPr b="0" lang="en-US" sz="2800" spc="-1" strike="noStrike">
              <a:latin typeface="Arial"/>
            </a:endParaRPr>
          </a:p>
        </p:txBody>
      </p:sp>
      <p:sp>
        <p:nvSpPr>
          <p:cNvPr id="2353" name="CustomShape 3"/>
          <p:cNvSpPr/>
          <p:nvPr/>
        </p:nvSpPr>
        <p:spPr>
          <a:xfrm>
            <a:off x="1115640" y="4149000"/>
            <a:ext cx="6552720" cy="2163240"/>
          </a:xfrm>
          <a:prstGeom prst="rect">
            <a:avLst/>
          </a:prstGeom>
          <a:solidFill>
            <a:srgbClr val="d0b87d"/>
          </a:solidFill>
          <a:ln>
            <a:noFill/>
          </a:ln>
        </p:spPr>
        <p:style>
          <a:lnRef idx="0"/>
          <a:fillRef idx="0"/>
          <a:effectRef idx="0"/>
          <a:fontRef idx="minor"/>
        </p:style>
        <p:txBody>
          <a:bodyPr lIns="90000" rIns="90000" tIns="45000" bIns="45000"/>
          <a:p>
            <a:pPr marL="284040" indent="-283680" algn="ctr">
              <a:lnSpc>
                <a:spcPct val="100000"/>
              </a:lnSpc>
              <a:spcBef>
                <a:spcPts val="961"/>
              </a:spcBef>
            </a:pPr>
            <a:r>
              <a:rPr b="0" lang="en-US" sz="2400" spc="-1" strike="noStrike">
                <a:solidFill>
                  <a:srgbClr val="000000"/>
                </a:solidFill>
                <a:latin typeface="Comic Sans MS"/>
              </a:rPr>
              <a:t>Your mission is to</a:t>
            </a:r>
            <a:endParaRPr b="0" lang="en-US" sz="2400" spc="-1" strike="noStrike">
              <a:latin typeface="Arial"/>
            </a:endParaRPr>
          </a:p>
          <a:p>
            <a:pPr marL="284040" indent="-283680" algn="ctr">
              <a:lnSpc>
                <a:spcPct val="100000"/>
              </a:lnSpc>
              <a:spcBef>
                <a:spcPts val="2401"/>
              </a:spcBef>
            </a:pPr>
            <a:r>
              <a:rPr b="0" lang="en-US" sz="6000" spc="-1" strike="noStrike">
                <a:solidFill>
                  <a:srgbClr val="000000"/>
                </a:solidFill>
                <a:latin typeface="Comic Sans MS"/>
              </a:rPr>
              <a:t>WAKE THEM UP</a:t>
            </a:r>
            <a:endParaRPr b="0" lang="en-US" sz="6000" spc="-1" strike="noStrike">
              <a:latin typeface="Arial"/>
            </a:endParaRPr>
          </a:p>
          <a:p>
            <a:pPr marL="284040" indent="-283680" algn="ctr">
              <a:lnSpc>
                <a:spcPct val="100000"/>
              </a:lnSpc>
              <a:spcBef>
                <a:spcPts val="961"/>
              </a:spcBef>
            </a:pPr>
            <a:r>
              <a:rPr b="0" lang="en-US" sz="2400" spc="-1" strike="noStrike">
                <a:solidFill>
                  <a:srgbClr val="000000"/>
                </a:solidFill>
                <a:latin typeface="Comic Sans MS"/>
              </a:rPr>
              <a:t>And make them glad you did</a:t>
            </a:r>
            <a:endParaRPr b="0" lang="en-US" sz="2400" spc="-1" strike="noStrike">
              <a:latin typeface="Arial"/>
            </a:endParaRPr>
          </a:p>
        </p:txBody>
      </p:sp>
      <p:pic>
        <p:nvPicPr>
          <p:cNvPr id="2354" name="Picture 1" descr=""/>
          <p:cNvPicPr/>
          <p:nvPr/>
        </p:nvPicPr>
        <p:blipFill>
          <a:blip r:embed="rId1"/>
          <a:stretch/>
        </p:blipFill>
        <p:spPr>
          <a:xfrm>
            <a:off x="5364000" y="720360"/>
            <a:ext cx="3851640" cy="2067480"/>
          </a:xfrm>
          <a:prstGeom prst="rect">
            <a:avLst/>
          </a:prstGeom>
          <a:ln>
            <a:noFill/>
          </a:ln>
        </p:spPr>
      </p:pic>
    </p:spTree>
  </p:cSld>
  <p:timing>
    <p:tnLst>
      <p:par>
        <p:cTn id="1431" dur="indefinite" restart="never" nodeType="tmRoot">
          <p:childTnLst>
            <p:seq>
              <p:cTn id="1432" dur="indefinite" nodeType="mainSeq">
                <p:childTnLst>
                  <p:par>
                    <p:cTn id="1433" fill="hold">
                      <p:stCondLst>
                        <p:cond delay="indefinite"/>
                      </p:stCondLst>
                      <p:childTnLst>
                        <p:par>
                          <p:cTn id="1434" fill="hold">
                            <p:stCondLst>
                              <p:cond delay="0"/>
                            </p:stCondLst>
                            <p:childTnLst>
                              <p:par>
                                <p:cTn id="1435" nodeType="clickEffect" fill="hold" presetClass="entr" presetID="2" presetSubtype="4">
                                  <p:stCondLst>
                                    <p:cond delay="0"/>
                                  </p:stCondLst>
                                  <p:childTnLst>
                                    <p:set>
                                      <p:cBhvr>
                                        <p:cTn id="1436" dur="1" fill="hold">
                                          <p:stCondLst>
                                            <p:cond delay="0"/>
                                          </p:stCondLst>
                                        </p:cTn>
                                        <p:tgtEl>
                                          <p:spTgt spid="2354"/>
                                        </p:tgtEl>
                                        <p:attrNameLst>
                                          <p:attrName>style.visibility</p:attrName>
                                        </p:attrNameLst>
                                      </p:cBhvr>
                                      <p:to>
                                        <p:strVal val="visible"/>
                                      </p:to>
                                    </p:set>
                                    <p:anim calcmode="lin" valueType="num">
                                      <p:cBhvr additive="repl">
                                        <p:cTn id="1437" dur="500" fill="hold"/>
                                        <p:tgtEl>
                                          <p:spTgt spid="2354"/>
                                        </p:tgtEl>
                                        <p:attrNameLst>
                                          <p:attrName>ppt_x</p:attrName>
                                        </p:attrNameLst>
                                      </p:cBhvr>
                                      <p:tavLst>
                                        <p:tav tm="0">
                                          <p:val>
                                            <p:strVal val="#ppt_x"/>
                                          </p:val>
                                        </p:tav>
                                        <p:tav tm="100000">
                                          <p:val>
                                            <p:strVal val="#ppt_x"/>
                                          </p:val>
                                        </p:tav>
                                      </p:tavLst>
                                    </p:anim>
                                    <p:anim calcmode="lin" valueType="num">
                                      <p:cBhvr additive="repl">
                                        <p:cTn id="1438" dur="500" fill="hold"/>
                                        <p:tgtEl>
                                          <p:spTgt spid="2354"/>
                                        </p:tgtEl>
                                        <p:attrNameLst>
                                          <p:attrName>ppt_y</p:attrName>
                                        </p:attrNameLst>
                                      </p:cBhvr>
                                      <p:tavLst>
                                        <p:tav tm="0">
                                          <p:val>
                                            <p:strVal val="1+#ppt_h/2"/>
                                          </p:val>
                                        </p:tav>
                                        <p:tav tm="100000">
                                          <p:val>
                                            <p:strVal val="#ppt_y"/>
                                          </p:val>
                                        </p:tav>
                                      </p:tavLst>
                                    </p:anim>
                                  </p:childTnLst>
                                </p:cTn>
                              </p:par>
                            </p:childTnLst>
                          </p:cTn>
                        </p:par>
                      </p:childTnLst>
                    </p:cTn>
                  </p:par>
                  <p:par>
                    <p:cTn id="1439" fill="hold">
                      <p:stCondLst>
                        <p:cond delay="indefinite"/>
                      </p:stCondLst>
                      <p:childTnLst>
                        <p:par>
                          <p:cTn id="1440" fill="hold">
                            <p:stCondLst>
                              <p:cond delay="0"/>
                            </p:stCondLst>
                            <p:childTnLst>
                              <p:par>
                                <p:cTn id="1441" nodeType="clickEffect" fill="hold" presetClass="entr" presetID="2" presetSubtype="4">
                                  <p:stCondLst>
                                    <p:cond delay="0"/>
                                  </p:stCondLst>
                                  <p:childTnLst>
                                    <p:set>
                                      <p:cBhvr>
                                        <p:cTn id="1442" dur="1" fill="hold">
                                          <p:stCondLst>
                                            <p:cond delay="0"/>
                                          </p:stCondLst>
                                        </p:cTn>
                                        <p:tgtEl>
                                          <p:spTgt spid="2353"/>
                                        </p:tgtEl>
                                        <p:attrNameLst>
                                          <p:attrName>style.visibility</p:attrName>
                                        </p:attrNameLst>
                                      </p:cBhvr>
                                      <p:to>
                                        <p:strVal val="visible"/>
                                      </p:to>
                                    </p:set>
                                    <p:anim calcmode="lin" valueType="num">
                                      <p:cBhvr additive="repl">
                                        <p:cTn id="1443" dur="500" fill="hold"/>
                                        <p:tgtEl>
                                          <p:spTgt spid="2353"/>
                                        </p:tgtEl>
                                        <p:attrNameLst>
                                          <p:attrName>ppt_x</p:attrName>
                                        </p:attrNameLst>
                                      </p:cBhvr>
                                      <p:tavLst>
                                        <p:tav tm="0">
                                          <p:val>
                                            <p:strVal val="#ppt_x"/>
                                          </p:val>
                                        </p:tav>
                                        <p:tav tm="100000">
                                          <p:val>
                                            <p:strVal val="#ppt_x"/>
                                          </p:val>
                                        </p:tav>
                                      </p:tavLst>
                                    </p:anim>
                                    <p:anim calcmode="lin" valueType="num">
                                      <p:cBhvr additive="repl">
                                        <p:cTn id="1444" dur="500" fill="hold"/>
                                        <p:tgtEl>
                                          <p:spTgt spid="23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5"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4600" spc="-1" strike="noStrike" cap="small">
                <a:solidFill>
                  <a:srgbClr val="000000"/>
                </a:solidFill>
                <a:latin typeface="Arial"/>
                <a:ea typeface="ＭＳ Ｐゴシック"/>
              </a:rPr>
              <a:t>Tell a Story</a:t>
            </a:r>
            <a:endParaRPr b="0" lang="en-US" sz="4600" spc="-1" strike="noStrike">
              <a:solidFill>
                <a:srgbClr val="000000"/>
              </a:solidFill>
              <a:latin typeface="Comic Sans MS"/>
            </a:endParaRPr>
          </a:p>
        </p:txBody>
      </p:sp>
      <p:sp>
        <p:nvSpPr>
          <p:cNvPr id="2356" name="TextShape 2"/>
          <p:cNvSpPr txBox="1"/>
          <p:nvPr/>
        </p:nvSpPr>
        <p:spPr>
          <a:xfrm>
            <a:off x="457200" y="1981080"/>
            <a:ext cx="8229240" cy="414936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2600" spc="-1" strike="noStrike">
                <a:solidFill>
                  <a:srgbClr val="000000"/>
                </a:solidFill>
                <a:latin typeface="Arial"/>
                <a:ea typeface="ＭＳ Ｐゴシック"/>
              </a:rPr>
              <a:t>Prepare your material so that it tells a story logically</a:t>
            </a:r>
            <a:endParaRPr b="0" lang="en-US" sz="26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600" spc="-1" strike="noStrike">
                <a:solidFill>
                  <a:srgbClr val="000000"/>
                </a:solidFill>
                <a:latin typeface="Arial"/>
                <a:ea typeface="ＭＳ Ｐゴシック"/>
              </a:rPr>
              <a:t>Use examples, anecdotes, and significant details</a:t>
            </a:r>
            <a:endParaRPr b="0" lang="en-US" sz="26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600" spc="-1" strike="noStrike">
                <a:solidFill>
                  <a:srgbClr val="000000"/>
                </a:solidFill>
                <a:latin typeface="Arial"/>
                <a:ea typeface="ＭＳ Ｐゴシック"/>
              </a:rPr>
              <a:t>Create continuity so that your slides flow smoothly</a:t>
            </a:r>
            <a:endParaRPr b="0" lang="en-US" sz="2600" spc="-1" strike="noStrike">
              <a:solidFill>
                <a:srgbClr val="000000"/>
              </a:solidFill>
              <a:latin typeface="Arial"/>
            </a:endParaRPr>
          </a:p>
          <a:p>
            <a:pPr lvl="1" marL="410760" indent="-171000">
              <a:lnSpc>
                <a:spcPct val="100000"/>
              </a:lnSpc>
              <a:spcBef>
                <a:spcPts val="300"/>
              </a:spcBef>
              <a:buClr>
                <a:srgbClr val="4b92db"/>
              </a:buClr>
              <a:buSzPct val="80000"/>
              <a:buFont typeface="Wingdings 2" charset="2"/>
              <a:buChar char=""/>
            </a:pPr>
            <a:r>
              <a:rPr b="0" lang="en-US" sz="2000" spc="-1" strike="noStrike">
                <a:solidFill>
                  <a:srgbClr val="000000"/>
                </a:solidFill>
                <a:latin typeface="Arial"/>
                <a:ea typeface="ＭＳ Ｐゴシック"/>
              </a:rPr>
              <a:t>Guide the audience through your story</a:t>
            </a:r>
            <a:endParaRPr b="0" lang="en-US" sz="2000" spc="-1" strike="noStrike">
              <a:solidFill>
                <a:srgbClr val="000000"/>
              </a:solidFill>
              <a:latin typeface="Arial"/>
            </a:endParaRPr>
          </a:p>
          <a:p>
            <a:pPr lvl="1" marL="410760" indent="-171000">
              <a:lnSpc>
                <a:spcPct val="100000"/>
              </a:lnSpc>
              <a:spcBef>
                <a:spcPts val="300"/>
              </a:spcBef>
              <a:buClr>
                <a:srgbClr val="4b92db"/>
              </a:buClr>
              <a:buSzPct val="80000"/>
              <a:buFont typeface="Wingdings 2" charset="2"/>
              <a:buChar char=""/>
            </a:pPr>
            <a:r>
              <a:rPr b="0" lang="en-US" sz="2000" spc="-1" strike="noStrike">
                <a:solidFill>
                  <a:srgbClr val="000000"/>
                </a:solidFill>
                <a:latin typeface="Arial"/>
                <a:ea typeface="ＭＳ Ｐゴシック"/>
              </a:rPr>
              <a:t>Your last point on one slide can anticipate the next slide</a:t>
            </a:r>
            <a:endParaRPr b="0" lang="en-US" sz="2000" spc="-1" strike="noStrike">
              <a:solidFill>
                <a:srgbClr val="000000"/>
              </a:solidFill>
              <a:latin typeface="Arial"/>
            </a:endParaRPr>
          </a:p>
        </p:txBody>
      </p:sp>
      <p:sp>
        <p:nvSpPr>
          <p:cNvPr id="2357" name="CustomShape 3"/>
          <p:cNvSpPr/>
          <p:nvPr/>
        </p:nvSpPr>
        <p:spPr>
          <a:xfrm>
            <a:off x="5115240" y="6243480"/>
            <a:ext cx="3661560" cy="272880"/>
          </a:xfrm>
          <a:prstGeom prst="rect">
            <a:avLst/>
          </a:prstGeom>
          <a:noFill/>
          <a:ln>
            <a:noFill/>
          </a:ln>
        </p:spPr>
        <p:style>
          <a:lnRef idx="0"/>
          <a:fillRef idx="0"/>
          <a:effectRef idx="0"/>
          <a:fontRef idx="minor"/>
        </p:style>
        <p:txBody>
          <a:bodyPr wrap="none" lIns="90000" rIns="90000" tIns="45000" bIns="45000"/>
          <a:p>
            <a:pPr marL="216000" indent="-216000">
              <a:lnSpc>
                <a:spcPct val="100000"/>
              </a:lnSpc>
              <a:spcBef>
                <a:spcPts val="479"/>
              </a:spcBef>
              <a:buClr>
                <a:srgbClr val="d2611c"/>
              </a:buClr>
              <a:buFont typeface="Wingdings" charset="2"/>
              <a:buChar char=""/>
            </a:pPr>
            <a:r>
              <a:rPr b="0" lang="en-US" sz="1200" spc="-1" strike="noStrike">
                <a:solidFill>
                  <a:srgbClr val="000000"/>
                </a:solidFill>
                <a:latin typeface="Times New Roman"/>
              </a:rPr>
              <a:t>http://www.cgd.ucar.edu/cms/agu/scientific_talk.html</a:t>
            </a:r>
            <a:endParaRPr b="0" lang="en-US" sz="1200" spc="-1" strike="noStrike">
              <a:latin typeface="Arial"/>
            </a:endParaRPr>
          </a:p>
        </p:txBody>
      </p:sp>
      <p:pic>
        <p:nvPicPr>
          <p:cNvPr id="2358" name="Picture 7" descr=""/>
          <p:cNvPicPr/>
          <p:nvPr/>
        </p:nvPicPr>
        <p:blipFill>
          <a:blip r:embed="rId1"/>
          <a:stretch/>
        </p:blipFill>
        <p:spPr>
          <a:xfrm>
            <a:off x="6372360" y="304920"/>
            <a:ext cx="2314080" cy="1676160"/>
          </a:xfrm>
          <a:prstGeom prst="rect">
            <a:avLst/>
          </a:prstGeom>
          <a:ln>
            <a:noFill/>
          </a:ln>
        </p:spPr>
      </p:pic>
    </p:spTree>
  </p:cSld>
  <p:timing>
    <p:tnLst>
      <p:par>
        <p:cTn id="1445" dur="indefinite" restart="never" nodeType="tmRoot">
          <p:childTnLst>
            <p:seq>
              <p:cTn id="1446" dur="indefinite" nodeType="mainSeq"/>
              <p:prevCondLst>
                <p:cond delay="0" evt="onPrev">
                  <p:tgtEl>
                    <p:sldTgt/>
                  </p:tgtEl>
                </p:cond>
              </p:prevCondLst>
              <p:nextCondLst>
                <p:cond delay="0" evt="onNext">
                  <p:tgtEl>
                    <p:sldTgt/>
                  </p:tgtEl>
                </p:cond>
              </p:nextCondLst>
            </p:seq>
          </p:childTnLst>
        </p:cTn>
      </p:par>
    </p:tnLst>
  </p:timing>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9"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What to put in</a:t>
            </a:r>
            <a:endParaRPr b="0" lang="en-US" sz="4000" spc="-1" strike="noStrike">
              <a:solidFill>
                <a:srgbClr val="000000"/>
              </a:solidFill>
              <a:latin typeface="Comic Sans MS"/>
            </a:endParaRPr>
          </a:p>
        </p:txBody>
      </p:sp>
      <p:pic>
        <p:nvPicPr>
          <p:cNvPr id="2360" name="Rectangle 104451" descr=""/>
          <p:cNvPicPr/>
          <p:nvPr/>
        </p:nvPicPr>
        <p:blipFill>
          <a:blip r:embed="rId1"/>
          <a:stretch/>
        </p:blipFill>
        <p:spPr>
          <a:xfrm>
            <a:off x="2690640" y="1671480"/>
            <a:ext cx="3762000" cy="3514320"/>
          </a:xfrm>
          <a:prstGeom prst="rect">
            <a:avLst/>
          </a:prstGeom>
          <a:ln>
            <a:noFill/>
          </a:ln>
        </p:spPr>
      </p:pic>
    </p:spTree>
  </p:cSld>
  <p:timing>
    <p:tnLst>
      <p:par>
        <p:cTn id="1447" dur="indefinite" restart="never" nodeType="tmRoot">
          <p:childTnLst>
            <p:seq>
              <p:cTn id="1448" dur="indefinite" nodeType="mainSeq"/>
              <p:prevCondLst>
                <p:cond delay="0" evt="onPrev">
                  <p:tgtEl>
                    <p:sldTgt/>
                  </p:tgtEl>
                </p:cond>
              </p:prevCondLst>
              <p:nextCondLst>
                <p:cond delay="0" evt="onNext">
                  <p:tgtEl>
                    <p:sldTgt/>
                  </p:tgtEl>
                </p:cond>
              </p:nextCondLst>
            </p:seq>
          </p:childTnLst>
        </p:cTn>
      </p:par>
    </p:tnLst>
  </p:timing>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1"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What to put in</a:t>
            </a:r>
            <a:endParaRPr b="0" lang="en-US" sz="4000" spc="-1" strike="noStrike">
              <a:solidFill>
                <a:srgbClr val="000000"/>
              </a:solidFill>
              <a:latin typeface="Comic Sans MS"/>
            </a:endParaRPr>
          </a:p>
        </p:txBody>
      </p:sp>
      <p:sp>
        <p:nvSpPr>
          <p:cNvPr id="2362" name="CustomShape 2"/>
          <p:cNvSpPr/>
          <p:nvPr/>
        </p:nvSpPr>
        <p:spPr>
          <a:xfrm>
            <a:off x="539640" y="1845000"/>
            <a:ext cx="7992360" cy="2324880"/>
          </a:xfrm>
          <a:prstGeom prst="rect">
            <a:avLst/>
          </a:prstGeom>
          <a:noFill/>
          <a:ln>
            <a:noFill/>
          </a:ln>
        </p:spPr>
        <p:style>
          <a:lnRef idx="0"/>
          <a:fillRef idx="0"/>
          <a:effectRef idx="0"/>
          <a:fontRef idx="minor"/>
        </p:style>
        <p:txBody>
          <a:bodyPr lIns="90000" rIns="90000" tIns="45000" bIns="45000"/>
          <a:p>
            <a:pPr marL="858960" indent="-858600">
              <a:lnSpc>
                <a:spcPct val="100000"/>
              </a:lnSpc>
              <a:spcBef>
                <a:spcPts val="1599"/>
              </a:spcBef>
              <a:buClr>
                <a:srgbClr val="d2611c"/>
              </a:buClr>
              <a:buFont typeface="Wingdings" charset="2"/>
              <a:buAutoNum type="arabicPeriod"/>
            </a:pPr>
            <a:r>
              <a:rPr b="0" lang="en-US" sz="4000" spc="-1" strike="noStrike">
                <a:solidFill>
                  <a:srgbClr val="000000"/>
                </a:solidFill>
                <a:latin typeface="Comic Sans MS"/>
              </a:rPr>
              <a:t>Motivation (20%)</a:t>
            </a:r>
            <a:endParaRPr b="0" lang="en-US" sz="4000" spc="-1" strike="noStrike">
              <a:latin typeface="Arial"/>
            </a:endParaRPr>
          </a:p>
          <a:p>
            <a:pPr marL="858960" indent="-858600">
              <a:lnSpc>
                <a:spcPct val="100000"/>
              </a:lnSpc>
              <a:spcBef>
                <a:spcPts val="1599"/>
              </a:spcBef>
              <a:buClr>
                <a:srgbClr val="d2611c"/>
              </a:buClr>
              <a:buFont typeface="Wingdings" charset="2"/>
              <a:buAutoNum type="arabicPeriod"/>
            </a:pPr>
            <a:r>
              <a:rPr b="0" lang="en-US" sz="4000" spc="-1" strike="noStrike">
                <a:solidFill>
                  <a:srgbClr val="000000"/>
                </a:solidFill>
                <a:latin typeface="Comic Sans MS"/>
              </a:rPr>
              <a:t>Part of your key idea (70%)</a:t>
            </a:r>
            <a:endParaRPr b="0" lang="en-US" sz="4000" spc="-1" strike="noStrike">
              <a:latin typeface="Arial"/>
            </a:endParaRPr>
          </a:p>
          <a:p>
            <a:pPr marL="858960" indent="-858600">
              <a:lnSpc>
                <a:spcPct val="100000"/>
              </a:lnSpc>
              <a:spcBef>
                <a:spcPts val="1599"/>
              </a:spcBef>
              <a:buClr>
                <a:srgbClr val="d2611c"/>
              </a:buClr>
              <a:buFont typeface="Wingdings" charset="2"/>
              <a:buAutoNum type="arabicPeriod"/>
            </a:pPr>
            <a:r>
              <a:rPr b="0" lang="en-US" sz="4000" spc="-1" strike="noStrike">
                <a:solidFill>
                  <a:srgbClr val="000000"/>
                </a:solidFill>
                <a:latin typeface="Comic Sans MS"/>
              </a:rPr>
              <a:t>Impact 10%</a:t>
            </a:r>
            <a:endParaRPr b="0" lang="en-US" sz="4000" spc="-1" strike="noStrike">
              <a:latin typeface="Arial"/>
            </a:endParaRPr>
          </a:p>
        </p:txBody>
      </p:sp>
    </p:spTree>
  </p:cSld>
  <p:timing>
    <p:tnLst>
      <p:par>
        <p:cTn id="1449" dur="indefinite" restart="never" nodeType="tmRoot">
          <p:childTnLst>
            <p:seq>
              <p:cTn id="1450" dur="indefinite" nodeType="mainSeq"/>
              <p:prevCondLst>
                <p:cond delay="0" evt="onPrev">
                  <p:tgtEl>
                    <p:sldTgt/>
                  </p:tgtEl>
                </p:cond>
              </p:prevCondLst>
              <p:nextCondLst>
                <p:cond delay="0" evt="onNext">
                  <p:tgtEl>
                    <p:sldTgt/>
                  </p:tgtEl>
                </p:cond>
              </p:nextCondLst>
            </p:seq>
          </p:childTnLst>
        </p:cTn>
      </p:par>
    </p:tnLst>
  </p:timing>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3" name="TextShape 1"/>
          <p:cNvSpPr txBox="1"/>
          <p:nvPr/>
        </p:nvSpPr>
        <p:spPr>
          <a:xfrm>
            <a:off x="457200" y="-99360"/>
            <a:ext cx="7772040" cy="1142640"/>
          </a:xfrm>
          <a:prstGeom prst="rect">
            <a:avLst/>
          </a:prstGeom>
          <a:noFill/>
          <a:ln>
            <a:noFill/>
          </a:ln>
        </p:spPr>
        <p:txBody>
          <a:bodyPr lIns="90360" rIns="90360" tIns="44280" bIns="44280" anchor="ctr">
            <a:normAutofit/>
          </a:bodyPr>
          <a:p>
            <a:pPr algn="ctr">
              <a:lnSpc>
                <a:spcPct val="100000"/>
              </a:lnSpc>
            </a:pPr>
            <a:r>
              <a:rPr b="1" lang="en-US" sz="4400" spc="-1" strike="noStrike" cap="small">
                <a:solidFill>
                  <a:srgbClr val="000000"/>
                </a:solidFill>
                <a:latin typeface="Arial"/>
                <a:ea typeface="ＭＳ Ｐゴシック"/>
              </a:rPr>
              <a:t>Structure</a:t>
            </a:r>
            <a:endParaRPr b="0" lang="en-US" sz="4400" spc="-1" strike="noStrike">
              <a:solidFill>
                <a:srgbClr val="000000"/>
              </a:solidFill>
              <a:latin typeface="Comic Sans MS"/>
            </a:endParaRPr>
          </a:p>
        </p:txBody>
      </p:sp>
      <p:sp>
        <p:nvSpPr>
          <p:cNvPr id="2364" name="TextShape 2"/>
          <p:cNvSpPr txBox="1"/>
          <p:nvPr/>
        </p:nvSpPr>
        <p:spPr>
          <a:xfrm>
            <a:off x="0" y="864720"/>
            <a:ext cx="6948000" cy="4114440"/>
          </a:xfrm>
          <a:prstGeom prst="rect">
            <a:avLst/>
          </a:prstGeom>
          <a:noFill/>
          <a:ln w="9360">
            <a:noFill/>
          </a:ln>
        </p:spPr>
        <p:txBody>
          <a:bodyPr lIns="90360" rIns="90360" tIns="44280" bIns="44280"/>
          <a:p>
            <a:pPr marL="171360" indent="-171000">
              <a:lnSpc>
                <a:spcPct val="100000"/>
              </a:lnSpc>
              <a:spcBef>
                <a:spcPts val="1349"/>
              </a:spcBef>
              <a:buClr>
                <a:srgbClr val="cfb77c"/>
              </a:buClr>
              <a:buSzPct val="50000"/>
              <a:buFont typeface="Wingdings" charset="2"/>
              <a:buChar char=""/>
            </a:pPr>
            <a:r>
              <a:rPr b="0" lang="en-US" sz="3600" spc="-1" strike="noStrike">
                <a:solidFill>
                  <a:srgbClr val="000000"/>
                </a:solidFill>
                <a:latin typeface="Arial"/>
                <a:ea typeface="ＭＳ Ｐゴシック"/>
              </a:rPr>
              <a:t>Basic rule</a:t>
            </a:r>
            <a:endParaRPr b="0" lang="en-US" sz="3600" spc="-1" strike="noStrike">
              <a:solidFill>
                <a:srgbClr val="000000"/>
              </a:solidFill>
              <a:latin typeface="Arial"/>
            </a:endParaRPr>
          </a:p>
          <a:p>
            <a:pPr lvl="1" marL="410760" indent="-171000">
              <a:lnSpc>
                <a:spcPct val="100000"/>
              </a:lnSpc>
              <a:spcBef>
                <a:spcPts val="300"/>
              </a:spcBef>
              <a:buClr>
                <a:srgbClr val="4b92db"/>
              </a:buClr>
              <a:buSzPct val="80000"/>
              <a:buFont typeface="Wingdings 2" charset="2"/>
              <a:buChar char=""/>
            </a:pPr>
            <a:r>
              <a:rPr b="0" lang="en-US" sz="3200" spc="-1" strike="noStrike">
                <a:solidFill>
                  <a:srgbClr val="000000"/>
                </a:solidFill>
                <a:latin typeface="Arial"/>
                <a:ea typeface="ＭＳ Ｐゴシック"/>
              </a:rPr>
              <a:t>Say what you are going to say</a:t>
            </a:r>
            <a:endParaRPr b="0" lang="en-US" sz="3200" spc="-1" strike="noStrike">
              <a:solidFill>
                <a:srgbClr val="000000"/>
              </a:solidFill>
              <a:latin typeface="Arial"/>
            </a:endParaRPr>
          </a:p>
          <a:p>
            <a:pPr lvl="2" marL="616680" indent="-136440">
              <a:lnSpc>
                <a:spcPct val="100000"/>
              </a:lnSpc>
              <a:spcBef>
                <a:spcPts val="201"/>
              </a:spcBef>
              <a:buClr>
                <a:srgbClr val="000000"/>
              </a:buClr>
              <a:buSzPct val="60000"/>
              <a:buFont typeface="Wingdings" charset="2"/>
              <a:buChar char=""/>
            </a:pPr>
            <a:r>
              <a:rPr b="0" lang="en-US" sz="3200" spc="-1" strike="noStrike">
                <a:solidFill>
                  <a:srgbClr val="000000"/>
                </a:solidFill>
                <a:latin typeface="Arial"/>
                <a:ea typeface="ＭＳ Ｐゴシック"/>
              </a:rPr>
              <a:t>1-3 main points in the Motivation</a:t>
            </a:r>
            <a:endParaRPr b="0" lang="en-US" sz="3200" spc="-1" strike="noStrike">
              <a:solidFill>
                <a:srgbClr val="000000"/>
              </a:solidFill>
              <a:latin typeface="Arial"/>
            </a:endParaRPr>
          </a:p>
          <a:p>
            <a:pPr lvl="1" marL="410760" indent="-171000">
              <a:lnSpc>
                <a:spcPct val="100000"/>
              </a:lnSpc>
              <a:spcBef>
                <a:spcPts val="300"/>
              </a:spcBef>
              <a:buClr>
                <a:srgbClr val="4b92db"/>
              </a:buClr>
              <a:buSzPct val="80000"/>
              <a:buFont typeface="Wingdings 2" charset="2"/>
              <a:buChar char=""/>
            </a:pPr>
            <a:r>
              <a:rPr b="0" lang="en-US" sz="3200" spc="-1" strike="noStrike">
                <a:solidFill>
                  <a:srgbClr val="000000"/>
                </a:solidFill>
                <a:latin typeface="Arial"/>
                <a:ea typeface="ＭＳ Ｐゴシック"/>
              </a:rPr>
              <a:t>Say it</a:t>
            </a:r>
            <a:endParaRPr b="0" lang="en-US" sz="3200" spc="-1" strike="noStrike">
              <a:solidFill>
                <a:srgbClr val="000000"/>
              </a:solidFill>
              <a:latin typeface="Arial"/>
            </a:endParaRPr>
          </a:p>
          <a:p>
            <a:pPr lvl="2" marL="616680" indent="-136440">
              <a:lnSpc>
                <a:spcPct val="100000"/>
              </a:lnSpc>
              <a:spcBef>
                <a:spcPts val="201"/>
              </a:spcBef>
              <a:buClr>
                <a:srgbClr val="000000"/>
              </a:buClr>
              <a:buSzPct val="60000"/>
              <a:buFont typeface="Wingdings" charset="2"/>
              <a:buChar char=""/>
            </a:pPr>
            <a:r>
              <a:rPr b="0" lang="en-US" sz="3200" spc="-1" strike="noStrike">
                <a:solidFill>
                  <a:srgbClr val="000000"/>
                </a:solidFill>
                <a:latin typeface="Arial"/>
                <a:ea typeface="ＭＳ Ｐゴシック"/>
              </a:rPr>
              <a:t>Give the talk’s key ideas</a:t>
            </a:r>
            <a:endParaRPr b="0" lang="en-US" sz="3200" spc="-1" strike="noStrike">
              <a:solidFill>
                <a:srgbClr val="000000"/>
              </a:solidFill>
              <a:latin typeface="Arial"/>
            </a:endParaRPr>
          </a:p>
          <a:p>
            <a:pPr lvl="1" marL="410760" indent="-171000">
              <a:lnSpc>
                <a:spcPct val="100000"/>
              </a:lnSpc>
              <a:spcBef>
                <a:spcPts val="300"/>
              </a:spcBef>
              <a:buClr>
                <a:srgbClr val="4b92db"/>
              </a:buClr>
              <a:buSzPct val="80000"/>
              <a:buFont typeface="Wingdings 2" charset="2"/>
              <a:buChar char=""/>
            </a:pPr>
            <a:r>
              <a:rPr b="0" lang="en-US" sz="3200" spc="-1" strike="noStrike">
                <a:solidFill>
                  <a:srgbClr val="000000"/>
                </a:solidFill>
                <a:latin typeface="Arial"/>
                <a:ea typeface="ＭＳ Ｐゴシック"/>
              </a:rPr>
              <a:t>Then say what is the impact of what you said</a:t>
            </a:r>
            <a:endParaRPr b="0" lang="en-US" sz="3200" spc="-1" strike="noStrike">
              <a:solidFill>
                <a:srgbClr val="000000"/>
              </a:solidFill>
              <a:latin typeface="Arial"/>
            </a:endParaRPr>
          </a:p>
          <a:p>
            <a:pPr lvl="1" marL="410760" indent="-171000">
              <a:lnSpc>
                <a:spcPct val="100000"/>
              </a:lnSpc>
              <a:spcBef>
                <a:spcPts val="300"/>
              </a:spcBef>
              <a:buClr>
                <a:srgbClr val="4b92db"/>
              </a:buClr>
              <a:buSzPct val="80000"/>
              <a:buFont typeface="Wingdings 2" charset="2"/>
              <a:buChar char=""/>
            </a:pPr>
            <a:r>
              <a:rPr b="0" lang="en-US" sz="3200" spc="-1" strike="noStrike">
                <a:solidFill>
                  <a:srgbClr val="000000"/>
                </a:solidFill>
                <a:latin typeface="Arial"/>
                <a:ea typeface="ＭＳ Ｐゴシック"/>
              </a:rPr>
              <a:t>Don’t try to build suspense and then unveil a surprise ending</a:t>
            </a:r>
            <a:endParaRPr b="0" lang="en-US" sz="3200" spc="-1" strike="noStrike">
              <a:solidFill>
                <a:srgbClr val="000000"/>
              </a:solidFill>
              <a:latin typeface="Arial"/>
            </a:endParaRPr>
          </a:p>
        </p:txBody>
      </p:sp>
      <p:sp>
        <p:nvSpPr>
          <p:cNvPr id="2365" name="CustomShape 3"/>
          <p:cNvSpPr/>
          <p:nvPr/>
        </p:nvSpPr>
        <p:spPr>
          <a:xfrm>
            <a:off x="5940000" y="6007680"/>
            <a:ext cx="3123720" cy="410040"/>
          </a:xfrm>
          <a:prstGeom prst="rect">
            <a:avLst/>
          </a:prstGeom>
          <a:noFill/>
          <a:ln>
            <a:noFill/>
          </a:ln>
        </p:spPr>
        <p:style>
          <a:lnRef idx="0"/>
          <a:fillRef idx="0"/>
          <a:effectRef idx="0"/>
          <a:fontRef idx="minor"/>
        </p:style>
        <p:txBody>
          <a:bodyPr lIns="90000" rIns="90000" tIns="45000" bIns="45000"/>
          <a:p>
            <a:pPr marL="216000" indent="-216000" algn="r">
              <a:lnSpc>
                <a:spcPct val="100000"/>
              </a:lnSpc>
              <a:spcBef>
                <a:spcPts val="420"/>
              </a:spcBef>
              <a:buClr>
                <a:srgbClr val="d2611c"/>
              </a:buClr>
              <a:buFont typeface="Wingdings" charset="2"/>
              <a:buChar char=""/>
            </a:pPr>
            <a:r>
              <a:rPr b="0" lang="en-US" sz="1050" spc="-1" strike="noStrike">
                <a:solidFill>
                  <a:srgbClr val="000000"/>
                </a:solidFill>
                <a:latin typeface="Comic Sans MS"/>
              </a:rPr>
              <a:t>http://www.safetyoffice.uwaterloo.ca/hspm/tools/images/scaffold_stair.png</a:t>
            </a:r>
            <a:endParaRPr b="0" lang="en-US" sz="1050" spc="-1" strike="noStrike">
              <a:latin typeface="Arial"/>
            </a:endParaRPr>
          </a:p>
        </p:txBody>
      </p:sp>
      <p:pic>
        <p:nvPicPr>
          <p:cNvPr id="2366" name="Picture 7" descr=""/>
          <p:cNvPicPr/>
          <p:nvPr/>
        </p:nvPicPr>
        <p:blipFill>
          <a:blip r:embed="rId1"/>
          <a:stretch/>
        </p:blipFill>
        <p:spPr>
          <a:xfrm>
            <a:off x="6816960" y="1878840"/>
            <a:ext cx="2022120" cy="3912840"/>
          </a:xfrm>
          <a:prstGeom prst="rect">
            <a:avLst/>
          </a:prstGeom>
          <a:ln>
            <a:noFill/>
          </a:ln>
        </p:spPr>
      </p:pic>
    </p:spTree>
  </p:cSld>
  <p:timing>
    <p:tnLst>
      <p:par>
        <p:cTn id="1451" dur="indefinite" restart="never" nodeType="tmRoot">
          <p:childTnLst>
            <p:seq>
              <p:cTn id="1452"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23"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How does this Drive progress?</a:t>
            </a:r>
            <a:endParaRPr b="1" lang="en-US" sz="3200" spc="-1" strike="noStrike">
              <a:solidFill>
                <a:srgbClr val="000000"/>
              </a:solidFill>
              <a:latin typeface="Arial"/>
            </a:endParaRPr>
          </a:p>
        </p:txBody>
      </p:sp>
      <p:sp>
        <p:nvSpPr>
          <p:cNvPr id="1324" name="TextShape 3"/>
          <p:cNvSpPr txBox="1"/>
          <p:nvPr/>
        </p:nvSpPr>
        <p:spPr>
          <a:xfrm>
            <a:off x="-360" y="875880"/>
            <a:ext cx="8001000" cy="5635800"/>
          </a:xfrm>
          <a:prstGeom prst="rect">
            <a:avLst/>
          </a:prstGeom>
          <a:noFill/>
          <a:ln>
            <a:noFill/>
          </a:ln>
        </p:spPr>
        <p:txBody>
          <a:bodyPr>
            <a:normAutofit/>
          </a:bodyPr>
          <a:p>
            <a:pPr marL="533160" indent="-533160">
              <a:buClr>
                <a:srgbClr val="cfb77c"/>
              </a:buClr>
              <a:buSzPct val="50000"/>
              <a:buFont typeface="Arial"/>
              <a:buAutoNum type="arabicPeriod"/>
            </a:pPr>
            <a:r>
              <a:rPr b="0" lang="en-US" sz="3200" spc="-1" strike="noStrike">
                <a:solidFill>
                  <a:srgbClr val="000000"/>
                </a:solidFill>
                <a:latin typeface="Arial"/>
              </a:rPr>
              <a:t>Theoretical advances due to new mathematical results</a:t>
            </a:r>
            <a:endParaRPr b="0" lang="en-US" sz="3200" spc="-1" strike="noStrike">
              <a:solidFill>
                <a:srgbClr val="000000"/>
              </a:solidFill>
              <a:latin typeface="Arial"/>
            </a:endParaRPr>
          </a:p>
          <a:p>
            <a:pPr lvl="1" marL="914400" indent="-457200">
              <a:buBlip>
                <a:blip r:embed="rId1"/>
              </a:buBlip>
            </a:pPr>
            <a:r>
              <a:rPr b="0" lang="en-US" sz="2800" spc="-1" strike="noStrike">
                <a:solidFill>
                  <a:srgbClr val="000000"/>
                </a:solidFill>
                <a:latin typeface="Arial"/>
              </a:rPr>
              <a:t>You prove a theorem</a:t>
            </a:r>
            <a:endParaRPr b="0" lang="en-US" sz="2800" spc="-1" strike="noStrike">
              <a:solidFill>
                <a:srgbClr val="000000"/>
              </a:solidFill>
              <a:latin typeface="Arial"/>
            </a:endParaRPr>
          </a:p>
          <a:p>
            <a:pPr lvl="1" marL="914400" indent="-457200">
              <a:buBlip>
                <a:blip r:embed="rId2"/>
              </a:buBlip>
            </a:pPr>
            <a:r>
              <a:rPr b="0" lang="en-US" sz="2800" spc="-1" strike="noStrike">
                <a:solidFill>
                  <a:srgbClr val="000000"/>
                </a:solidFill>
                <a:latin typeface="Arial"/>
              </a:rPr>
              <a:t>Fun, short, no argument!</a:t>
            </a:r>
            <a:endParaRPr b="0" lang="en-US" sz="2800" spc="-1" strike="noStrike">
              <a:solidFill>
                <a:srgbClr val="000000"/>
              </a:solidFill>
              <a:latin typeface="Arial"/>
            </a:endParaRPr>
          </a:p>
          <a:p>
            <a:pPr lvl="1" marL="914400" indent="-457200">
              <a:buBlip>
                <a:blip r:embed="rId3"/>
              </a:buBlip>
            </a:pPr>
            <a:r>
              <a:rPr b="0" lang="en-US" sz="2800" spc="-1" strike="noStrike">
                <a:solidFill>
                  <a:srgbClr val="000000"/>
                </a:solidFill>
                <a:latin typeface="Arial"/>
              </a:rPr>
              <a:t>Not our concern here.  But rarely enough.</a:t>
            </a:r>
            <a:endParaRPr b="0" lang="en-US" sz="2800" spc="-1" strike="noStrike">
              <a:solidFill>
                <a:srgbClr val="000000"/>
              </a:solidFill>
              <a:latin typeface="Arial"/>
            </a:endParaRPr>
          </a:p>
          <a:p>
            <a:pPr marL="533160" indent="-533160">
              <a:buClr>
                <a:srgbClr val="cfb77c"/>
              </a:buClr>
              <a:buSzPct val="50000"/>
              <a:buFont typeface="Arial"/>
              <a:buAutoNum type="arabicPeriod"/>
            </a:pPr>
            <a:r>
              <a:rPr b="0" lang="en-US" sz="3200" spc="-1" strike="noStrike">
                <a:solidFill>
                  <a:srgbClr val="000000"/>
                </a:solidFill>
                <a:latin typeface="Arial"/>
              </a:rPr>
              <a:t>Experimental results</a:t>
            </a:r>
            <a:endParaRPr b="0" lang="en-US" sz="3200" spc="-1" strike="noStrike">
              <a:solidFill>
                <a:srgbClr val="000000"/>
              </a:solidFill>
              <a:latin typeface="Arial"/>
            </a:endParaRPr>
          </a:p>
          <a:p>
            <a:pPr lvl="1" marL="914400" indent="-457200">
              <a:buBlip>
                <a:blip r:embed="rId4"/>
              </a:buBlip>
            </a:pPr>
            <a:r>
              <a:rPr b="0" lang="en-US" sz="2800" spc="-1" strike="noStrike">
                <a:solidFill>
                  <a:srgbClr val="000000"/>
                </a:solidFill>
                <a:latin typeface="Arial"/>
              </a:rPr>
              <a:t>The real stuff?</a:t>
            </a:r>
            <a:endParaRPr b="0" lang="en-US" sz="2800" spc="-1" strike="noStrike">
              <a:solidFill>
                <a:srgbClr val="000000"/>
              </a:solidFill>
              <a:latin typeface="Arial"/>
            </a:endParaRPr>
          </a:p>
          <a:p>
            <a:pPr lvl="1" marL="914400" indent="-457200">
              <a:buBlip>
                <a:blip r:embed="rId5"/>
              </a:buBlip>
            </a:pPr>
            <a:r>
              <a:rPr b="0" lang="en-US" sz="2800" spc="-1" strike="noStrike">
                <a:solidFill>
                  <a:srgbClr val="000000"/>
                </a:solidFill>
                <a:latin typeface="Arial"/>
              </a:rPr>
              <a:t>The rest of this lecture …</a:t>
            </a:r>
            <a:endParaRPr b="0" lang="en-US" sz="2800" spc="-1" strike="noStrike">
              <a:solidFill>
                <a:srgbClr val="000000"/>
              </a:solidFill>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7" name="TextShape 1"/>
          <p:cNvSpPr txBox="1"/>
          <p:nvPr/>
        </p:nvSpPr>
        <p:spPr>
          <a:xfrm>
            <a:off x="304920" y="152280"/>
            <a:ext cx="8534160" cy="828000"/>
          </a:xfrm>
          <a:prstGeom prst="rect">
            <a:avLst/>
          </a:prstGeom>
          <a:noFill/>
          <a:ln>
            <a:noFill/>
          </a:ln>
        </p:spPr>
        <p:txBody>
          <a:bodyPr lIns="90000" rIns="90000" tIns="45000" bIns="45000" anchor="b">
            <a:normAutofit/>
          </a:bodyPr>
          <a:p>
            <a:pPr algn="ctr">
              <a:lnSpc>
                <a:spcPct val="100000"/>
              </a:lnSpc>
            </a:pPr>
            <a:r>
              <a:rPr b="1" lang="en-US" sz="4800" spc="-1" strike="noStrike" cap="small">
                <a:solidFill>
                  <a:srgbClr val="000000"/>
                </a:solidFill>
                <a:latin typeface="Arial"/>
                <a:ea typeface="ＭＳ Ｐゴシック"/>
              </a:rPr>
              <a:t>Motivation</a:t>
            </a:r>
            <a:endParaRPr b="0" lang="en-US" sz="4800" spc="-1" strike="noStrike">
              <a:solidFill>
                <a:srgbClr val="000000"/>
              </a:solidFill>
              <a:latin typeface="Comic Sans MS"/>
            </a:endParaRPr>
          </a:p>
        </p:txBody>
      </p:sp>
      <p:sp>
        <p:nvSpPr>
          <p:cNvPr id="2368" name="CustomShape 2"/>
          <p:cNvSpPr/>
          <p:nvPr/>
        </p:nvSpPr>
        <p:spPr>
          <a:xfrm>
            <a:off x="857160" y="3714840"/>
            <a:ext cx="7219440" cy="2772360"/>
          </a:xfrm>
          <a:prstGeom prst="rect">
            <a:avLst/>
          </a:prstGeom>
          <a:noFill/>
          <a:ln>
            <a:noFill/>
          </a:ln>
        </p:spPr>
        <p:style>
          <a:lnRef idx="0"/>
          <a:fillRef idx="0"/>
          <a:effectRef idx="0"/>
          <a:fontRef idx="minor"/>
        </p:style>
        <p:txBody>
          <a:bodyPr lIns="90000" rIns="90000" tIns="45000" bIns="45000"/>
          <a:p>
            <a:pPr marL="457200" indent="-456840">
              <a:lnSpc>
                <a:spcPct val="100000"/>
              </a:lnSpc>
              <a:spcBef>
                <a:spcPts val="961"/>
              </a:spcBef>
            </a:pPr>
            <a:r>
              <a:rPr b="0" lang="en-US" sz="2400" spc="-1" strike="noStrike">
                <a:solidFill>
                  <a:srgbClr val="000000"/>
                </a:solidFill>
                <a:latin typeface="Comic Sans MS"/>
              </a:rPr>
              <a:t>They are thinking...</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Why should I tune into this talk?</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What is the problem?</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Why is it an interesting problem?</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Does this talk describe a worthwhile advance?</a:t>
            </a:r>
            <a:endParaRPr b="0" lang="en-US" sz="2400" spc="-1" strike="noStrike">
              <a:latin typeface="Arial"/>
            </a:endParaRPr>
          </a:p>
        </p:txBody>
      </p:sp>
      <p:sp>
        <p:nvSpPr>
          <p:cNvPr id="2369" name="CustomShape 3"/>
          <p:cNvSpPr/>
          <p:nvPr/>
        </p:nvSpPr>
        <p:spPr>
          <a:xfrm>
            <a:off x="1750320" y="1196640"/>
            <a:ext cx="5643360" cy="2882520"/>
          </a:xfrm>
          <a:prstGeom prst="roundRect">
            <a:avLst>
              <a:gd name="adj" fmla="val 30648"/>
            </a:avLst>
          </a:prstGeom>
          <a:solidFill>
            <a:srgbClr val="d0b87d"/>
          </a:solidFill>
          <a:ln>
            <a:noFill/>
          </a:ln>
        </p:spPr>
        <p:style>
          <a:lnRef idx="0"/>
          <a:fillRef idx="0"/>
          <a:effectRef idx="0"/>
          <a:fontRef idx="minor"/>
        </p:style>
        <p:txBody>
          <a:bodyPr lIns="90000" rIns="90000" tIns="45000" bIns="45000"/>
          <a:p>
            <a:pPr marL="457200" indent="-456840" algn="ctr">
              <a:lnSpc>
                <a:spcPct val="100000"/>
              </a:lnSpc>
              <a:spcBef>
                <a:spcPts val="1120"/>
              </a:spcBef>
            </a:pPr>
            <a:r>
              <a:rPr b="1" i="1" lang="en-US" sz="2800" spc="-1" strike="noStrike">
                <a:solidFill>
                  <a:srgbClr val="ff0000"/>
                </a:solidFill>
                <a:latin typeface="Comic Sans MS"/>
              </a:rPr>
              <a:t>You have 15 seconds for they judge and 2 minutes </a:t>
            </a:r>
            <a:endParaRPr b="0" lang="en-US" sz="2800" spc="-1" strike="noStrike">
              <a:latin typeface="Arial"/>
            </a:endParaRPr>
          </a:p>
          <a:p>
            <a:pPr marL="457200" indent="-456840" algn="ctr">
              <a:lnSpc>
                <a:spcPct val="100000"/>
              </a:lnSpc>
              <a:spcBef>
                <a:spcPts val="1120"/>
              </a:spcBef>
            </a:pPr>
            <a:r>
              <a:rPr b="0" i="1" lang="en-US" sz="2800" spc="-1" strike="noStrike">
                <a:solidFill>
                  <a:srgbClr val="000000"/>
                </a:solidFill>
                <a:latin typeface="Comic Sans MS"/>
              </a:rPr>
              <a:t>to engage your audience before they start to doze</a:t>
            </a:r>
            <a:endParaRPr b="0" lang="en-US" sz="2800" spc="-1" strike="noStrike">
              <a:latin typeface="Arial"/>
            </a:endParaRPr>
          </a:p>
        </p:txBody>
      </p:sp>
    </p:spTree>
  </p:cSld>
  <p:timing>
    <p:tnLst>
      <p:par>
        <p:cTn id="1453" dur="indefinite" restart="never" nodeType="tmRoot">
          <p:childTnLst>
            <p:seq>
              <p:cTn id="1454" dur="indefinite" nodeType="mainSeq"/>
              <p:prevCondLst>
                <p:cond delay="0" evt="onPrev">
                  <p:tgtEl>
                    <p:sldTgt/>
                  </p:tgtEl>
                </p:cond>
              </p:prevCondLst>
              <p:nextCondLst>
                <p:cond delay="0" evt="onNext">
                  <p:tgtEl>
                    <p:sldTgt/>
                  </p:tgtEl>
                </p:cond>
              </p:nextCondLst>
            </p:seq>
          </p:childTnLst>
        </p:cTn>
      </p:par>
    </p:tnLst>
  </p:timing>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0" name="TextShape 1"/>
          <p:cNvSpPr txBox="1"/>
          <p:nvPr/>
        </p:nvSpPr>
        <p:spPr>
          <a:xfrm>
            <a:off x="838080" y="476640"/>
            <a:ext cx="7314840" cy="5562360"/>
          </a:xfrm>
          <a:prstGeom prst="rect">
            <a:avLst/>
          </a:prstGeom>
          <a:noFill/>
          <a:ln>
            <a:noFill/>
          </a:ln>
        </p:spPr>
        <p:txBody>
          <a:bodyPr/>
          <a:p>
            <a:pPr algn="ctr">
              <a:lnSpc>
                <a:spcPct val="100000"/>
              </a:lnSpc>
            </a:pPr>
            <a:r>
              <a:rPr b="1" lang="en-US" sz="3600" spc="-1" strike="noStrike">
                <a:solidFill>
                  <a:srgbClr val="000000"/>
                </a:solidFill>
                <a:latin typeface="Comic Sans MS"/>
                <a:ea typeface="ＭＳ Ｐゴシック"/>
              </a:rPr>
              <a:t>The Motivation should end with a 1-sentence story. </a:t>
            </a:r>
            <a:br/>
            <a:br/>
            <a:r>
              <a:rPr b="1" lang="en-US" sz="2800" spc="-1" strike="noStrike">
                <a:solidFill>
                  <a:srgbClr val="000000"/>
                </a:solidFill>
                <a:latin typeface="Comic Sans MS"/>
                <a:ea typeface="ＭＳ Ｐゴシック"/>
              </a:rPr>
              <a:t>THE </a:t>
            </a:r>
            <a:r>
              <a:rPr b="1" lang="en-US" sz="2400" spc="-1" strike="noStrike">
                <a:solidFill>
                  <a:srgbClr val="f41602"/>
                </a:solidFill>
                <a:latin typeface="Comic Sans MS"/>
                <a:ea typeface="ＭＳ Ｐゴシック"/>
              </a:rPr>
              <a:t>BARE BONES </a:t>
            </a:r>
            <a:r>
              <a:rPr b="1" lang="en-US" sz="2800" spc="-1" strike="noStrike">
                <a:solidFill>
                  <a:srgbClr val="000000"/>
                </a:solidFill>
                <a:latin typeface="Comic Sans MS"/>
                <a:ea typeface="ＭＳ Ｐゴシック"/>
              </a:rPr>
              <a:t>VERSION OF THE </a:t>
            </a:r>
            <a:br/>
            <a:r>
              <a:rPr b="1" lang="en-US" sz="3600" spc="-1" strike="noStrike">
                <a:solidFill>
                  <a:srgbClr val="f41602"/>
                </a:solidFill>
                <a:latin typeface="Comic Sans MS"/>
                <a:ea typeface="ＭＳ Ｐゴシック"/>
              </a:rPr>
              <a:t>E</a:t>
            </a:r>
            <a:r>
              <a:rPr b="1" lang="en-US" sz="2400" spc="-1" strike="noStrike">
                <a:solidFill>
                  <a:srgbClr val="000000"/>
                </a:solidFill>
                <a:latin typeface="Comic Sans MS"/>
                <a:ea typeface="ＭＳ Ｐゴシック"/>
              </a:rPr>
              <a:t>IGHT</a:t>
            </a:r>
            <a:r>
              <a:rPr b="1" lang="en-US" sz="3600" spc="-1" strike="noStrike">
                <a:solidFill>
                  <a:srgbClr val="000000"/>
                </a:solidFill>
                <a:latin typeface="Comic Sans MS"/>
                <a:ea typeface="ＭＳ Ｐゴシック"/>
              </a:rPr>
              <a:t> </a:t>
            </a:r>
            <a:r>
              <a:rPr b="1" lang="en-US" sz="3600" spc="-1" strike="noStrike">
                <a:solidFill>
                  <a:srgbClr val="f41602"/>
                </a:solidFill>
                <a:latin typeface="Comic Sans MS"/>
                <a:ea typeface="ＭＳ Ｐゴシック"/>
              </a:rPr>
              <a:t>E</a:t>
            </a:r>
            <a:r>
              <a:rPr b="1" lang="en-US" sz="2400" spc="-1" strike="noStrike">
                <a:solidFill>
                  <a:srgbClr val="000000"/>
                </a:solidFill>
                <a:latin typeface="Comic Sans MS"/>
                <a:ea typeface="ＭＳ Ｐゴシック"/>
              </a:rPr>
              <a:t>SSENTIAL</a:t>
            </a:r>
            <a:r>
              <a:rPr b="1" lang="en-US" sz="3600" spc="-1" strike="noStrike">
                <a:solidFill>
                  <a:srgbClr val="000000"/>
                </a:solidFill>
                <a:latin typeface="Comic Sans MS"/>
                <a:ea typeface="ＭＳ Ｐゴシック"/>
              </a:rPr>
              <a:t> </a:t>
            </a:r>
            <a:r>
              <a:rPr b="1" lang="en-US" sz="3600" spc="-1" strike="noStrike">
                <a:solidFill>
                  <a:srgbClr val="f41602"/>
                </a:solidFill>
                <a:latin typeface="Comic Sans MS"/>
                <a:ea typeface="ＭＳ Ｐゴシック"/>
              </a:rPr>
              <a:t>E</a:t>
            </a:r>
            <a:r>
              <a:rPr b="1" lang="en-US" sz="2400" spc="-1" strike="noStrike">
                <a:solidFill>
                  <a:srgbClr val="000000"/>
                </a:solidFill>
                <a:latin typeface="Comic Sans MS"/>
                <a:ea typeface="ＭＳ Ｐゴシック"/>
              </a:rPr>
              <a:t>LEMENTS</a:t>
            </a:r>
            <a:br/>
            <a:br/>
            <a:br/>
            <a:r>
              <a:rPr b="1" lang="en-US" sz="2400" spc="-1" strike="noStrike">
                <a:solidFill>
                  <a:srgbClr val="000000"/>
                </a:solidFill>
                <a:latin typeface="Comic Sans MS"/>
                <a:ea typeface="ＭＳ Ｐゴシック"/>
              </a:rPr>
              <a:t>_______________ (CHARACTER)</a:t>
            </a:r>
            <a:br/>
            <a:r>
              <a:rPr b="1" lang="en-US" sz="2400" spc="-1" strike="noStrike">
                <a:solidFill>
                  <a:srgbClr val="000000"/>
                </a:solidFill>
                <a:latin typeface="Comic Sans MS"/>
                <a:ea typeface="ＭＳ Ｐゴシック"/>
              </a:rPr>
              <a:t>NEEDED _________________</a:t>
            </a:r>
            <a:br/>
            <a:r>
              <a:rPr b="1" lang="en-US" sz="2400" spc="-1" strike="noStrike">
                <a:solidFill>
                  <a:srgbClr val="000000"/>
                </a:solidFill>
                <a:latin typeface="Comic Sans MS"/>
                <a:ea typeface="ＭＳ Ｐゴシック"/>
              </a:rPr>
              <a:t>BECAUSE _________________</a:t>
            </a:r>
            <a:br/>
            <a:r>
              <a:rPr b="1" lang="en-US" sz="2400" spc="-1" strike="noStrike">
                <a:solidFill>
                  <a:srgbClr val="000000"/>
                </a:solidFill>
                <a:latin typeface="Comic Sans MS"/>
                <a:ea typeface="ＭＳ Ｐゴシック"/>
              </a:rPr>
              <a:t>BUT _____________________</a:t>
            </a:r>
            <a:br/>
            <a:r>
              <a:rPr b="1" lang="en-US" sz="2400" spc="-1" strike="noStrike">
                <a:solidFill>
                  <a:srgbClr val="000000"/>
                </a:solidFill>
                <a:latin typeface="Comic Sans MS"/>
                <a:ea typeface="ＭＳ Ｐゴシック"/>
              </a:rPr>
              <a:t>SO, _____________________</a:t>
            </a:r>
            <a:br/>
            <a:r>
              <a:rPr b="1" lang="en-US" sz="2400" spc="-1" strike="noStrike">
                <a:solidFill>
                  <a:srgbClr val="000000"/>
                </a:solidFill>
                <a:latin typeface="Comic Sans MS"/>
                <a:ea typeface="ＭＳ Ｐゴシック"/>
              </a:rPr>
              <a:t>FINALLY ___________________</a:t>
            </a:r>
            <a:endParaRPr b="0" lang="en-US" sz="2400" spc="-1" strike="noStrike">
              <a:solidFill>
                <a:srgbClr val="3366ff"/>
              </a:solidFill>
              <a:latin typeface="Tahoma"/>
            </a:endParaRPr>
          </a:p>
        </p:txBody>
      </p:sp>
    </p:spTree>
  </p:cSld>
  <p:timing>
    <p:tnLst>
      <p:par>
        <p:cTn id="1455" dur="indefinite" restart="never" nodeType="tmRoot">
          <p:childTnLst>
            <p:seq>
              <p:cTn id="1456" dur="indefinite" nodeType="mainSeq"/>
              <p:prevCondLst>
                <p:cond delay="0" evt="onPrev">
                  <p:tgtEl>
                    <p:sldTgt/>
                  </p:tgtEl>
                </p:cond>
              </p:prevCondLst>
              <p:nextCondLst>
                <p:cond delay="0" evt="onNext">
                  <p:tgtEl>
                    <p:sldTgt/>
                  </p:tgtEl>
                </p:cond>
              </p:nextCondLst>
            </p:seq>
          </p:childTnLst>
        </p:cTn>
      </p:par>
    </p:tnLst>
  </p:timing>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1" name="TextShape 1"/>
          <p:cNvSpPr txBox="1"/>
          <p:nvPr/>
        </p:nvSpPr>
        <p:spPr>
          <a:xfrm>
            <a:off x="304920" y="0"/>
            <a:ext cx="8534160" cy="896400"/>
          </a:xfrm>
          <a:prstGeom prst="rect">
            <a:avLst/>
          </a:prstGeom>
          <a:noFill/>
          <a:ln>
            <a:noFill/>
          </a:ln>
        </p:spPr>
        <p:txBody>
          <a:bodyPr lIns="90000" rIns="90000" tIns="45000" bIns="45000" anchor="b">
            <a:normAutofit/>
          </a:bodyPr>
          <a:p>
            <a:pPr algn="ctr">
              <a:lnSpc>
                <a:spcPct val="100000"/>
              </a:lnSpc>
            </a:pPr>
            <a:r>
              <a:rPr b="1" lang="en-US" sz="4400" spc="-1" strike="noStrike" cap="small">
                <a:solidFill>
                  <a:srgbClr val="000000"/>
                </a:solidFill>
                <a:latin typeface="Arial"/>
                <a:ea typeface="ＭＳ Ｐゴシック"/>
              </a:rPr>
              <a:t>Your key idea</a:t>
            </a:r>
            <a:endParaRPr b="0" lang="en-US" sz="4400" spc="-1" strike="noStrike">
              <a:solidFill>
                <a:srgbClr val="000000"/>
              </a:solidFill>
              <a:latin typeface="Comic Sans MS"/>
            </a:endParaRPr>
          </a:p>
        </p:txBody>
      </p:sp>
      <p:sp>
        <p:nvSpPr>
          <p:cNvPr id="2372" name="CustomShape 2"/>
          <p:cNvSpPr/>
          <p:nvPr/>
        </p:nvSpPr>
        <p:spPr>
          <a:xfrm>
            <a:off x="467640" y="932400"/>
            <a:ext cx="8064360" cy="1551960"/>
          </a:xfrm>
          <a:prstGeom prst="rect">
            <a:avLst/>
          </a:prstGeom>
          <a:solidFill>
            <a:srgbClr val="d0b87d"/>
          </a:solidFill>
          <a:ln>
            <a:noFill/>
          </a:ln>
        </p:spPr>
        <p:style>
          <a:lnRef idx="0"/>
          <a:fillRef idx="0"/>
          <a:effectRef idx="0"/>
          <a:fontRef idx="minor"/>
        </p:style>
        <p:txBody>
          <a:bodyPr lIns="90000" rIns="90000" tIns="45000" bIns="45000"/>
          <a:p>
            <a:pPr algn="ctr">
              <a:lnSpc>
                <a:spcPct val="100000"/>
              </a:lnSpc>
              <a:spcBef>
                <a:spcPts val="1599"/>
              </a:spcBef>
            </a:pPr>
            <a:r>
              <a:rPr b="0" lang="en-US" sz="3200" spc="-1" strike="noStrike">
                <a:solidFill>
                  <a:srgbClr val="000000"/>
                </a:solidFill>
                <a:latin typeface="Comic Sans MS"/>
              </a:rPr>
              <a:t>If the audience remembers only one thing from your talk, what should it be?</a:t>
            </a:r>
            <a:endParaRPr b="0" lang="en-US" sz="3200" spc="-1" strike="noStrike">
              <a:latin typeface="Arial"/>
            </a:endParaRPr>
          </a:p>
        </p:txBody>
      </p:sp>
      <p:sp>
        <p:nvSpPr>
          <p:cNvPr id="2373" name="CustomShape 3"/>
          <p:cNvSpPr/>
          <p:nvPr/>
        </p:nvSpPr>
        <p:spPr>
          <a:xfrm>
            <a:off x="251640" y="2099160"/>
            <a:ext cx="8568720" cy="4113360"/>
          </a:xfrm>
          <a:prstGeom prst="rect">
            <a:avLst/>
          </a:prstGeom>
          <a:noFill/>
          <a:ln>
            <a:noFill/>
          </a:ln>
        </p:spPr>
        <p:style>
          <a:lnRef idx="0"/>
          <a:fillRef idx="0"/>
          <a:effectRef idx="0"/>
          <a:fontRef idx="minor"/>
        </p:style>
        <p:txBody>
          <a:bodyPr lIns="90000" rIns="90000" tIns="45000" bIns="45000"/>
          <a:p>
            <a:pPr marL="457200" indent="-456840">
              <a:lnSpc>
                <a:spcPct val="100000"/>
              </a:lnSpc>
              <a:spcBef>
                <a:spcPts val="961"/>
              </a:spcBef>
              <a:buClr>
                <a:srgbClr val="d2611c"/>
              </a:buClr>
              <a:buFont typeface="Wingdings" charset="2"/>
              <a:buChar char=""/>
            </a:pPr>
            <a:r>
              <a:rPr b="0" lang="en-US" sz="2400" spc="-1" strike="noStrike">
                <a:solidFill>
                  <a:srgbClr val="d2611c"/>
                </a:solidFill>
                <a:latin typeface="Comic Sans MS"/>
              </a:rPr>
              <a:t>You must identify a key idea</a:t>
            </a:r>
            <a:r>
              <a:rPr b="0" lang="en-US" sz="2400" spc="-1" strike="noStrike">
                <a:solidFill>
                  <a:srgbClr val="000000"/>
                </a:solidFill>
                <a:latin typeface="Comic Sans MS"/>
              </a:rPr>
              <a:t>. “What I did this summer” is Not Good.</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d2611c"/>
                </a:solidFill>
                <a:latin typeface="Comic Sans MS"/>
              </a:rPr>
              <a:t>Be specific</a:t>
            </a:r>
            <a:r>
              <a:rPr b="0" lang="en-US" sz="2400" spc="-1" strike="noStrike">
                <a:solidFill>
                  <a:srgbClr val="000000"/>
                </a:solidFill>
                <a:latin typeface="Comic Sans MS"/>
              </a:rPr>
              <a:t>.  Don’t leave your audience to figure it out what is important for themselves.</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d2611c"/>
                </a:solidFill>
                <a:latin typeface="Comic Sans MS"/>
              </a:rPr>
              <a:t>Be absolutely specific</a:t>
            </a:r>
            <a:r>
              <a:rPr b="0" lang="en-US" sz="2400" spc="-1" strike="noStrike">
                <a:solidFill>
                  <a:srgbClr val="000000"/>
                </a:solidFill>
                <a:latin typeface="Comic Sans MS"/>
              </a:rPr>
              <a:t>.  Say “If you remember nothing else, remember this.”  Or “The key idea is..”</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d2611c"/>
                </a:solidFill>
                <a:latin typeface="Comic Sans MS"/>
              </a:rPr>
              <a:t>Organize your talk around this specific goal</a:t>
            </a:r>
            <a:r>
              <a:rPr b="0" lang="en-US" sz="2400" spc="-1" strike="noStrike">
                <a:solidFill>
                  <a:srgbClr val="000000"/>
                </a:solidFill>
                <a:latin typeface="Comic Sans MS"/>
              </a:rPr>
              <a:t>.  Ruthlessly prune material that is irrelevant to this goal.</a:t>
            </a:r>
            <a:endParaRPr b="0" lang="en-US" sz="2400" spc="-1" strike="noStrike">
              <a:latin typeface="Arial"/>
            </a:endParaRPr>
          </a:p>
        </p:txBody>
      </p:sp>
      <p:pic>
        <p:nvPicPr>
          <p:cNvPr id="2374" name="Rectangle 128006" descr=""/>
          <p:cNvPicPr/>
          <p:nvPr/>
        </p:nvPicPr>
        <p:blipFill>
          <a:blip r:embed="rId1"/>
          <a:stretch/>
        </p:blipFill>
        <p:spPr>
          <a:xfrm>
            <a:off x="7315200" y="5410080"/>
            <a:ext cx="1690200" cy="1277640"/>
          </a:xfrm>
          <a:prstGeom prst="rect">
            <a:avLst/>
          </a:prstGeom>
          <a:ln>
            <a:noFill/>
          </a:ln>
        </p:spPr>
      </p:pic>
    </p:spTree>
  </p:cSld>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5"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200" spc="-1" strike="noStrike" cap="small">
                <a:solidFill>
                  <a:srgbClr val="000000"/>
                </a:solidFill>
                <a:latin typeface="Arial"/>
                <a:ea typeface="ＭＳ Ｐゴシック"/>
              </a:rPr>
              <a:t>Narrow, deep beats wide, shallow</a:t>
            </a:r>
            <a:endParaRPr b="0" lang="en-US" sz="3200" spc="-1" strike="noStrike">
              <a:solidFill>
                <a:srgbClr val="000000"/>
              </a:solidFill>
              <a:latin typeface="Comic Sans MS"/>
            </a:endParaRPr>
          </a:p>
        </p:txBody>
      </p:sp>
      <p:sp>
        <p:nvSpPr>
          <p:cNvPr id="2376" name="CustomShape 2"/>
          <p:cNvSpPr/>
          <p:nvPr/>
        </p:nvSpPr>
        <p:spPr>
          <a:xfrm>
            <a:off x="266400" y="2019240"/>
            <a:ext cx="7848360" cy="2819160"/>
          </a:xfrm>
          <a:prstGeom prst="rect">
            <a:avLst/>
          </a:prstGeom>
          <a:solidFill>
            <a:schemeClr val="bg1">
              <a:lumMod val="85000"/>
            </a:schemeClr>
          </a:solidFill>
          <a:ln w="19080">
            <a:solidFill>
              <a:schemeClr val="tx1"/>
            </a:solidFill>
            <a:miter/>
          </a:ln>
        </p:spPr>
        <p:style>
          <a:lnRef idx="0"/>
          <a:fillRef idx="0"/>
          <a:effectRef idx="0"/>
          <a:fontRef idx="minor"/>
        </p:style>
      </p:sp>
      <p:sp>
        <p:nvSpPr>
          <p:cNvPr id="2377" name="CustomShape 3"/>
          <p:cNvSpPr/>
          <p:nvPr/>
        </p:nvSpPr>
        <p:spPr>
          <a:xfrm>
            <a:off x="469440" y="2034000"/>
            <a:ext cx="2361960" cy="533160"/>
          </a:xfrm>
          <a:prstGeom prst="rect">
            <a:avLst/>
          </a:prstGeom>
          <a:solidFill>
            <a:srgbClr val="d0b87d"/>
          </a:solidFill>
          <a:ln>
            <a:noFill/>
          </a:ln>
        </p:spPr>
        <p:style>
          <a:lnRef idx="0"/>
          <a:fillRef idx="0"/>
          <a:effectRef idx="0"/>
          <a:fontRef idx="minor"/>
        </p:style>
      </p:sp>
      <p:pic>
        <p:nvPicPr>
          <p:cNvPr id="2378" name="Rectangle 142342" descr=""/>
          <p:cNvPicPr/>
          <p:nvPr/>
        </p:nvPicPr>
        <p:blipFill>
          <a:blip r:embed="rId1"/>
          <a:stretch/>
        </p:blipFill>
        <p:spPr>
          <a:xfrm>
            <a:off x="1256760" y="1295280"/>
            <a:ext cx="786960" cy="1218960"/>
          </a:xfrm>
          <a:prstGeom prst="rect">
            <a:avLst/>
          </a:prstGeom>
          <a:ln>
            <a:noFill/>
          </a:ln>
        </p:spPr>
      </p:pic>
      <p:sp>
        <p:nvSpPr>
          <p:cNvPr id="2379" name="CustomShape 4"/>
          <p:cNvSpPr/>
          <p:nvPr/>
        </p:nvSpPr>
        <p:spPr>
          <a:xfrm>
            <a:off x="1555560" y="2673360"/>
            <a:ext cx="80136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000000"/>
                </a:solidFill>
                <a:latin typeface="Comic Sans MS"/>
              </a:rPr>
              <a:t>No</a:t>
            </a:r>
            <a:endParaRPr b="0" lang="en-US" sz="3600" spc="-1" strike="noStrike">
              <a:latin typeface="Arial"/>
            </a:endParaRPr>
          </a:p>
        </p:txBody>
      </p:sp>
      <p:grpSp>
        <p:nvGrpSpPr>
          <p:cNvPr id="2380" name="Group 5"/>
          <p:cNvGrpSpPr/>
          <p:nvPr/>
        </p:nvGrpSpPr>
        <p:grpSpPr>
          <a:xfrm>
            <a:off x="1755360" y="2030040"/>
            <a:ext cx="3668040" cy="2786040"/>
            <a:chOff x="1755360" y="2030040"/>
            <a:chExt cx="3668040" cy="2786040"/>
          </a:xfrm>
        </p:grpSpPr>
        <p:sp>
          <p:nvSpPr>
            <p:cNvPr id="2381" name="CustomShape 6"/>
            <p:cNvSpPr/>
            <p:nvPr/>
          </p:nvSpPr>
          <p:spPr>
            <a:xfrm>
              <a:off x="3924000" y="2057400"/>
              <a:ext cx="533160" cy="2742840"/>
            </a:xfrm>
            <a:prstGeom prst="rect">
              <a:avLst/>
            </a:prstGeom>
            <a:solidFill>
              <a:srgbClr val="d0b87d"/>
            </a:solidFill>
            <a:ln>
              <a:noFill/>
            </a:ln>
          </p:spPr>
          <p:style>
            <a:lnRef idx="0"/>
            <a:fillRef idx="0"/>
            <a:effectRef idx="0"/>
            <a:fontRef idx="minor"/>
          </p:style>
        </p:sp>
        <p:sp>
          <p:nvSpPr>
            <p:cNvPr id="2382" name="CustomShape 7"/>
            <p:cNvSpPr/>
            <p:nvPr/>
          </p:nvSpPr>
          <p:spPr>
            <a:xfrm>
              <a:off x="3061440" y="2030040"/>
              <a:ext cx="2361960" cy="75960"/>
            </a:xfrm>
            <a:prstGeom prst="rect">
              <a:avLst/>
            </a:prstGeom>
            <a:solidFill>
              <a:srgbClr val="d0b87d"/>
            </a:solidFill>
            <a:ln>
              <a:noFill/>
            </a:ln>
          </p:spPr>
          <p:style>
            <a:lnRef idx="0"/>
            <a:fillRef idx="0"/>
            <a:effectRef idx="0"/>
            <a:fontRef idx="minor"/>
          </p:style>
        </p:sp>
        <p:pic>
          <p:nvPicPr>
            <p:cNvPr id="2383" name="Rectangle 142343" descr=""/>
            <p:cNvPicPr/>
            <p:nvPr/>
          </p:nvPicPr>
          <p:blipFill>
            <a:blip r:embed="rId2"/>
            <a:stretch/>
          </p:blipFill>
          <p:spPr>
            <a:xfrm>
              <a:off x="3085560" y="3597120"/>
              <a:ext cx="786960" cy="1218960"/>
            </a:xfrm>
            <a:prstGeom prst="rect">
              <a:avLst/>
            </a:prstGeom>
            <a:ln>
              <a:noFill/>
            </a:ln>
          </p:spPr>
        </p:pic>
        <p:sp>
          <p:nvSpPr>
            <p:cNvPr id="2384" name="CustomShape 8"/>
            <p:cNvSpPr/>
            <p:nvPr/>
          </p:nvSpPr>
          <p:spPr>
            <a:xfrm>
              <a:off x="1755360" y="3942360"/>
              <a:ext cx="160596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000000"/>
                  </a:solidFill>
                  <a:latin typeface="Comic Sans MS"/>
                </a:rPr>
                <a:t>Better</a:t>
              </a:r>
              <a:endParaRPr b="0" lang="en-US" sz="3600" spc="-1" strike="noStrike">
                <a:latin typeface="Arial"/>
              </a:endParaRPr>
            </a:p>
          </p:txBody>
        </p:sp>
      </p:grpSp>
      <p:sp>
        <p:nvSpPr>
          <p:cNvPr id="2385" name="CustomShape 9"/>
          <p:cNvSpPr/>
          <p:nvPr/>
        </p:nvSpPr>
        <p:spPr>
          <a:xfrm>
            <a:off x="10440" y="4958280"/>
            <a:ext cx="9123480" cy="1431720"/>
          </a:xfrm>
          <a:prstGeom prst="rect">
            <a:avLst/>
          </a:prstGeom>
          <a:noFill/>
          <a:ln>
            <a:noFill/>
          </a:ln>
        </p:spPr>
        <p:style>
          <a:lnRef idx="0"/>
          <a:fillRef idx="0"/>
          <a:effectRef idx="0"/>
          <a:fontRef idx="minor"/>
        </p:style>
        <p:txBody>
          <a:bodyPr wrap="none" lIns="90000" rIns="90000" tIns="45000" bIns="45000"/>
          <a:p>
            <a:pPr marL="216000" indent="-216000">
              <a:lnSpc>
                <a:spcPct val="100000"/>
              </a:lnSpc>
              <a:spcBef>
                <a:spcPts val="961"/>
              </a:spcBef>
              <a:buClr>
                <a:srgbClr val="ffffff"/>
              </a:buClr>
              <a:buFont typeface="Wingdings" charset="2"/>
              <a:buChar char=""/>
            </a:pPr>
            <a:r>
              <a:rPr b="0" lang="en-US" sz="2400" spc="-1" strike="noStrike">
                <a:solidFill>
                  <a:srgbClr val="000000"/>
                </a:solidFill>
                <a:latin typeface="Comic Sans MS"/>
              </a:rPr>
              <a:t>Avoid shallow overviews at all costs</a:t>
            </a:r>
            <a:endParaRPr b="0" lang="en-US" sz="2400" spc="-1" strike="noStrike">
              <a:latin typeface="Arial"/>
            </a:endParaRPr>
          </a:p>
          <a:p>
            <a:pPr marL="216000" indent="-216000">
              <a:lnSpc>
                <a:spcPct val="100000"/>
              </a:lnSpc>
              <a:spcBef>
                <a:spcPts val="961"/>
              </a:spcBef>
              <a:buClr>
                <a:srgbClr val="ffffff"/>
              </a:buClr>
              <a:buFont typeface="Wingdings" charset="2"/>
              <a:buChar char=""/>
            </a:pPr>
            <a:r>
              <a:rPr b="0" lang="en-US" sz="2400" spc="-1" strike="noStrike">
                <a:solidFill>
                  <a:srgbClr val="000000"/>
                </a:solidFill>
                <a:latin typeface="Comic Sans MS"/>
              </a:rPr>
              <a:t>Cut quickly to the chase:  the technical “meat”</a:t>
            </a:r>
            <a:endParaRPr b="0" lang="en-US" sz="2400" spc="-1" strike="noStrike">
              <a:latin typeface="Arial"/>
            </a:endParaRPr>
          </a:p>
          <a:p>
            <a:pPr marL="216000" indent="-216000">
              <a:lnSpc>
                <a:spcPct val="100000"/>
              </a:lnSpc>
              <a:spcBef>
                <a:spcPts val="961"/>
              </a:spcBef>
              <a:buClr>
                <a:srgbClr val="ffffff"/>
              </a:buClr>
              <a:buFont typeface="Wingdings" charset="2"/>
              <a:buChar char=""/>
            </a:pPr>
            <a:r>
              <a:rPr b="0" lang="en-US" sz="2400" spc="-1" strike="noStrike">
                <a:solidFill>
                  <a:srgbClr val="000000"/>
                </a:solidFill>
                <a:latin typeface="Comic Sans MS"/>
              </a:rPr>
              <a:t>Best is quick context, the meat, and broad impact at end</a:t>
            </a:r>
            <a:endParaRPr b="0" lang="en-US" sz="2400" spc="-1" strike="noStrike">
              <a:latin typeface="Arial"/>
            </a:endParaRPr>
          </a:p>
        </p:txBody>
      </p:sp>
      <p:grpSp>
        <p:nvGrpSpPr>
          <p:cNvPr id="2386" name="Group 10"/>
          <p:cNvGrpSpPr/>
          <p:nvPr/>
        </p:nvGrpSpPr>
        <p:grpSpPr>
          <a:xfrm>
            <a:off x="5558040" y="2053800"/>
            <a:ext cx="2763000" cy="2758320"/>
            <a:chOff x="5558040" y="2053800"/>
            <a:chExt cx="2763000" cy="2758320"/>
          </a:xfrm>
        </p:grpSpPr>
        <p:sp>
          <p:nvSpPr>
            <p:cNvPr id="2387" name="CustomShape 11"/>
            <p:cNvSpPr/>
            <p:nvPr/>
          </p:nvSpPr>
          <p:spPr>
            <a:xfrm rot="10800000">
              <a:off x="6300720" y="2061360"/>
              <a:ext cx="1583640" cy="257040"/>
            </a:xfrm>
            <a:prstGeom prst="triangle">
              <a:avLst>
                <a:gd name="adj" fmla="val 50000"/>
              </a:avLst>
            </a:prstGeom>
            <a:solidFill>
              <a:srgbClr val="d0b87d"/>
            </a:solidFill>
            <a:ln>
              <a:noFill/>
            </a:ln>
            <a:effectLst>
              <a:outerShdw blurRad="50800" dir="5400000" dist="20000" rotWithShape="0">
                <a:srgbClr val="000000">
                  <a:alpha val="42000"/>
                </a:srgbClr>
              </a:outerShdw>
            </a:effectLst>
          </p:spPr>
          <p:style>
            <a:lnRef idx="1">
              <a:schemeClr val="accent1"/>
            </a:lnRef>
            <a:fillRef idx="3">
              <a:schemeClr val="accent1"/>
            </a:fillRef>
            <a:effectRef idx="2">
              <a:schemeClr val="accent1"/>
            </a:effectRef>
            <a:fontRef idx="minor"/>
          </p:style>
        </p:sp>
        <p:sp>
          <p:nvSpPr>
            <p:cNvPr id="2388" name="CustomShape 12"/>
            <p:cNvSpPr/>
            <p:nvPr/>
          </p:nvSpPr>
          <p:spPr>
            <a:xfrm>
              <a:off x="6950880" y="2053800"/>
              <a:ext cx="357120" cy="2742840"/>
            </a:xfrm>
            <a:prstGeom prst="rect">
              <a:avLst/>
            </a:prstGeom>
            <a:solidFill>
              <a:srgbClr val="d0b87d"/>
            </a:solidFill>
            <a:ln>
              <a:noFill/>
            </a:ln>
          </p:spPr>
          <p:style>
            <a:lnRef idx="0"/>
            <a:fillRef idx="0"/>
            <a:effectRef idx="0"/>
            <a:fontRef idx="minor"/>
          </p:style>
        </p:sp>
        <p:sp>
          <p:nvSpPr>
            <p:cNvPr id="2389" name="CustomShape 13"/>
            <p:cNvSpPr/>
            <p:nvPr/>
          </p:nvSpPr>
          <p:spPr>
            <a:xfrm>
              <a:off x="6300360" y="4555080"/>
              <a:ext cx="1583640" cy="257040"/>
            </a:xfrm>
            <a:prstGeom prst="triangle">
              <a:avLst>
                <a:gd name="adj" fmla="val 50000"/>
              </a:avLst>
            </a:prstGeom>
            <a:solidFill>
              <a:srgbClr val="d0b87d"/>
            </a:solidFill>
            <a:ln>
              <a:noFill/>
            </a:ln>
            <a:effectLst>
              <a:outerShdw blurRad="50800" dir="5400000" dist="20000" rotWithShape="0">
                <a:srgbClr val="000000">
                  <a:alpha val="42000"/>
                </a:srgbClr>
              </a:outerShdw>
            </a:effectLst>
          </p:spPr>
          <p:style>
            <a:lnRef idx="1">
              <a:schemeClr val="accent1"/>
            </a:lnRef>
            <a:fillRef idx="3">
              <a:schemeClr val="accent1"/>
            </a:fillRef>
            <a:effectRef idx="2">
              <a:schemeClr val="accent1"/>
            </a:effectRef>
            <a:fontRef idx="minor"/>
          </p:style>
        </p:sp>
        <p:sp>
          <p:nvSpPr>
            <p:cNvPr id="2390" name="CustomShape 14"/>
            <p:cNvSpPr/>
            <p:nvPr/>
          </p:nvSpPr>
          <p:spPr>
            <a:xfrm>
              <a:off x="5558040" y="2936520"/>
              <a:ext cx="119304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000000"/>
                  </a:solidFill>
                  <a:latin typeface="Comic Sans MS"/>
                </a:rPr>
                <a:t>Best</a:t>
              </a:r>
              <a:endParaRPr b="0" lang="en-US" sz="3600" spc="-1" strike="noStrike">
                <a:latin typeface="Arial"/>
              </a:endParaRPr>
            </a:p>
          </p:txBody>
        </p:sp>
        <p:pic>
          <p:nvPicPr>
            <p:cNvPr id="2391" name="Picture 17" descr=""/>
            <p:cNvPicPr/>
            <p:nvPr/>
          </p:nvPicPr>
          <p:blipFill>
            <a:blip r:embed="rId3"/>
            <a:stretch/>
          </p:blipFill>
          <p:spPr>
            <a:xfrm>
              <a:off x="7265880" y="2544840"/>
              <a:ext cx="1055160" cy="1908720"/>
            </a:xfrm>
            <a:prstGeom prst="rect">
              <a:avLst/>
            </a:prstGeom>
            <a:ln>
              <a:noFill/>
            </a:ln>
          </p:spPr>
        </p:pic>
      </p:grpSp>
    </p:spTree>
  </p:cSld>
  <p:timing>
    <p:tnLst>
      <p:par>
        <p:cTn id="1457" dur="indefinite" restart="never" nodeType="tmRoot">
          <p:childTnLst>
            <p:seq>
              <p:cTn id="1458" dur="indefinite" nodeType="mainSeq">
                <p:childTnLst>
                  <p:par>
                    <p:cTn id="1459" fill="hold">
                      <p:stCondLst>
                        <p:cond delay="indefinite"/>
                      </p:stCondLst>
                      <p:childTnLst>
                        <p:par>
                          <p:cTn id="1460" fill="hold">
                            <p:stCondLst>
                              <p:cond delay="0"/>
                            </p:stCondLst>
                            <p:childTnLst>
                              <p:par>
                                <p:cTn id="1461" nodeType="clickEffect" fill="hold" presetClass="entr" presetID="2" presetSubtype="4">
                                  <p:stCondLst>
                                    <p:cond delay="0"/>
                                  </p:stCondLst>
                                  <p:childTnLst>
                                    <p:set>
                                      <p:cBhvr>
                                        <p:cTn id="1462" dur="1" fill="hold">
                                          <p:stCondLst>
                                            <p:cond delay="0"/>
                                          </p:stCondLst>
                                        </p:cTn>
                                        <p:tgtEl>
                                          <p:spTgt spid="2380"/>
                                        </p:tgtEl>
                                        <p:attrNameLst>
                                          <p:attrName>style.visibility</p:attrName>
                                        </p:attrNameLst>
                                      </p:cBhvr>
                                      <p:to>
                                        <p:strVal val="visible"/>
                                      </p:to>
                                    </p:set>
                                    <p:anim calcmode="lin" valueType="num">
                                      <p:cBhvr additive="repl">
                                        <p:cTn id="1463" dur="500" fill="hold"/>
                                        <p:tgtEl>
                                          <p:spTgt spid="2380"/>
                                        </p:tgtEl>
                                        <p:attrNameLst>
                                          <p:attrName>ppt_x</p:attrName>
                                        </p:attrNameLst>
                                      </p:cBhvr>
                                      <p:tavLst>
                                        <p:tav tm="0">
                                          <p:val>
                                            <p:strVal val="#ppt_x"/>
                                          </p:val>
                                        </p:tav>
                                        <p:tav tm="100000">
                                          <p:val>
                                            <p:strVal val="#ppt_x"/>
                                          </p:val>
                                        </p:tav>
                                      </p:tavLst>
                                    </p:anim>
                                    <p:anim calcmode="lin" valueType="num">
                                      <p:cBhvr additive="repl">
                                        <p:cTn id="1464" dur="500" fill="hold"/>
                                        <p:tgtEl>
                                          <p:spTgt spid="2380"/>
                                        </p:tgtEl>
                                        <p:attrNameLst>
                                          <p:attrName>ppt_y</p:attrName>
                                        </p:attrNameLst>
                                      </p:cBhvr>
                                      <p:tavLst>
                                        <p:tav tm="0">
                                          <p:val>
                                            <p:strVal val="1+#ppt_h/2"/>
                                          </p:val>
                                        </p:tav>
                                        <p:tav tm="100000">
                                          <p:val>
                                            <p:strVal val="#ppt_y"/>
                                          </p:val>
                                        </p:tav>
                                      </p:tavLst>
                                    </p:anim>
                                  </p:childTnLst>
                                </p:cTn>
                              </p:par>
                            </p:childTnLst>
                          </p:cTn>
                        </p:par>
                      </p:childTnLst>
                    </p:cTn>
                  </p:par>
                  <p:par>
                    <p:cTn id="1465" fill="hold">
                      <p:stCondLst>
                        <p:cond delay="indefinite"/>
                      </p:stCondLst>
                      <p:childTnLst>
                        <p:par>
                          <p:cTn id="1466" fill="hold">
                            <p:stCondLst>
                              <p:cond delay="0"/>
                            </p:stCondLst>
                            <p:childTnLst>
                              <p:par>
                                <p:cTn id="1467" nodeType="clickEffect" fill="hold" presetClass="entr" presetID="2" presetSubtype="4">
                                  <p:stCondLst>
                                    <p:cond delay="0"/>
                                  </p:stCondLst>
                                  <p:childTnLst>
                                    <p:set>
                                      <p:cBhvr>
                                        <p:cTn id="1468" dur="1" fill="hold">
                                          <p:stCondLst>
                                            <p:cond delay="0"/>
                                          </p:stCondLst>
                                        </p:cTn>
                                        <p:tgtEl>
                                          <p:spTgt spid="2386"/>
                                        </p:tgtEl>
                                        <p:attrNameLst>
                                          <p:attrName>style.visibility</p:attrName>
                                        </p:attrNameLst>
                                      </p:cBhvr>
                                      <p:to>
                                        <p:strVal val="visible"/>
                                      </p:to>
                                    </p:set>
                                    <p:anim calcmode="lin" valueType="num">
                                      <p:cBhvr additive="repl">
                                        <p:cTn id="1469" dur="500" fill="hold"/>
                                        <p:tgtEl>
                                          <p:spTgt spid="2386"/>
                                        </p:tgtEl>
                                        <p:attrNameLst>
                                          <p:attrName>ppt_x</p:attrName>
                                        </p:attrNameLst>
                                      </p:cBhvr>
                                      <p:tavLst>
                                        <p:tav tm="0">
                                          <p:val>
                                            <p:strVal val="#ppt_x"/>
                                          </p:val>
                                        </p:tav>
                                        <p:tav tm="100000">
                                          <p:val>
                                            <p:strVal val="#ppt_x"/>
                                          </p:val>
                                        </p:tav>
                                      </p:tavLst>
                                    </p:anim>
                                    <p:anim calcmode="lin" valueType="num">
                                      <p:cBhvr additive="repl">
                                        <p:cTn id="1470" dur="500" fill="hold"/>
                                        <p:tgtEl>
                                          <p:spTgt spid="2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2" name="TextShape 1"/>
          <p:cNvSpPr txBox="1"/>
          <p:nvPr/>
        </p:nvSpPr>
        <p:spPr>
          <a:xfrm>
            <a:off x="304920" y="152280"/>
            <a:ext cx="8534160" cy="684000"/>
          </a:xfrm>
          <a:prstGeom prst="rect">
            <a:avLst/>
          </a:prstGeom>
          <a:noFill/>
          <a:ln>
            <a:noFill/>
          </a:ln>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Your main weapon</a:t>
            </a:r>
            <a:endParaRPr b="0" lang="en-US" sz="2400" spc="-1" strike="noStrike">
              <a:solidFill>
                <a:srgbClr val="000000"/>
              </a:solidFill>
              <a:latin typeface="Comic Sans MS"/>
            </a:endParaRPr>
          </a:p>
        </p:txBody>
      </p:sp>
      <p:sp>
        <p:nvSpPr>
          <p:cNvPr id="2393" name="CustomShape 2"/>
          <p:cNvSpPr/>
          <p:nvPr/>
        </p:nvSpPr>
        <p:spPr>
          <a:xfrm>
            <a:off x="251640" y="188640"/>
            <a:ext cx="8568720" cy="1736280"/>
          </a:xfrm>
          <a:prstGeom prst="rect">
            <a:avLst/>
          </a:prstGeom>
          <a:solidFill>
            <a:srgbClr val="d0b87d"/>
          </a:solidFill>
          <a:ln>
            <a:noFill/>
          </a:ln>
        </p:spPr>
        <p:style>
          <a:lnRef idx="0"/>
          <a:fillRef idx="0"/>
          <a:effectRef idx="0"/>
          <a:fontRef idx="minor"/>
        </p:style>
        <p:txBody>
          <a:bodyPr lIns="90000" rIns="90000" tIns="45000" bIns="45000"/>
          <a:p>
            <a:pPr marL="457200" indent="-456840" algn="ctr">
              <a:lnSpc>
                <a:spcPct val="100000"/>
              </a:lnSpc>
              <a:spcBef>
                <a:spcPts val="2160"/>
              </a:spcBef>
            </a:pPr>
            <a:r>
              <a:rPr b="0" lang="en-US" sz="5400" spc="-1" strike="noStrike">
                <a:solidFill>
                  <a:srgbClr val="000000"/>
                </a:solidFill>
                <a:latin typeface="Comic Sans MS"/>
              </a:rPr>
              <a:t>Examples &amp; stories are your main weapons</a:t>
            </a:r>
            <a:endParaRPr b="0" lang="en-US" sz="5400" spc="-1" strike="noStrike">
              <a:latin typeface="Arial"/>
            </a:endParaRPr>
          </a:p>
        </p:txBody>
      </p:sp>
      <p:sp>
        <p:nvSpPr>
          <p:cNvPr id="2394" name="CustomShape 3"/>
          <p:cNvSpPr/>
          <p:nvPr/>
        </p:nvSpPr>
        <p:spPr>
          <a:xfrm>
            <a:off x="755640" y="2118240"/>
            <a:ext cx="7632360" cy="3015720"/>
          </a:xfrm>
          <a:prstGeom prst="rect">
            <a:avLst/>
          </a:prstGeom>
          <a:noFill/>
          <a:ln>
            <a:noFill/>
          </a:ln>
        </p:spPr>
        <p:style>
          <a:lnRef idx="0"/>
          <a:fillRef idx="0"/>
          <a:effectRef idx="0"/>
          <a:fontRef idx="minor"/>
        </p:style>
        <p:txBody>
          <a:bodyPr lIns="90000" rIns="90000" tIns="45000" bIns="45000"/>
          <a:p>
            <a:pPr marL="457200" indent="-456840">
              <a:lnSpc>
                <a:spcPct val="100000"/>
              </a:lnSpc>
              <a:spcBef>
                <a:spcPts val="961"/>
              </a:spcBef>
              <a:buClr>
                <a:srgbClr val="d2611c"/>
              </a:buClr>
              <a:buFont typeface="Wingdings" charset="2"/>
              <a:buChar char=""/>
            </a:pPr>
            <a:r>
              <a:rPr b="0" lang="en-US" sz="3200" spc="-1" strike="noStrike">
                <a:solidFill>
                  <a:srgbClr val="000000"/>
                </a:solidFill>
                <a:latin typeface="Comic Sans MS"/>
              </a:rPr>
              <a:t>To motivate the work</a:t>
            </a:r>
            <a:endParaRPr b="0" lang="en-US" sz="3200" spc="-1" strike="noStrike">
              <a:latin typeface="Arial"/>
            </a:endParaRPr>
          </a:p>
          <a:p>
            <a:pPr marL="457200" indent="-456840">
              <a:lnSpc>
                <a:spcPct val="100000"/>
              </a:lnSpc>
              <a:spcBef>
                <a:spcPts val="961"/>
              </a:spcBef>
              <a:buClr>
                <a:srgbClr val="d2611c"/>
              </a:buClr>
              <a:buFont typeface="Wingdings" charset="2"/>
              <a:buChar char=""/>
            </a:pPr>
            <a:r>
              <a:rPr b="0" lang="en-US" sz="3200" spc="-1" strike="noStrike">
                <a:solidFill>
                  <a:srgbClr val="000000"/>
                </a:solidFill>
                <a:latin typeface="Comic Sans MS"/>
              </a:rPr>
              <a:t>To convey the basic intuition</a:t>
            </a:r>
            <a:endParaRPr b="0" lang="en-US" sz="3200" spc="-1" strike="noStrike">
              <a:latin typeface="Arial"/>
            </a:endParaRPr>
          </a:p>
          <a:p>
            <a:pPr marL="457200" indent="-456840">
              <a:lnSpc>
                <a:spcPct val="100000"/>
              </a:lnSpc>
              <a:spcBef>
                <a:spcPts val="961"/>
              </a:spcBef>
              <a:buClr>
                <a:srgbClr val="d2611c"/>
              </a:buClr>
              <a:buFont typeface="Wingdings" charset="2"/>
              <a:buChar char=""/>
            </a:pPr>
            <a:r>
              <a:rPr b="0" lang="en-US" sz="3200" spc="-1" strike="noStrike">
                <a:solidFill>
                  <a:srgbClr val="000000"/>
                </a:solidFill>
                <a:latin typeface="Comic Sans MS"/>
              </a:rPr>
              <a:t>To illustrate The Idea in action</a:t>
            </a:r>
            <a:endParaRPr b="0" lang="en-US" sz="3200" spc="-1" strike="noStrike">
              <a:latin typeface="Arial"/>
            </a:endParaRPr>
          </a:p>
          <a:p>
            <a:pPr marL="457200" indent="-456840">
              <a:lnSpc>
                <a:spcPct val="100000"/>
              </a:lnSpc>
              <a:spcBef>
                <a:spcPts val="961"/>
              </a:spcBef>
              <a:buClr>
                <a:srgbClr val="d2611c"/>
              </a:buClr>
              <a:buFont typeface="Wingdings" charset="2"/>
              <a:buChar char=""/>
            </a:pPr>
            <a:r>
              <a:rPr b="0" lang="en-US" sz="3200" spc="-1" strike="noStrike">
                <a:solidFill>
                  <a:srgbClr val="000000"/>
                </a:solidFill>
                <a:latin typeface="Comic Sans MS"/>
              </a:rPr>
              <a:t>To show extreme cases</a:t>
            </a:r>
            <a:endParaRPr b="0" lang="en-US" sz="3200" spc="-1" strike="noStrike">
              <a:latin typeface="Arial"/>
            </a:endParaRPr>
          </a:p>
          <a:p>
            <a:pPr marL="457200" indent="-456840">
              <a:lnSpc>
                <a:spcPct val="100000"/>
              </a:lnSpc>
              <a:spcBef>
                <a:spcPts val="961"/>
              </a:spcBef>
              <a:buClr>
                <a:srgbClr val="d2611c"/>
              </a:buClr>
              <a:buFont typeface="Wingdings" charset="2"/>
              <a:buChar char=""/>
            </a:pPr>
            <a:r>
              <a:rPr b="0" lang="en-US" sz="3200" spc="-1" strike="noStrike">
                <a:solidFill>
                  <a:srgbClr val="000000"/>
                </a:solidFill>
                <a:latin typeface="Comic Sans MS"/>
              </a:rPr>
              <a:t>To highlight shortcomings</a:t>
            </a:r>
            <a:endParaRPr b="0" lang="en-US" sz="3200" spc="-1" strike="noStrike">
              <a:latin typeface="Arial"/>
            </a:endParaRPr>
          </a:p>
        </p:txBody>
      </p:sp>
      <p:sp>
        <p:nvSpPr>
          <p:cNvPr id="2395" name="CustomShape 4"/>
          <p:cNvSpPr/>
          <p:nvPr/>
        </p:nvSpPr>
        <p:spPr>
          <a:xfrm>
            <a:off x="716040" y="5373720"/>
            <a:ext cx="7741800" cy="1065240"/>
          </a:xfrm>
          <a:prstGeom prst="rect">
            <a:avLst/>
          </a:prstGeom>
          <a:solidFill>
            <a:srgbClr val="d0b87d"/>
          </a:solidFill>
          <a:ln>
            <a:noFill/>
          </a:ln>
        </p:spPr>
        <p:style>
          <a:lnRef idx="0"/>
          <a:fillRef idx="0"/>
          <a:effectRef idx="0"/>
          <a:fontRef idx="minor"/>
        </p:style>
        <p:txBody>
          <a:bodyPr wrap="none" lIns="90000" rIns="90000" tIns="45000" bIns="45000"/>
          <a:p>
            <a:pPr algn="ctr">
              <a:lnSpc>
                <a:spcPct val="100000"/>
              </a:lnSpc>
              <a:spcBef>
                <a:spcPts val="1281"/>
              </a:spcBef>
            </a:pPr>
            <a:r>
              <a:rPr b="0" lang="en-US" sz="3200" spc="-1" strike="noStrike">
                <a:solidFill>
                  <a:srgbClr val="0070c0"/>
                </a:solidFill>
                <a:latin typeface="Comic Sans MS"/>
              </a:rPr>
              <a:t>When time is short, omit the details, </a:t>
            </a:r>
            <a:br/>
            <a:r>
              <a:rPr b="0" lang="en-US" sz="3200" spc="-1" strike="noStrike">
                <a:solidFill>
                  <a:srgbClr val="0070c0"/>
                </a:solidFill>
                <a:latin typeface="Comic Sans MS"/>
              </a:rPr>
              <a:t>not the example</a:t>
            </a:r>
            <a:endParaRPr b="0" lang="en-US" sz="3200" spc="-1" strike="noStrike">
              <a:latin typeface="Arial"/>
            </a:endParaRPr>
          </a:p>
        </p:txBody>
      </p:sp>
    </p:spTree>
  </p:cSld>
  <p:timing>
    <p:tnLst>
      <p:par>
        <p:cTn id="1471" dur="indefinite" restart="never" nodeType="tmRoot">
          <p:childTnLst>
            <p:seq>
              <p:cTn id="1472" dur="indefinite" nodeType="mainSeq">
                <p:childTnLst>
                  <p:par>
                    <p:cTn id="1473" fill="hold">
                      <p:stCondLst>
                        <p:cond delay="indefinite"/>
                      </p:stCondLst>
                      <p:childTnLst>
                        <p:par>
                          <p:cTn id="1474" fill="hold">
                            <p:stCondLst>
                              <p:cond delay="0"/>
                            </p:stCondLst>
                            <p:childTnLst>
                              <p:par>
                                <p:cTn id="1475" nodeType="clickEffect" fill="hold" presetClass="entr" presetID="2" presetSubtype="4">
                                  <p:stCondLst>
                                    <p:cond delay="0"/>
                                  </p:stCondLst>
                                  <p:childTnLst>
                                    <p:set>
                                      <p:cBhvr>
                                        <p:cTn id="1476" dur="1" fill="hold">
                                          <p:stCondLst>
                                            <p:cond delay="0"/>
                                          </p:stCondLst>
                                        </p:cTn>
                                        <p:tgtEl>
                                          <p:spTgt spid="2395"/>
                                        </p:tgtEl>
                                        <p:attrNameLst>
                                          <p:attrName>style.visibility</p:attrName>
                                        </p:attrNameLst>
                                      </p:cBhvr>
                                      <p:to>
                                        <p:strVal val="visible"/>
                                      </p:to>
                                    </p:set>
                                    <p:anim calcmode="lin" valueType="num">
                                      <p:cBhvr additive="repl">
                                        <p:cTn id="1477" dur="500" fill="hold"/>
                                        <p:tgtEl>
                                          <p:spTgt spid="2395"/>
                                        </p:tgtEl>
                                        <p:attrNameLst>
                                          <p:attrName>ppt_x</p:attrName>
                                        </p:attrNameLst>
                                      </p:cBhvr>
                                      <p:tavLst>
                                        <p:tav tm="0">
                                          <p:val>
                                            <p:strVal val="#ppt_x"/>
                                          </p:val>
                                        </p:tav>
                                        <p:tav tm="100000">
                                          <p:val>
                                            <p:strVal val="#ppt_x"/>
                                          </p:val>
                                        </p:tav>
                                      </p:tavLst>
                                    </p:anim>
                                    <p:anim calcmode="lin" valueType="num">
                                      <p:cBhvr additive="repl">
                                        <p:cTn id="1478" dur="500" fill="hold"/>
                                        <p:tgtEl>
                                          <p:spTgt spid="23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6"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2400" spc="-1" strike="noStrike" cap="small">
                <a:solidFill>
                  <a:srgbClr val="000000"/>
                </a:solidFill>
                <a:latin typeface="Arial"/>
                <a:ea typeface="ＭＳ Ｐゴシック"/>
              </a:rPr>
              <a:t>Paper Ruberic</a:t>
            </a:r>
            <a:endParaRPr b="0" lang="en-US" sz="2400" spc="-1" strike="noStrike">
              <a:solidFill>
                <a:srgbClr val="000000"/>
              </a:solidFill>
              <a:latin typeface="Comic Sans MS"/>
            </a:endParaRPr>
          </a:p>
        </p:txBody>
      </p:sp>
      <p:sp>
        <p:nvSpPr>
          <p:cNvPr id="2397" name="TextShape 2"/>
          <p:cNvSpPr txBox="1"/>
          <p:nvPr/>
        </p:nvSpPr>
        <p:spPr>
          <a:xfrm>
            <a:off x="330120" y="876240"/>
            <a:ext cx="8000640" cy="563544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90 total</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15 Story</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30 Comparative  Analsysis</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20 Number and appropriate Refernces</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25 Writing, style grammar.</a:t>
            </a: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p:txBody>
      </p:sp>
    </p:spTree>
  </p:cSld>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8"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What to leave out</a:t>
            </a:r>
            <a:endParaRPr b="0" lang="en-US" sz="4000" spc="-1" strike="noStrike">
              <a:solidFill>
                <a:srgbClr val="000000"/>
              </a:solidFill>
              <a:latin typeface="Comic Sans MS"/>
            </a:endParaRPr>
          </a:p>
        </p:txBody>
      </p:sp>
      <p:pic>
        <p:nvPicPr>
          <p:cNvPr id="2399" name="Rectangle 108547" descr=""/>
          <p:cNvPicPr/>
          <p:nvPr/>
        </p:nvPicPr>
        <p:blipFill>
          <a:blip r:embed="rId1"/>
          <a:stretch/>
        </p:blipFill>
        <p:spPr>
          <a:xfrm>
            <a:off x="2133720" y="1981080"/>
            <a:ext cx="4233600" cy="3468240"/>
          </a:xfrm>
          <a:prstGeom prst="rect">
            <a:avLst/>
          </a:prstGeom>
          <a:ln>
            <a:noFill/>
          </a:ln>
        </p:spPr>
      </p:pic>
    </p:spTree>
  </p:cSld>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0" name="TextShape 1"/>
          <p:cNvSpPr txBox="1"/>
          <p:nvPr/>
        </p:nvSpPr>
        <p:spPr>
          <a:xfrm>
            <a:off x="304920" y="152280"/>
            <a:ext cx="8534160" cy="684000"/>
          </a:xfrm>
          <a:prstGeom prst="rect">
            <a:avLst/>
          </a:prstGeom>
          <a:noFill/>
          <a:ln>
            <a:noFill/>
          </a:ln>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Skip the “Outline of my talk” (unless &gt;30min)</a:t>
            </a:r>
            <a:endParaRPr b="0" lang="en-US" sz="2400" spc="-1" strike="noStrike">
              <a:solidFill>
                <a:srgbClr val="000000"/>
              </a:solidFill>
              <a:latin typeface="Comic Sans MS"/>
            </a:endParaRPr>
          </a:p>
        </p:txBody>
      </p:sp>
      <p:sp>
        <p:nvSpPr>
          <p:cNvPr id="2401" name="CustomShape 2"/>
          <p:cNvSpPr/>
          <p:nvPr/>
        </p:nvSpPr>
        <p:spPr>
          <a:xfrm>
            <a:off x="683640" y="1196640"/>
            <a:ext cx="6933960" cy="4602240"/>
          </a:xfrm>
          <a:prstGeom prst="rect">
            <a:avLst/>
          </a:prstGeom>
          <a:noFill/>
          <a:ln>
            <a:noFill/>
          </a:ln>
        </p:spPr>
        <p:style>
          <a:lnRef idx="0"/>
          <a:fillRef idx="0"/>
          <a:effectRef idx="0"/>
          <a:fontRef idx="minor"/>
        </p:style>
        <p:txBody>
          <a:bodyPr lIns="90000" rIns="90000" tIns="45000" bIns="45000"/>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Background</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The FLUGOL system</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Shortcomings of FLUGOL</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Overview of synthetic epimorphisms</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Symbol"/>
              </a:rPr>
              <a:t></a:t>
            </a:r>
            <a:r>
              <a:rPr b="0" lang="en-US" sz="2400" spc="-1" strike="noStrike">
                <a:solidFill>
                  <a:srgbClr val="000000"/>
                </a:solidFill>
                <a:latin typeface="Comic Sans MS"/>
              </a:rPr>
              <a:t>-reducible decidability of the pseudo-curried fragment under the Snezkovwski invariant in FLUGOL</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Benchmark results</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Related work</a:t>
            </a:r>
            <a:endParaRPr b="0" lang="en-US" sz="2400" spc="-1" strike="noStrike">
              <a:latin typeface="Arial"/>
            </a:endParaRPr>
          </a:p>
          <a:p>
            <a:pPr marL="457200" indent="-456840">
              <a:lnSpc>
                <a:spcPct val="100000"/>
              </a:lnSpc>
              <a:spcBef>
                <a:spcPts val="961"/>
              </a:spcBef>
              <a:buClr>
                <a:srgbClr val="d2611c"/>
              </a:buClr>
              <a:buFont typeface="Wingdings" charset="2"/>
              <a:buChar char=""/>
            </a:pPr>
            <a:r>
              <a:rPr b="0" lang="en-US" sz="2400" spc="-1" strike="noStrike">
                <a:solidFill>
                  <a:srgbClr val="000000"/>
                </a:solidFill>
                <a:latin typeface="Comic Sans MS"/>
              </a:rPr>
              <a:t>Conclusions and further work</a:t>
            </a:r>
            <a:endParaRPr b="0" lang="en-US" sz="2400" spc="-1" strike="noStrike">
              <a:latin typeface="Arial"/>
            </a:endParaRPr>
          </a:p>
        </p:txBody>
      </p:sp>
      <p:pic>
        <p:nvPicPr>
          <p:cNvPr id="2402" name="Rectangle 107523" descr=""/>
          <p:cNvPicPr/>
          <p:nvPr/>
        </p:nvPicPr>
        <p:blipFill>
          <a:blip r:embed="rId1"/>
          <a:stretch/>
        </p:blipFill>
        <p:spPr>
          <a:xfrm>
            <a:off x="5635800" y="4648320"/>
            <a:ext cx="3279240" cy="1679040"/>
          </a:xfrm>
          <a:prstGeom prst="rect">
            <a:avLst/>
          </a:prstGeom>
          <a:ln>
            <a:noFill/>
          </a:ln>
        </p:spPr>
      </p:pic>
    </p:spTree>
  </p:cSld>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3" name="TextShape 1"/>
          <p:cNvSpPr txBox="1"/>
          <p:nvPr/>
        </p:nvSpPr>
        <p:spPr>
          <a:xfrm>
            <a:off x="304920" y="152280"/>
            <a:ext cx="8534160" cy="900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No outline!</a:t>
            </a:r>
            <a:endParaRPr b="0" lang="en-US" sz="4000" spc="-1" strike="noStrike">
              <a:solidFill>
                <a:srgbClr val="000000"/>
              </a:solidFill>
              <a:latin typeface="Comic Sans MS"/>
            </a:endParaRPr>
          </a:p>
        </p:txBody>
      </p:sp>
      <p:sp>
        <p:nvSpPr>
          <p:cNvPr id="2404" name="CustomShape 2"/>
          <p:cNvSpPr/>
          <p:nvPr/>
        </p:nvSpPr>
        <p:spPr>
          <a:xfrm>
            <a:off x="827640" y="1340640"/>
            <a:ext cx="6933960" cy="5635440"/>
          </a:xfrm>
          <a:prstGeom prst="rect">
            <a:avLst/>
          </a:prstGeom>
          <a:noFill/>
          <a:ln>
            <a:noFill/>
          </a:ln>
        </p:spPr>
        <p:style>
          <a:lnRef idx="0"/>
          <a:fillRef idx="0"/>
          <a:effectRef idx="0"/>
          <a:fontRef idx="minor"/>
        </p:style>
        <p:txBody>
          <a:bodyPr lIns="90000" rIns="90000" tIns="45000" bIns="45000"/>
          <a:p>
            <a:pPr>
              <a:lnSpc>
                <a:spcPct val="100000"/>
              </a:lnSpc>
              <a:spcBef>
                <a:spcPts val="1120"/>
              </a:spcBef>
            </a:pPr>
            <a:r>
              <a:rPr b="0" lang="en-US" sz="2800" spc="-1" strike="noStrike">
                <a:solidFill>
                  <a:srgbClr val="000000"/>
                </a:solidFill>
                <a:latin typeface="Comic Sans MS"/>
              </a:rPr>
              <a:t>“</a:t>
            </a:r>
            <a:r>
              <a:rPr b="0" lang="en-US" sz="2800" spc="-1" strike="noStrike">
                <a:solidFill>
                  <a:srgbClr val="000000"/>
                </a:solidFill>
                <a:latin typeface="Comic Sans MS"/>
              </a:rPr>
              <a:t>Outline of my talk”: conveys near zero information at the start of your talk</a:t>
            </a:r>
            <a:endParaRPr b="0" lang="en-US" sz="2800" spc="-1" strike="noStrike">
              <a:latin typeface="Arial"/>
            </a:endParaRPr>
          </a:p>
          <a:p>
            <a:pPr>
              <a:lnSpc>
                <a:spcPct val="100000"/>
              </a:lnSpc>
              <a:spcBef>
                <a:spcPts val="1120"/>
              </a:spcBef>
            </a:pPr>
            <a:r>
              <a:rPr b="0" lang="en-US" sz="2800" spc="-1" strike="noStrike">
                <a:solidFill>
                  <a:srgbClr val="000000"/>
                </a:solidFill>
                <a:latin typeface="Comic Sans MS"/>
              </a:rPr>
              <a:t>Worse, since your audience only gives you 2 minutes before dozing, you’ve just lost them</a:t>
            </a:r>
            <a:endParaRPr b="0" lang="en-US" sz="2800" spc="-1" strike="noStrike">
              <a:latin typeface="Arial"/>
            </a:endParaRPr>
          </a:p>
          <a:p>
            <a:pPr lvl="1" marL="932040" indent="-283680">
              <a:lnSpc>
                <a:spcPct val="100000"/>
              </a:lnSpc>
              <a:spcBef>
                <a:spcPts val="1120"/>
              </a:spcBef>
              <a:buClr>
                <a:srgbClr val="3b435b"/>
              </a:buClr>
              <a:buFont typeface="Wingdings" charset="2"/>
              <a:buChar char=""/>
            </a:pPr>
            <a:r>
              <a:rPr b="0" lang="en-US" sz="2800" spc="-1" strike="noStrike">
                <a:solidFill>
                  <a:srgbClr val="000000"/>
                </a:solidFill>
                <a:latin typeface="Comic Sans MS"/>
              </a:rPr>
              <a:t>But in long talks can put up an outline for orientation after your motivation</a:t>
            </a:r>
            <a:endParaRPr b="0" lang="en-US" sz="2800" spc="-1" strike="noStrike">
              <a:latin typeface="Arial"/>
            </a:endParaRPr>
          </a:p>
          <a:p>
            <a:pPr lvl="1" marL="932040" indent="-283680">
              <a:lnSpc>
                <a:spcPct val="100000"/>
              </a:lnSpc>
              <a:spcBef>
                <a:spcPts val="1120"/>
              </a:spcBef>
              <a:buClr>
                <a:srgbClr val="3b435b"/>
              </a:buClr>
              <a:buFont typeface="Wingdings" charset="2"/>
              <a:buChar char=""/>
            </a:pPr>
            <a:r>
              <a:rPr b="0" lang="en-US" sz="2800" spc="-1" strike="noStrike">
                <a:solidFill>
                  <a:srgbClr val="000000"/>
                </a:solidFill>
                <a:latin typeface="Comic Sans MS"/>
              </a:rPr>
              <a:t>…</a:t>
            </a:r>
            <a:r>
              <a:rPr b="0" lang="en-US" sz="2800" spc="-1" strike="noStrike">
                <a:solidFill>
                  <a:srgbClr val="000000"/>
                </a:solidFill>
                <a:latin typeface="Comic Sans MS"/>
              </a:rPr>
              <a:t>and if &gt;30min can have signposts at pause points during the talk</a:t>
            </a:r>
            <a:endParaRPr b="0" lang="en-US" sz="2800" spc="-1" strike="noStrike">
              <a:latin typeface="Arial"/>
            </a:endParaRPr>
          </a:p>
        </p:txBody>
      </p:sp>
    </p:spTree>
  </p:cSld>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5" name="TextShape 1"/>
          <p:cNvSpPr txBox="1"/>
          <p:nvPr/>
        </p:nvSpPr>
        <p:spPr>
          <a:xfrm>
            <a:off x="304920" y="152280"/>
            <a:ext cx="8534160" cy="684000"/>
          </a:xfrm>
          <a:prstGeom prst="rect">
            <a:avLst/>
          </a:prstGeom>
          <a:noFill/>
          <a:ln>
            <a:noFill/>
          </a:ln>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Related work</a:t>
            </a:r>
            <a:endParaRPr b="0" lang="en-US" sz="2400" spc="-1" strike="noStrike">
              <a:solidFill>
                <a:srgbClr val="000000"/>
              </a:solidFill>
              <a:latin typeface="Comic Sans MS"/>
            </a:endParaRPr>
          </a:p>
        </p:txBody>
      </p:sp>
      <p:sp>
        <p:nvSpPr>
          <p:cNvPr id="2406" name="CustomShape 2"/>
          <p:cNvSpPr/>
          <p:nvPr/>
        </p:nvSpPr>
        <p:spPr>
          <a:xfrm>
            <a:off x="762120" y="1752480"/>
            <a:ext cx="6933960" cy="3138840"/>
          </a:xfrm>
          <a:prstGeom prst="rect">
            <a:avLst/>
          </a:prstGeom>
          <a:noFill/>
          <a:ln>
            <a:noFill/>
          </a:ln>
        </p:spPr>
        <p:style>
          <a:lnRef idx="0"/>
          <a:fillRef idx="0"/>
          <a:effectRef idx="0"/>
          <a:fontRef idx="minor"/>
        </p:style>
        <p:txBody>
          <a:bodyPr lIns="90000" rIns="90000" tIns="45000" bIns="45000"/>
          <a:p>
            <a:pPr marL="1808280" indent="-1807920">
              <a:lnSpc>
                <a:spcPct val="100000"/>
              </a:lnSpc>
              <a:spcBef>
                <a:spcPts val="961"/>
              </a:spcBef>
            </a:pPr>
            <a:r>
              <a:rPr b="0" lang="en-US" sz="2400" spc="-1" strike="noStrike">
                <a:solidFill>
                  <a:srgbClr val="000000"/>
                </a:solidFill>
                <a:latin typeface="Comic Sans MS"/>
              </a:rPr>
              <a:t>[PMW83]</a:t>
            </a:r>
            <a:r>
              <a:rPr b="0" lang="en-US" sz="2400" spc="-1" strike="noStrike">
                <a:solidFill>
                  <a:srgbClr val="000000"/>
                </a:solidFill>
                <a:latin typeface="Comic Sans MS"/>
              </a:rPr>
              <a:t>	</a:t>
            </a:r>
            <a:r>
              <a:rPr b="0" lang="en-US" sz="2400" spc="-1" strike="noStrike">
                <a:solidFill>
                  <a:srgbClr val="000000"/>
                </a:solidFill>
                <a:latin typeface="Comic Sans MS"/>
              </a:rPr>
              <a:t>The seminal paper</a:t>
            </a:r>
            <a:endParaRPr b="0" lang="en-US" sz="2400" spc="-1" strike="noStrike">
              <a:latin typeface="Arial"/>
            </a:endParaRPr>
          </a:p>
          <a:p>
            <a:pPr marL="1808280" indent="-1807920">
              <a:lnSpc>
                <a:spcPct val="100000"/>
              </a:lnSpc>
              <a:spcBef>
                <a:spcPts val="961"/>
              </a:spcBef>
            </a:pPr>
            <a:r>
              <a:rPr b="0" lang="en-US" sz="2400" spc="-1" strike="noStrike">
                <a:solidFill>
                  <a:srgbClr val="000000"/>
                </a:solidFill>
                <a:latin typeface="Comic Sans MS"/>
              </a:rPr>
              <a:t>[SPZ88]</a:t>
            </a:r>
            <a:r>
              <a:rPr b="0" lang="en-US" sz="2400" spc="-1" strike="noStrike">
                <a:solidFill>
                  <a:srgbClr val="000000"/>
                </a:solidFill>
                <a:latin typeface="Comic Sans MS"/>
              </a:rPr>
              <a:t>	</a:t>
            </a:r>
            <a:r>
              <a:rPr b="0" lang="en-US" sz="2400" spc="-1" strike="noStrike">
                <a:solidFill>
                  <a:srgbClr val="000000"/>
                </a:solidFill>
                <a:latin typeface="Comic Sans MS"/>
              </a:rPr>
              <a:t>First use of epimorphisms</a:t>
            </a:r>
            <a:endParaRPr b="0" lang="en-US" sz="2400" spc="-1" strike="noStrike">
              <a:latin typeface="Arial"/>
            </a:endParaRPr>
          </a:p>
          <a:p>
            <a:pPr marL="1808280" indent="-1807920">
              <a:lnSpc>
                <a:spcPct val="100000"/>
              </a:lnSpc>
              <a:spcBef>
                <a:spcPts val="961"/>
              </a:spcBef>
            </a:pPr>
            <a:r>
              <a:rPr b="0" lang="en-US" sz="2400" spc="-1" strike="noStrike">
                <a:solidFill>
                  <a:srgbClr val="000000"/>
                </a:solidFill>
                <a:latin typeface="Comic Sans MS"/>
              </a:rPr>
              <a:t>[PN93]</a:t>
            </a:r>
            <a:r>
              <a:rPr b="0" lang="en-US" sz="2400" spc="-1" strike="noStrike">
                <a:solidFill>
                  <a:srgbClr val="000000"/>
                </a:solidFill>
                <a:latin typeface="Comic Sans MS"/>
              </a:rPr>
              <a:t>	</a:t>
            </a:r>
            <a:r>
              <a:rPr b="0" lang="en-US" sz="2400" spc="-1" strike="noStrike">
                <a:solidFill>
                  <a:srgbClr val="000000"/>
                </a:solidFill>
                <a:latin typeface="Comic Sans MS"/>
              </a:rPr>
              <a:t>Application of epimorphisms to wibblification</a:t>
            </a:r>
            <a:endParaRPr b="0" lang="en-US" sz="2400" spc="-1" strike="noStrike">
              <a:latin typeface="Arial"/>
            </a:endParaRPr>
          </a:p>
          <a:p>
            <a:pPr marL="1808280" indent="-1807920">
              <a:lnSpc>
                <a:spcPct val="100000"/>
              </a:lnSpc>
              <a:spcBef>
                <a:spcPts val="961"/>
              </a:spcBef>
            </a:pPr>
            <a:r>
              <a:rPr b="0" lang="en-US" sz="2400" spc="-1" strike="noStrike">
                <a:solidFill>
                  <a:srgbClr val="000000"/>
                </a:solidFill>
                <a:latin typeface="Comic Sans MS"/>
              </a:rPr>
              <a:t>[BXX98]</a:t>
            </a:r>
            <a:r>
              <a:rPr b="0" lang="en-US" sz="2400" spc="-1" strike="noStrike">
                <a:solidFill>
                  <a:srgbClr val="000000"/>
                </a:solidFill>
                <a:latin typeface="Comic Sans MS"/>
              </a:rPr>
              <a:t>	</a:t>
            </a:r>
            <a:r>
              <a:rPr b="0" lang="en-US" sz="2400" spc="-1" strike="noStrike">
                <a:solidFill>
                  <a:srgbClr val="000000"/>
                </a:solidFill>
                <a:latin typeface="Comic Sans MS"/>
              </a:rPr>
              <a:t>Lacks full abstraction</a:t>
            </a:r>
            <a:endParaRPr b="0" lang="en-US" sz="2400" spc="-1" strike="noStrike">
              <a:latin typeface="Arial"/>
            </a:endParaRPr>
          </a:p>
          <a:p>
            <a:pPr marL="1808280" indent="-1807920">
              <a:lnSpc>
                <a:spcPct val="100000"/>
              </a:lnSpc>
              <a:spcBef>
                <a:spcPts val="961"/>
              </a:spcBef>
            </a:pPr>
            <a:r>
              <a:rPr b="0" lang="en-US" sz="2400" spc="-1" strike="noStrike">
                <a:solidFill>
                  <a:srgbClr val="000000"/>
                </a:solidFill>
                <a:latin typeface="Comic Sans MS"/>
              </a:rPr>
              <a:t>[XXB99]</a:t>
            </a:r>
            <a:r>
              <a:rPr b="0" lang="en-US" sz="2400" spc="-1" strike="noStrike">
                <a:solidFill>
                  <a:srgbClr val="000000"/>
                </a:solidFill>
                <a:latin typeface="Comic Sans MS"/>
              </a:rPr>
              <a:t>	</a:t>
            </a:r>
            <a:r>
              <a:rPr b="0" lang="en-US" sz="2400" spc="-1" strike="noStrike">
                <a:solidFill>
                  <a:srgbClr val="000000"/>
                </a:solidFill>
                <a:latin typeface="Comic Sans MS"/>
              </a:rPr>
              <a:t>Only runs on Sparc, no integration with GUI</a:t>
            </a:r>
            <a:endParaRPr b="0" lang="en-US" sz="2400" spc="-1" strike="noStrike">
              <a:latin typeface="Arial"/>
            </a:endParaRPr>
          </a:p>
        </p:txBody>
      </p:sp>
      <p:sp>
        <p:nvSpPr>
          <p:cNvPr id="2407" name="CustomShape 3"/>
          <p:cNvSpPr/>
          <p:nvPr/>
        </p:nvSpPr>
        <p:spPr>
          <a:xfrm>
            <a:off x="762120" y="494640"/>
            <a:ext cx="6724080" cy="5544360"/>
          </a:xfrm>
          <a:prstGeom prst="noSmoking">
            <a:avLst>
              <a:gd name="adj" fmla="val 6259"/>
            </a:avLst>
          </a:prstGeom>
          <a:ln>
            <a:solidFill>
              <a:srgbClr val="ff6a09"/>
            </a:solidFill>
            <a:round/>
          </a:ln>
          <a:effectLst>
            <a:outerShdw blurRad="50800" dir="5400000" dist="20000" rotWithShape="0">
              <a:srgbClr val="000000">
                <a:alpha val="42000"/>
              </a:srgbClr>
            </a:outerShdw>
          </a:effectLst>
        </p:spPr>
        <p:style>
          <a:lnRef idx="1">
            <a:schemeClr val="accent1"/>
          </a:lnRef>
          <a:fillRef idx="3">
            <a:schemeClr val="accent1"/>
          </a:fillRef>
          <a:effectRef idx="2">
            <a:schemeClr val="accent1"/>
          </a:effectRef>
          <a:fontRef idx="minor"/>
        </p:style>
      </p:sp>
    </p:spTree>
  </p:cSld>
  <p:timing>
    <p:tnLst>
      <p:par>
        <p:cTn id="1479" dur="indefinite" restart="never" nodeType="tmRoot">
          <p:childTnLst>
            <p:seq>
              <p:cTn id="1480" dur="indefinite" nodeType="mainSeq">
                <p:childTnLst>
                  <p:par>
                    <p:cTn id="1481" fill="hold">
                      <p:stCondLst>
                        <p:cond delay="indefinite"/>
                      </p:stCondLst>
                      <p:childTnLst>
                        <p:par>
                          <p:cTn id="1482" fill="hold">
                            <p:stCondLst>
                              <p:cond delay="0"/>
                            </p:stCondLst>
                            <p:childTnLst>
                              <p:par>
                                <p:cTn id="1483" nodeType="clickEffect" fill="hold" presetClass="entr" presetID="2" presetSubtype="4">
                                  <p:stCondLst>
                                    <p:cond delay="0"/>
                                  </p:stCondLst>
                                  <p:childTnLst>
                                    <p:set>
                                      <p:cBhvr>
                                        <p:cTn id="1484" dur="1" fill="hold">
                                          <p:stCondLst>
                                            <p:cond delay="0"/>
                                          </p:stCondLst>
                                        </p:cTn>
                                        <p:tgtEl>
                                          <p:spTgt spid="2407"/>
                                        </p:tgtEl>
                                        <p:attrNameLst>
                                          <p:attrName>style.visibility</p:attrName>
                                        </p:attrNameLst>
                                      </p:cBhvr>
                                      <p:to>
                                        <p:strVal val="visible"/>
                                      </p:to>
                                    </p:set>
                                    <p:anim calcmode="lin" valueType="num">
                                      <p:cBhvr additive="repl">
                                        <p:cTn id="1485" dur="500" fill="hold"/>
                                        <p:tgtEl>
                                          <p:spTgt spid="2407"/>
                                        </p:tgtEl>
                                        <p:attrNameLst>
                                          <p:attrName>ppt_x</p:attrName>
                                        </p:attrNameLst>
                                      </p:cBhvr>
                                      <p:tavLst>
                                        <p:tav tm="0">
                                          <p:val>
                                            <p:strVal val="#ppt_x"/>
                                          </p:val>
                                        </p:tav>
                                        <p:tav tm="100000">
                                          <p:val>
                                            <p:strVal val="#ppt_x"/>
                                          </p:val>
                                        </p:tav>
                                      </p:tavLst>
                                    </p:anim>
                                    <p:anim calcmode="lin" valueType="num">
                                      <p:cBhvr additive="repl">
                                        <p:cTn id="1486" dur="500" fill="hold"/>
                                        <p:tgtEl>
                                          <p:spTgt spid="24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TextShape 1"/>
          <p:cNvSpPr txBox="1"/>
          <p:nvPr/>
        </p:nvSpPr>
        <p:spPr>
          <a:xfrm>
            <a:off x="382320" y="306000"/>
            <a:ext cx="7770600" cy="1469880"/>
          </a:xfrm>
          <a:prstGeom prst="rect">
            <a:avLst/>
          </a:prstGeom>
          <a:noFill/>
          <a:ln>
            <a:noFill/>
          </a:ln>
        </p:spPr>
        <p:txBody>
          <a:bodyPr lIns="81720" rIns="81720" tIns="42480" bIns="42480" anchor="ctr"/>
          <a:p>
            <a:pPr algn="ctr"/>
            <a:r>
              <a:rPr b="1" lang="en-US" sz="3200" spc="-1" strike="noStrike">
                <a:solidFill>
                  <a:srgbClr val="000000"/>
                </a:solidFill>
                <a:latin typeface="Arial"/>
              </a:rPr>
              <a:t>Experimentation is Always important in Computer Research</a:t>
            </a:r>
            <a:endParaRPr b="1" lang="en-US" sz="3200" spc="-1" strike="noStrike">
              <a:solidFill>
                <a:srgbClr val="000000"/>
              </a:solidFill>
              <a:latin typeface="Arial"/>
            </a:endParaRPr>
          </a:p>
        </p:txBody>
      </p:sp>
      <p:sp>
        <p:nvSpPr>
          <p:cNvPr id="1326" name="TextShape 2"/>
          <p:cNvSpPr txBox="1"/>
          <p:nvPr/>
        </p:nvSpPr>
        <p:spPr>
          <a:xfrm>
            <a:off x="380880" y="1447560"/>
            <a:ext cx="8763120" cy="4746600"/>
          </a:xfrm>
          <a:prstGeom prst="rect">
            <a:avLst/>
          </a:prstGeom>
          <a:noFill/>
          <a:ln>
            <a:noFill/>
          </a:ln>
        </p:spPr>
        <p:txBody>
          <a:bodyPr lIns="81720" rIns="81720" tIns="42480" bIns="42480">
            <a:normAutofit/>
          </a:bodyPr>
          <a:p>
            <a:pPr marL="228600" indent="-228600">
              <a:spcBef>
                <a:spcPts val="723"/>
              </a:spcBef>
              <a:buClr>
                <a:srgbClr val="cfb77c"/>
              </a:buClr>
              <a:buSzPct val="50000"/>
              <a:buFont typeface="Wingdings" charset="2"/>
              <a:buChar char=""/>
            </a:pPr>
            <a:r>
              <a:rPr b="0" lang="en-US" sz="3200" spc="-1" strike="noStrike">
                <a:solidFill>
                  <a:srgbClr val="000000"/>
                </a:solidFill>
                <a:latin typeface="Arial"/>
              </a:rPr>
              <a:t>Why:</a:t>
            </a:r>
            <a:br/>
            <a:r>
              <a:rPr b="0" lang="en-US" sz="3200" spc="-1" strike="noStrike">
                <a:solidFill>
                  <a:srgbClr val="000000"/>
                </a:solidFill>
                <a:latin typeface="Arial"/>
              </a:rPr>
              <a:t>“It doesn’t matter how beautiful your theory is, it doesn’t matter how smart you are – if it doesn’t agree with the experiment, it’s wrong.”</a:t>
            </a:r>
            <a:endParaRPr b="0" lang="en-US" sz="3200" spc="-1" strike="noStrike">
              <a:solidFill>
                <a:srgbClr val="000000"/>
              </a:solidFill>
              <a:latin typeface="Arial"/>
            </a:endParaRPr>
          </a:p>
          <a:p>
            <a:pPr marL="228600" indent="-228600">
              <a:spcBef>
                <a:spcPts val="723"/>
              </a:spcBef>
              <a:buClr>
                <a:srgbClr val="cfb77c"/>
              </a:buClr>
              <a:buSzPct val="50000"/>
              <a:buFont typeface="Wingdings" charset="2"/>
              <a:buChar char=""/>
            </a:pPr>
            <a:r>
              <a:rPr b="0" lang="en-US" sz="3200" spc="-1" strike="noStrike">
                <a:solidFill>
                  <a:srgbClr val="000000"/>
                </a:solidFill>
                <a:latin typeface="Arial"/>
              </a:rPr>
              <a:t>	</a:t>
            </a:r>
            <a:r>
              <a:rPr b="0" lang="en-US" sz="3200" spc="-1" strike="noStrike">
                <a:solidFill>
                  <a:srgbClr val="000000"/>
                </a:solidFill>
                <a:latin typeface="Arial"/>
              </a:rPr>
              <a:t>	</a:t>
            </a:r>
            <a:r>
              <a:rPr b="0" lang="en-US" sz="3200" spc="-1" strike="noStrike">
                <a:solidFill>
                  <a:srgbClr val="000000"/>
                </a:solidFill>
                <a:latin typeface="Arial"/>
              </a:rPr>
              <a:t>	</a:t>
            </a:r>
            <a:r>
              <a:rPr b="0" lang="en-US" sz="3200" spc="-1" strike="noStrike">
                <a:solidFill>
                  <a:srgbClr val="000000"/>
                </a:solidFill>
                <a:latin typeface="Arial"/>
              </a:rPr>
              <a:t>	</a:t>
            </a:r>
            <a:r>
              <a:rPr b="0" lang="en-US" sz="3200" spc="-1" strike="noStrike">
                <a:solidFill>
                  <a:srgbClr val="000000"/>
                </a:solidFill>
                <a:latin typeface="Arial"/>
              </a:rPr>
              <a:t>-- R. Feynman</a:t>
            </a:r>
            <a:endParaRPr b="0" lang="en-US" sz="3200" spc="-1" strike="noStrike">
              <a:solidFill>
                <a:srgbClr val="000000"/>
              </a:solidFill>
              <a:latin typeface="Arial"/>
            </a:endParaRPr>
          </a:p>
          <a:p>
            <a:pPr marL="228600" indent="-228600">
              <a:spcBef>
                <a:spcPts val="723"/>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723"/>
              </a:spcBef>
              <a:buClr>
                <a:srgbClr val="cfb77c"/>
              </a:buClr>
              <a:buSzPct val="50000"/>
              <a:buFont typeface="Wingdings" charset="2"/>
              <a:buChar char=""/>
            </a:pPr>
            <a:r>
              <a:rPr b="0" lang="en-US" sz="3200" spc="-1" strike="noStrike">
                <a:solidFill>
                  <a:srgbClr val="000000"/>
                </a:solidFill>
                <a:latin typeface="Arial"/>
              </a:rPr>
              <a:t> “</a:t>
            </a:r>
            <a:r>
              <a:rPr b="0" lang="en-US" sz="3200" spc="-1" strike="noStrike">
                <a:solidFill>
                  <a:srgbClr val="000000"/>
                </a:solidFill>
                <a:latin typeface="Arial"/>
              </a:rPr>
              <a:t>It does matter if its ‘optimal’ unless is at least good in real experiments. </a:t>
            </a:r>
            <a:endParaRPr b="0" lang="en-US" sz="3200" spc="-1" strike="noStrike">
              <a:solidFill>
                <a:srgbClr val="000000"/>
              </a:solidFill>
              <a:latin typeface="Arial"/>
            </a:endParaRPr>
          </a:p>
          <a:p>
            <a:pPr marL="228600" indent="-228600">
              <a:spcBef>
                <a:spcPts val="499"/>
              </a:spcBef>
              <a:buClr>
                <a:srgbClr val="cfb77c"/>
              </a:buClr>
              <a:buSzPct val="50000"/>
              <a:buFont typeface="Wingdings" charset="2"/>
              <a:buChar char=""/>
            </a:pPr>
            <a:r>
              <a:rPr b="0" lang="en-US" sz="2000" spc="-1" strike="noStrike">
                <a:solidFill>
                  <a:srgbClr val="000000"/>
                </a:solidFill>
                <a:latin typeface="Arial"/>
              </a:rPr>
              <a:t>                                      </a:t>
            </a:r>
            <a:r>
              <a:rPr b="0" lang="en-US" sz="2000" spc="-1" strike="noStrike">
                <a:solidFill>
                  <a:srgbClr val="000000"/>
                </a:solidFill>
                <a:latin typeface="Arial"/>
              </a:rPr>
              <a:t>	</a:t>
            </a:r>
            <a:r>
              <a:rPr b="0" lang="en-US" sz="2000" spc="-1" strike="noStrike">
                <a:solidFill>
                  <a:srgbClr val="000000"/>
                </a:solidFill>
                <a:latin typeface="Arial"/>
              </a:rPr>
              <a:t>    </a:t>
            </a:r>
            <a:r>
              <a:rPr b="0" lang="en-US" sz="3200" spc="-1" strike="noStrike">
                <a:solidFill>
                  <a:srgbClr val="000000"/>
                </a:solidFill>
                <a:latin typeface="Arial"/>
              </a:rPr>
              <a:t>-- T. Boult</a:t>
            </a:r>
            <a:endParaRPr b="0" lang="en-US" sz="3200" spc="-1" strike="noStrike">
              <a:solidFill>
                <a:srgbClr val="000000"/>
              </a:solidFill>
              <a:latin typeface="Arial"/>
            </a:endParaRPr>
          </a:p>
          <a:p>
            <a:pPr marL="228600" indent="-228600">
              <a:spcBef>
                <a:spcPts val="499"/>
              </a:spcBef>
              <a:buClr>
                <a:srgbClr val="cfb77c"/>
              </a:buClr>
              <a:buSzPct val="50000"/>
              <a:buFont typeface="Wingdings" charset="2"/>
              <a:buChar char=""/>
            </a:pPr>
            <a:endParaRPr b="0" lang="en-US" sz="3200" spc="-1" strike="noStrike">
              <a:solidFill>
                <a:srgbClr val="000000"/>
              </a:solidFill>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8"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d2611c"/>
                </a:solidFill>
                <a:latin typeface="Arial"/>
                <a:ea typeface="ＭＳ Ｐゴシック"/>
              </a:rPr>
              <a:t>Do not</a:t>
            </a:r>
            <a:r>
              <a:rPr b="1" lang="en-US" sz="3600" spc="-1" strike="noStrike" cap="small">
                <a:solidFill>
                  <a:srgbClr val="000000"/>
                </a:solidFill>
                <a:latin typeface="Arial"/>
                <a:ea typeface="ＭＳ Ｐゴシック"/>
              </a:rPr>
              <a:t> </a:t>
            </a:r>
            <a:r>
              <a:rPr b="1" lang="en-US" sz="3600" spc="-1" strike="noStrike" cap="small">
                <a:solidFill>
                  <a:srgbClr val="ff0000"/>
                </a:solidFill>
                <a:latin typeface="Arial"/>
                <a:ea typeface="ＭＳ Ｐゴシック"/>
              </a:rPr>
              <a:t>present</a:t>
            </a:r>
            <a:r>
              <a:rPr b="1" lang="en-US" sz="3600" spc="-1" strike="noStrike" cap="small">
                <a:solidFill>
                  <a:srgbClr val="000000"/>
                </a:solidFill>
                <a:latin typeface="Arial"/>
                <a:ea typeface="ＭＳ Ｐゴシック"/>
              </a:rPr>
              <a:t> related work</a:t>
            </a:r>
            <a:endParaRPr b="0" lang="en-US" sz="3600" spc="-1" strike="noStrike">
              <a:solidFill>
                <a:srgbClr val="000000"/>
              </a:solidFill>
              <a:latin typeface="Comic Sans MS"/>
            </a:endParaRPr>
          </a:p>
        </p:txBody>
      </p:sp>
      <p:sp>
        <p:nvSpPr>
          <p:cNvPr id="2409" name="CustomShape 2"/>
          <p:cNvSpPr/>
          <p:nvPr/>
        </p:nvSpPr>
        <p:spPr>
          <a:xfrm>
            <a:off x="179640" y="764640"/>
            <a:ext cx="8532000" cy="6420240"/>
          </a:xfrm>
          <a:prstGeom prst="rect">
            <a:avLst/>
          </a:prstGeom>
          <a:noFill/>
          <a:ln>
            <a:noFill/>
          </a:ln>
        </p:spPr>
        <p:style>
          <a:lnRef idx="0"/>
          <a:fillRef idx="0"/>
          <a:effectRef idx="0"/>
          <a:fontRef idx="minor"/>
        </p:style>
        <p:txBody>
          <a:bodyPr lIns="90000" rIns="90000" tIns="45000" bIns="45000"/>
          <a:p>
            <a:pPr marL="457200" indent="-456840">
              <a:lnSpc>
                <a:spcPct val="100000"/>
              </a:lnSpc>
              <a:spcBef>
                <a:spcPts val="1440"/>
              </a:spcBef>
            </a:pPr>
            <a:r>
              <a:rPr b="0" lang="en-US" sz="3600" spc="-1" strike="noStrike">
                <a:solidFill>
                  <a:srgbClr val="000000"/>
                </a:solidFill>
                <a:latin typeface="Comic Sans MS"/>
              </a:rPr>
              <a:t>But</a:t>
            </a:r>
            <a:endParaRPr b="0" lang="en-US" sz="3600" spc="-1" strike="noStrike">
              <a:latin typeface="Arial"/>
            </a:endParaRPr>
          </a:p>
          <a:p>
            <a:pPr marL="457200" indent="-456840">
              <a:lnSpc>
                <a:spcPct val="100000"/>
              </a:lnSpc>
              <a:spcBef>
                <a:spcPts val="799"/>
              </a:spcBef>
              <a:buClr>
                <a:srgbClr val="d2611c"/>
              </a:buClr>
              <a:buFont typeface="Wingdings" charset="2"/>
              <a:buChar char=""/>
            </a:pPr>
            <a:r>
              <a:rPr b="0" lang="en-US" sz="2800" spc="-1" strike="noStrike">
                <a:solidFill>
                  <a:srgbClr val="000000"/>
                </a:solidFill>
                <a:latin typeface="Comic Sans MS"/>
              </a:rPr>
              <a:t>You absolutely must know the related work; respond readily to questions</a:t>
            </a:r>
            <a:endParaRPr b="0" lang="en-US" sz="2800" spc="-1" strike="noStrike">
              <a:latin typeface="Arial"/>
            </a:endParaRPr>
          </a:p>
          <a:p>
            <a:pPr marL="457200" indent="-456840">
              <a:lnSpc>
                <a:spcPct val="100000"/>
              </a:lnSpc>
              <a:spcBef>
                <a:spcPts val="799"/>
              </a:spcBef>
              <a:buClr>
                <a:srgbClr val="d2611c"/>
              </a:buClr>
              <a:buFont typeface="Wingdings" charset="2"/>
              <a:buChar char=""/>
            </a:pPr>
            <a:r>
              <a:rPr b="0" lang="en-US" sz="2800" spc="-1" strike="noStrike">
                <a:solidFill>
                  <a:srgbClr val="000000"/>
                </a:solidFill>
                <a:latin typeface="Comic Sans MS"/>
              </a:rPr>
              <a:t>Acknowledge co-authors (title slide), and pre-cursors (as you go along)</a:t>
            </a:r>
            <a:endParaRPr b="0" lang="en-US" sz="2800" spc="-1" strike="noStrike">
              <a:latin typeface="Arial"/>
            </a:endParaRPr>
          </a:p>
          <a:p>
            <a:pPr marL="457200" indent="-456840">
              <a:lnSpc>
                <a:spcPct val="90000"/>
              </a:lnSpc>
              <a:spcBef>
                <a:spcPts val="799"/>
              </a:spcBef>
              <a:buClr>
                <a:srgbClr val="d2611c"/>
              </a:buClr>
              <a:buFont typeface="Wingdings" charset="2"/>
              <a:buChar char=""/>
            </a:pPr>
            <a:r>
              <a:rPr b="0" lang="en-US" sz="2900" spc="-1" strike="noStrike">
                <a:solidFill>
                  <a:srgbClr val="000000"/>
                </a:solidFill>
                <a:latin typeface="Comic Sans MS"/>
              </a:rPr>
              <a:t>Don’t forget acknowledgements (cite on slide), always give proper credit</a:t>
            </a:r>
            <a:endParaRPr b="0" lang="en-US" sz="2900" spc="-1" strike="noStrike">
              <a:latin typeface="Arial"/>
            </a:endParaRPr>
          </a:p>
          <a:p>
            <a:pPr lvl="1" marL="932040" indent="-456840">
              <a:lnSpc>
                <a:spcPct val="90000"/>
              </a:lnSpc>
              <a:spcBef>
                <a:spcPts val="799"/>
              </a:spcBef>
              <a:buClr>
                <a:srgbClr val="d2611c"/>
              </a:buClr>
              <a:buFont typeface="Wingdings" charset="2"/>
              <a:buChar char=""/>
            </a:pPr>
            <a:r>
              <a:rPr b="0" lang="en-US" sz="2000" spc="-1" strike="noStrike">
                <a:solidFill>
                  <a:srgbClr val="000000"/>
                </a:solidFill>
                <a:latin typeface="Comic Sans MS"/>
              </a:rPr>
              <a:t>Tip: Everyone in the audience has come to listen to your lecture with the secret hope of hearing their work mentioned</a:t>
            </a:r>
            <a:endParaRPr b="0" lang="en-US" sz="2000" spc="-1" strike="noStrike">
              <a:latin typeface="Arial"/>
            </a:endParaRPr>
          </a:p>
          <a:p>
            <a:pPr marL="457200" indent="-456840">
              <a:lnSpc>
                <a:spcPct val="100000"/>
              </a:lnSpc>
              <a:spcBef>
                <a:spcPts val="799"/>
              </a:spcBef>
              <a:buClr>
                <a:srgbClr val="d2611c"/>
              </a:buClr>
              <a:buFont typeface="Wingdings" charset="2"/>
              <a:buChar char=""/>
            </a:pPr>
            <a:r>
              <a:rPr b="0" lang="en-US" sz="2800" spc="-1" strike="noStrike">
                <a:solidFill>
                  <a:srgbClr val="000000"/>
                </a:solidFill>
                <a:latin typeface="Comic Sans MS"/>
              </a:rPr>
              <a:t>Praise the opposition</a:t>
            </a:r>
            <a:endParaRPr b="0" lang="en-US" sz="2800" spc="-1" strike="noStrike">
              <a:latin typeface="Arial"/>
            </a:endParaRPr>
          </a:p>
          <a:p>
            <a:pPr marL="932040" indent="-456840">
              <a:lnSpc>
                <a:spcPct val="100000"/>
              </a:lnSpc>
              <a:spcBef>
                <a:spcPts val="799"/>
              </a:spcBef>
            </a:pPr>
            <a:r>
              <a:rPr b="0" lang="en-US" sz="2800" spc="-1" strike="noStrike">
                <a:solidFill>
                  <a:srgbClr val="000000"/>
                </a:solidFill>
                <a:latin typeface="Comic Sans MS"/>
              </a:rPr>
              <a:t>“</a:t>
            </a:r>
            <a:r>
              <a:rPr b="0" lang="en-US" sz="2800" spc="-1" strike="noStrike">
                <a:solidFill>
                  <a:srgbClr val="000000"/>
                </a:solidFill>
                <a:latin typeface="Comic Sans MS"/>
              </a:rPr>
              <a:t>X’s very interesting work does Y; I have extended it to do Z”</a:t>
            </a:r>
            <a:endParaRPr b="0" lang="en-US" sz="2800" spc="-1" strike="noStrike">
              <a:latin typeface="Arial"/>
            </a:endParaRPr>
          </a:p>
          <a:p>
            <a:pPr marL="932040" indent="-456840">
              <a:lnSpc>
                <a:spcPct val="100000"/>
              </a:lnSpc>
              <a:spcBef>
                <a:spcPts val="1120"/>
              </a:spcBef>
            </a:pPr>
            <a:endParaRPr b="0" lang="en-US" sz="2800" spc="-1" strike="noStrike">
              <a:latin typeface="Arial"/>
            </a:endParaRPr>
          </a:p>
        </p:txBody>
      </p:sp>
    </p:spTree>
  </p:cSld>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0" name="TextShape 1"/>
          <p:cNvSpPr txBox="1"/>
          <p:nvPr/>
        </p:nvSpPr>
        <p:spPr>
          <a:xfrm>
            <a:off x="304920" y="152280"/>
            <a:ext cx="8534160" cy="684000"/>
          </a:xfrm>
          <a:prstGeom prst="rect">
            <a:avLst/>
          </a:prstGeom>
          <a:noFill/>
          <a:ln>
            <a:noFill/>
          </a:ln>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Technical detail</a:t>
            </a:r>
            <a:endParaRPr b="0" lang="en-US" sz="2400" spc="-1" strike="noStrike">
              <a:solidFill>
                <a:srgbClr val="000000"/>
              </a:solidFill>
              <a:latin typeface="Comic Sans MS"/>
            </a:endParaRPr>
          </a:p>
        </p:txBody>
      </p:sp>
      <p:pic>
        <p:nvPicPr>
          <p:cNvPr id="2411" name="Rectangle 126978" descr=""/>
          <p:cNvPicPr/>
          <p:nvPr/>
        </p:nvPicPr>
        <p:blipFill>
          <a:blip r:embed="rId1"/>
          <a:stretch/>
        </p:blipFill>
        <p:spPr>
          <a:xfrm>
            <a:off x="152280" y="1371600"/>
            <a:ext cx="10210320" cy="5105160"/>
          </a:xfrm>
          <a:prstGeom prst="rect">
            <a:avLst/>
          </a:prstGeom>
          <a:ln>
            <a:noFill/>
          </a:ln>
        </p:spPr>
      </p:pic>
    </p:spTree>
  </p:cSld>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2"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Omit technical details</a:t>
            </a:r>
            <a:endParaRPr b="0" lang="en-US" sz="4000" spc="-1" strike="noStrike">
              <a:solidFill>
                <a:srgbClr val="000000"/>
              </a:solidFill>
              <a:latin typeface="Comic Sans MS"/>
            </a:endParaRPr>
          </a:p>
        </p:txBody>
      </p:sp>
      <p:sp>
        <p:nvSpPr>
          <p:cNvPr id="2413" name="CustomShape 2"/>
          <p:cNvSpPr/>
          <p:nvPr/>
        </p:nvSpPr>
        <p:spPr>
          <a:xfrm>
            <a:off x="179640" y="1223280"/>
            <a:ext cx="7269480" cy="4214160"/>
          </a:xfrm>
          <a:prstGeom prst="rect">
            <a:avLst/>
          </a:prstGeom>
          <a:noFill/>
          <a:ln>
            <a:noFill/>
          </a:ln>
        </p:spPr>
        <p:style>
          <a:lnRef idx="0"/>
          <a:fillRef idx="0"/>
          <a:effectRef idx="0"/>
          <a:fontRef idx="minor"/>
        </p:style>
        <p:txBody>
          <a:bodyPr lIns="90000" rIns="90000" tIns="45000" bIns="45000"/>
          <a:p>
            <a:pPr marL="457200" indent="-456840">
              <a:lnSpc>
                <a:spcPct val="100000"/>
              </a:lnSpc>
              <a:spcBef>
                <a:spcPts val="1120"/>
              </a:spcBef>
              <a:buClr>
                <a:srgbClr val="d2611c"/>
              </a:buClr>
              <a:buFont typeface="Wingdings" charset="2"/>
              <a:buChar char=""/>
            </a:pPr>
            <a:r>
              <a:rPr b="0" lang="en-US" sz="2800" spc="-1" strike="noStrike">
                <a:solidFill>
                  <a:srgbClr val="000000"/>
                </a:solidFill>
                <a:latin typeface="Comic Sans MS"/>
              </a:rPr>
              <a:t>Even though every line is </a:t>
            </a:r>
            <a:r>
              <a:rPr b="0" lang="en-US" sz="2800" spc="-1" strike="noStrike">
                <a:solidFill>
                  <a:srgbClr val="d2611c"/>
                </a:solidFill>
                <a:latin typeface="Comic Sans MS"/>
              </a:rPr>
              <a:t>drenched</a:t>
            </a:r>
            <a:r>
              <a:rPr b="0" lang="en-US" sz="2800" spc="-1" strike="noStrike">
                <a:solidFill>
                  <a:srgbClr val="000000"/>
                </a:solidFill>
                <a:latin typeface="Comic Sans MS"/>
              </a:rPr>
              <a:t> in your </a:t>
            </a:r>
            <a:r>
              <a:rPr b="0" lang="en-US" sz="2800" spc="-1" strike="noStrike">
                <a:solidFill>
                  <a:srgbClr val="d2611c"/>
                </a:solidFill>
                <a:latin typeface="Comic Sans MS"/>
              </a:rPr>
              <a:t>blood</a:t>
            </a:r>
            <a:r>
              <a:rPr b="0" lang="en-US" sz="2800" spc="-1" strike="noStrike">
                <a:solidFill>
                  <a:srgbClr val="000000"/>
                </a:solidFill>
                <a:latin typeface="Comic Sans MS"/>
              </a:rPr>
              <a:t> and </a:t>
            </a:r>
            <a:r>
              <a:rPr b="0" lang="en-US" sz="2800" spc="-1" strike="noStrike">
                <a:solidFill>
                  <a:srgbClr val="d2611c"/>
                </a:solidFill>
                <a:latin typeface="Comic Sans MS"/>
              </a:rPr>
              <a:t>sweat</a:t>
            </a:r>
            <a:r>
              <a:rPr b="0" lang="en-US" sz="2800" spc="-1" strike="noStrike">
                <a:solidFill>
                  <a:srgbClr val="000000"/>
                </a:solidFill>
                <a:latin typeface="Comic Sans MS"/>
              </a:rPr>
              <a:t>, dense clouds of notation will send your audience to sleep</a:t>
            </a:r>
            <a:endParaRPr b="0" lang="en-US" sz="2800" spc="-1" strike="noStrike">
              <a:latin typeface="Arial"/>
            </a:endParaRPr>
          </a:p>
          <a:p>
            <a:pPr marL="457200" indent="-456840">
              <a:lnSpc>
                <a:spcPct val="100000"/>
              </a:lnSpc>
              <a:spcBef>
                <a:spcPts val="1120"/>
              </a:spcBef>
              <a:buClr>
                <a:srgbClr val="d2611c"/>
              </a:buClr>
              <a:buFont typeface="Wingdings" charset="2"/>
              <a:buChar char=""/>
            </a:pPr>
            <a:r>
              <a:rPr b="0" lang="en-US" sz="2800" spc="-1" strike="noStrike">
                <a:solidFill>
                  <a:srgbClr val="000000"/>
                </a:solidFill>
                <a:latin typeface="Comic Sans MS"/>
              </a:rPr>
              <a:t>Present specific aspects only;</a:t>
            </a:r>
            <a:br/>
            <a:r>
              <a:rPr b="0" lang="en-US" sz="2800" spc="-1" strike="noStrike">
                <a:solidFill>
                  <a:srgbClr val="000000"/>
                </a:solidFill>
                <a:latin typeface="Comic Sans MS"/>
              </a:rPr>
              <a:t>refer to the paper for the</a:t>
            </a:r>
            <a:br/>
            <a:r>
              <a:rPr b="0" lang="en-US" sz="2800" spc="-1" strike="noStrike">
                <a:solidFill>
                  <a:srgbClr val="000000"/>
                </a:solidFill>
                <a:latin typeface="Comic Sans MS"/>
              </a:rPr>
              <a:t>details (and poster if you have one)</a:t>
            </a:r>
            <a:endParaRPr b="0" lang="en-US" sz="2800" spc="-1" strike="noStrike">
              <a:latin typeface="Arial"/>
            </a:endParaRPr>
          </a:p>
          <a:p>
            <a:pPr marL="457200" indent="-456840">
              <a:lnSpc>
                <a:spcPct val="100000"/>
              </a:lnSpc>
              <a:spcBef>
                <a:spcPts val="1120"/>
              </a:spcBef>
              <a:buClr>
                <a:srgbClr val="d2611c"/>
              </a:buClr>
              <a:buFont typeface="Wingdings" charset="2"/>
              <a:buChar char=""/>
            </a:pPr>
            <a:r>
              <a:rPr b="0" lang="en-US" sz="2800" spc="-1" strike="noStrike">
                <a:solidFill>
                  <a:srgbClr val="000000"/>
                </a:solidFill>
                <a:latin typeface="Comic Sans MS"/>
              </a:rPr>
              <a:t>By all means have backup slides to use in response to questions</a:t>
            </a:r>
            <a:endParaRPr b="0" lang="en-US" sz="2800" spc="-1" strike="noStrike">
              <a:latin typeface="Arial"/>
            </a:endParaRPr>
          </a:p>
        </p:txBody>
      </p:sp>
      <p:pic>
        <p:nvPicPr>
          <p:cNvPr id="2414" name="Rectangle 112644" descr=""/>
          <p:cNvPicPr/>
          <p:nvPr/>
        </p:nvPicPr>
        <p:blipFill>
          <a:blip r:embed="rId1"/>
          <a:stretch/>
        </p:blipFill>
        <p:spPr>
          <a:xfrm>
            <a:off x="6877080" y="2565360"/>
            <a:ext cx="1723680" cy="1593360"/>
          </a:xfrm>
          <a:prstGeom prst="rect">
            <a:avLst/>
          </a:prstGeom>
          <a:ln>
            <a:noFill/>
          </a:ln>
        </p:spPr>
      </p:pic>
    </p:spTree>
  </p:cSld>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5"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Presenting your talk</a:t>
            </a:r>
            <a:endParaRPr b="0" lang="en-US" sz="3600" spc="-1" strike="noStrike">
              <a:solidFill>
                <a:srgbClr val="000000"/>
              </a:solidFill>
              <a:latin typeface="Comic Sans MS"/>
            </a:endParaRPr>
          </a:p>
        </p:txBody>
      </p:sp>
      <p:pic>
        <p:nvPicPr>
          <p:cNvPr id="2416" name="Rectangle 129026" descr=""/>
          <p:cNvPicPr/>
          <p:nvPr/>
        </p:nvPicPr>
        <p:blipFill>
          <a:blip r:embed="rId1"/>
          <a:stretch/>
        </p:blipFill>
        <p:spPr>
          <a:xfrm>
            <a:off x="2362320" y="1905120"/>
            <a:ext cx="3766680" cy="3468240"/>
          </a:xfrm>
          <a:prstGeom prst="rect">
            <a:avLst/>
          </a:prstGeom>
          <a:ln>
            <a:noFill/>
          </a:ln>
        </p:spPr>
      </p:pic>
    </p:spTree>
  </p:cSld>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7"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How to present your talk</a:t>
            </a:r>
            <a:endParaRPr b="0" lang="en-US" sz="4000" spc="-1" strike="noStrike">
              <a:solidFill>
                <a:srgbClr val="000000"/>
              </a:solidFill>
              <a:latin typeface="Comic Sans MS"/>
            </a:endParaRPr>
          </a:p>
        </p:txBody>
      </p:sp>
      <p:sp>
        <p:nvSpPr>
          <p:cNvPr id="2418" name="CustomShape 2"/>
          <p:cNvSpPr/>
          <p:nvPr/>
        </p:nvSpPr>
        <p:spPr>
          <a:xfrm>
            <a:off x="762120" y="1676520"/>
            <a:ext cx="6933960" cy="942840"/>
          </a:xfrm>
          <a:prstGeom prst="rect">
            <a:avLst/>
          </a:prstGeom>
          <a:noFill/>
          <a:ln>
            <a:noFill/>
          </a:ln>
        </p:spPr>
        <p:style>
          <a:lnRef idx="0"/>
          <a:fillRef idx="0"/>
          <a:effectRef idx="0"/>
          <a:fontRef idx="minor"/>
        </p:style>
        <p:txBody>
          <a:bodyPr lIns="90000" rIns="90000" tIns="45000" bIns="45000"/>
          <a:p>
            <a:pPr marL="457200" indent="-456840" algn="ctr">
              <a:lnSpc>
                <a:spcPct val="100000"/>
              </a:lnSpc>
              <a:spcBef>
                <a:spcPts val="839"/>
              </a:spcBef>
            </a:pPr>
            <a:r>
              <a:rPr b="0" lang="en-US" sz="2800" spc="-1" strike="noStrike">
                <a:solidFill>
                  <a:srgbClr val="000000"/>
                </a:solidFill>
                <a:latin typeface="Comic Sans MS"/>
              </a:rPr>
              <a:t>Your most potent weapon, by far, is your</a:t>
            </a:r>
            <a:endParaRPr b="0" lang="en-US" sz="2800" spc="-1" strike="noStrike">
              <a:latin typeface="Arial"/>
            </a:endParaRPr>
          </a:p>
        </p:txBody>
      </p:sp>
      <p:sp>
        <p:nvSpPr>
          <p:cNvPr id="2419" name="CustomShape 3"/>
          <p:cNvSpPr/>
          <p:nvPr/>
        </p:nvSpPr>
        <p:spPr>
          <a:xfrm>
            <a:off x="914400" y="2362320"/>
            <a:ext cx="7257600" cy="3319560"/>
          </a:xfrm>
          <a:prstGeom prst="rect">
            <a:avLst/>
          </a:prstGeom>
          <a:solidFill>
            <a:srgbClr val="d0b87d"/>
          </a:solidFill>
          <a:ln>
            <a:noFill/>
          </a:ln>
        </p:spPr>
        <p:style>
          <a:lnRef idx="0"/>
          <a:fillRef idx="0"/>
          <a:effectRef idx="0"/>
          <a:fontRef idx="minor"/>
        </p:style>
        <p:txBody>
          <a:bodyPr lIns="90000" rIns="90000" tIns="45000" bIns="45000"/>
          <a:p>
            <a:pPr marL="457200" indent="-456840" algn="ctr">
              <a:lnSpc>
                <a:spcPct val="100000"/>
              </a:lnSpc>
              <a:spcBef>
                <a:spcPts val="3180"/>
              </a:spcBef>
            </a:pPr>
            <a:r>
              <a:rPr b="0" lang="en-US" sz="10600" spc="-1" strike="noStrike">
                <a:solidFill>
                  <a:srgbClr val="000000"/>
                </a:solidFill>
                <a:latin typeface="Comic Sans MS"/>
              </a:rPr>
              <a:t>enthusiasm</a:t>
            </a:r>
            <a:endParaRPr b="0" lang="en-US" sz="10600" spc="-1" strike="noStrike">
              <a:latin typeface="Arial"/>
            </a:endParaRPr>
          </a:p>
        </p:txBody>
      </p:sp>
      <p:pic>
        <p:nvPicPr>
          <p:cNvPr id="2420" name="Rectangle 117764" descr=""/>
          <p:cNvPicPr/>
          <p:nvPr/>
        </p:nvPicPr>
        <p:blipFill>
          <a:blip r:embed="rId1"/>
          <a:stretch/>
        </p:blipFill>
        <p:spPr>
          <a:xfrm>
            <a:off x="2743200" y="3581280"/>
            <a:ext cx="2963520" cy="3047760"/>
          </a:xfrm>
          <a:prstGeom prst="rect">
            <a:avLst/>
          </a:prstGeom>
          <a:ln>
            <a:noFill/>
          </a:ln>
        </p:spPr>
      </p:pic>
    </p:spTree>
  </p:cSld>
  <p:timing>
    <p:tnLst>
      <p:par>
        <p:cTn id="1487" dur="indefinite" restart="never" nodeType="tmRoot">
          <p:childTnLst>
            <p:seq>
              <p:cTn id="1488" dur="indefinite" nodeType="mainSeq">
                <p:childTnLst>
                  <p:par>
                    <p:cTn id="1489" fill="hold">
                      <p:stCondLst>
                        <p:cond delay="indefinite"/>
                      </p:stCondLst>
                      <p:childTnLst>
                        <p:par>
                          <p:cTn id="1490" fill="hold">
                            <p:stCondLst>
                              <p:cond delay="0"/>
                            </p:stCondLst>
                            <p:childTnLst>
                              <p:par>
                                <p:cTn id="1491" nodeType="clickEffect" fill="hold" presetClass="entr" presetID="2" presetSubtype="4">
                                  <p:stCondLst>
                                    <p:cond delay="0"/>
                                  </p:stCondLst>
                                  <p:childTnLst>
                                    <p:set>
                                      <p:cBhvr>
                                        <p:cTn id="1492" dur="1" fill="hold">
                                          <p:stCondLst>
                                            <p:cond delay="0"/>
                                          </p:stCondLst>
                                        </p:cTn>
                                        <p:tgtEl>
                                          <p:spTgt spid="2419"/>
                                        </p:tgtEl>
                                        <p:attrNameLst>
                                          <p:attrName>style.visibility</p:attrName>
                                        </p:attrNameLst>
                                      </p:cBhvr>
                                      <p:to>
                                        <p:strVal val="visible"/>
                                      </p:to>
                                    </p:set>
                                    <p:anim calcmode="lin" valueType="num">
                                      <p:cBhvr additive="repl">
                                        <p:cTn id="1493" dur="500" fill="hold"/>
                                        <p:tgtEl>
                                          <p:spTgt spid="2419"/>
                                        </p:tgtEl>
                                        <p:attrNameLst>
                                          <p:attrName>ppt_x</p:attrName>
                                        </p:attrNameLst>
                                      </p:cBhvr>
                                      <p:tavLst>
                                        <p:tav tm="0">
                                          <p:val>
                                            <p:strVal val="#ppt_x"/>
                                          </p:val>
                                        </p:tav>
                                        <p:tav tm="100000">
                                          <p:val>
                                            <p:strVal val="#ppt_x"/>
                                          </p:val>
                                        </p:tav>
                                      </p:tavLst>
                                    </p:anim>
                                    <p:anim calcmode="lin" valueType="num">
                                      <p:cBhvr additive="repl">
                                        <p:cTn id="1494" dur="500" fill="hold"/>
                                        <p:tgtEl>
                                          <p:spTgt spid="2419"/>
                                        </p:tgtEl>
                                        <p:attrNameLst>
                                          <p:attrName>ppt_y</p:attrName>
                                        </p:attrNameLst>
                                      </p:cBhvr>
                                      <p:tavLst>
                                        <p:tav tm="0">
                                          <p:val>
                                            <p:strVal val="1+#ppt_h/2"/>
                                          </p:val>
                                        </p:tav>
                                        <p:tav tm="100000">
                                          <p:val>
                                            <p:strVal val="#ppt_y"/>
                                          </p:val>
                                        </p:tav>
                                      </p:tavLst>
                                    </p:anim>
                                  </p:childTnLst>
                                </p:cTn>
                              </p:par>
                              <p:par>
                                <p:cTn id="1495" nodeType="withEffect" fill="hold" presetClass="entr" presetID="2" presetSubtype="4">
                                  <p:stCondLst>
                                    <p:cond delay="0"/>
                                  </p:stCondLst>
                                  <p:childTnLst>
                                    <p:set>
                                      <p:cBhvr>
                                        <p:cTn id="1496" dur="1" fill="hold">
                                          <p:stCondLst>
                                            <p:cond delay="0"/>
                                          </p:stCondLst>
                                        </p:cTn>
                                        <p:tgtEl>
                                          <p:spTgt spid="2420"/>
                                        </p:tgtEl>
                                        <p:attrNameLst>
                                          <p:attrName>style.visibility</p:attrName>
                                        </p:attrNameLst>
                                      </p:cBhvr>
                                      <p:to>
                                        <p:strVal val="visible"/>
                                      </p:to>
                                    </p:set>
                                    <p:anim calcmode="lin" valueType="num">
                                      <p:cBhvr additive="repl">
                                        <p:cTn id="1497" dur="500" fill="hold"/>
                                        <p:tgtEl>
                                          <p:spTgt spid="2420"/>
                                        </p:tgtEl>
                                        <p:attrNameLst>
                                          <p:attrName>ppt_x</p:attrName>
                                        </p:attrNameLst>
                                      </p:cBhvr>
                                      <p:tavLst>
                                        <p:tav tm="0">
                                          <p:val>
                                            <p:strVal val="#ppt_x"/>
                                          </p:val>
                                        </p:tav>
                                        <p:tav tm="100000">
                                          <p:val>
                                            <p:strVal val="#ppt_x"/>
                                          </p:val>
                                        </p:tav>
                                      </p:tavLst>
                                    </p:anim>
                                    <p:anim calcmode="lin" valueType="num">
                                      <p:cBhvr additive="repl">
                                        <p:cTn id="1498" dur="500" fill="hold"/>
                                        <p:tgtEl>
                                          <p:spTgt spid="24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1"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Enthusiasm</a:t>
            </a:r>
            <a:endParaRPr b="0" lang="en-US" sz="3600" spc="-1" strike="noStrike">
              <a:solidFill>
                <a:srgbClr val="000000"/>
              </a:solidFill>
              <a:latin typeface="Comic Sans MS"/>
            </a:endParaRPr>
          </a:p>
        </p:txBody>
      </p:sp>
      <p:sp>
        <p:nvSpPr>
          <p:cNvPr id="2422" name="CustomShape 2"/>
          <p:cNvSpPr/>
          <p:nvPr/>
        </p:nvSpPr>
        <p:spPr>
          <a:xfrm>
            <a:off x="611640" y="1484640"/>
            <a:ext cx="7697520" cy="4477320"/>
          </a:xfrm>
          <a:prstGeom prst="rect">
            <a:avLst/>
          </a:prstGeom>
          <a:noFill/>
          <a:ln>
            <a:noFill/>
          </a:ln>
        </p:spPr>
        <p:style>
          <a:lnRef idx="0"/>
          <a:fillRef idx="0"/>
          <a:effectRef idx="0"/>
          <a:fontRef idx="minor"/>
        </p:style>
        <p:txBody>
          <a:bodyPr lIns="90000" rIns="90000" tIns="45000" bIns="45000"/>
          <a:p>
            <a:pPr marL="457200" indent="-456840">
              <a:lnSpc>
                <a:spcPct val="100000"/>
              </a:lnSpc>
              <a:spcBef>
                <a:spcPts val="1281"/>
              </a:spcBef>
              <a:buClr>
                <a:srgbClr val="d2611c"/>
              </a:buClr>
              <a:buFont typeface="Wingdings" charset="2"/>
              <a:buChar char=""/>
            </a:pPr>
            <a:r>
              <a:rPr b="0" lang="en-US" sz="3200" spc="-1" strike="noStrike">
                <a:solidFill>
                  <a:srgbClr val="000000"/>
                </a:solidFill>
                <a:latin typeface="Comic Sans MS"/>
              </a:rPr>
              <a:t>If you do not seem excited by your idea, why should the audience be?</a:t>
            </a:r>
            <a:endParaRPr b="0" lang="en-US" sz="3200" spc="-1" strike="noStrike">
              <a:latin typeface="Arial"/>
            </a:endParaRPr>
          </a:p>
          <a:p>
            <a:pPr marL="457200" indent="-456840">
              <a:lnSpc>
                <a:spcPct val="100000"/>
              </a:lnSpc>
              <a:spcBef>
                <a:spcPts val="1281"/>
              </a:spcBef>
              <a:buClr>
                <a:srgbClr val="d2611c"/>
              </a:buClr>
              <a:buFont typeface="Wingdings" charset="2"/>
              <a:buChar char=""/>
            </a:pPr>
            <a:r>
              <a:rPr b="0" lang="en-US" sz="3200" spc="-1" strike="noStrike">
                <a:solidFill>
                  <a:srgbClr val="000000"/>
                </a:solidFill>
                <a:latin typeface="Comic Sans MS"/>
              </a:rPr>
              <a:t>It wakes ‘em up</a:t>
            </a:r>
            <a:endParaRPr b="0" lang="en-US" sz="3200" spc="-1" strike="noStrike">
              <a:latin typeface="Arial"/>
            </a:endParaRPr>
          </a:p>
          <a:p>
            <a:pPr marL="457200" indent="-456840">
              <a:lnSpc>
                <a:spcPct val="100000"/>
              </a:lnSpc>
              <a:spcBef>
                <a:spcPts val="1281"/>
              </a:spcBef>
              <a:buClr>
                <a:srgbClr val="d2611c"/>
              </a:buClr>
              <a:buFont typeface="Wingdings" charset="2"/>
              <a:buChar char=""/>
            </a:pPr>
            <a:r>
              <a:rPr b="0" lang="en-US" sz="3200" spc="-1" strike="noStrike">
                <a:solidFill>
                  <a:srgbClr val="000000"/>
                </a:solidFill>
                <a:latin typeface="Comic Sans MS"/>
              </a:rPr>
              <a:t>Enthusiasm makes people </a:t>
            </a:r>
            <a:r>
              <a:rPr b="0" lang="en-US" sz="3200" spc="-1" strike="noStrike">
                <a:solidFill>
                  <a:srgbClr val="d2611c"/>
                </a:solidFill>
                <a:latin typeface="Comic Sans MS"/>
              </a:rPr>
              <a:t>dramatically</a:t>
            </a:r>
            <a:r>
              <a:rPr b="0" lang="en-US" sz="3200" spc="-1" strike="noStrike">
                <a:solidFill>
                  <a:srgbClr val="000000"/>
                </a:solidFill>
                <a:latin typeface="Comic Sans MS"/>
              </a:rPr>
              <a:t> more receptive</a:t>
            </a:r>
            <a:endParaRPr b="0" lang="en-US" sz="3200" spc="-1" strike="noStrike">
              <a:latin typeface="Arial"/>
            </a:endParaRPr>
          </a:p>
          <a:p>
            <a:pPr marL="457200" indent="-456840">
              <a:lnSpc>
                <a:spcPct val="100000"/>
              </a:lnSpc>
              <a:spcBef>
                <a:spcPts val="1281"/>
              </a:spcBef>
              <a:buClr>
                <a:srgbClr val="d2611c"/>
              </a:buClr>
              <a:buFont typeface="Wingdings" charset="2"/>
              <a:buChar char=""/>
            </a:pPr>
            <a:r>
              <a:rPr b="0" lang="en-US" sz="3200" spc="-1" strike="noStrike">
                <a:solidFill>
                  <a:srgbClr val="000000"/>
                </a:solidFill>
                <a:latin typeface="Comic Sans MS"/>
              </a:rPr>
              <a:t>It gets you loosened up, breathing, moving around</a:t>
            </a:r>
            <a:endParaRPr b="0" lang="en-US" sz="3200" spc="-1" strike="noStrike">
              <a:latin typeface="Arial"/>
            </a:endParaRPr>
          </a:p>
        </p:txBody>
      </p:sp>
    </p:spTree>
  </p:cSld>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3"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200" spc="-1" strike="noStrike" cap="small">
                <a:solidFill>
                  <a:srgbClr val="000000"/>
                </a:solidFill>
                <a:latin typeface="Arial"/>
                <a:ea typeface="ＭＳ Ｐゴシック"/>
              </a:rPr>
              <a:t>Write your slides the night before</a:t>
            </a:r>
            <a:endParaRPr b="0" lang="en-US" sz="3200" spc="-1" strike="noStrike">
              <a:solidFill>
                <a:srgbClr val="000000"/>
              </a:solidFill>
              <a:latin typeface="Comic Sans MS"/>
            </a:endParaRPr>
          </a:p>
        </p:txBody>
      </p:sp>
      <p:sp>
        <p:nvSpPr>
          <p:cNvPr id="2424" name="CustomShape 2"/>
          <p:cNvSpPr/>
          <p:nvPr/>
        </p:nvSpPr>
        <p:spPr>
          <a:xfrm>
            <a:off x="762120" y="1600200"/>
            <a:ext cx="8057880" cy="3360240"/>
          </a:xfrm>
          <a:prstGeom prst="rect">
            <a:avLst/>
          </a:prstGeom>
          <a:noFill/>
          <a:ln>
            <a:noFill/>
          </a:ln>
        </p:spPr>
        <p:style>
          <a:lnRef idx="0"/>
          <a:fillRef idx="0"/>
          <a:effectRef idx="0"/>
          <a:fontRef idx="minor"/>
        </p:style>
        <p:txBody>
          <a:bodyPr lIns="90000" rIns="90000" tIns="45000" bIns="45000"/>
          <a:p>
            <a:pPr marL="380880" indent="-380520">
              <a:lnSpc>
                <a:spcPct val="100000"/>
              </a:lnSpc>
              <a:spcBef>
                <a:spcPts val="1120"/>
              </a:spcBef>
            </a:pPr>
            <a:r>
              <a:rPr b="0" lang="en-US" sz="2800" spc="-1" strike="noStrike">
                <a:solidFill>
                  <a:srgbClr val="000000"/>
                </a:solidFill>
                <a:latin typeface="Comic Sans MS"/>
              </a:rPr>
              <a:t>Ideas will occur to you during the conference, as you obsess on your talk during other people’s presentations. Make  it fresh and update it just before you give it</a:t>
            </a:r>
            <a:endParaRPr b="0" lang="en-US" sz="2800" spc="-1" strike="noStrike">
              <a:latin typeface="Arial"/>
            </a:endParaRPr>
          </a:p>
          <a:p>
            <a:pPr marL="380880" indent="-380520">
              <a:lnSpc>
                <a:spcPct val="100000"/>
              </a:lnSpc>
              <a:spcBef>
                <a:spcPts val="1120"/>
              </a:spcBef>
            </a:pPr>
            <a:endParaRPr b="0" lang="en-US" sz="2800" spc="-1" strike="noStrike">
              <a:latin typeface="Arial"/>
            </a:endParaRPr>
          </a:p>
          <a:p>
            <a:pPr>
              <a:lnSpc>
                <a:spcPct val="100000"/>
              </a:lnSpc>
              <a:spcBef>
                <a:spcPts val="1120"/>
              </a:spcBef>
            </a:pPr>
            <a:endParaRPr b="0" lang="en-US" sz="2800" spc="-1" strike="noStrike">
              <a:latin typeface="Arial"/>
            </a:endParaRPr>
          </a:p>
        </p:txBody>
      </p:sp>
      <p:sp>
        <p:nvSpPr>
          <p:cNvPr id="2425" name="CustomShape 3"/>
          <p:cNvSpPr/>
          <p:nvPr/>
        </p:nvSpPr>
        <p:spPr>
          <a:xfrm>
            <a:off x="1115640" y="44640"/>
            <a:ext cx="6480360" cy="3960000"/>
          </a:xfrm>
          <a:prstGeom prst="noSmoking">
            <a:avLst>
              <a:gd name="adj" fmla="val 18750"/>
            </a:avLst>
          </a:prstGeom>
          <a:ln>
            <a:solidFill>
              <a:srgbClr val="ff6a09"/>
            </a:solidFill>
            <a:round/>
          </a:ln>
          <a:effectLst>
            <a:outerShdw blurRad="50800" dir="5400000" dist="20000" rotWithShape="0">
              <a:srgbClr val="000000">
                <a:alpha val="42000"/>
              </a:srgbClr>
            </a:outerShdw>
          </a:effectLst>
        </p:spPr>
        <p:style>
          <a:lnRef idx="1">
            <a:schemeClr val="accent1"/>
          </a:lnRef>
          <a:fillRef idx="3">
            <a:schemeClr val="accent1"/>
          </a:fillRef>
          <a:effectRef idx="2">
            <a:schemeClr val="accent1"/>
          </a:effectRef>
          <a:fontRef idx="minor"/>
        </p:style>
      </p:sp>
      <p:sp>
        <p:nvSpPr>
          <p:cNvPr id="2426" name="CustomShape 4"/>
          <p:cNvSpPr/>
          <p:nvPr/>
        </p:nvSpPr>
        <p:spPr>
          <a:xfrm>
            <a:off x="1115640" y="4437000"/>
            <a:ext cx="7488360" cy="1552680"/>
          </a:xfrm>
          <a:prstGeom prst="rect">
            <a:avLst/>
          </a:prstGeom>
          <a:noFill/>
          <a:ln>
            <a:noFill/>
          </a:ln>
        </p:spPr>
        <p:style>
          <a:lnRef idx="0"/>
          <a:fillRef idx="0"/>
          <a:effectRef idx="0"/>
          <a:fontRef idx="minor"/>
        </p:style>
        <p:txBody>
          <a:bodyPr lIns="90000" rIns="90000" tIns="45000" bIns="45000"/>
          <a:p>
            <a:pPr>
              <a:lnSpc>
                <a:spcPct val="100000"/>
              </a:lnSpc>
              <a:spcBef>
                <a:spcPts val="1281"/>
              </a:spcBef>
            </a:pPr>
            <a:r>
              <a:rPr b="0" lang="en-US" sz="3200" spc="-1" strike="noStrike">
                <a:solidFill>
                  <a:srgbClr val="000000"/>
                </a:solidFill>
                <a:latin typeface="Comic Sans MS"/>
              </a:rPr>
              <a:t>But  your talk absolutely must be fresh in your mind. So do review it the day before</a:t>
            </a:r>
            <a:endParaRPr b="0" lang="en-US" sz="3200" spc="-1" strike="noStrike">
              <a:latin typeface="Arial"/>
            </a:endParaRPr>
          </a:p>
        </p:txBody>
      </p:sp>
    </p:spTree>
  </p:cSld>
  <p:timing>
    <p:tnLst>
      <p:par>
        <p:cTn id="1499" dur="indefinite" restart="never" nodeType="tmRoot">
          <p:childTnLst>
            <p:seq>
              <p:cTn id="1500" dur="indefinite" nodeType="mainSeq">
                <p:childTnLst>
                  <p:par>
                    <p:cTn id="1501" fill="hold">
                      <p:stCondLst>
                        <p:cond delay="indefinite"/>
                      </p:stCondLst>
                      <p:childTnLst>
                        <p:par>
                          <p:cTn id="1502" fill="hold">
                            <p:stCondLst>
                              <p:cond delay="0"/>
                            </p:stCondLst>
                            <p:childTnLst>
                              <p:par>
                                <p:cTn id="1503" nodeType="clickEffect" fill="hold" presetClass="entr" presetID="2" presetSubtype="4">
                                  <p:stCondLst>
                                    <p:cond delay="0"/>
                                  </p:stCondLst>
                                  <p:childTnLst>
                                    <p:set>
                                      <p:cBhvr>
                                        <p:cTn id="1504" dur="1" fill="hold">
                                          <p:stCondLst>
                                            <p:cond delay="0"/>
                                          </p:stCondLst>
                                        </p:cTn>
                                        <p:tgtEl>
                                          <p:spTgt spid="2425"/>
                                        </p:tgtEl>
                                        <p:attrNameLst>
                                          <p:attrName>style.visibility</p:attrName>
                                        </p:attrNameLst>
                                      </p:cBhvr>
                                      <p:to>
                                        <p:strVal val="visible"/>
                                      </p:to>
                                    </p:set>
                                    <p:anim calcmode="lin" valueType="num">
                                      <p:cBhvr additive="repl">
                                        <p:cTn id="1505" dur="500" fill="hold"/>
                                        <p:tgtEl>
                                          <p:spTgt spid="2425"/>
                                        </p:tgtEl>
                                        <p:attrNameLst>
                                          <p:attrName>ppt_x</p:attrName>
                                        </p:attrNameLst>
                                      </p:cBhvr>
                                      <p:tavLst>
                                        <p:tav tm="0">
                                          <p:val>
                                            <p:strVal val="#ppt_x"/>
                                          </p:val>
                                        </p:tav>
                                        <p:tav tm="100000">
                                          <p:val>
                                            <p:strVal val="#ppt_x"/>
                                          </p:val>
                                        </p:tav>
                                      </p:tavLst>
                                    </p:anim>
                                    <p:anim calcmode="lin" valueType="num">
                                      <p:cBhvr additive="repl">
                                        <p:cTn id="1506" dur="500" fill="hold"/>
                                        <p:tgtEl>
                                          <p:spTgt spid="2425"/>
                                        </p:tgtEl>
                                        <p:attrNameLst>
                                          <p:attrName>ppt_y</p:attrName>
                                        </p:attrNameLst>
                                      </p:cBhvr>
                                      <p:tavLst>
                                        <p:tav tm="0">
                                          <p:val>
                                            <p:strVal val="1+#ppt_h/2"/>
                                          </p:val>
                                        </p:tav>
                                        <p:tav tm="100000">
                                          <p:val>
                                            <p:strVal val="#ppt_y"/>
                                          </p:val>
                                        </p:tav>
                                      </p:tavLst>
                                    </p:anim>
                                  </p:childTnLst>
                                </p:cTn>
                              </p:par>
                            </p:childTnLst>
                          </p:cTn>
                        </p:par>
                      </p:childTnLst>
                    </p:cTn>
                  </p:par>
                  <p:par>
                    <p:cTn id="1507" fill="hold">
                      <p:stCondLst>
                        <p:cond delay="indefinite"/>
                      </p:stCondLst>
                      <p:childTnLst>
                        <p:par>
                          <p:cTn id="1508" fill="hold">
                            <p:stCondLst>
                              <p:cond delay="0"/>
                            </p:stCondLst>
                            <p:childTnLst>
                              <p:par>
                                <p:cTn id="1509" nodeType="clickEffect" fill="hold" presetClass="entr" presetID="2" presetSubtype="4">
                                  <p:stCondLst>
                                    <p:cond delay="0"/>
                                  </p:stCondLst>
                                  <p:childTnLst>
                                    <p:set>
                                      <p:cBhvr>
                                        <p:cTn id="1510" dur="1" fill="hold">
                                          <p:stCondLst>
                                            <p:cond delay="0"/>
                                          </p:stCondLst>
                                        </p:cTn>
                                        <p:tgtEl>
                                          <p:spTgt spid="2426"/>
                                        </p:tgtEl>
                                        <p:attrNameLst>
                                          <p:attrName>style.visibility</p:attrName>
                                        </p:attrNameLst>
                                      </p:cBhvr>
                                      <p:to>
                                        <p:strVal val="visible"/>
                                      </p:to>
                                    </p:set>
                                    <p:anim calcmode="lin" valueType="num">
                                      <p:cBhvr additive="repl">
                                        <p:cTn id="1511" dur="500" fill="hold"/>
                                        <p:tgtEl>
                                          <p:spTgt spid="2426"/>
                                        </p:tgtEl>
                                        <p:attrNameLst>
                                          <p:attrName>ppt_x</p:attrName>
                                        </p:attrNameLst>
                                      </p:cBhvr>
                                      <p:tavLst>
                                        <p:tav tm="0">
                                          <p:val>
                                            <p:strVal val="#ppt_x"/>
                                          </p:val>
                                        </p:tav>
                                        <p:tav tm="100000">
                                          <p:val>
                                            <p:strVal val="#ppt_x"/>
                                          </p:val>
                                        </p:tav>
                                      </p:tavLst>
                                    </p:anim>
                                    <p:anim calcmode="lin" valueType="num">
                                      <p:cBhvr additive="repl">
                                        <p:cTn id="1512" dur="500" fill="hold"/>
                                        <p:tgtEl>
                                          <p:spTgt spid="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7"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Technology</a:t>
            </a:r>
            <a:endParaRPr b="0" lang="en-US" sz="4000" spc="-1" strike="noStrike">
              <a:solidFill>
                <a:srgbClr val="000000"/>
              </a:solidFill>
              <a:latin typeface="Comic Sans MS"/>
            </a:endParaRPr>
          </a:p>
        </p:txBody>
      </p:sp>
      <p:sp>
        <p:nvSpPr>
          <p:cNvPr id="2428" name="TextShape 2"/>
          <p:cNvSpPr txBox="1"/>
          <p:nvPr/>
        </p:nvSpPr>
        <p:spPr>
          <a:xfrm>
            <a:off x="304920" y="958680"/>
            <a:ext cx="8534160" cy="5514480"/>
          </a:xfrm>
          <a:prstGeom prst="rect">
            <a:avLst/>
          </a:prstGeom>
          <a:noFill/>
          <a:ln w="9360">
            <a:noFill/>
          </a:ln>
        </p:spPr>
        <p:txBody>
          <a:bodyPr/>
          <a:p>
            <a:pPr marL="171360" indent="-171000">
              <a:lnSpc>
                <a:spcPct val="90000"/>
              </a:lnSpc>
              <a:spcBef>
                <a:spcPts val="1120"/>
              </a:spcBef>
              <a:buClr>
                <a:srgbClr val="cfb77c"/>
              </a:buClr>
              <a:buSzPct val="50000"/>
              <a:buFont typeface="Wingdings" charset="2"/>
              <a:buChar char=""/>
            </a:pPr>
            <a:r>
              <a:rPr b="0" lang="en-US" sz="2800" spc="-1" strike="noStrike">
                <a:solidFill>
                  <a:srgbClr val="000000"/>
                </a:solidFill>
                <a:latin typeface="Arial"/>
                <a:ea typeface="ＭＳ Ｐゴシック"/>
              </a:rPr>
              <a:t>Borrow a laser pointer, but avoid using it. Better to use mouse on the laptop.  </a:t>
            </a:r>
            <a:endParaRPr b="0" lang="en-US" sz="2800" spc="-1" strike="noStrike">
              <a:solidFill>
                <a:srgbClr val="000000"/>
              </a:solidFill>
              <a:latin typeface="Arial"/>
            </a:endParaRPr>
          </a:p>
          <a:p>
            <a:pPr marL="171360" indent="-171000">
              <a:lnSpc>
                <a:spcPct val="90000"/>
              </a:lnSpc>
              <a:spcBef>
                <a:spcPts val="1120"/>
              </a:spcBef>
              <a:buClr>
                <a:srgbClr val="cfb77c"/>
              </a:buClr>
              <a:buSzPct val="50000"/>
              <a:buFont typeface="Wingdings" charset="2"/>
              <a:buChar char=""/>
            </a:pPr>
            <a:r>
              <a:rPr b="0" lang="en-US" sz="2800" spc="-1" strike="noStrike">
                <a:solidFill>
                  <a:srgbClr val="000000"/>
                </a:solidFill>
                <a:latin typeface="Arial"/>
                <a:ea typeface="ＭＳ Ｐゴシック"/>
              </a:rPr>
              <a:t>Even better don’t need to point!</a:t>
            </a:r>
            <a:endParaRPr b="0" lang="en-US" sz="2800" spc="-1" strike="noStrike">
              <a:solidFill>
                <a:srgbClr val="000000"/>
              </a:solidFill>
              <a:latin typeface="Arial"/>
            </a:endParaRPr>
          </a:p>
          <a:p>
            <a:pPr marL="171360" indent="-171000">
              <a:lnSpc>
                <a:spcPct val="90000"/>
              </a:lnSpc>
              <a:spcBef>
                <a:spcPts val="1120"/>
              </a:spcBef>
              <a:buClr>
                <a:srgbClr val="cfb77c"/>
              </a:buClr>
              <a:buSzPct val="50000"/>
              <a:buFont typeface="Wingdings" charset="2"/>
              <a:buChar char=""/>
            </a:pPr>
            <a:r>
              <a:rPr b="0" lang="en-US" sz="2800" spc="-1" strike="noStrike">
                <a:solidFill>
                  <a:srgbClr val="000000"/>
                </a:solidFill>
                <a:latin typeface="Arial"/>
                <a:ea typeface="ＭＳ Ｐゴシック"/>
              </a:rPr>
              <a:t>Consider borrowing a wireless slide changer</a:t>
            </a:r>
            <a:endParaRPr b="0" lang="en-US" sz="2800" spc="-1" strike="noStrike">
              <a:solidFill>
                <a:srgbClr val="000000"/>
              </a:solidFill>
              <a:latin typeface="Arial"/>
            </a:endParaRPr>
          </a:p>
          <a:p>
            <a:pPr marL="171360" indent="-171000">
              <a:lnSpc>
                <a:spcPct val="90000"/>
              </a:lnSpc>
              <a:spcBef>
                <a:spcPts val="1120"/>
              </a:spcBef>
              <a:buClr>
                <a:srgbClr val="cfb77c"/>
              </a:buClr>
              <a:buSzPct val="50000"/>
              <a:buFont typeface="Wingdings" charset="2"/>
              <a:buChar char=""/>
            </a:pPr>
            <a:r>
              <a:rPr b="0" lang="en-US" sz="2800" spc="-1" strike="noStrike">
                <a:solidFill>
                  <a:srgbClr val="000000"/>
                </a:solidFill>
                <a:latin typeface="Arial"/>
                <a:ea typeface="ＭＳ Ｐゴシック"/>
              </a:rPr>
              <a:t>Test that your laptop works with the projector, in advance and just before presentation session.</a:t>
            </a:r>
            <a:endParaRPr b="0" lang="en-US" sz="2800" spc="-1" strike="noStrike">
              <a:solidFill>
                <a:srgbClr val="000000"/>
              </a:solidFill>
              <a:latin typeface="Arial"/>
            </a:endParaRPr>
          </a:p>
          <a:p>
            <a:pPr marL="171360" indent="-171000">
              <a:lnSpc>
                <a:spcPct val="90000"/>
              </a:lnSpc>
              <a:spcBef>
                <a:spcPts val="1120"/>
              </a:spcBef>
              <a:buClr>
                <a:srgbClr val="cfb77c"/>
              </a:buClr>
              <a:buSzPct val="50000"/>
              <a:buFont typeface="Wingdings" charset="2"/>
              <a:buChar char=""/>
            </a:pPr>
            <a:r>
              <a:rPr b="0" lang="en-US" sz="2800" spc="-1" strike="noStrike">
                <a:solidFill>
                  <a:srgbClr val="000000"/>
                </a:solidFill>
                <a:latin typeface="Arial"/>
                <a:ea typeface="ＭＳ Ｐゴシック"/>
              </a:rPr>
              <a:t>Laptops break: leave a backup copy on the web; bring a backup copy on a disk or USB key</a:t>
            </a:r>
            <a:endParaRPr b="0" lang="en-US" sz="2800" spc="-1" strike="noStrike">
              <a:solidFill>
                <a:srgbClr val="000000"/>
              </a:solidFill>
              <a:latin typeface="Arial"/>
            </a:endParaRPr>
          </a:p>
        </p:txBody>
      </p:sp>
    </p:spTree>
  </p:cSld>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9" name="TextShape 1"/>
          <p:cNvSpPr txBox="1"/>
          <p:nvPr/>
        </p:nvSpPr>
        <p:spPr>
          <a:xfrm>
            <a:off x="304920" y="152280"/>
            <a:ext cx="8534160" cy="972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Do not apologize</a:t>
            </a:r>
            <a:endParaRPr b="0" lang="en-US" sz="4000" spc="-1" strike="noStrike">
              <a:solidFill>
                <a:srgbClr val="000000"/>
              </a:solidFill>
              <a:latin typeface="Comic Sans MS"/>
            </a:endParaRPr>
          </a:p>
        </p:txBody>
      </p:sp>
      <p:sp>
        <p:nvSpPr>
          <p:cNvPr id="2430" name="CustomShape 2"/>
          <p:cNvSpPr/>
          <p:nvPr/>
        </p:nvSpPr>
        <p:spPr>
          <a:xfrm>
            <a:off x="685800" y="1752480"/>
            <a:ext cx="7918200" cy="3503160"/>
          </a:xfrm>
          <a:prstGeom prst="rect">
            <a:avLst/>
          </a:prstGeom>
          <a:noFill/>
          <a:ln>
            <a:noFill/>
          </a:ln>
        </p:spPr>
        <p:style>
          <a:lnRef idx="0"/>
          <a:fillRef idx="0"/>
          <a:effectRef idx="0"/>
          <a:fontRef idx="minor"/>
        </p:style>
        <p:txBody>
          <a:bodyPr lIns="90000" rIns="90000" tIns="45000" bIns="45000"/>
          <a:p>
            <a:pPr marL="457200" indent="-456840">
              <a:lnSpc>
                <a:spcPct val="100000"/>
              </a:lnSpc>
              <a:spcBef>
                <a:spcPts val="1120"/>
              </a:spcBef>
              <a:buClr>
                <a:srgbClr val="d2611c"/>
              </a:buClr>
              <a:buFont typeface="Wingdings" charset="2"/>
              <a:buChar char=""/>
            </a:pPr>
            <a:r>
              <a:rPr b="0" lang="en-US" sz="2800" spc="-1" strike="noStrike">
                <a:solidFill>
                  <a:srgbClr val="000000"/>
                </a:solidFill>
                <a:latin typeface="Comic Sans MS"/>
              </a:rPr>
              <a:t>“</a:t>
            </a:r>
            <a:r>
              <a:rPr b="0" lang="en-US" sz="2800" spc="-1" strike="noStrike">
                <a:solidFill>
                  <a:srgbClr val="000000"/>
                </a:solidFill>
                <a:latin typeface="Comic Sans MS"/>
              </a:rPr>
              <a:t>I didn’t have time to prepare this talk properly”</a:t>
            </a:r>
            <a:endParaRPr b="0" lang="en-US" sz="2800" spc="-1" strike="noStrike">
              <a:latin typeface="Arial"/>
            </a:endParaRPr>
          </a:p>
          <a:p>
            <a:pPr marL="457200" indent="-456840">
              <a:lnSpc>
                <a:spcPct val="100000"/>
              </a:lnSpc>
              <a:spcBef>
                <a:spcPts val="1120"/>
              </a:spcBef>
              <a:buClr>
                <a:srgbClr val="d2611c"/>
              </a:buClr>
              <a:buFont typeface="Wingdings" charset="2"/>
              <a:buChar char=""/>
            </a:pPr>
            <a:r>
              <a:rPr b="0" lang="en-US" sz="2800" spc="-1" strike="noStrike">
                <a:solidFill>
                  <a:srgbClr val="000000"/>
                </a:solidFill>
                <a:latin typeface="Comic Sans MS"/>
              </a:rPr>
              <a:t>“</a:t>
            </a:r>
            <a:r>
              <a:rPr b="0" lang="en-US" sz="2800" spc="-1" strike="noStrike">
                <a:solidFill>
                  <a:srgbClr val="000000"/>
                </a:solidFill>
                <a:latin typeface="Comic Sans MS"/>
              </a:rPr>
              <a:t>My computer broke down, so I don’t have the results I expected”</a:t>
            </a:r>
            <a:endParaRPr b="0" lang="en-US" sz="2800" spc="-1" strike="noStrike">
              <a:latin typeface="Arial"/>
            </a:endParaRPr>
          </a:p>
          <a:p>
            <a:pPr marL="457200" indent="-456840">
              <a:lnSpc>
                <a:spcPct val="100000"/>
              </a:lnSpc>
              <a:spcBef>
                <a:spcPts val="1120"/>
              </a:spcBef>
              <a:buClr>
                <a:srgbClr val="d2611c"/>
              </a:buClr>
              <a:buFont typeface="Wingdings" charset="2"/>
              <a:buChar char=""/>
            </a:pPr>
            <a:r>
              <a:rPr b="0" lang="en-US" sz="2800" spc="-1" strike="noStrike">
                <a:solidFill>
                  <a:srgbClr val="000000"/>
                </a:solidFill>
                <a:latin typeface="Comic Sans MS"/>
              </a:rPr>
              <a:t>“</a:t>
            </a:r>
            <a:r>
              <a:rPr b="0" lang="en-US" sz="2800" spc="-1" strike="noStrike">
                <a:solidFill>
                  <a:srgbClr val="000000"/>
                </a:solidFill>
                <a:latin typeface="Comic Sans MS"/>
              </a:rPr>
              <a:t>I don’t have time to tell you about this”</a:t>
            </a:r>
            <a:endParaRPr b="0" lang="en-US" sz="2800" spc="-1" strike="noStrike">
              <a:latin typeface="Arial"/>
            </a:endParaRPr>
          </a:p>
          <a:p>
            <a:pPr marL="457200" indent="-456840">
              <a:lnSpc>
                <a:spcPct val="100000"/>
              </a:lnSpc>
              <a:spcBef>
                <a:spcPts val="1120"/>
              </a:spcBef>
              <a:buClr>
                <a:srgbClr val="d2611c"/>
              </a:buClr>
              <a:buFont typeface="Wingdings" charset="2"/>
              <a:buChar char=""/>
            </a:pPr>
            <a:r>
              <a:rPr b="0" lang="en-US" sz="2800" spc="-1" strike="noStrike">
                <a:solidFill>
                  <a:srgbClr val="000000"/>
                </a:solidFill>
                <a:latin typeface="Comic Sans MS"/>
              </a:rPr>
              <a:t>“</a:t>
            </a:r>
            <a:r>
              <a:rPr b="0" lang="en-US" sz="2800" spc="-1" strike="noStrike">
                <a:solidFill>
                  <a:srgbClr val="000000"/>
                </a:solidFill>
                <a:latin typeface="Comic Sans MS"/>
              </a:rPr>
              <a:t>I don’t feel qualified to address this audience”</a:t>
            </a:r>
            <a:endParaRPr b="0" lang="en-US" sz="2800" spc="-1" strike="noStrike">
              <a:latin typeface="Arial"/>
            </a:endParaRPr>
          </a:p>
        </p:txBody>
      </p:sp>
    </p:spTree>
  </p:cSld>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1" name="TextShape 1"/>
          <p:cNvSpPr txBox="1"/>
          <p:nvPr/>
        </p:nvSpPr>
        <p:spPr>
          <a:xfrm>
            <a:off x="304920" y="152280"/>
            <a:ext cx="8534160" cy="972000"/>
          </a:xfrm>
          <a:prstGeom prst="rect">
            <a:avLst/>
          </a:prstGeom>
          <a:noFill/>
          <a:ln>
            <a:noFill/>
          </a:ln>
        </p:spPr>
        <p:txBody>
          <a:bodyPr lIns="90000" rIns="90000" tIns="45000" bIns="45000" anchor="b">
            <a:normAutofit/>
          </a:bodyPr>
          <a:p>
            <a:pPr algn="ctr">
              <a:lnSpc>
                <a:spcPct val="100000"/>
              </a:lnSpc>
            </a:pPr>
            <a:r>
              <a:rPr b="1" lang="en-US" sz="4400" spc="-1" strike="noStrike" cap="small">
                <a:solidFill>
                  <a:srgbClr val="000000"/>
                </a:solidFill>
                <a:latin typeface="Arial"/>
                <a:ea typeface="ＭＳ Ｐゴシック"/>
              </a:rPr>
              <a:t>The jelly effect</a:t>
            </a:r>
            <a:endParaRPr b="0" lang="en-US" sz="4400" spc="-1" strike="noStrike">
              <a:solidFill>
                <a:srgbClr val="000000"/>
              </a:solidFill>
              <a:latin typeface="Comic Sans MS"/>
            </a:endParaRPr>
          </a:p>
        </p:txBody>
      </p:sp>
      <p:sp>
        <p:nvSpPr>
          <p:cNvPr id="2432" name="CustomShape 2"/>
          <p:cNvSpPr/>
          <p:nvPr/>
        </p:nvSpPr>
        <p:spPr>
          <a:xfrm>
            <a:off x="762120" y="1752480"/>
            <a:ext cx="7467120" cy="3076560"/>
          </a:xfrm>
          <a:prstGeom prst="rect">
            <a:avLst/>
          </a:prstGeom>
          <a:noFill/>
          <a:ln>
            <a:noFill/>
          </a:ln>
        </p:spPr>
        <p:style>
          <a:lnRef idx="0"/>
          <a:fillRef idx="0"/>
          <a:effectRef idx="0"/>
          <a:fontRef idx="minor"/>
        </p:style>
        <p:txBody>
          <a:bodyPr lIns="90000" rIns="90000" tIns="45000" bIns="45000"/>
          <a:p>
            <a:pPr marL="380880" indent="-380520">
              <a:lnSpc>
                <a:spcPct val="100000"/>
              </a:lnSpc>
              <a:spcBef>
                <a:spcPts val="1120"/>
              </a:spcBef>
            </a:pPr>
            <a:r>
              <a:rPr b="0" lang="en-US" sz="2800" spc="-1" strike="noStrike">
                <a:solidFill>
                  <a:srgbClr val="000000"/>
                </a:solidFill>
                <a:latin typeface="Comic Sans MS"/>
              </a:rPr>
              <a:t>	</a:t>
            </a:r>
            <a:r>
              <a:rPr b="0" lang="en-US" sz="2800" spc="-1" strike="noStrike">
                <a:solidFill>
                  <a:srgbClr val="000000"/>
                </a:solidFill>
                <a:latin typeface="Comic Sans MS"/>
              </a:rPr>
              <a:t>If you are anything like I was when I starting, you may experience apparently-severe pre-talk symptoms</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Inability to breathe</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Inability to stand up (legs give way)</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Inability to operate brain</a:t>
            </a:r>
            <a:endParaRPr b="0" lang="en-US" sz="2800" spc="-1" strike="noStrike">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28" name="TextShape 2"/>
          <p:cNvSpPr txBox="1"/>
          <p:nvPr/>
        </p:nvSpPr>
        <p:spPr>
          <a:xfrm>
            <a:off x="-360" y="837720"/>
            <a:ext cx="8534520" cy="684360"/>
          </a:xfrm>
          <a:prstGeom prst="rect">
            <a:avLst/>
          </a:prstGeom>
          <a:noFill/>
          <a:ln>
            <a:noFill/>
          </a:ln>
        </p:spPr>
        <p:txBody>
          <a:bodyPr anchor="b"/>
          <a:p>
            <a:pPr algn="ctr"/>
            <a:r>
              <a:rPr b="1" lang="en-US" sz="2600" spc="-1" strike="noStrike">
                <a:solidFill>
                  <a:srgbClr val="000000"/>
                </a:solidFill>
                <a:latin typeface="Arial"/>
              </a:rPr>
              <a:t>What is an  Experiment in Computer Science (ECS)?</a:t>
            </a:r>
            <a:endParaRPr b="1" lang="en-US" sz="2600" spc="-1" strike="noStrike">
              <a:solidFill>
                <a:srgbClr val="000000"/>
              </a:solidFill>
              <a:latin typeface="Arial"/>
            </a:endParaRPr>
          </a:p>
        </p:txBody>
      </p:sp>
      <p:sp>
        <p:nvSpPr>
          <p:cNvPr id="1329" name="TextShape 3"/>
          <p:cNvSpPr txBox="1"/>
          <p:nvPr/>
        </p:nvSpPr>
        <p:spPr>
          <a:xfrm>
            <a:off x="0" y="1600200"/>
            <a:ext cx="8229600" cy="4572000"/>
          </a:xfrm>
          <a:prstGeom prst="rect">
            <a:avLst/>
          </a:prstGeom>
          <a:noFill/>
          <a:ln>
            <a:noFill/>
          </a:ln>
        </p:spPr>
        <p:txBody>
          <a:bodyPr>
            <a:normAutofit/>
          </a:bodyPr>
          <a:p>
            <a:pPr marL="228600" indent="-228600">
              <a:buClr>
                <a:srgbClr val="cfb77c"/>
              </a:buClr>
              <a:buSzPct val="50000"/>
              <a:buFont typeface="Wingdings" charset="2"/>
              <a:buChar char=""/>
            </a:pPr>
            <a:r>
              <a:rPr b="0" lang="en-US" sz="2800" spc="-1" strike="noStrike">
                <a:solidFill>
                  <a:srgbClr val="000000"/>
                </a:solidFill>
                <a:latin typeface="Arial"/>
              </a:rPr>
              <a:t>ECS is the creation of, or the experimentation with or on, nontrivial hardware and software systems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These systems, taken broadly, are called computational artefacts.</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800" spc="-1" strike="noStrike">
                <a:solidFill>
                  <a:srgbClr val="000000"/>
                </a:solidFill>
                <a:latin typeface="Arial"/>
              </a:rPr>
              <a:t>ECS process: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Form a hypothesis</a:t>
            </a:r>
            <a:endParaRPr b="0" lang="en-US" sz="24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Construct a model and make a prediction</a:t>
            </a:r>
            <a:endParaRPr b="0" lang="en-US" sz="24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Design an experiment and collect data</a:t>
            </a:r>
            <a:endParaRPr b="0" lang="en-US" sz="24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Analyze results</a:t>
            </a:r>
            <a:endParaRPr b="0" lang="en-US" sz="2400" spc="-1" strike="noStrike">
              <a:solidFill>
                <a:srgbClr val="000000"/>
              </a:solidFill>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3"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What to do about it</a:t>
            </a:r>
            <a:endParaRPr b="0" lang="en-US" sz="3600" spc="-1" strike="noStrike">
              <a:solidFill>
                <a:srgbClr val="000000"/>
              </a:solidFill>
              <a:latin typeface="Comic Sans MS"/>
            </a:endParaRPr>
          </a:p>
        </p:txBody>
      </p:sp>
      <p:sp>
        <p:nvSpPr>
          <p:cNvPr id="2434" name="CustomShape 2"/>
          <p:cNvSpPr/>
          <p:nvPr/>
        </p:nvSpPr>
        <p:spPr>
          <a:xfrm>
            <a:off x="304920" y="836640"/>
            <a:ext cx="8534160" cy="5208840"/>
          </a:xfrm>
          <a:prstGeom prst="rect">
            <a:avLst/>
          </a:prstGeom>
          <a:noFill/>
          <a:ln>
            <a:noFill/>
          </a:ln>
        </p:spPr>
        <p:style>
          <a:lnRef idx="0"/>
          <a:fillRef idx="0"/>
          <a:effectRef idx="0"/>
          <a:fontRef idx="minor"/>
        </p:style>
        <p:txBody>
          <a:bodyPr lIns="90000" rIns="90000" tIns="45000" bIns="45000"/>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Deep breathing during previous talk</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i="1" lang="en-US" sz="2800" spc="-1" strike="noStrike">
                <a:solidFill>
                  <a:srgbClr val="d2611c"/>
                </a:solidFill>
                <a:latin typeface="Comic Sans MS"/>
              </a:rPr>
              <a:t>Script your first few sentences precisely</a:t>
            </a:r>
            <a:r>
              <a:rPr b="0" lang="en-US" sz="2800" spc="-1" strike="noStrike">
                <a:solidFill>
                  <a:srgbClr val="000000"/>
                </a:solidFill>
                <a:latin typeface="Comic Sans MS"/>
              </a:rPr>
              <a:t> </a:t>
            </a:r>
            <a:br/>
            <a:r>
              <a:rPr b="0" lang="en-US" sz="2800" spc="-1" strike="noStrike">
                <a:solidFill>
                  <a:srgbClr val="000000"/>
                </a:solidFill>
                <a:latin typeface="Comic Sans MS"/>
              </a:rPr>
              <a:t>(=&gt; no brain required)</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Use time talks/videos.</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Practice, Practice  (maybe with flying objects;-)</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Move around a lot, use large gestures, wave your arms, stand on chairs</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Go to the bathroom before the session. </a:t>
            </a:r>
            <a:endParaRPr b="0" lang="en-US" sz="2800" spc="-1" strike="noStrike">
              <a:latin typeface="Arial"/>
            </a:endParaRPr>
          </a:p>
          <a:p>
            <a:pPr>
              <a:lnSpc>
                <a:spcPct val="100000"/>
              </a:lnSpc>
              <a:spcBef>
                <a:spcPts val="1120"/>
              </a:spcBef>
            </a:pPr>
            <a:endParaRPr b="0" lang="en-US" sz="2800" spc="-1" strike="noStrike">
              <a:latin typeface="Arial"/>
            </a:endParaRPr>
          </a:p>
        </p:txBody>
      </p:sp>
      <p:sp>
        <p:nvSpPr>
          <p:cNvPr id="2435" name="CustomShape 3"/>
          <p:cNvSpPr/>
          <p:nvPr/>
        </p:nvSpPr>
        <p:spPr>
          <a:xfrm>
            <a:off x="1277640" y="5240880"/>
            <a:ext cx="6588000" cy="1187640"/>
          </a:xfrm>
          <a:prstGeom prst="rect">
            <a:avLst/>
          </a:prstGeom>
          <a:solidFill>
            <a:schemeClr val="accent1"/>
          </a:solidFill>
          <a:ln>
            <a:noFill/>
          </a:ln>
        </p:spPr>
        <p:style>
          <a:lnRef idx="0"/>
          <a:fillRef idx="0"/>
          <a:effectRef idx="0"/>
          <a:fontRef idx="minor"/>
        </p:style>
        <p:txBody>
          <a:bodyPr wrap="none" lIns="90000" rIns="90000" tIns="45000" bIns="45000"/>
          <a:p>
            <a:pPr algn="ctr">
              <a:lnSpc>
                <a:spcPct val="100000"/>
              </a:lnSpc>
              <a:spcBef>
                <a:spcPts val="1440"/>
              </a:spcBef>
            </a:pPr>
            <a:r>
              <a:rPr b="0" lang="en-US" sz="3600" spc="-1" strike="noStrike">
                <a:solidFill>
                  <a:srgbClr val="000000"/>
                </a:solidFill>
                <a:latin typeface="Comic Sans MS"/>
              </a:rPr>
              <a:t>You are not a wimp.  </a:t>
            </a:r>
            <a:br/>
            <a:r>
              <a:rPr b="0" lang="en-US" sz="3600" spc="-1" strike="noStrike">
                <a:solidFill>
                  <a:srgbClr val="000000"/>
                </a:solidFill>
                <a:latin typeface="Comic Sans MS"/>
              </a:rPr>
              <a:t>Most People feels this way.  </a:t>
            </a:r>
            <a:endParaRPr b="0" lang="en-US" sz="3600" spc="-1" strike="noStrike">
              <a:latin typeface="Arial"/>
            </a:endParaRPr>
          </a:p>
        </p:txBody>
      </p:sp>
    </p:spTree>
  </p:cSld>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6" name="TextShape 1"/>
          <p:cNvSpPr txBox="1"/>
          <p:nvPr/>
        </p:nvSpPr>
        <p:spPr>
          <a:xfrm>
            <a:off x="304920" y="152280"/>
            <a:ext cx="8534160" cy="684000"/>
          </a:xfrm>
          <a:prstGeom prst="rect">
            <a:avLst/>
          </a:prstGeom>
          <a:noFill/>
          <a:ln>
            <a:noFill/>
          </a:ln>
        </p:spPr>
        <p:txBody>
          <a:bodyPr lIns="90000" rIns="90000" tIns="45000" bIns="45000" anchor="b"/>
          <a:p>
            <a:endParaRPr b="0" lang="en-US" sz="2400" spc="-1" strike="noStrike">
              <a:solidFill>
                <a:srgbClr val="000000"/>
              </a:solidFill>
              <a:latin typeface="Comic Sans MS"/>
            </a:endParaRPr>
          </a:p>
        </p:txBody>
      </p:sp>
      <p:sp>
        <p:nvSpPr>
          <p:cNvPr id="2437" name="TextShape 2"/>
          <p:cNvSpPr txBox="1"/>
          <p:nvPr/>
        </p:nvSpPr>
        <p:spPr>
          <a:xfrm>
            <a:off x="330120" y="876240"/>
            <a:ext cx="8000640" cy="5635440"/>
          </a:xfrm>
          <a:prstGeom prst="rect">
            <a:avLst/>
          </a:prstGeom>
          <a:noFill/>
          <a:ln w="9360">
            <a:noFill/>
          </a:ln>
        </p:spPr>
        <p:txBody>
          <a:bodyPr/>
          <a:p>
            <a:endParaRPr b="0" lang="en-US" sz="2400" spc="-1" strike="noStrike">
              <a:solidFill>
                <a:srgbClr val="000000"/>
              </a:solidFill>
              <a:latin typeface="Arial"/>
            </a:endParaRPr>
          </a:p>
        </p:txBody>
      </p:sp>
      <p:pic>
        <p:nvPicPr>
          <p:cNvPr id="2438" name="Picture 3" descr=""/>
          <p:cNvPicPr/>
          <p:nvPr/>
        </p:nvPicPr>
        <p:blipFill>
          <a:blip r:embed="rId1"/>
          <a:srcRect l="13692" t="-441" r="14631" b="10835"/>
          <a:stretch/>
        </p:blipFill>
        <p:spPr>
          <a:xfrm>
            <a:off x="330120" y="545400"/>
            <a:ext cx="8201880" cy="5766840"/>
          </a:xfrm>
          <a:prstGeom prst="rect">
            <a:avLst/>
          </a:prstGeom>
          <a:ln>
            <a:noFill/>
          </a:ln>
        </p:spPr>
      </p:pic>
    </p:spTree>
  </p:cSld>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9"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Being seen, being heard</a:t>
            </a:r>
            <a:endParaRPr b="0" lang="en-US" sz="3600" spc="-1" strike="noStrike">
              <a:solidFill>
                <a:srgbClr val="000000"/>
              </a:solidFill>
              <a:latin typeface="Comic Sans MS"/>
            </a:endParaRPr>
          </a:p>
        </p:txBody>
      </p:sp>
      <p:sp>
        <p:nvSpPr>
          <p:cNvPr id="2440" name="CustomShape 2"/>
          <p:cNvSpPr/>
          <p:nvPr/>
        </p:nvSpPr>
        <p:spPr>
          <a:xfrm>
            <a:off x="434880" y="1052640"/>
            <a:ext cx="8274240" cy="4925160"/>
          </a:xfrm>
          <a:prstGeom prst="rect">
            <a:avLst/>
          </a:prstGeom>
          <a:noFill/>
          <a:ln>
            <a:noFill/>
          </a:ln>
        </p:spPr>
        <p:style>
          <a:lnRef idx="0"/>
          <a:fillRef idx="0"/>
          <a:effectRef idx="0"/>
          <a:fontRef idx="minor"/>
        </p:style>
        <p:txBody>
          <a:bodyPr lIns="90000" rIns="90000" tIns="45000" bIns="45000"/>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DO NOT turn to the screen. Point using mouse and keep facing the audience.</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Speak to someone at the back of the room, even if you have a microphone on</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Make eye contact; identify a </a:t>
            </a:r>
            <a:r>
              <a:rPr b="0" lang="en-US" sz="2800" spc="-1" strike="noStrike">
                <a:solidFill>
                  <a:srgbClr val="d2611c"/>
                </a:solidFill>
                <a:latin typeface="Comic Sans MS"/>
              </a:rPr>
              <a:t>nodder</a:t>
            </a:r>
            <a:r>
              <a:rPr b="0" lang="en-US" sz="2800" spc="-1" strike="noStrike">
                <a:solidFill>
                  <a:srgbClr val="000000"/>
                </a:solidFill>
                <a:latin typeface="Comic Sans MS"/>
              </a:rPr>
              <a:t>, and speak to him or her (better still, more than one). </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Don’t focus on a friend.</a:t>
            </a:r>
            <a:endParaRPr b="0" lang="en-US" sz="2800" spc="-1" strike="noStrike">
              <a:latin typeface="Arial"/>
            </a:endParaRPr>
          </a:p>
          <a:p>
            <a:pPr marL="380880" indent="-380520">
              <a:lnSpc>
                <a:spcPct val="100000"/>
              </a:lnSpc>
              <a:spcBef>
                <a:spcPts val="1120"/>
              </a:spcBef>
              <a:buClr>
                <a:srgbClr val="d2611c"/>
              </a:buClr>
              <a:buFont typeface="Wingdings" charset="2"/>
              <a:buChar char=""/>
            </a:pPr>
            <a:r>
              <a:rPr b="0" lang="en-US" sz="2800" spc="-1" strike="noStrike">
                <a:solidFill>
                  <a:srgbClr val="000000"/>
                </a:solidFill>
                <a:latin typeface="Comic Sans MS"/>
              </a:rPr>
              <a:t>Watch audience for body-language and questions…</a:t>
            </a:r>
            <a:endParaRPr b="0" lang="en-US" sz="2800" spc="-1" strike="noStrike">
              <a:latin typeface="Arial"/>
            </a:endParaRPr>
          </a:p>
        </p:txBody>
      </p:sp>
    </p:spTree>
  </p:cSld>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1" name="TextShape 1"/>
          <p:cNvSpPr txBox="1"/>
          <p:nvPr/>
        </p:nvSpPr>
        <p:spPr>
          <a:xfrm>
            <a:off x="304920" y="152280"/>
            <a:ext cx="8534160" cy="684000"/>
          </a:xfrm>
          <a:prstGeom prst="rect">
            <a:avLst/>
          </a:prstGeom>
          <a:noFill/>
          <a:ln>
            <a:noFill/>
          </a:ln>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Questions</a:t>
            </a:r>
            <a:endParaRPr b="0" lang="en-US" sz="2400" spc="-1" strike="noStrike">
              <a:solidFill>
                <a:srgbClr val="000000"/>
              </a:solidFill>
              <a:latin typeface="Comic Sans MS"/>
            </a:endParaRPr>
          </a:p>
        </p:txBody>
      </p:sp>
      <p:sp>
        <p:nvSpPr>
          <p:cNvPr id="2442" name="CustomShape 2"/>
          <p:cNvSpPr/>
          <p:nvPr/>
        </p:nvSpPr>
        <p:spPr>
          <a:xfrm>
            <a:off x="179640" y="1133280"/>
            <a:ext cx="8659440" cy="5211000"/>
          </a:xfrm>
          <a:prstGeom prst="rect">
            <a:avLst/>
          </a:prstGeom>
          <a:noFill/>
          <a:ln>
            <a:noFill/>
          </a:ln>
        </p:spPr>
        <p:style>
          <a:lnRef idx="0"/>
          <a:fillRef idx="0"/>
          <a:effectRef idx="0"/>
          <a:fontRef idx="minor"/>
        </p:style>
        <p:txBody>
          <a:bodyPr lIns="90000" rIns="90000" tIns="45000" bIns="45000"/>
          <a:p>
            <a:pPr marL="380880" indent="-380520">
              <a:lnSpc>
                <a:spcPct val="100000"/>
              </a:lnSpc>
              <a:spcBef>
                <a:spcPts val="961"/>
              </a:spcBef>
              <a:buClr>
                <a:srgbClr val="d2611c"/>
              </a:buClr>
              <a:buFont typeface="Wingdings" charset="2"/>
              <a:buChar char=""/>
            </a:pPr>
            <a:r>
              <a:rPr b="0" lang="en-US" sz="2400" spc="-1" strike="noStrike">
                <a:solidFill>
                  <a:srgbClr val="000000"/>
                </a:solidFill>
                <a:latin typeface="Comic Sans MS"/>
              </a:rPr>
              <a:t>Questions are not a problem</a:t>
            </a:r>
            <a:endParaRPr b="0" lang="en-US" sz="2400" spc="-1" strike="noStrike">
              <a:latin typeface="Arial"/>
            </a:endParaRPr>
          </a:p>
          <a:p>
            <a:pPr>
              <a:lnSpc>
                <a:spcPct val="100000"/>
              </a:lnSpc>
              <a:spcBef>
                <a:spcPts val="961"/>
              </a:spcBef>
            </a:pPr>
            <a:endParaRPr b="0" lang="en-US" sz="2400" spc="-1" strike="noStrike">
              <a:latin typeface="Arial"/>
            </a:endParaRPr>
          </a:p>
          <a:p>
            <a:pPr>
              <a:lnSpc>
                <a:spcPct val="100000"/>
              </a:lnSpc>
              <a:spcBef>
                <a:spcPts val="961"/>
              </a:spcBef>
            </a:pPr>
            <a:endParaRPr b="0" lang="en-US" sz="2400" spc="-1" strike="noStrike">
              <a:latin typeface="Arial"/>
            </a:endParaRPr>
          </a:p>
          <a:p>
            <a:pPr>
              <a:lnSpc>
                <a:spcPct val="100000"/>
              </a:lnSpc>
              <a:spcBef>
                <a:spcPts val="961"/>
              </a:spcBef>
            </a:pPr>
            <a:endParaRPr b="0" lang="en-US" sz="2400" spc="-1" strike="noStrike">
              <a:latin typeface="Arial"/>
            </a:endParaRPr>
          </a:p>
          <a:p>
            <a:pPr>
              <a:lnSpc>
                <a:spcPct val="100000"/>
              </a:lnSpc>
              <a:spcBef>
                <a:spcPts val="961"/>
              </a:spcBef>
            </a:pPr>
            <a:endParaRPr b="0" lang="en-US" sz="2400" spc="-1" strike="noStrike">
              <a:latin typeface="Arial"/>
            </a:endParaRPr>
          </a:p>
          <a:p>
            <a:pPr marL="380880" indent="-380520">
              <a:lnSpc>
                <a:spcPct val="100000"/>
              </a:lnSpc>
              <a:spcBef>
                <a:spcPts val="961"/>
              </a:spcBef>
              <a:buClr>
                <a:srgbClr val="d2611c"/>
              </a:buClr>
              <a:buFont typeface="Wingdings" charset="2"/>
              <a:buChar char=""/>
            </a:pPr>
            <a:r>
              <a:rPr b="0" lang="en-US" sz="2400" spc="-1" strike="noStrike">
                <a:solidFill>
                  <a:srgbClr val="000000"/>
                </a:solidFill>
                <a:latin typeface="Comic Sans MS"/>
              </a:rPr>
              <a:t>Specifically encourage questions during your talk: pause briefly now and then, ask for questions if appropriate. If there is after session send questions there. </a:t>
            </a:r>
            <a:endParaRPr b="0" lang="en-US" sz="2400" spc="-1" strike="noStrike">
              <a:latin typeface="Arial"/>
            </a:endParaRPr>
          </a:p>
          <a:p>
            <a:pPr marL="380880" indent="-380520">
              <a:lnSpc>
                <a:spcPct val="100000"/>
              </a:lnSpc>
              <a:spcBef>
                <a:spcPts val="961"/>
              </a:spcBef>
              <a:buClr>
                <a:srgbClr val="d2611c"/>
              </a:buClr>
              <a:buFont typeface="Wingdings" charset="2"/>
              <a:buChar char=""/>
            </a:pPr>
            <a:r>
              <a:rPr b="0" lang="en-US" sz="2400" spc="-1" strike="noStrike">
                <a:solidFill>
                  <a:srgbClr val="000000"/>
                </a:solidFill>
                <a:latin typeface="Comic Sans MS"/>
              </a:rPr>
              <a:t>Be prepared to truncate your talk if you run out of time.  Better to connect, and not to present all your material</a:t>
            </a:r>
            <a:endParaRPr b="0" lang="en-US" sz="2400" spc="-1" strike="noStrike">
              <a:latin typeface="Arial"/>
            </a:endParaRPr>
          </a:p>
        </p:txBody>
      </p:sp>
      <p:sp>
        <p:nvSpPr>
          <p:cNvPr id="2443" name="CustomShape 3"/>
          <p:cNvSpPr/>
          <p:nvPr/>
        </p:nvSpPr>
        <p:spPr>
          <a:xfrm>
            <a:off x="1619280" y="1844280"/>
            <a:ext cx="6406200" cy="1552680"/>
          </a:xfrm>
          <a:prstGeom prst="rect">
            <a:avLst/>
          </a:prstGeom>
          <a:solidFill>
            <a:schemeClr val="tx1">
              <a:lumMod val="65000"/>
              <a:lumOff val="35000"/>
            </a:schemeClr>
          </a:solidFill>
          <a:ln>
            <a:noFill/>
          </a:ln>
        </p:spPr>
        <p:style>
          <a:lnRef idx="0"/>
          <a:fillRef idx="0"/>
          <a:effectRef idx="0"/>
          <a:fontRef idx="minor"/>
        </p:style>
        <p:txBody>
          <a:bodyPr lIns="90000" rIns="90000" tIns="45000" bIns="45000"/>
          <a:p>
            <a:pPr algn="ctr">
              <a:lnSpc>
                <a:spcPct val="100000"/>
              </a:lnSpc>
              <a:spcBef>
                <a:spcPts val="1281"/>
              </a:spcBef>
            </a:pPr>
            <a:r>
              <a:rPr b="0" lang="en-US" sz="3200" spc="-1" strike="noStrike">
                <a:solidFill>
                  <a:srgbClr val="ffffff"/>
                </a:solidFill>
                <a:latin typeface="Comic Sans MS"/>
              </a:rPr>
              <a:t>Questions are a </a:t>
            </a:r>
            <a:r>
              <a:rPr b="1" lang="en-US" sz="3200" spc="-1" strike="noStrike">
                <a:solidFill>
                  <a:srgbClr val="d0b87d"/>
                </a:solidFill>
                <a:latin typeface="Comic Sans MS"/>
              </a:rPr>
              <a:t>golden golden golden</a:t>
            </a:r>
            <a:r>
              <a:rPr b="0" lang="en-US" sz="3200" spc="-1" strike="noStrike">
                <a:solidFill>
                  <a:srgbClr val="ffffff"/>
                </a:solidFill>
                <a:latin typeface="Comic Sans MS"/>
              </a:rPr>
              <a:t> opportunity to connect with your audience</a:t>
            </a:r>
            <a:endParaRPr b="0" lang="en-US" sz="3200" spc="-1" strike="noStrike">
              <a:latin typeface="Arial"/>
            </a:endParaRPr>
          </a:p>
        </p:txBody>
      </p:sp>
    </p:spTree>
  </p:cSld>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4" name="TextShape 1"/>
          <p:cNvSpPr txBox="1"/>
          <p:nvPr/>
        </p:nvSpPr>
        <p:spPr>
          <a:xfrm>
            <a:off x="23760" y="10044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Presenting your slides</a:t>
            </a:r>
            <a:endParaRPr b="0" lang="en-US" sz="3600" spc="-1" strike="noStrike">
              <a:solidFill>
                <a:srgbClr val="000000"/>
              </a:solidFill>
              <a:latin typeface="Comic Sans MS"/>
            </a:endParaRPr>
          </a:p>
        </p:txBody>
      </p:sp>
      <p:sp>
        <p:nvSpPr>
          <p:cNvPr id="2445" name="CustomShape 2"/>
          <p:cNvSpPr/>
          <p:nvPr/>
        </p:nvSpPr>
        <p:spPr>
          <a:xfrm>
            <a:off x="480960" y="1700640"/>
            <a:ext cx="7467120" cy="577800"/>
          </a:xfrm>
          <a:prstGeom prst="rect">
            <a:avLst/>
          </a:prstGeom>
          <a:noFill/>
          <a:ln>
            <a:noFill/>
          </a:ln>
        </p:spPr>
        <p:style>
          <a:lnRef idx="0"/>
          <a:fillRef idx="0"/>
          <a:effectRef idx="0"/>
          <a:fontRef idx="minor"/>
        </p:style>
        <p:txBody>
          <a:bodyPr lIns="90000" rIns="90000" tIns="45000" bIns="45000"/>
          <a:p>
            <a:pPr marL="380880" indent="-380520">
              <a:lnSpc>
                <a:spcPct val="100000"/>
              </a:lnSpc>
              <a:spcBef>
                <a:spcPts val="1281"/>
              </a:spcBef>
            </a:pPr>
            <a:r>
              <a:rPr b="0" lang="en-US" sz="3200" spc="-1" strike="noStrike">
                <a:solidFill>
                  <a:srgbClr val="000000"/>
                </a:solidFill>
                <a:latin typeface="Comic Sans MS"/>
              </a:rPr>
              <a:t>A very annoying technique</a:t>
            </a:r>
            <a:endParaRPr b="0" lang="en-US" sz="3200" spc="-1" strike="noStrike">
              <a:latin typeface="Arial"/>
            </a:endParaRPr>
          </a:p>
        </p:txBody>
      </p:sp>
      <p:pic>
        <p:nvPicPr>
          <p:cNvPr id="2446" name="Rectangle 135171" descr=""/>
          <p:cNvPicPr/>
          <p:nvPr/>
        </p:nvPicPr>
        <p:blipFill>
          <a:blip r:embed="rId1"/>
          <a:stretch/>
        </p:blipFill>
        <p:spPr>
          <a:xfrm>
            <a:off x="5167440" y="1728360"/>
            <a:ext cx="3976200" cy="3714480"/>
          </a:xfrm>
          <a:prstGeom prst="rect">
            <a:avLst/>
          </a:prstGeom>
          <a:ln>
            <a:noFill/>
          </a:ln>
        </p:spPr>
      </p:pic>
      <p:sp>
        <p:nvSpPr>
          <p:cNvPr id="2447" name="CustomShape 3"/>
          <p:cNvSpPr/>
          <p:nvPr/>
        </p:nvSpPr>
        <p:spPr>
          <a:xfrm>
            <a:off x="489240" y="2157840"/>
            <a:ext cx="2814480" cy="577800"/>
          </a:xfrm>
          <a:prstGeom prst="rect">
            <a:avLst/>
          </a:prstGeom>
          <a:noFill/>
          <a:ln>
            <a:noFill/>
          </a:ln>
        </p:spPr>
        <p:style>
          <a:lnRef idx="0"/>
          <a:fillRef idx="0"/>
          <a:effectRef idx="0"/>
          <a:fontRef idx="minor"/>
        </p:style>
        <p:txBody>
          <a:bodyPr wrap="none" lIns="90000" rIns="90000" tIns="45000" bIns="45000"/>
          <a:p>
            <a:pPr marL="380880" indent="-380520">
              <a:lnSpc>
                <a:spcPct val="100000"/>
              </a:lnSpc>
              <a:spcBef>
                <a:spcPts val="1281"/>
              </a:spcBef>
              <a:buClr>
                <a:srgbClr val="d2611c"/>
              </a:buClr>
              <a:buFont typeface="Wingdings" charset="2"/>
              <a:buChar char=""/>
            </a:pPr>
            <a:r>
              <a:rPr b="0" lang="en-US" sz="3200" spc="-1" strike="noStrike">
                <a:solidFill>
                  <a:srgbClr val="000000"/>
                </a:solidFill>
                <a:latin typeface="Comic Sans MS"/>
              </a:rPr>
              <a:t>is to reveal</a:t>
            </a:r>
            <a:endParaRPr b="0" lang="en-US" sz="3200" spc="-1" strike="noStrike">
              <a:latin typeface="Arial"/>
            </a:endParaRPr>
          </a:p>
        </p:txBody>
      </p:sp>
      <p:sp>
        <p:nvSpPr>
          <p:cNvPr id="2448" name="CustomShape 4"/>
          <p:cNvSpPr/>
          <p:nvPr/>
        </p:nvSpPr>
        <p:spPr>
          <a:xfrm>
            <a:off x="461520" y="2696040"/>
            <a:ext cx="2852640" cy="577800"/>
          </a:xfrm>
          <a:prstGeom prst="rect">
            <a:avLst/>
          </a:prstGeom>
          <a:noFill/>
          <a:ln>
            <a:noFill/>
          </a:ln>
        </p:spPr>
        <p:style>
          <a:lnRef idx="0"/>
          <a:fillRef idx="0"/>
          <a:effectRef idx="0"/>
          <a:fontRef idx="minor"/>
        </p:style>
        <p:txBody>
          <a:bodyPr wrap="none" lIns="90000" rIns="90000" tIns="45000" bIns="45000"/>
          <a:p>
            <a:pPr marL="380880" indent="-380520">
              <a:lnSpc>
                <a:spcPct val="100000"/>
              </a:lnSpc>
              <a:spcBef>
                <a:spcPts val="1281"/>
              </a:spcBef>
              <a:buClr>
                <a:srgbClr val="d2611c"/>
              </a:buClr>
              <a:buFont typeface="Wingdings" charset="2"/>
              <a:buChar char=""/>
            </a:pPr>
            <a:r>
              <a:rPr b="0" lang="en-US" sz="3200" spc="-1" strike="noStrike">
                <a:solidFill>
                  <a:srgbClr val="000000"/>
                </a:solidFill>
                <a:latin typeface="Comic Sans MS"/>
              </a:rPr>
              <a:t>your points</a:t>
            </a:r>
            <a:endParaRPr b="0" lang="en-US" sz="3200" spc="-1" strike="noStrike">
              <a:latin typeface="Arial"/>
            </a:endParaRPr>
          </a:p>
        </p:txBody>
      </p:sp>
      <p:sp>
        <p:nvSpPr>
          <p:cNvPr id="2449" name="CustomShape 5"/>
          <p:cNvSpPr/>
          <p:nvPr/>
        </p:nvSpPr>
        <p:spPr>
          <a:xfrm>
            <a:off x="495360" y="3236040"/>
            <a:ext cx="1316520" cy="577800"/>
          </a:xfrm>
          <a:prstGeom prst="rect">
            <a:avLst/>
          </a:prstGeom>
          <a:noFill/>
          <a:ln>
            <a:noFill/>
          </a:ln>
        </p:spPr>
        <p:style>
          <a:lnRef idx="0"/>
          <a:fillRef idx="0"/>
          <a:effectRef idx="0"/>
          <a:fontRef idx="minor"/>
        </p:style>
        <p:txBody>
          <a:bodyPr wrap="none" lIns="90000" rIns="90000" tIns="45000" bIns="45000"/>
          <a:p>
            <a:pPr marL="380880" indent="-380520">
              <a:lnSpc>
                <a:spcPct val="100000"/>
              </a:lnSpc>
              <a:spcBef>
                <a:spcPts val="1281"/>
              </a:spcBef>
              <a:buClr>
                <a:srgbClr val="d2611c"/>
              </a:buClr>
              <a:buFont typeface="Wingdings" charset="2"/>
              <a:buChar char=""/>
            </a:pPr>
            <a:r>
              <a:rPr b="0" lang="en-US" sz="3200" spc="-1" strike="noStrike">
                <a:solidFill>
                  <a:srgbClr val="000000"/>
                </a:solidFill>
                <a:latin typeface="Comic Sans MS"/>
              </a:rPr>
              <a:t>one</a:t>
            </a:r>
            <a:endParaRPr b="0" lang="en-US" sz="3200" spc="-1" strike="noStrike">
              <a:latin typeface="Arial"/>
            </a:endParaRPr>
          </a:p>
        </p:txBody>
      </p:sp>
      <p:sp>
        <p:nvSpPr>
          <p:cNvPr id="2450" name="CustomShape 6"/>
          <p:cNvSpPr/>
          <p:nvPr/>
        </p:nvSpPr>
        <p:spPr>
          <a:xfrm>
            <a:off x="471600" y="3775680"/>
            <a:ext cx="1944360" cy="577800"/>
          </a:xfrm>
          <a:prstGeom prst="rect">
            <a:avLst/>
          </a:prstGeom>
          <a:noFill/>
          <a:ln>
            <a:noFill/>
          </a:ln>
        </p:spPr>
        <p:style>
          <a:lnRef idx="0"/>
          <a:fillRef idx="0"/>
          <a:effectRef idx="0"/>
          <a:fontRef idx="minor"/>
        </p:style>
        <p:txBody>
          <a:bodyPr wrap="none" lIns="90000" rIns="90000" tIns="45000" bIns="45000"/>
          <a:p>
            <a:pPr marL="380880" indent="-380520">
              <a:lnSpc>
                <a:spcPct val="100000"/>
              </a:lnSpc>
              <a:spcBef>
                <a:spcPts val="1281"/>
              </a:spcBef>
              <a:buClr>
                <a:srgbClr val="d2611c"/>
              </a:buClr>
              <a:buFont typeface="Wingdings" charset="2"/>
              <a:buChar char=""/>
            </a:pPr>
            <a:r>
              <a:rPr b="0" lang="en-US" sz="3200" spc="-1" strike="noStrike">
                <a:solidFill>
                  <a:srgbClr val="000000"/>
                </a:solidFill>
                <a:latin typeface="Comic Sans MS"/>
              </a:rPr>
              <a:t>by one</a:t>
            </a:r>
            <a:endParaRPr b="0" lang="en-US" sz="3200" spc="-1" strike="noStrike">
              <a:latin typeface="Arial"/>
            </a:endParaRPr>
          </a:p>
        </p:txBody>
      </p:sp>
      <p:sp>
        <p:nvSpPr>
          <p:cNvPr id="2451" name="CustomShape 7"/>
          <p:cNvSpPr/>
          <p:nvPr/>
        </p:nvSpPr>
        <p:spPr>
          <a:xfrm>
            <a:off x="327600" y="4315320"/>
            <a:ext cx="3911760" cy="577800"/>
          </a:xfrm>
          <a:prstGeom prst="rect">
            <a:avLst/>
          </a:prstGeom>
          <a:noFill/>
          <a:ln>
            <a:noFill/>
          </a:ln>
        </p:spPr>
        <p:style>
          <a:lnRef idx="0"/>
          <a:fillRef idx="0"/>
          <a:effectRef idx="0"/>
          <a:fontRef idx="minor"/>
        </p:style>
        <p:txBody>
          <a:bodyPr wrap="none" lIns="90000" rIns="90000" tIns="45000" bIns="45000"/>
          <a:p>
            <a:pPr marL="380880" indent="-380520">
              <a:lnSpc>
                <a:spcPct val="100000"/>
              </a:lnSpc>
              <a:spcBef>
                <a:spcPts val="1281"/>
              </a:spcBef>
              <a:buClr>
                <a:srgbClr val="d2611c"/>
              </a:buClr>
              <a:buFont typeface="Wingdings" charset="2"/>
              <a:buChar char=""/>
            </a:pPr>
            <a:r>
              <a:rPr b="0" lang="en-US" sz="3200" spc="-1" strike="noStrike">
                <a:solidFill>
                  <a:srgbClr val="000000"/>
                </a:solidFill>
                <a:latin typeface="Comic Sans MS"/>
              </a:rPr>
              <a:t>by one, unless…</a:t>
            </a:r>
            <a:endParaRPr b="0" lang="en-US" sz="3200" spc="-1" strike="noStrike">
              <a:latin typeface="Arial"/>
            </a:endParaRPr>
          </a:p>
        </p:txBody>
      </p:sp>
      <p:sp>
        <p:nvSpPr>
          <p:cNvPr id="2452" name="CustomShape 8"/>
          <p:cNvSpPr/>
          <p:nvPr/>
        </p:nvSpPr>
        <p:spPr>
          <a:xfrm>
            <a:off x="397440" y="4855320"/>
            <a:ext cx="4716360" cy="577800"/>
          </a:xfrm>
          <a:prstGeom prst="rect">
            <a:avLst/>
          </a:prstGeom>
          <a:noFill/>
          <a:ln>
            <a:noFill/>
          </a:ln>
        </p:spPr>
        <p:style>
          <a:lnRef idx="0"/>
          <a:fillRef idx="0"/>
          <a:effectRef idx="0"/>
          <a:fontRef idx="minor"/>
        </p:style>
        <p:txBody>
          <a:bodyPr wrap="none" lIns="90000" rIns="90000" tIns="45000" bIns="45000"/>
          <a:p>
            <a:pPr marL="380880" indent="-380520">
              <a:lnSpc>
                <a:spcPct val="100000"/>
              </a:lnSpc>
              <a:spcBef>
                <a:spcPts val="1281"/>
              </a:spcBef>
              <a:buClr>
                <a:srgbClr val="d2611c"/>
              </a:buClr>
              <a:buFont typeface="Wingdings" charset="2"/>
              <a:buChar char=""/>
            </a:pPr>
            <a:r>
              <a:rPr b="0" lang="en-US" sz="3200" spc="-1" strike="noStrike">
                <a:solidFill>
                  <a:srgbClr val="000000"/>
                </a:solidFill>
                <a:latin typeface="Comic Sans MS"/>
              </a:rPr>
              <a:t>there is a punch line</a:t>
            </a:r>
            <a:endParaRPr b="0" lang="en-US" sz="3200" spc="-1" strike="noStrike">
              <a:latin typeface="Arial"/>
            </a:endParaRPr>
          </a:p>
        </p:txBody>
      </p:sp>
    </p:spTree>
  </p:cSld>
  <p:timing>
    <p:tnLst>
      <p:par>
        <p:cTn id="1513" dur="indefinite" restart="never" nodeType="tmRoot">
          <p:childTnLst>
            <p:seq>
              <p:cTn id="1514" dur="indefinite" nodeType="mainSeq">
                <p:childTnLst>
                  <p:par>
                    <p:cTn id="1515" nodeType="clickEffect" fill="hold">
                      <p:stCondLst>
                        <p:cond delay="indefinite"/>
                      </p:stCondLst>
                      <p:childTnLst>
                        <p:par>
                          <p:cTn id="1516" nodeType="withEffect" fill="hold">
                            <p:stCondLst>
                              <p:cond delay="0"/>
                            </p:stCondLst>
                            <p:childTnLst>
                              <p:par>
                                <p:cTn id="1517" nodeType="clickEffect" fill="hold" presetClass="entr" presetID="1">
                                  <p:stCondLst>
                                    <p:cond delay="0"/>
                                  </p:stCondLst>
                                  <p:childTnLst>
                                    <p:set>
                                      <p:cBhvr>
                                        <p:cTn id="1518" dur="1" fill="hold">
                                          <p:stCondLst>
                                            <p:cond delay="499"/>
                                          </p:stCondLst>
                                        </p:cTn>
                                        <p:tgtEl>
                                          <p:spTgt spid="2447"/>
                                        </p:tgtEl>
                                        <p:attrNameLst>
                                          <p:attrName>style.visibility</p:attrName>
                                        </p:attrNameLst>
                                      </p:cBhvr>
                                      <p:to>
                                        <p:strVal val="visible"/>
                                      </p:to>
                                    </p:set>
                                  </p:childTnLst>
                                </p:cTn>
                              </p:par>
                            </p:childTnLst>
                          </p:cTn>
                        </p:par>
                      </p:childTnLst>
                    </p:cTn>
                  </p:par>
                  <p:par>
                    <p:cTn id="1519" nodeType="clickEffect" fill="hold">
                      <p:stCondLst>
                        <p:cond delay="indefinite"/>
                      </p:stCondLst>
                      <p:childTnLst>
                        <p:par>
                          <p:cTn id="1520" nodeType="withEffect" fill="hold">
                            <p:stCondLst>
                              <p:cond delay="0"/>
                            </p:stCondLst>
                            <p:childTnLst>
                              <p:par>
                                <p:cTn id="1521" nodeType="clickEffect" fill="hold" presetClass="entr" presetID="1">
                                  <p:stCondLst>
                                    <p:cond delay="0"/>
                                  </p:stCondLst>
                                  <p:childTnLst>
                                    <p:set>
                                      <p:cBhvr>
                                        <p:cTn id="1522" dur="1" fill="hold">
                                          <p:stCondLst>
                                            <p:cond delay="499"/>
                                          </p:stCondLst>
                                        </p:cTn>
                                        <p:tgtEl>
                                          <p:spTgt spid="2448"/>
                                        </p:tgtEl>
                                        <p:attrNameLst>
                                          <p:attrName>style.visibility</p:attrName>
                                        </p:attrNameLst>
                                      </p:cBhvr>
                                      <p:to>
                                        <p:strVal val="visible"/>
                                      </p:to>
                                    </p:set>
                                  </p:childTnLst>
                                </p:cTn>
                              </p:par>
                            </p:childTnLst>
                          </p:cTn>
                        </p:par>
                      </p:childTnLst>
                    </p:cTn>
                  </p:par>
                  <p:par>
                    <p:cTn id="1523" nodeType="clickEffect" fill="hold">
                      <p:stCondLst>
                        <p:cond delay="indefinite"/>
                      </p:stCondLst>
                      <p:childTnLst>
                        <p:par>
                          <p:cTn id="1524" nodeType="withEffect" fill="hold">
                            <p:stCondLst>
                              <p:cond delay="0"/>
                            </p:stCondLst>
                            <p:childTnLst>
                              <p:par>
                                <p:cTn id="1525" nodeType="clickEffect" fill="hold" presetClass="entr" presetID="1">
                                  <p:stCondLst>
                                    <p:cond delay="0"/>
                                  </p:stCondLst>
                                  <p:childTnLst>
                                    <p:set>
                                      <p:cBhvr>
                                        <p:cTn id="1526" dur="1" fill="hold">
                                          <p:stCondLst>
                                            <p:cond delay="499"/>
                                          </p:stCondLst>
                                        </p:cTn>
                                        <p:tgtEl>
                                          <p:spTgt spid="2449"/>
                                        </p:tgtEl>
                                        <p:attrNameLst>
                                          <p:attrName>style.visibility</p:attrName>
                                        </p:attrNameLst>
                                      </p:cBhvr>
                                      <p:to>
                                        <p:strVal val="visible"/>
                                      </p:to>
                                    </p:set>
                                  </p:childTnLst>
                                </p:cTn>
                              </p:par>
                            </p:childTnLst>
                          </p:cTn>
                        </p:par>
                      </p:childTnLst>
                    </p:cTn>
                  </p:par>
                  <p:par>
                    <p:cTn id="1527" nodeType="clickEffect" fill="hold">
                      <p:stCondLst>
                        <p:cond delay="indefinite"/>
                      </p:stCondLst>
                      <p:childTnLst>
                        <p:par>
                          <p:cTn id="1528" nodeType="withEffect" fill="hold">
                            <p:stCondLst>
                              <p:cond delay="0"/>
                            </p:stCondLst>
                            <p:childTnLst>
                              <p:par>
                                <p:cTn id="1529" nodeType="clickEffect" fill="hold" presetClass="entr" presetID="1">
                                  <p:stCondLst>
                                    <p:cond delay="0"/>
                                  </p:stCondLst>
                                  <p:childTnLst>
                                    <p:set>
                                      <p:cBhvr>
                                        <p:cTn id="1530" dur="1" fill="hold">
                                          <p:stCondLst>
                                            <p:cond delay="499"/>
                                          </p:stCondLst>
                                        </p:cTn>
                                        <p:tgtEl>
                                          <p:spTgt spid="2450"/>
                                        </p:tgtEl>
                                        <p:attrNameLst>
                                          <p:attrName>style.visibility</p:attrName>
                                        </p:attrNameLst>
                                      </p:cBhvr>
                                      <p:to>
                                        <p:strVal val="visible"/>
                                      </p:to>
                                    </p:set>
                                  </p:childTnLst>
                                </p:cTn>
                              </p:par>
                            </p:childTnLst>
                          </p:cTn>
                        </p:par>
                      </p:childTnLst>
                    </p:cTn>
                  </p:par>
                  <p:par>
                    <p:cTn id="1531" nodeType="clickEffect" fill="hold">
                      <p:stCondLst>
                        <p:cond delay="indefinite"/>
                      </p:stCondLst>
                      <p:childTnLst>
                        <p:par>
                          <p:cTn id="1532" nodeType="withEffect" fill="hold">
                            <p:stCondLst>
                              <p:cond delay="0"/>
                            </p:stCondLst>
                            <p:childTnLst>
                              <p:par>
                                <p:cTn id="1533" nodeType="clickEffect" fill="hold" presetClass="entr" presetID="1">
                                  <p:stCondLst>
                                    <p:cond delay="0"/>
                                  </p:stCondLst>
                                  <p:childTnLst>
                                    <p:set>
                                      <p:cBhvr>
                                        <p:cTn id="1534" dur="1" fill="hold">
                                          <p:stCondLst>
                                            <p:cond delay="499"/>
                                          </p:stCondLst>
                                        </p:cTn>
                                        <p:tgtEl>
                                          <p:spTgt spid="2451"/>
                                        </p:tgtEl>
                                        <p:attrNameLst>
                                          <p:attrName>style.visibility</p:attrName>
                                        </p:attrNameLst>
                                      </p:cBhvr>
                                      <p:to>
                                        <p:strVal val="visible"/>
                                      </p:to>
                                    </p:set>
                                  </p:childTnLst>
                                </p:cTn>
                              </p:par>
                            </p:childTnLst>
                          </p:cTn>
                        </p:par>
                      </p:childTnLst>
                    </p:cTn>
                  </p:par>
                  <p:par>
                    <p:cTn id="1535" nodeType="clickEffect" fill="hold">
                      <p:stCondLst>
                        <p:cond delay="indefinite"/>
                      </p:stCondLst>
                      <p:childTnLst>
                        <p:par>
                          <p:cTn id="1536" nodeType="withEffect" fill="hold">
                            <p:stCondLst>
                              <p:cond delay="0"/>
                            </p:stCondLst>
                            <p:childTnLst>
                              <p:par>
                                <p:cTn id="1537" nodeType="clickEffect" fill="hold" presetClass="entr" presetID="1">
                                  <p:stCondLst>
                                    <p:cond delay="0"/>
                                  </p:stCondLst>
                                  <p:childTnLst>
                                    <p:set>
                                      <p:cBhvr>
                                        <p:cTn id="1538" dur="1" fill="hold">
                                          <p:stCondLst>
                                            <p:cond delay="499"/>
                                          </p:stCondLst>
                                        </p:cTn>
                                        <p:tgtEl>
                                          <p:spTgt spid="2452"/>
                                        </p:tgtEl>
                                        <p:attrNameLst>
                                          <p:attrName>style.visibility</p:attrName>
                                        </p:attrNameLst>
                                      </p:cBhvr>
                                      <p:to>
                                        <p:strVal val="visible"/>
                                      </p:to>
                                    </p:set>
                                  </p:childTnLst>
                                </p:cTn>
                              </p:par>
                            </p:childTnLst>
                          </p:cTn>
                        </p:par>
                        <p:par>
                          <p:cTn id="1539" nodeType="afterEffect" fill="hold">
                            <p:stCondLst>
                              <p:cond delay="500"/>
                            </p:stCondLst>
                            <p:childTnLst>
                              <p:par>
                                <p:cTn id="1540" nodeType="afterEffect" fill="hold" presetClass="entr" presetID="1">
                                  <p:stCondLst>
                                    <p:cond delay="0"/>
                                  </p:stCondLst>
                                  <p:childTnLst>
                                    <p:set>
                                      <p:cBhvr>
                                        <p:cTn id="1541" dur="1" fill="hold">
                                          <p:stCondLst>
                                            <p:cond delay="499"/>
                                          </p:stCondLst>
                                        </p:cTn>
                                        <p:tgtEl>
                                          <p:spTgt spid="244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3" name="TextShape 1"/>
          <p:cNvSpPr txBox="1"/>
          <p:nvPr/>
        </p:nvSpPr>
        <p:spPr>
          <a:xfrm>
            <a:off x="304920" y="152280"/>
            <a:ext cx="8534160" cy="684000"/>
          </a:xfrm>
          <a:prstGeom prst="rect">
            <a:avLst/>
          </a:prstGeom>
          <a:noFill/>
          <a:ln>
            <a:noFill/>
          </a:ln>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Presenting your slides</a:t>
            </a:r>
            <a:endParaRPr b="0" lang="en-US" sz="2400" spc="-1" strike="noStrike">
              <a:solidFill>
                <a:srgbClr val="000000"/>
              </a:solidFill>
              <a:latin typeface="Comic Sans MS"/>
            </a:endParaRPr>
          </a:p>
        </p:txBody>
      </p:sp>
      <p:sp>
        <p:nvSpPr>
          <p:cNvPr id="2454" name="CustomShape 2"/>
          <p:cNvSpPr/>
          <p:nvPr/>
        </p:nvSpPr>
        <p:spPr>
          <a:xfrm>
            <a:off x="762120" y="1752480"/>
            <a:ext cx="7467120" cy="639000"/>
          </a:xfrm>
          <a:prstGeom prst="rect">
            <a:avLst/>
          </a:prstGeom>
          <a:noFill/>
          <a:ln>
            <a:noFill/>
          </a:ln>
        </p:spPr>
        <p:style>
          <a:lnRef idx="0"/>
          <a:fillRef idx="0"/>
          <a:effectRef idx="0"/>
          <a:fontRef idx="minor"/>
        </p:style>
        <p:txBody>
          <a:bodyPr lIns="90000" rIns="90000" tIns="45000" bIns="45000"/>
          <a:p>
            <a:pPr marL="380880" indent="-380520">
              <a:lnSpc>
                <a:spcPct val="100000"/>
              </a:lnSpc>
              <a:spcBef>
                <a:spcPts val="1440"/>
              </a:spcBef>
            </a:pPr>
            <a:r>
              <a:rPr b="0" lang="en-US" sz="3600" spc="-1" strike="noStrike">
                <a:solidFill>
                  <a:srgbClr val="000000"/>
                </a:solidFill>
                <a:latin typeface="Comic Sans MS"/>
              </a:rPr>
              <a:t>Use animation effects</a:t>
            </a:r>
            <a:endParaRPr b="0" lang="en-US" sz="3600" spc="-1" strike="noStrike">
              <a:latin typeface="Arial"/>
            </a:endParaRPr>
          </a:p>
        </p:txBody>
      </p:sp>
      <p:sp>
        <p:nvSpPr>
          <p:cNvPr id="2455" name="CustomShape 3"/>
          <p:cNvSpPr/>
          <p:nvPr/>
        </p:nvSpPr>
        <p:spPr>
          <a:xfrm>
            <a:off x="1333080" y="2590920"/>
            <a:ext cx="119160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d2611c"/>
                </a:solidFill>
                <a:latin typeface="Comic Sans MS"/>
              </a:rPr>
              <a:t>very</a:t>
            </a:r>
            <a:endParaRPr b="0" lang="en-US" sz="3600" spc="-1" strike="noStrike">
              <a:latin typeface="Arial"/>
            </a:endParaRPr>
          </a:p>
        </p:txBody>
      </p:sp>
      <p:sp>
        <p:nvSpPr>
          <p:cNvPr id="2456" name="CustomShape 4"/>
          <p:cNvSpPr/>
          <p:nvPr/>
        </p:nvSpPr>
        <p:spPr>
          <a:xfrm>
            <a:off x="2933280" y="3048120"/>
            <a:ext cx="119160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fe8637"/>
                </a:solidFill>
                <a:latin typeface="Comic Sans MS"/>
              </a:rPr>
              <a:t>very</a:t>
            </a:r>
            <a:endParaRPr b="0" lang="en-US" sz="3600" spc="-1" strike="noStrike">
              <a:latin typeface="Arial"/>
            </a:endParaRPr>
          </a:p>
        </p:txBody>
      </p:sp>
      <p:sp>
        <p:nvSpPr>
          <p:cNvPr id="2457" name="CustomShape 5"/>
          <p:cNvSpPr/>
          <p:nvPr/>
        </p:nvSpPr>
        <p:spPr>
          <a:xfrm>
            <a:off x="5752800" y="3200400"/>
            <a:ext cx="119160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3b435b"/>
                </a:solidFill>
                <a:latin typeface="Comic Sans MS"/>
              </a:rPr>
              <a:t>very</a:t>
            </a:r>
            <a:endParaRPr b="0" lang="en-US" sz="3600" spc="-1" strike="noStrike">
              <a:latin typeface="Arial"/>
            </a:endParaRPr>
          </a:p>
        </p:txBody>
      </p:sp>
      <p:sp>
        <p:nvSpPr>
          <p:cNvPr id="2458" name="CustomShape 6"/>
          <p:cNvSpPr/>
          <p:nvPr/>
        </p:nvSpPr>
        <p:spPr>
          <a:xfrm>
            <a:off x="4457160" y="3657600"/>
            <a:ext cx="119160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ff9933"/>
                </a:solidFill>
                <a:latin typeface="Comic Sans MS"/>
              </a:rPr>
              <a:t>very</a:t>
            </a:r>
            <a:endParaRPr b="0" lang="en-US" sz="3600" spc="-1" strike="noStrike">
              <a:latin typeface="Arial"/>
            </a:endParaRPr>
          </a:p>
        </p:txBody>
      </p:sp>
      <p:sp>
        <p:nvSpPr>
          <p:cNvPr id="2459" name="CustomShape 7"/>
          <p:cNvSpPr/>
          <p:nvPr/>
        </p:nvSpPr>
        <p:spPr>
          <a:xfrm>
            <a:off x="1485360" y="3733920"/>
            <a:ext cx="119160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66ccff"/>
                </a:solidFill>
                <a:latin typeface="Comic Sans MS"/>
              </a:rPr>
              <a:t>very</a:t>
            </a:r>
            <a:endParaRPr b="0" lang="en-US" sz="3600" spc="-1" strike="noStrike">
              <a:latin typeface="Arial"/>
            </a:endParaRPr>
          </a:p>
        </p:txBody>
      </p:sp>
      <p:sp>
        <p:nvSpPr>
          <p:cNvPr id="2460" name="CustomShape 8"/>
          <p:cNvSpPr/>
          <p:nvPr/>
        </p:nvSpPr>
        <p:spPr>
          <a:xfrm>
            <a:off x="3085560" y="4038480"/>
            <a:ext cx="119160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000000"/>
                </a:solidFill>
                <a:latin typeface="Comic Sans MS"/>
              </a:rPr>
              <a:t>very</a:t>
            </a:r>
            <a:endParaRPr b="0" lang="en-US" sz="3600" spc="-1" strike="noStrike">
              <a:latin typeface="Arial"/>
            </a:endParaRPr>
          </a:p>
        </p:txBody>
      </p:sp>
      <p:sp>
        <p:nvSpPr>
          <p:cNvPr id="2461" name="CustomShape 9"/>
          <p:cNvSpPr/>
          <p:nvPr/>
        </p:nvSpPr>
        <p:spPr>
          <a:xfrm>
            <a:off x="4914360" y="2666880"/>
            <a:ext cx="119160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000000"/>
                </a:solidFill>
                <a:latin typeface="Comic Sans MS"/>
              </a:rPr>
              <a:t>very</a:t>
            </a:r>
            <a:endParaRPr b="0" lang="en-US" sz="3600" spc="-1" strike="noStrike">
              <a:latin typeface="Arial"/>
            </a:endParaRPr>
          </a:p>
        </p:txBody>
      </p:sp>
      <p:sp>
        <p:nvSpPr>
          <p:cNvPr id="2462" name="CustomShape 10"/>
          <p:cNvSpPr/>
          <p:nvPr/>
        </p:nvSpPr>
        <p:spPr>
          <a:xfrm>
            <a:off x="4243320" y="5029200"/>
            <a:ext cx="2278080" cy="639000"/>
          </a:xfrm>
          <a:prstGeom prst="rect">
            <a:avLst/>
          </a:prstGeom>
          <a:noFill/>
          <a:ln>
            <a:noFill/>
          </a:ln>
        </p:spPr>
        <p:style>
          <a:lnRef idx="0"/>
          <a:fillRef idx="0"/>
          <a:effectRef idx="0"/>
          <a:fontRef idx="minor"/>
        </p:style>
        <p:txBody>
          <a:bodyPr wrap="none" lIns="90000" rIns="90000" tIns="45000" bIns="45000"/>
          <a:p>
            <a:pPr>
              <a:lnSpc>
                <a:spcPct val="100000"/>
              </a:lnSpc>
              <a:spcBef>
                <a:spcPts val="1440"/>
              </a:spcBef>
            </a:pPr>
            <a:r>
              <a:rPr b="0" lang="en-US" sz="3600" spc="-1" strike="noStrike">
                <a:solidFill>
                  <a:srgbClr val="000000"/>
                </a:solidFill>
                <a:latin typeface="Comic Sans MS"/>
              </a:rPr>
              <a:t>sparingly</a:t>
            </a:r>
            <a:endParaRPr b="0" lang="en-US" sz="3600" spc="-1" strike="noStrike">
              <a:latin typeface="Arial"/>
            </a:endParaRPr>
          </a:p>
        </p:txBody>
      </p:sp>
    </p:spTree>
  </p:cSld>
  <p:timing>
    <p:tnLst>
      <p:par>
        <p:cTn id="1542" dur="indefinite" restart="never" nodeType="tmRoot">
          <p:childTnLst>
            <p:seq>
              <p:cTn id="1543" dur="indefinite" nodeType="mainSeq">
                <p:childTnLst>
                  <p:par>
                    <p:cTn id="1544" nodeType="clickEffect" fill="hold">
                      <p:stCondLst>
                        <p:cond delay="0"/>
                      </p:stCondLst>
                      <p:childTnLst>
                        <p:par>
                          <p:cTn id="1545" nodeType="withEffect" fill="hold">
                            <p:stCondLst>
                              <p:cond delay="0"/>
                            </p:stCondLst>
                            <p:childTnLst>
                              <p:par>
                                <p:cTn id="1546" nodeType="afterEffect" fill="hold" presetClass="entr" presetID="2" presetSubtype="6">
                                  <p:stCondLst>
                                    <p:cond delay="0"/>
                                  </p:stCondLst>
                                  <p:childTnLst>
                                    <p:set>
                                      <p:cBhvr>
                                        <p:cTn id="1547" dur="1" fill="hold">
                                          <p:stCondLst>
                                            <p:cond delay="0"/>
                                          </p:stCondLst>
                                        </p:cTn>
                                        <p:tgtEl>
                                          <p:spTgt spid="2454"/>
                                        </p:tgtEl>
                                        <p:attrNameLst>
                                          <p:attrName>style.visibility</p:attrName>
                                        </p:attrNameLst>
                                      </p:cBhvr>
                                      <p:to>
                                        <p:strVal val="visible"/>
                                      </p:to>
                                    </p:set>
                                    <p:anim calcmode="lin" valueType="num">
                                      <p:cBhvr additive="repl">
                                        <p:cTn id="1548" dur="75" fill="hold"/>
                                        <p:tgtEl>
                                          <p:spTgt spid="2454"/>
                                        </p:tgtEl>
                                        <p:attrNameLst>
                                          <p:attrName>ppt_x</p:attrName>
                                        </p:attrNameLst>
                                      </p:cBhvr>
                                      <p:tavLst>
                                        <p:tav tm="0">
                                          <p:val>
                                            <p:strVal val="1+#ppt_w/2"/>
                                          </p:val>
                                        </p:tav>
                                        <p:tav tm="100000">
                                          <p:val>
                                            <p:strVal val="#ppt_x"/>
                                          </p:val>
                                        </p:tav>
                                      </p:tavLst>
                                    </p:anim>
                                    <p:anim calcmode="lin" valueType="num">
                                      <p:cBhvr additive="repl">
                                        <p:cTn id="1549" dur="75" fill="hold"/>
                                        <p:tgtEl>
                                          <p:spTgt spid="2454"/>
                                        </p:tgtEl>
                                        <p:attrNameLst>
                                          <p:attrName>ppt_y</p:attrName>
                                        </p:attrNameLst>
                                      </p:cBhvr>
                                      <p:tavLst>
                                        <p:tav tm="0">
                                          <p:val>
                                            <p:strVal val="1+#ppt_h/2"/>
                                          </p:val>
                                        </p:tav>
                                        <p:tav tm="100000">
                                          <p:val>
                                            <p:strVal val="#ppt_y"/>
                                          </p:val>
                                        </p:tav>
                                      </p:tavLst>
                                    </p:anim>
                                  </p:childTnLst>
                                </p:cTn>
                              </p:par>
                            </p:childTnLst>
                          </p:cTn>
                        </p:par>
                        <p:par>
                          <p:cTn id="1550" nodeType="afterEffect" fill="hold">
                            <p:stCondLst>
                              <p:cond delay="1425"/>
                            </p:stCondLst>
                            <p:childTnLst>
                              <p:par>
                                <p:cTn id="1551" nodeType="afterEffect" fill="hold" presetClass="entr" presetID="15">
                                  <p:stCondLst>
                                    <p:cond delay="0"/>
                                  </p:stCondLst>
                                  <p:childTnLst>
                                    <p:set>
                                      <p:cBhvr>
                                        <p:cTn id="1552" dur="1" fill="hold">
                                          <p:stCondLst>
                                            <p:cond delay="0"/>
                                          </p:stCondLst>
                                        </p:cTn>
                                        <p:tgtEl>
                                          <p:spTgt spid="2455"/>
                                        </p:tgtEl>
                                        <p:attrNameLst>
                                          <p:attrName>style.visibility</p:attrName>
                                        </p:attrNameLst>
                                      </p:cBhvr>
                                      <p:to>
                                        <p:strVal val="visible"/>
                                      </p:to>
                                    </p:set>
                                    <p:anim calcmode="lin" valueType="num">
                                      <p:cBhvr additive="repl">
                                        <p:cTn id="1553" dur="1000" fill="hold"/>
                                        <p:tgtEl>
                                          <p:spTgt spid="2455"/>
                                        </p:tgtEl>
                                        <p:attrNameLst>
                                          <p:attrName>ppt_w</p:attrName>
                                        </p:attrNameLst>
                                      </p:cBhvr>
                                      <p:tavLst>
                                        <p:tav tm="0">
                                          <p:val>
                                            <p:fltVal val="0"/>
                                          </p:val>
                                        </p:tav>
                                        <p:tav tm="100000">
                                          <p:val>
                                            <p:strVal val="#ppt_w"/>
                                          </p:val>
                                        </p:tav>
                                      </p:tavLst>
                                    </p:anim>
                                    <p:anim calcmode="lin" valueType="num">
                                      <p:cBhvr additive="repl">
                                        <p:cTn id="1554" dur="1000" fill="hold"/>
                                        <p:tgtEl>
                                          <p:spTgt spid="2455"/>
                                        </p:tgtEl>
                                        <p:attrNameLst>
                                          <p:attrName>ppt_h</p:attrName>
                                        </p:attrNameLst>
                                      </p:cBhvr>
                                      <p:tavLst>
                                        <p:tav tm="0">
                                          <p:val>
                                            <p:fltVal val="0"/>
                                          </p:val>
                                        </p:tav>
                                        <p:tav tm="100000">
                                          <p:val>
                                            <p:strVal val="#ppt_h"/>
                                          </p:val>
                                        </p:tav>
                                      </p:tavLst>
                                    </p:anim>
                                    <p:anim calcmode="lin" valueType="num">
                                      <p:cBhvr additive="repl">
                                        <p:cTn id="1555" dur="1000" fill="hold"/>
                                        <p:tgtEl>
                                          <p:spTgt spid="2455"/>
                                        </p:tgtEl>
                                        <p:attrNameLst>
                                          <p:attrName>ppt_x</p:attrName>
                                        </p:attrNameLst>
                                      </p:cBhvr>
                                      <p:tavLst>
                                        <p:tav tm="0">
                                          <p:val>
                                            <p:fltVal val="0"/>
                                          </p:val>
                                        </p:tav>
                                        <p:tav tm="100000">
                                          <p:val>
                                            <p:fltVal val="1"/>
                                          </p:val>
                                        </p:tav>
                                      </p:tavLst>
                                    </p:anim>
                                    <p:anim calcmode="lin" valueType="num">
                                      <p:cBhvr additive="repl">
                                        <p:cTn id="1556" dur="1000" fill="hold"/>
                                        <p:tgtEl>
                                          <p:spTgt spid="2455"/>
                                        </p:tgtEl>
                                        <p:attrNameLst>
                                          <p:attrName>ppt_y</p:attrName>
                                        </p:attrNameLst>
                                      </p:cBhvr>
                                      <p:tavLst>
                                        <p:tav tm="0">
                                          <p:val>
                                            <p:fltVal val="0"/>
                                          </p:val>
                                        </p:tav>
                                        <p:tav tm="100000">
                                          <p:val>
                                            <p:fltVal val="1"/>
                                          </p:val>
                                        </p:tav>
                                      </p:tavLst>
                                    </p:anim>
                                  </p:childTnLst>
                                </p:cTn>
                              </p:par>
                            </p:childTnLst>
                          </p:cTn>
                        </p:par>
                        <p:par>
                          <p:cTn id="1557" nodeType="afterEffect" fill="hold">
                            <p:stCondLst>
                              <p:cond delay="2425"/>
                            </p:stCondLst>
                            <p:childTnLst>
                              <p:par>
                                <p:cTn id="1558" nodeType="afterEffect" fill="hold" presetClass="entr" presetID="9">
                                  <p:stCondLst>
                                    <p:cond delay="0"/>
                                  </p:stCondLst>
                                  <p:childTnLst>
                                    <p:set>
                                      <p:cBhvr>
                                        <p:cTn id="1559" dur="1" fill="hold">
                                          <p:stCondLst>
                                            <p:cond delay="0"/>
                                          </p:stCondLst>
                                        </p:cTn>
                                        <p:tgtEl>
                                          <p:spTgt spid="2456"/>
                                        </p:tgtEl>
                                        <p:attrNameLst>
                                          <p:attrName>style.visibility</p:attrName>
                                        </p:attrNameLst>
                                      </p:cBhvr>
                                      <p:to>
                                        <p:strVal val="visible"/>
                                      </p:to>
                                    </p:set>
                                    <p:animEffect filter="dissolve" transition="in">
                                      <p:cBhvr additive="repl">
                                        <p:cTn id="1560" dur="500"/>
                                        <p:tgtEl>
                                          <p:spTgt spid="2456"/>
                                        </p:tgtEl>
                                      </p:cBhvr>
                                    </p:animEffect>
                                  </p:childTnLst>
                                </p:cTn>
                              </p:par>
                            </p:childTnLst>
                          </p:cTn>
                        </p:par>
                        <p:par>
                          <p:cTn id="1561" nodeType="afterEffect" fill="hold">
                            <p:stCondLst>
                              <p:cond delay="2925"/>
                            </p:stCondLst>
                            <p:childTnLst>
                              <p:par>
                                <p:cTn id="1562" nodeType="afterEffect" fill="hold" presetClass="entr" presetID="5" presetSubtype="10">
                                  <p:stCondLst>
                                    <p:cond delay="0"/>
                                  </p:stCondLst>
                                  <p:childTnLst>
                                    <p:set>
                                      <p:cBhvr>
                                        <p:cTn id="1563" dur="1" fill="hold">
                                          <p:stCondLst>
                                            <p:cond delay="0"/>
                                          </p:stCondLst>
                                        </p:cTn>
                                        <p:tgtEl>
                                          <p:spTgt spid="2457"/>
                                        </p:tgtEl>
                                        <p:attrNameLst>
                                          <p:attrName>style.visibility</p:attrName>
                                        </p:attrNameLst>
                                      </p:cBhvr>
                                      <p:to>
                                        <p:strVal val="visible"/>
                                      </p:to>
                                    </p:set>
                                    <p:animEffect filter="checkerboard(across)" transition="in">
                                      <p:cBhvr additive="repl">
                                        <p:cTn id="1564" dur="500"/>
                                        <p:tgtEl>
                                          <p:spTgt spid="2457"/>
                                        </p:tgtEl>
                                      </p:cBhvr>
                                    </p:animEffect>
                                  </p:childTnLst>
                                </p:cTn>
                              </p:par>
                            </p:childTnLst>
                          </p:cTn>
                        </p:par>
                        <p:par>
                          <p:cTn id="1565" nodeType="afterEffect" fill="hold">
                            <p:stCondLst>
                              <p:cond delay="3425"/>
                            </p:stCondLst>
                            <p:childTnLst>
                              <p:par>
                                <p:cTn id="1566" nodeType="afterEffect" fill="hold" presetClass="entr" presetID="4" presetSubtype="16">
                                  <p:stCondLst>
                                    <p:cond delay="0"/>
                                  </p:stCondLst>
                                  <p:childTnLst>
                                    <p:set>
                                      <p:cBhvr>
                                        <p:cTn id="1567" dur="1" fill="hold">
                                          <p:stCondLst>
                                            <p:cond delay="0"/>
                                          </p:stCondLst>
                                        </p:cTn>
                                        <p:tgtEl>
                                          <p:spTgt spid="2458"/>
                                        </p:tgtEl>
                                        <p:attrNameLst>
                                          <p:attrName>style.visibility</p:attrName>
                                        </p:attrNameLst>
                                      </p:cBhvr>
                                      <p:to>
                                        <p:strVal val="visible"/>
                                      </p:to>
                                    </p:set>
                                    <p:animEffect filter="box(in)" transition="in">
                                      <p:cBhvr additive="repl">
                                        <p:cTn id="1568" dur="500"/>
                                        <p:tgtEl>
                                          <p:spTgt spid="2458"/>
                                        </p:tgtEl>
                                      </p:cBhvr>
                                    </p:animEffect>
                                  </p:childTnLst>
                                </p:cTn>
                              </p:par>
                            </p:childTnLst>
                          </p:cTn>
                        </p:par>
                        <p:par>
                          <p:cTn id="1569" nodeType="afterEffect" fill="hold">
                            <p:stCondLst>
                              <p:cond delay="3925"/>
                            </p:stCondLst>
                            <p:childTnLst>
                              <p:par>
                                <p:cTn id="1570" nodeType="afterEffect" fill="hold" presetClass="entr" presetID="2" presetSubtype="1">
                                  <p:stCondLst>
                                    <p:cond delay="0"/>
                                  </p:stCondLst>
                                  <p:childTnLst>
                                    <p:set>
                                      <p:cBhvr>
                                        <p:cTn id="1571" dur="1" fill="hold">
                                          <p:stCondLst>
                                            <p:cond delay="0"/>
                                          </p:stCondLst>
                                        </p:cTn>
                                        <p:tgtEl>
                                          <p:spTgt spid="2459"/>
                                        </p:tgtEl>
                                        <p:attrNameLst>
                                          <p:attrName>style.visibility</p:attrName>
                                        </p:attrNameLst>
                                      </p:cBhvr>
                                      <p:to>
                                        <p:strVal val="visible"/>
                                      </p:to>
                                    </p:set>
                                    <p:anim calcmode="lin" valueType="num">
                                      <p:cBhvr additive="repl">
                                        <p:cTn id="1572" dur="500" fill="hold"/>
                                        <p:tgtEl>
                                          <p:spTgt spid="2459"/>
                                        </p:tgtEl>
                                        <p:attrNameLst>
                                          <p:attrName>ppt_x</p:attrName>
                                        </p:attrNameLst>
                                      </p:cBhvr>
                                      <p:tavLst>
                                        <p:tav tm="0">
                                          <p:val>
                                            <p:strVal val="#ppt_x"/>
                                          </p:val>
                                        </p:tav>
                                        <p:tav tm="100000">
                                          <p:val>
                                            <p:strVal val="#ppt_x"/>
                                          </p:val>
                                        </p:tav>
                                      </p:tavLst>
                                    </p:anim>
                                    <p:anim calcmode="lin" valueType="num">
                                      <p:cBhvr additive="repl">
                                        <p:cTn id="1573" dur="500" fill="hold"/>
                                        <p:tgtEl>
                                          <p:spTgt spid="2459"/>
                                        </p:tgtEl>
                                        <p:attrNameLst>
                                          <p:attrName>ppt_y</p:attrName>
                                        </p:attrNameLst>
                                      </p:cBhvr>
                                      <p:tavLst>
                                        <p:tav tm="0">
                                          <p:val>
                                            <p:strVal val="0-#ppt_h/2"/>
                                          </p:val>
                                        </p:tav>
                                        <p:tav tm="100000">
                                          <p:val>
                                            <p:strVal val="#ppt_y"/>
                                          </p:val>
                                        </p:tav>
                                      </p:tavLst>
                                    </p:anim>
                                  </p:childTnLst>
                                </p:cTn>
                              </p:par>
                            </p:childTnLst>
                          </p:cTn>
                        </p:par>
                        <p:par>
                          <p:cTn id="1574" nodeType="afterEffect" fill="hold">
                            <p:stCondLst>
                              <p:cond delay="4425"/>
                            </p:stCondLst>
                            <p:childTnLst>
                              <p:par>
                                <p:cTn id="1575" nodeType="afterEffect" fill="hold" presetClass="entr" presetID="23" presetSubtype="16">
                                  <p:stCondLst>
                                    <p:cond delay="0"/>
                                  </p:stCondLst>
                                  <p:childTnLst>
                                    <p:set>
                                      <p:cBhvr>
                                        <p:cTn id="1576" dur="1" fill="hold">
                                          <p:stCondLst>
                                            <p:cond delay="0"/>
                                          </p:stCondLst>
                                        </p:cTn>
                                        <p:tgtEl>
                                          <p:spTgt spid="2460"/>
                                        </p:tgtEl>
                                        <p:attrNameLst>
                                          <p:attrName>style.visibility</p:attrName>
                                        </p:attrNameLst>
                                      </p:cBhvr>
                                      <p:to>
                                        <p:strVal val="visible"/>
                                      </p:to>
                                    </p:set>
                                    <p:anim calcmode="lin" valueType="num">
                                      <p:cBhvr additive="repl">
                                        <p:cTn id="1577" dur="500" fill="hold"/>
                                        <p:tgtEl>
                                          <p:spTgt spid="2460"/>
                                        </p:tgtEl>
                                        <p:attrNameLst>
                                          <p:attrName>ppt_w</p:attrName>
                                        </p:attrNameLst>
                                      </p:cBhvr>
                                      <p:tavLst>
                                        <p:tav tm="0">
                                          <p:val>
                                            <p:fltVal val="0"/>
                                          </p:val>
                                        </p:tav>
                                        <p:tav tm="100000">
                                          <p:val>
                                            <p:strVal val="#ppt_w"/>
                                          </p:val>
                                        </p:tav>
                                      </p:tavLst>
                                    </p:anim>
                                    <p:anim calcmode="lin" valueType="num">
                                      <p:cBhvr additive="repl">
                                        <p:cTn id="1578" dur="500" fill="hold"/>
                                        <p:tgtEl>
                                          <p:spTgt spid="2460"/>
                                        </p:tgtEl>
                                        <p:attrNameLst>
                                          <p:attrName>ppt_h</p:attrName>
                                        </p:attrNameLst>
                                      </p:cBhvr>
                                      <p:tavLst>
                                        <p:tav tm="0">
                                          <p:val>
                                            <p:fltVal val="0"/>
                                          </p:val>
                                        </p:tav>
                                        <p:tav tm="100000">
                                          <p:val>
                                            <p:strVal val="#ppt_h"/>
                                          </p:val>
                                        </p:tav>
                                      </p:tavLst>
                                    </p:anim>
                                  </p:childTnLst>
                                </p:cTn>
                              </p:par>
                            </p:childTnLst>
                          </p:cTn>
                        </p:par>
                        <p:par>
                          <p:cTn id="1579" nodeType="afterEffect" fill="hold">
                            <p:stCondLst>
                              <p:cond delay="4925"/>
                            </p:stCondLst>
                            <p:childTnLst>
                              <p:par>
                                <p:cTn id="1580" nodeType="afterEffect" fill="hold" presetClass="entr" presetID="18" presetSubtype="12">
                                  <p:stCondLst>
                                    <p:cond delay="0"/>
                                  </p:stCondLst>
                                  <p:childTnLst>
                                    <p:set>
                                      <p:cBhvr>
                                        <p:cTn id="1581" dur="1" fill="hold">
                                          <p:stCondLst>
                                            <p:cond delay="0"/>
                                          </p:stCondLst>
                                        </p:cTn>
                                        <p:tgtEl>
                                          <p:spTgt spid="2461"/>
                                        </p:tgtEl>
                                        <p:attrNameLst>
                                          <p:attrName>style.visibility</p:attrName>
                                        </p:attrNameLst>
                                      </p:cBhvr>
                                      <p:to>
                                        <p:strVal val="visible"/>
                                      </p:to>
                                    </p:set>
                                    <p:animEffect filter="strips(downLeft)" transition="in">
                                      <p:cBhvr additive="repl">
                                        <p:cTn id="1582" dur="500"/>
                                        <p:tgtEl>
                                          <p:spTgt spid="2461"/>
                                        </p:tgtEl>
                                      </p:cBhvr>
                                    </p:animEffect>
                                  </p:childTnLst>
                                </p:cTn>
                              </p:par>
                            </p:childTnLst>
                          </p:cTn>
                        </p:par>
                        <p:par>
                          <p:cTn id="1583" nodeType="afterEffect" fill="hold">
                            <p:stCondLst>
                              <p:cond delay="5425"/>
                            </p:stCondLst>
                            <p:childTnLst>
                              <p:par>
                                <p:cTn id="1584" nodeType="afterEffect" fill="hold" presetClass="entr" presetID="15">
                                  <p:stCondLst>
                                    <p:cond delay="0"/>
                                  </p:stCondLst>
                                  <p:childTnLst>
                                    <p:set>
                                      <p:cBhvr>
                                        <p:cTn id="1585" dur="1" fill="hold">
                                          <p:stCondLst>
                                            <p:cond delay="0"/>
                                          </p:stCondLst>
                                        </p:cTn>
                                        <p:tgtEl>
                                          <p:spTgt spid="2462"/>
                                        </p:tgtEl>
                                        <p:attrNameLst>
                                          <p:attrName>style.visibility</p:attrName>
                                        </p:attrNameLst>
                                      </p:cBhvr>
                                      <p:to>
                                        <p:strVal val="visible"/>
                                      </p:to>
                                    </p:set>
                                    <p:anim calcmode="lin" valueType="num">
                                      <p:cBhvr additive="repl">
                                        <p:cTn id="1586" dur="1000" fill="hold"/>
                                        <p:tgtEl>
                                          <p:spTgt spid="2462"/>
                                        </p:tgtEl>
                                        <p:attrNameLst>
                                          <p:attrName>ppt_w</p:attrName>
                                        </p:attrNameLst>
                                      </p:cBhvr>
                                      <p:tavLst>
                                        <p:tav tm="0">
                                          <p:val>
                                            <p:fltVal val="0"/>
                                          </p:val>
                                        </p:tav>
                                        <p:tav tm="100000">
                                          <p:val>
                                            <p:strVal val="#ppt_w"/>
                                          </p:val>
                                        </p:tav>
                                      </p:tavLst>
                                    </p:anim>
                                    <p:anim calcmode="lin" valueType="num">
                                      <p:cBhvr additive="repl">
                                        <p:cTn id="1587" dur="1000" fill="hold"/>
                                        <p:tgtEl>
                                          <p:spTgt spid="2462"/>
                                        </p:tgtEl>
                                        <p:attrNameLst>
                                          <p:attrName>ppt_h</p:attrName>
                                        </p:attrNameLst>
                                      </p:cBhvr>
                                      <p:tavLst>
                                        <p:tav tm="0">
                                          <p:val>
                                            <p:fltVal val="0"/>
                                          </p:val>
                                        </p:tav>
                                        <p:tav tm="100000">
                                          <p:val>
                                            <p:strVal val="#ppt_h"/>
                                          </p:val>
                                        </p:tav>
                                      </p:tavLst>
                                    </p:anim>
                                    <p:anim calcmode="lin" valueType="num">
                                      <p:cBhvr additive="repl">
                                        <p:cTn id="1588" dur="1000" fill="hold"/>
                                        <p:tgtEl>
                                          <p:spTgt spid="2462"/>
                                        </p:tgtEl>
                                        <p:attrNameLst>
                                          <p:attrName>ppt_x</p:attrName>
                                        </p:attrNameLst>
                                      </p:cBhvr>
                                      <p:tavLst>
                                        <p:tav tm="0">
                                          <p:val>
                                            <p:fltVal val="0"/>
                                          </p:val>
                                        </p:tav>
                                        <p:tav tm="100000">
                                          <p:val>
                                            <p:fltVal val="1"/>
                                          </p:val>
                                        </p:tav>
                                      </p:tavLst>
                                    </p:anim>
                                    <p:anim calcmode="lin" valueType="num">
                                      <p:cBhvr additive="repl">
                                        <p:cTn id="1589" dur="1000" fill="hold"/>
                                        <p:tgtEl>
                                          <p:spTgt spid="2462"/>
                                        </p:tgtEl>
                                        <p:attrNameLst>
                                          <p:attrName>ppt_y</p:attrName>
                                        </p:attrNameLst>
                                      </p:cBhvr>
                                      <p:tavLst>
                                        <p:tav tm="0">
                                          <p:val>
                                            <p:fltVal val="0"/>
                                          </p:val>
                                        </p:tav>
                                        <p:tav tm="100000">
                                          <p:val>
                                            <p:fltVal val="1"/>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3" name="TextShape 1"/>
          <p:cNvSpPr txBox="1"/>
          <p:nvPr/>
        </p:nvSpPr>
        <p:spPr>
          <a:xfrm>
            <a:off x="304920" y="152280"/>
            <a:ext cx="8534160" cy="1044000"/>
          </a:xfrm>
          <a:prstGeom prst="rect">
            <a:avLst/>
          </a:prstGeom>
          <a:noFill/>
          <a:ln>
            <a:noFill/>
          </a:ln>
        </p:spPr>
        <p:txBody>
          <a:bodyPr lIns="90000" rIns="90000" tIns="45000" bIns="45000" anchor="b">
            <a:normAutofit/>
          </a:bodyPr>
          <a:p>
            <a:pPr algn="ctr">
              <a:lnSpc>
                <a:spcPct val="100000"/>
              </a:lnSpc>
            </a:pPr>
            <a:r>
              <a:rPr b="1" lang="en-US" sz="4800" spc="-1" strike="noStrike" cap="small">
                <a:solidFill>
                  <a:srgbClr val="000000"/>
                </a:solidFill>
                <a:latin typeface="Arial"/>
                <a:ea typeface="ＭＳ Ｐゴシック"/>
              </a:rPr>
              <a:t>Finishing</a:t>
            </a:r>
            <a:endParaRPr b="0" lang="en-US" sz="4800" spc="-1" strike="noStrike">
              <a:solidFill>
                <a:srgbClr val="000000"/>
              </a:solidFill>
              <a:latin typeface="Comic Sans MS"/>
            </a:endParaRPr>
          </a:p>
        </p:txBody>
      </p:sp>
      <p:sp>
        <p:nvSpPr>
          <p:cNvPr id="2464" name="CustomShape 2"/>
          <p:cNvSpPr/>
          <p:nvPr/>
        </p:nvSpPr>
        <p:spPr>
          <a:xfrm>
            <a:off x="762120" y="1556640"/>
            <a:ext cx="7467120" cy="1309320"/>
          </a:xfrm>
          <a:prstGeom prst="rect">
            <a:avLst/>
          </a:prstGeom>
          <a:solidFill>
            <a:srgbClr val="d0b87d"/>
          </a:solidFill>
          <a:ln>
            <a:noFill/>
          </a:ln>
        </p:spPr>
        <p:style>
          <a:lnRef idx="0"/>
          <a:fillRef idx="0"/>
          <a:effectRef idx="0"/>
          <a:fontRef idx="minor"/>
        </p:style>
        <p:txBody>
          <a:bodyPr lIns="90000" rIns="90000" tIns="45000" bIns="45000"/>
          <a:p>
            <a:pPr marL="380880" indent="-380520" algn="ctr">
              <a:lnSpc>
                <a:spcPct val="100000"/>
              </a:lnSpc>
              <a:spcBef>
                <a:spcPts val="1599"/>
              </a:spcBef>
            </a:pPr>
            <a:r>
              <a:rPr b="0" lang="en-US" sz="4000" spc="-1" strike="noStrike">
                <a:solidFill>
                  <a:srgbClr val="000000"/>
                </a:solidFill>
                <a:latin typeface="Comic Sans MS"/>
              </a:rPr>
              <a:t>Absolutely without fail, </a:t>
            </a:r>
            <a:br/>
            <a:r>
              <a:rPr b="0" lang="en-US" sz="4000" spc="-1" strike="noStrike">
                <a:solidFill>
                  <a:srgbClr val="000000"/>
                </a:solidFill>
                <a:latin typeface="Comic Sans MS"/>
              </a:rPr>
              <a:t>finish on time</a:t>
            </a:r>
            <a:endParaRPr b="0" lang="en-US" sz="4000" spc="-1" strike="noStrike">
              <a:latin typeface="Arial"/>
            </a:endParaRPr>
          </a:p>
        </p:txBody>
      </p:sp>
      <p:sp>
        <p:nvSpPr>
          <p:cNvPr id="2465" name="CustomShape 3"/>
          <p:cNvSpPr/>
          <p:nvPr/>
        </p:nvSpPr>
        <p:spPr>
          <a:xfrm>
            <a:off x="762120" y="3352680"/>
            <a:ext cx="7467120" cy="2529000"/>
          </a:xfrm>
          <a:prstGeom prst="rect">
            <a:avLst/>
          </a:prstGeom>
          <a:noFill/>
          <a:ln>
            <a:noFill/>
          </a:ln>
        </p:spPr>
        <p:style>
          <a:lnRef idx="0"/>
          <a:fillRef idx="0"/>
          <a:effectRef idx="0"/>
          <a:fontRef idx="minor"/>
        </p:style>
        <p:txBody>
          <a:bodyPr lIns="90000" rIns="90000" tIns="45000" bIns="45000"/>
          <a:p>
            <a:pPr marL="380880" indent="-380520">
              <a:lnSpc>
                <a:spcPct val="100000"/>
              </a:lnSpc>
              <a:spcBef>
                <a:spcPts val="961"/>
              </a:spcBef>
              <a:buClr>
                <a:srgbClr val="d2611c"/>
              </a:buClr>
              <a:buFont typeface="Wingdings" charset="2"/>
              <a:buChar char=""/>
            </a:pPr>
            <a:r>
              <a:rPr b="0" lang="en-US" sz="2400" spc="-1" strike="noStrike">
                <a:solidFill>
                  <a:srgbClr val="000000"/>
                </a:solidFill>
                <a:latin typeface="Comic Sans MS"/>
              </a:rPr>
              <a:t>Audiences get restive and essentially </a:t>
            </a:r>
            <a:r>
              <a:rPr b="0" lang="en-US" sz="2400" spc="-1" strike="noStrike">
                <a:solidFill>
                  <a:srgbClr val="d2611c"/>
                </a:solidFill>
                <a:latin typeface="Comic Sans MS"/>
              </a:rPr>
              <a:t>stop listening</a:t>
            </a:r>
            <a:r>
              <a:rPr b="0" lang="en-US" sz="2400" spc="-1" strike="noStrike">
                <a:solidFill>
                  <a:srgbClr val="000000"/>
                </a:solidFill>
                <a:latin typeface="Comic Sans MS"/>
              </a:rPr>
              <a:t> when your time is up.  Continuing is very counter productive</a:t>
            </a:r>
            <a:endParaRPr b="0" lang="en-US" sz="2400" spc="-1" strike="noStrike">
              <a:latin typeface="Arial"/>
            </a:endParaRPr>
          </a:p>
          <a:p>
            <a:pPr marL="380880" indent="-380520">
              <a:lnSpc>
                <a:spcPct val="100000"/>
              </a:lnSpc>
              <a:spcBef>
                <a:spcPts val="961"/>
              </a:spcBef>
              <a:buClr>
                <a:srgbClr val="d2611c"/>
              </a:buClr>
              <a:buFont typeface="Wingdings" charset="2"/>
              <a:buChar char=""/>
            </a:pPr>
            <a:r>
              <a:rPr b="0" lang="en-US" sz="2400" spc="-1" strike="noStrike">
                <a:solidFill>
                  <a:srgbClr val="000000"/>
                </a:solidFill>
                <a:latin typeface="Comic Sans MS"/>
              </a:rPr>
              <a:t>Simply truncate and conclude</a:t>
            </a:r>
            <a:endParaRPr b="0" lang="en-US" sz="2400" spc="-1" strike="noStrike">
              <a:latin typeface="Arial"/>
            </a:endParaRPr>
          </a:p>
          <a:p>
            <a:pPr marL="380880" indent="-380520">
              <a:lnSpc>
                <a:spcPct val="100000"/>
              </a:lnSpc>
              <a:spcBef>
                <a:spcPts val="961"/>
              </a:spcBef>
              <a:buClr>
                <a:srgbClr val="d2611c"/>
              </a:buClr>
              <a:buFont typeface="Wingdings" charset="2"/>
              <a:buChar char=""/>
            </a:pPr>
            <a:r>
              <a:rPr b="0" lang="en-US" sz="2400" spc="-1" strike="noStrike">
                <a:solidFill>
                  <a:srgbClr val="000000"/>
                </a:solidFill>
                <a:latin typeface="Comic Sans MS"/>
              </a:rPr>
              <a:t>Do </a:t>
            </a:r>
            <a:r>
              <a:rPr b="0" lang="en-US" sz="2400" spc="-1" strike="noStrike">
                <a:solidFill>
                  <a:srgbClr val="d2611c"/>
                </a:solidFill>
                <a:latin typeface="Comic Sans MS"/>
              </a:rPr>
              <a:t>not</a:t>
            </a:r>
            <a:r>
              <a:rPr b="0" lang="en-US" sz="2400" spc="-1" strike="noStrike">
                <a:solidFill>
                  <a:srgbClr val="000000"/>
                </a:solidFill>
                <a:latin typeface="Comic Sans MS"/>
              </a:rPr>
              <a:t> say “would you like me to go on?” (it’s hard to say “no thanks”)</a:t>
            </a:r>
            <a:endParaRPr b="0" lang="en-US" sz="2400" spc="-1" strike="noStrike">
              <a:latin typeface="Arial"/>
            </a:endParaRPr>
          </a:p>
        </p:txBody>
      </p:sp>
    </p:spTree>
  </p:cSld>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6"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Conclusion: there is hope</a:t>
            </a:r>
            <a:endParaRPr b="0" lang="en-US" sz="3600" spc="-1" strike="noStrike">
              <a:solidFill>
                <a:srgbClr val="000000"/>
              </a:solidFill>
              <a:latin typeface="Comic Sans MS"/>
            </a:endParaRPr>
          </a:p>
        </p:txBody>
      </p:sp>
      <p:sp>
        <p:nvSpPr>
          <p:cNvPr id="2467" name="CustomShape 2"/>
          <p:cNvSpPr/>
          <p:nvPr/>
        </p:nvSpPr>
        <p:spPr>
          <a:xfrm>
            <a:off x="755640" y="1700280"/>
            <a:ext cx="7856280" cy="2284200"/>
          </a:xfrm>
          <a:prstGeom prst="rect">
            <a:avLst/>
          </a:prstGeom>
          <a:solidFill>
            <a:srgbClr val="d0b87d"/>
          </a:solidFill>
          <a:ln>
            <a:noFill/>
          </a:ln>
        </p:spPr>
        <p:style>
          <a:lnRef idx="0"/>
          <a:fillRef idx="0"/>
          <a:effectRef idx="0"/>
          <a:fontRef idx="minor"/>
        </p:style>
        <p:txBody>
          <a:bodyPr lIns="90000" rIns="90000" tIns="45000" bIns="45000"/>
          <a:p>
            <a:pPr algn="ctr">
              <a:lnSpc>
                <a:spcPct val="100000"/>
              </a:lnSpc>
              <a:spcBef>
                <a:spcPts val="1440"/>
              </a:spcBef>
            </a:pPr>
            <a:r>
              <a:rPr b="0" lang="en-US" sz="3600" spc="-1" strike="noStrike">
                <a:solidFill>
                  <a:srgbClr val="000000"/>
                </a:solidFill>
                <a:latin typeface="Comic Sans MS"/>
              </a:rPr>
              <a:t>The general standard is often low.  </a:t>
            </a:r>
            <a:br/>
            <a:r>
              <a:rPr b="0" lang="en-US" sz="3600" spc="-1" strike="noStrike">
                <a:solidFill>
                  <a:srgbClr val="000000"/>
                </a:solidFill>
                <a:latin typeface="Comic Sans MS"/>
              </a:rPr>
              <a:t>You don’t have to be outstanding to stand out</a:t>
            </a:r>
            <a:endParaRPr b="0" lang="en-US" sz="3600" spc="-1" strike="noStrike">
              <a:latin typeface="Arial"/>
            </a:endParaRPr>
          </a:p>
        </p:txBody>
      </p:sp>
      <p:sp>
        <p:nvSpPr>
          <p:cNvPr id="2468" name="CustomShape 3"/>
          <p:cNvSpPr/>
          <p:nvPr/>
        </p:nvSpPr>
        <p:spPr>
          <a:xfrm>
            <a:off x="838080" y="4149720"/>
            <a:ext cx="7467120" cy="1186920"/>
          </a:xfrm>
          <a:prstGeom prst="rect">
            <a:avLst/>
          </a:prstGeom>
          <a:noFill/>
          <a:ln>
            <a:noFill/>
          </a:ln>
        </p:spPr>
        <p:style>
          <a:lnRef idx="0"/>
          <a:fillRef idx="0"/>
          <a:effectRef idx="0"/>
          <a:fontRef idx="minor"/>
        </p:style>
        <p:txBody>
          <a:bodyPr lIns="90000" rIns="90000" tIns="45000" bIns="45000"/>
          <a:p>
            <a:pPr algn="ctr">
              <a:lnSpc>
                <a:spcPct val="100000"/>
              </a:lnSpc>
              <a:spcBef>
                <a:spcPts val="961"/>
              </a:spcBef>
            </a:pPr>
            <a:r>
              <a:rPr b="0" lang="en-US" sz="2400" spc="-1" strike="noStrike">
                <a:solidFill>
                  <a:srgbClr val="000000"/>
                </a:solidFill>
                <a:latin typeface="Comic Sans MS"/>
              </a:rPr>
              <a:t>You will attend 50x as many talks as you give.  Watch other people’s talks intelligently, and pick up ideas for what to do and what to avoid.</a:t>
            </a:r>
            <a:endParaRPr b="0" lang="en-US" sz="2400" spc="-1" strike="noStrike">
              <a:latin typeface="Arial"/>
            </a:endParaRPr>
          </a:p>
        </p:txBody>
      </p:sp>
    </p:spTree>
  </p:cSld>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9" name="TextShape 1"/>
          <p:cNvSpPr txBox="1"/>
          <p:nvPr/>
        </p:nvSpPr>
        <p:spPr>
          <a:xfrm>
            <a:off x="251640" y="152280"/>
            <a:ext cx="8534160" cy="972000"/>
          </a:xfrm>
          <a:prstGeom prst="rect">
            <a:avLst/>
          </a:prstGeom>
          <a:noFill/>
          <a:ln>
            <a:noFill/>
          </a:ln>
        </p:spPr>
        <p:txBody>
          <a:bodyPr lIns="90000" rIns="90000" tIns="45000" bIns="45000" anchor="b">
            <a:normAutofit/>
          </a:bodyPr>
          <a:p>
            <a:pPr algn="ctr">
              <a:lnSpc>
                <a:spcPct val="100000"/>
              </a:lnSpc>
            </a:pPr>
            <a:r>
              <a:rPr b="1" lang="en-US" sz="4000" spc="-1" strike="noStrike" cap="small">
                <a:solidFill>
                  <a:srgbClr val="000000"/>
                </a:solidFill>
                <a:latin typeface="Arial"/>
                <a:ea typeface="ＭＳ Ｐゴシック"/>
              </a:rPr>
              <a:t>Do it!   Do it!  Do it!</a:t>
            </a:r>
            <a:endParaRPr b="0" lang="en-US" sz="4000" spc="-1" strike="noStrike">
              <a:solidFill>
                <a:srgbClr val="000000"/>
              </a:solidFill>
              <a:latin typeface="Comic Sans MS"/>
            </a:endParaRPr>
          </a:p>
        </p:txBody>
      </p:sp>
      <p:sp>
        <p:nvSpPr>
          <p:cNvPr id="2470" name="CustomShape 2"/>
          <p:cNvSpPr/>
          <p:nvPr/>
        </p:nvSpPr>
        <p:spPr>
          <a:xfrm>
            <a:off x="1141920" y="1412640"/>
            <a:ext cx="6949800" cy="1369440"/>
          </a:xfrm>
          <a:prstGeom prst="rect">
            <a:avLst/>
          </a:prstGeom>
          <a:solidFill>
            <a:srgbClr val="d0b87d"/>
          </a:solid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latin typeface="Comic Sans MS"/>
              </a:rPr>
              <a:t>Good papers and talks are a fundamental part of research excellence</a:t>
            </a:r>
            <a:endParaRPr b="0" lang="en-US" sz="2800" spc="-1" strike="noStrike">
              <a:latin typeface="Arial"/>
            </a:endParaRPr>
          </a:p>
        </p:txBody>
      </p:sp>
      <p:sp>
        <p:nvSpPr>
          <p:cNvPr id="2471" name="CustomShape 3"/>
          <p:cNvSpPr/>
          <p:nvPr/>
        </p:nvSpPr>
        <p:spPr>
          <a:xfrm>
            <a:off x="3162240" y="2647080"/>
            <a:ext cx="2819160" cy="1431720"/>
          </a:xfrm>
          <a:prstGeom prst="rect">
            <a:avLst/>
          </a:prstGeom>
          <a:noFill/>
          <a:ln>
            <a:noFill/>
          </a:ln>
        </p:spPr>
        <p:style>
          <a:lnRef idx="0"/>
          <a:fillRef idx="0"/>
          <a:effectRef idx="0"/>
          <a:fontRef idx="minor"/>
        </p:style>
        <p:txBody>
          <a:bodyPr lIns="90000" rIns="90000" tIns="45000" bIns="45000"/>
          <a:p>
            <a:pPr marL="284040" indent="-283680">
              <a:lnSpc>
                <a:spcPct val="100000"/>
              </a:lnSpc>
              <a:spcBef>
                <a:spcPts val="961"/>
              </a:spcBef>
              <a:buClr>
                <a:srgbClr val="d2611c"/>
              </a:buClr>
              <a:buFont typeface="Wingdings" charset="2"/>
              <a:buChar char=""/>
            </a:pPr>
            <a:r>
              <a:rPr b="0" lang="en-US" sz="2400" spc="-1" strike="noStrike">
                <a:solidFill>
                  <a:srgbClr val="000000"/>
                </a:solidFill>
                <a:latin typeface="Comic Sans MS"/>
              </a:rPr>
              <a:t>Invest time</a:t>
            </a:r>
            <a:endParaRPr b="0" lang="en-US" sz="2400" spc="-1" strike="noStrike">
              <a:latin typeface="Arial"/>
            </a:endParaRPr>
          </a:p>
          <a:p>
            <a:pPr marL="284040" indent="-283680">
              <a:lnSpc>
                <a:spcPct val="100000"/>
              </a:lnSpc>
              <a:spcBef>
                <a:spcPts val="961"/>
              </a:spcBef>
              <a:buClr>
                <a:srgbClr val="d2611c"/>
              </a:buClr>
              <a:buFont typeface="Wingdings" charset="2"/>
              <a:buChar char=""/>
            </a:pPr>
            <a:r>
              <a:rPr b="0" lang="en-US" sz="2400" spc="-1" strike="noStrike">
                <a:solidFill>
                  <a:srgbClr val="000000"/>
                </a:solidFill>
                <a:latin typeface="Comic Sans MS"/>
              </a:rPr>
              <a:t>Learn skills</a:t>
            </a:r>
            <a:endParaRPr b="0" lang="en-US" sz="2400" spc="-1" strike="noStrike">
              <a:latin typeface="Arial"/>
            </a:endParaRPr>
          </a:p>
          <a:p>
            <a:pPr marL="284040" indent="-283680">
              <a:lnSpc>
                <a:spcPct val="100000"/>
              </a:lnSpc>
              <a:spcBef>
                <a:spcPts val="961"/>
              </a:spcBef>
              <a:buClr>
                <a:srgbClr val="d2611c"/>
              </a:buClr>
              <a:buFont typeface="Wingdings" charset="2"/>
              <a:buChar char=""/>
            </a:pPr>
            <a:r>
              <a:rPr b="0" lang="en-US" sz="2400" spc="-1" strike="noStrike">
                <a:solidFill>
                  <a:srgbClr val="000000"/>
                </a:solidFill>
                <a:latin typeface="Comic Sans MS"/>
              </a:rPr>
              <a:t>Practice</a:t>
            </a:r>
            <a:endParaRPr b="0" lang="en-US" sz="2400" spc="-1" strike="noStrike">
              <a:latin typeface="Arial"/>
            </a:endParaRPr>
          </a:p>
        </p:txBody>
      </p:sp>
      <p:sp>
        <p:nvSpPr>
          <p:cNvPr id="2472" name="CustomShape 4"/>
          <p:cNvSpPr/>
          <p:nvPr/>
        </p:nvSpPr>
        <p:spPr>
          <a:xfrm>
            <a:off x="1294200" y="4500000"/>
            <a:ext cx="6949800" cy="1918800"/>
          </a:xfrm>
          <a:prstGeom prst="rect">
            <a:avLst/>
          </a:prstGeom>
          <a:solidFill>
            <a:srgbClr val="d0b87d"/>
          </a:solid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latin typeface="Comic Sans MS"/>
              </a:rPr>
              <a:t>Write a paper, and give a talk, about </a:t>
            </a:r>
            <a:br/>
            <a:r>
              <a:rPr b="1" lang="en-US" sz="3600" spc="-1" strike="noStrike">
                <a:solidFill>
                  <a:srgbClr val="000000"/>
                </a:solidFill>
                <a:latin typeface="Comic Sans MS"/>
              </a:rPr>
              <a:t>any idea</a:t>
            </a:r>
            <a:r>
              <a:rPr b="0" lang="en-US" sz="2800" spc="-1" strike="noStrike">
                <a:solidFill>
                  <a:srgbClr val="000000"/>
                </a:solidFill>
                <a:latin typeface="Comic Sans MS"/>
              </a:rPr>
              <a:t>, </a:t>
            </a:r>
            <a:br/>
            <a:r>
              <a:rPr b="0" lang="en-US" sz="2800" spc="-1" strike="noStrike">
                <a:solidFill>
                  <a:srgbClr val="000000"/>
                </a:solidFill>
                <a:latin typeface="Comic Sans MS"/>
              </a:rPr>
              <a:t>no matter how weedy and insignificant it may seem to you</a:t>
            </a:r>
            <a:endParaRPr b="0" lang="en-US" sz="2800" spc="-1" strike="noStrike">
              <a:latin typeface="Arial"/>
            </a:endParaRPr>
          </a:p>
        </p:txBody>
      </p:sp>
    </p:spTree>
  </p:cSld>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3"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Research is communication</a:t>
            </a:r>
            <a:endParaRPr b="0" lang="en-US" sz="3600" spc="-1" strike="noStrike">
              <a:solidFill>
                <a:srgbClr val="000000"/>
              </a:solidFill>
              <a:latin typeface="Comic Sans MS"/>
            </a:endParaRPr>
          </a:p>
        </p:txBody>
      </p:sp>
      <p:sp>
        <p:nvSpPr>
          <p:cNvPr id="2474" name="CustomShape 2"/>
          <p:cNvSpPr/>
          <p:nvPr/>
        </p:nvSpPr>
        <p:spPr>
          <a:xfrm>
            <a:off x="762120" y="1828800"/>
            <a:ext cx="6949800" cy="821880"/>
          </a:xfrm>
          <a:prstGeom prst="rect">
            <a:avLst/>
          </a:prstGeom>
          <a:solidFill>
            <a:srgbClr val="d0b87d"/>
          </a:solid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Comic Sans MS"/>
              </a:rPr>
              <a:t>The greatest ideas are worthless if you keep them to yourself</a:t>
            </a:r>
            <a:endParaRPr b="0" lang="en-US" sz="2400" spc="-1" strike="noStrike">
              <a:latin typeface="Arial"/>
            </a:endParaRPr>
          </a:p>
        </p:txBody>
      </p:sp>
      <p:sp>
        <p:nvSpPr>
          <p:cNvPr id="2475" name="CustomShape 3"/>
          <p:cNvSpPr/>
          <p:nvPr/>
        </p:nvSpPr>
        <p:spPr>
          <a:xfrm>
            <a:off x="762120" y="2971800"/>
            <a:ext cx="6949800" cy="2895120"/>
          </a:xfrm>
          <a:prstGeom prst="rect">
            <a:avLst/>
          </a:prstGeom>
          <a:noFill/>
          <a:ln>
            <a:noFill/>
          </a:ln>
        </p:spPr>
        <p:style>
          <a:lnRef idx="0"/>
          <a:fillRef idx="0"/>
          <a:effectRef idx="0"/>
          <a:fontRef idx="minor"/>
        </p:style>
        <p:txBody>
          <a:bodyPr lIns="90000" rIns="90000" tIns="45000" bIns="45000"/>
          <a:p>
            <a:pPr marL="284040" indent="-283680">
              <a:lnSpc>
                <a:spcPct val="100000"/>
              </a:lnSpc>
              <a:spcBef>
                <a:spcPts val="961"/>
              </a:spcBef>
            </a:pPr>
            <a:r>
              <a:rPr b="0" lang="en-US" sz="2400" spc="-1" strike="noStrike">
                <a:solidFill>
                  <a:srgbClr val="000000"/>
                </a:solidFill>
                <a:latin typeface="Comic Sans MS"/>
              </a:rPr>
              <a:t>Your papers and talks</a:t>
            </a:r>
            <a:endParaRPr b="0" lang="en-US" sz="2400" spc="-1" strike="noStrike">
              <a:latin typeface="Arial"/>
            </a:endParaRPr>
          </a:p>
          <a:p>
            <a:pPr marL="284040" indent="-283680">
              <a:lnSpc>
                <a:spcPct val="100000"/>
              </a:lnSpc>
              <a:spcBef>
                <a:spcPts val="961"/>
              </a:spcBef>
              <a:buClr>
                <a:srgbClr val="d2611c"/>
              </a:buClr>
              <a:buFont typeface="Wingdings" charset="2"/>
              <a:buChar char=""/>
            </a:pPr>
            <a:r>
              <a:rPr b="0" lang="en-US" sz="2400" spc="-1" strike="noStrike">
                <a:solidFill>
                  <a:srgbClr val="000000"/>
                </a:solidFill>
                <a:latin typeface="Comic Sans MS"/>
              </a:rPr>
              <a:t>Crystalise your ideas</a:t>
            </a:r>
            <a:endParaRPr b="0" lang="en-US" sz="2400" spc="-1" strike="noStrike">
              <a:latin typeface="Arial"/>
            </a:endParaRPr>
          </a:p>
          <a:p>
            <a:pPr marL="284040" indent="-283680">
              <a:lnSpc>
                <a:spcPct val="100000"/>
              </a:lnSpc>
              <a:spcBef>
                <a:spcPts val="961"/>
              </a:spcBef>
              <a:buClr>
                <a:srgbClr val="d2611c"/>
              </a:buClr>
              <a:buFont typeface="Wingdings" charset="2"/>
              <a:buChar char=""/>
            </a:pPr>
            <a:r>
              <a:rPr b="0" lang="en-US" sz="2400" spc="-1" strike="noStrike">
                <a:solidFill>
                  <a:srgbClr val="000000"/>
                </a:solidFill>
                <a:latin typeface="Comic Sans MS"/>
              </a:rPr>
              <a:t>Communicate them to others</a:t>
            </a:r>
            <a:endParaRPr b="0" lang="en-US" sz="2400" spc="-1" strike="noStrike">
              <a:latin typeface="Arial"/>
            </a:endParaRPr>
          </a:p>
          <a:p>
            <a:pPr marL="284040" indent="-283680">
              <a:lnSpc>
                <a:spcPct val="100000"/>
              </a:lnSpc>
              <a:spcBef>
                <a:spcPts val="961"/>
              </a:spcBef>
              <a:buClr>
                <a:srgbClr val="d2611c"/>
              </a:buClr>
              <a:buFont typeface="Wingdings" charset="2"/>
              <a:buChar char=""/>
            </a:pPr>
            <a:r>
              <a:rPr b="0" lang="en-US" sz="2400" spc="-1" strike="noStrike">
                <a:solidFill>
                  <a:srgbClr val="000000"/>
                </a:solidFill>
                <a:latin typeface="Comic Sans MS"/>
              </a:rPr>
              <a:t>Get feedback</a:t>
            </a:r>
            <a:endParaRPr b="0" lang="en-US" sz="2400" spc="-1" strike="noStrike">
              <a:latin typeface="Arial"/>
            </a:endParaRPr>
          </a:p>
          <a:p>
            <a:pPr marL="284040" indent="-283680">
              <a:lnSpc>
                <a:spcPct val="100000"/>
              </a:lnSpc>
              <a:spcBef>
                <a:spcPts val="961"/>
              </a:spcBef>
              <a:buClr>
                <a:srgbClr val="d2611c"/>
              </a:buClr>
              <a:buFont typeface="Wingdings" charset="2"/>
              <a:buChar char=""/>
            </a:pPr>
            <a:r>
              <a:rPr b="0" lang="en-US" sz="2400" spc="-1" strike="noStrike">
                <a:solidFill>
                  <a:srgbClr val="000000"/>
                </a:solidFill>
                <a:latin typeface="Comic Sans MS"/>
              </a:rPr>
              <a:t>Build relationships</a:t>
            </a:r>
            <a:endParaRPr b="0" lang="en-US" sz="2400" spc="-1" strike="noStrike">
              <a:latin typeface="Arial"/>
            </a:endParaRPr>
          </a:p>
          <a:p>
            <a:pPr marL="284040" indent="-283680">
              <a:lnSpc>
                <a:spcPct val="100000"/>
              </a:lnSpc>
              <a:spcBef>
                <a:spcPts val="961"/>
              </a:spcBef>
              <a:buClr>
                <a:srgbClr val="d2611c"/>
              </a:buClr>
              <a:buFont typeface="Wingdings" charset="2"/>
              <a:buChar char=""/>
            </a:pPr>
            <a:r>
              <a:rPr b="0" lang="en-US" sz="2400" spc="-1" strike="noStrike">
                <a:solidFill>
                  <a:srgbClr val="000000"/>
                </a:solidFill>
                <a:latin typeface="Comic Sans MS"/>
              </a:rPr>
              <a:t>(And garner research brownie points)</a:t>
            </a:r>
            <a:endParaRPr b="0" lang="en-US" sz="24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31"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Outline</a:t>
            </a:r>
            <a:endParaRPr b="1" lang="en-US" sz="3200" spc="-1" strike="noStrike">
              <a:solidFill>
                <a:srgbClr val="000000"/>
              </a:solidFill>
              <a:latin typeface="Arial"/>
            </a:endParaRPr>
          </a:p>
        </p:txBody>
      </p:sp>
      <p:sp>
        <p:nvSpPr>
          <p:cNvPr id="1332" name="TextShape 3"/>
          <p:cNvSpPr txBox="1"/>
          <p:nvPr/>
        </p:nvSpPr>
        <p:spPr>
          <a:xfrm>
            <a:off x="-360" y="1600200"/>
            <a:ext cx="5181480" cy="449568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What is Experimental Computer Science?</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1" lang="en-US" sz="2800" spc="-1" strike="noStrike">
                <a:solidFill>
                  <a:srgbClr val="000000"/>
                </a:solidFill>
                <a:latin typeface="Arial"/>
              </a:rPr>
              <a:t>Debunking reasons not to experiment</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How do you do Experimental Computer Science?</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What are Information Artefacts?</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In Conclusion</a:t>
            </a:r>
            <a:endParaRPr b="0" lang="en-US" sz="2800" spc="-1" strike="noStrike">
              <a:solidFill>
                <a:srgbClr val="000000"/>
              </a:solidFill>
              <a:latin typeface="Arial"/>
            </a:endParaRPr>
          </a:p>
        </p:txBody>
      </p:sp>
      <p:sp>
        <p:nvSpPr>
          <p:cNvPr id="1333" name="CustomShape 4"/>
          <p:cNvSpPr/>
          <p:nvPr/>
        </p:nvSpPr>
        <p:spPr>
          <a:xfrm>
            <a:off x="5410080" y="2057400"/>
            <a:ext cx="3353040" cy="1923480"/>
          </a:xfrm>
          <a:custGeom>
            <a:avLst/>
            <a:gdLst/>
            <a:ahLst/>
            <a:rect l="l" t="t" r="r" b="b"/>
            <a:pathLst>
              <a:path w="21600" h="21600">
                <a:moveTo>
                  <a:pt x="0" y="0"/>
                </a:moveTo>
                <a:lnTo>
                  <a:pt x="21600" y="0"/>
                </a:lnTo>
                <a:lnTo>
                  <a:pt x="21600" y="21600"/>
                </a:lnTo>
                <a:lnTo>
                  <a:pt x="0" y="21600"/>
                </a:lnTo>
                <a:lnTo>
                  <a:pt x="0" y="0"/>
                </a:lnTo>
                <a:close/>
              </a:path>
            </a:pathLst>
          </a:custGeom>
          <a:noFill/>
          <a:ln w="9360">
            <a:solidFill>
              <a:srgbClr val="7598d9"/>
            </a:solidFill>
            <a:miter/>
          </a:ln>
        </p:spPr>
        <p:style>
          <a:lnRef idx="0"/>
          <a:fillRef idx="0"/>
          <a:effectRef idx="0"/>
          <a:fontRef idx="minor"/>
        </p:style>
        <p:txBody>
          <a:bodyPr lIns="90000" rIns="90000" tIns="46800" bIns="46800"/>
          <a:p>
            <a:pPr>
              <a:lnSpc>
                <a:spcPct val="100000"/>
              </a:lnSpc>
              <a:spcBef>
                <a:spcPts val="1247"/>
              </a:spcBef>
            </a:pPr>
            <a:r>
              <a:rPr b="0" lang="en-US" sz="2000" spc="-1" strike="noStrike">
                <a:solidFill>
                  <a:srgbClr val="7598d9"/>
                </a:solidFill>
                <a:latin typeface="Century Gothic"/>
              </a:rPr>
              <a:t>Source: W Tichy, “Should Computer Scientists Experiment More?”, </a:t>
            </a:r>
            <a:r>
              <a:rPr b="0" i="1" lang="en-US" sz="2000" spc="-1" strike="noStrike">
                <a:solidFill>
                  <a:srgbClr val="7598d9"/>
                </a:solidFill>
                <a:latin typeface="Century Gothic"/>
              </a:rPr>
              <a:t>IEEE Computer</a:t>
            </a:r>
            <a:r>
              <a:rPr b="0" lang="en-US" sz="2000" spc="-1" strike="noStrike">
                <a:solidFill>
                  <a:srgbClr val="7598d9"/>
                </a:solidFill>
                <a:latin typeface="Century Gothic"/>
              </a:rPr>
              <a:t>, 31(5), May 1998, pp. 32-40</a:t>
            </a:r>
            <a:endParaRPr b="0" lang="en-US" sz="20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6"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3600" spc="-1" strike="noStrike" cap="small">
                <a:solidFill>
                  <a:srgbClr val="000000"/>
                </a:solidFill>
                <a:latin typeface="Arial"/>
                <a:ea typeface="ＭＳ Ｐゴシック"/>
              </a:rPr>
              <a:t>Talk Prep Tips</a:t>
            </a:r>
            <a:endParaRPr b="0" lang="en-US" sz="3600" spc="-1" strike="noStrike">
              <a:solidFill>
                <a:srgbClr val="000000"/>
              </a:solidFill>
              <a:latin typeface="Comic Sans MS"/>
            </a:endParaRPr>
          </a:p>
        </p:txBody>
      </p:sp>
      <p:sp>
        <p:nvSpPr>
          <p:cNvPr id="2477" name="TextShape 2"/>
          <p:cNvSpPr txBox="1"/>
          <p:nvPr/>
        </p:nvSpPr>
        <p:spPr>
          <a:xfrm>
            <a:off x="330120" y="876240"/>
            <a:ext cx="8000640" cy="563544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1) Know your presentation tool</a:t>
            </a:r>
            <a:endParaRPr b="0" lang="en-US" sz="32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2) Choose aspect ratio</a:t>
            </a:r>
            <a:endParaRPr b="0" lang="en-US" sz="32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3) Choose right font</a:t>
            </a:r>
            <a:endParaRPr b="0" lang="en-US" sz="32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4) Choose colors</a:t>
            </a:r>
            <a:endParaRPr b="0" lang="en-US" sz="32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3200" spc="-1" strike="noStrike">
                <a:solidFill>
                  <a:srgbClr val="000000"/>
                </a:solidFill>
                <a:latin typeface="Arial"/>
                <a:ea typeface="ＭＳ Ｐゴシック"/>
              </a:rPr>
              <a:t>5) Timing</a:t>
            </a:r>
            <a:endParaRPr b="0" lang="en-US" sz="3200" spc="-1" strike="noStrike">
              <a:solidFill>
                <a:srgbClr val="000000"/>
              </a:solidFill>
              <a:latin typeface="Arial"/>
            </a:endParaRPr>
          </a:p>
        </p:txBody>
      </p:sp>
    </p:spTree>
  </p:cSld>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8"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2400" spc="-1" strike="noStrike" cap="small">
                <a:solidFill>
                  <a:srgbClr val="000000"/>
                </a:solidFill>
                <a:latin typeface="Arial"/>
                <a:ea typeface="ＭＳ Ｐゴシック"/>
              </a:rPr>
              <a:t>What aspect?  Platform?  Connector</a:t>
            </a:r>
            <a:endParaRPr b="0" lang="en-US" sz="2400" spc="-1" strike="noStrike">
              <a:solidFill>
                <a:srgbClr val="000000"/>
              </a:solidFill>
              <a:latin typeface="Comic Sans MS"/>
            </a:endParaRPr>
          </a:p>
        </p:txBody>
      </p:sp>
      <p:sp>
        <p:nvSpPr>
          <p:cNvPr id="2479" name="TextShape 2"/>
          <p:cNvSpPr txBox="1"/>
          <p:nvPr/>
        </p:nvSpPr>
        <p:spPr>
          <a:xfrm>
            <a:off x="330120" y="876240"/>
            <a:ext cx="8000640" cy="563544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Ask about ratio</a:t>
            </a: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Changing aspect in PPT scales things, often oddly.</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Bring connectors/converters for VGA/HDMI</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Test well before your talk. </a:t>
            </a: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p:txBody>
      </p:sp>
      <p:pic>
        <p:nvPicPr>
          <p:cNvPr id="2480" name="Picture 3" descr=""/>
          <p:cNvPicPr/>
          <p:nvPr/>
        </p:nvPicPr>
        <p:blipFill>
          <a:blip r:embed="rId1"/>
          <a:stretch/>
        </p:blipFill>
        <p:spPr>
          <a:xfrm>
            <a:off x="2988000" y="836640"/>
            <a:ext cx="5728320" cy="3718800"/>
          </a:xfrm>
          <a:prstGeom prst="rect">
            <a:avLst/>
          </a:prstGeom>
          <a:ln>
            <a:noFill/>
          </a:ln>
        </p:spPr>
      </p:pic>
    </p:spTree>
  </p:cSld>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1" name="TextShape 1"/>
          <p:cNvSpPr txBox="1"/>
          <p:nvPr/>
        </p:nvSpPr>
        <p:spPr>
          <a:xfrm>
            <a:off x="533520" y="-727560"/>
            <a:ext cx="8457840" cy="1142640"/>
          </a:xfrm>
          <a:prstGeom prst="rect">
            <a:avLst/>
          </a:prstGeom>
          <a:noFill/>
          <a:ln>
            <a:noFill/>
          </a:ln>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What Font to Use</a:t>
            </a:r>
            <a:endParaRPr b="0" lang="en-US" sz="2400" spc="-1" strike="noStrike">
              <a:solidFill>
                <a:srgbClr val="000000"/>
              </a:solidFill>
              <a:latin typeface="Comic Sans MS"/>
            </a:endParaRPr>
          </a:p>
        </p:txBody>
      </p:sp>
      <p:sp>
        <p:nvSpPr>
          <p:cNvPr id="2482" name="CustomShape 2"/>
          <p:cNvSpPr/>
          <p:nvPr/>
        </p:nvSpPr>
        <p:spPr>
          <a:xfrm>
            <a:off x="1309680" y="262800"/>
            <a:ext cx="6391080" cy="4563360"/>
          </a:xfrm>
          <a:prstGeom prst="rect">
            <a:avLst/>
          </a:prstGeom>
          <a:noFill/>
          <a:ln>
            <a:noFill/>
          </a:ln>
        </p:spPr>
        <p:style>
          <a:lnRef idx="0"/>
          <a:fillRef idx="0"/>
          <a:effectRef idx="0"/>
          <a:fontRef idx="minor"/>
        </p:style>
        <p:txBody>
          <a:bodyPr wrap="none" lIns="90000" rIns="90000" tIns="45000" bIns="45000"/>
          <a:p>
            <a:pPr marL="216000" indent="-216000" algn="ctr">
              <a:lnSpc>
                <a:spcPct val="160000"/>
              </a:lnSpc>
              <a:spcBef>
                <a:spcPts val="961"/>
              </a:spcBef>
              <a:buClr>
                <a:srgbClr val="d2611c"/>
              </a:buClr>
              <a:buFont typeface="Wingdings" charset="2"/>
              <a:buChar char=""/>
            </a:pPr>
            <a:r>
              <a:rPr b="0" lang="en-US" sz="2400" spc="-1" strike="noStrike">
                <a:solidFill>
                  <a:srgbClr val="000000"/>
                </a:solidFill>
                <a:latin typeface="Comic Sans MS"/>
              </a:rPr>
              <a:t>Type size should be 18 points or larger:</a:t>
            </a:r>
            <a:endParaRPr b="0" lang="en-US" sz="2400" spc="-1" strike="noStrike">
              <a:latin typeface="Arial"/>
            </a:endParaRPr>
          </a:p>
          <a:p>
            <a:pPr marL="216000" indent="-216000" algn="ctr">
              <a:lnSpc>
                <a:spcPct val="160000"/>
              </a:lnSpc>
              <a:spcBef>
                <a:spcPts val="961"/>
              </a:spcBef>
              <a:buClr>
                <a:srgbClr val="d2611c"/>
              </a:buClr>
              <a:buFont typeface="Wingdings" charset="2"/>
              <a:buChar char=""/>
            </a:pPr>
            <a:r>
              <a:rPr b="0" lang="en-US" sz="2400" spc="-1" strike="noStrike">
                <a:solidFill>
                  <a:srgbClr val="000000"/>
                </a:solidFill>
                <a:latin typeface="Comic Sans MS"/>
              </a:rPr>
              <a:t>18 point</a:t>
            </a:r>
            <a:endParaRPr b="0" lang="en-US" sz="2400" spc="-1" strike="noStrike">
              <a:latin typeface="Arial"/>
            </a:endParaRPr>
          </a:p>
          <a:p>
            <a:pPr marL="216000" indent="-216000" algn="ctr">
              <a:lnSpc>
                <a:spcPct val="160000"/>
              </a:lnSpc>
              <a:spcBef>
                <a:spcPts val="799"/>
              </a:spcBef>
              <a:buClr>
                <a:srgbClr val="d2611c"/>
              </a:buClr>
              <a:buFont typeface="Wingdings" charset="2"/>
              <a:buChar char=""/>
            </a:pPr>
            <a:r>
              <a:rPr b="0" lang="en-US" sz="2000" spc="-1" strike="noStrike">
                <a:solidFill>
                  <a:srgbClr val="000000"/>
                </a:solidFill>
                <a:latin typeface="Comic Sans MS"/>
              </a:rPr>
              <a:t>20 point</a:t>
            </a:r>
            <a:endParaRPr b="0" lang="en-US" sz="2000" spc="-1" strike="noStrike">
              <a:latin typeface="Arial"/>
            </a:endParaRPr>
          </a:p>
          <a:p>
            <a:pPr marL="216000" indent="-216000" algn="ctr">
              <a:lnSpc>
                <a:spcPct val="160000"/>
              </a:lnSpc>
              <a:spcBef>
                <a:spcPts val="961"/>
              </a:spcBef>
              <a:buClr>
                <a:srgbClr val="d2611c"/>
              </a:buClr>
              <a:buFont typeface="Wingdings" charset="2"/>
              <a:buChar char=""/>
            </a:pPr>
            <a:r>
              <a:rPr b="0" lang="en-US" sz="2400" spc="-1" strike="noStrike">
                <a:solidFill>
                  <a:srgbClr val="000000"/>
                </a:solidFill>
                <a:latin typeface="Comic Sans MS"/>
              </a:rPr>
              <a:t>24 point</a:t>
            </a:r>
            <a:endParaRPr b="0" lang="en-US" sz="2400" spc="-1" strike="noStrike">
              <a:latin typeface="Arial"/>
            </a:endParaRPr>
          </a:p>
          <a:p>
            <a:pPr marL="216000" indent="-216000" algn="ctr">
              <a:lnSpc>
                <a:spcPct val="160000"/>
              </a:lnSpc>
              <a:spcBef>
                <a:spcPts val="1120"/>
              </a:spcBef>
              <a:buClr>
                <a:srgbClr val="d2611c"/>
              </a:buClr>
              <a:buFont typeface="Wingdings" charset="2"/>
              <a:buChar char=""/>
            </a:pPr>
            <a:r>
              <a:rPr b="0" lang="en-US" sz="2800" spc="-1" strike="noStrike">
                <a:solidFill>
                  <a:srgbClr val="000000"/>
                </a:solidFill>
                <a:latin typeface="Comic Sans MS"/>
              </a:rPr>
              <a:t>28 point</a:t>
            </a:r>
            <a:endParaRPr b="0" lang="en-US" sz="2800" spc="-1" strike="noStrike">
              <a:latin typeface="Arial"/>
            </a:endParaRPr>
          </a:p>
          <a:p>
            <a:pPr marL="216000" indent="-216000" algn="ctr">
              <a:lnSpc>
                <a:spcPct val="160000"/>
              </a:lnSpc>
              <a:spcBef>
                <a:spcPts val="1440"/>
              </a:spcBef>
              <a:buClr>
                <a:srgbClr val="d2611c"/>
              </a:buClr>
              <a:buFont typeface="Wingdings" charset="2"/>
              <a:buChar char=""/>
            </a:pPr>
            <a:r>
              <a:rPr b="0" lang="en-US" sz="3600" spc="-1" strike="noStrike">
                <a:solidFill>
                  <a:srgbClr val="000000"/>
                </a:solidFill>
                <a:latin typeface="Comic Sans MS"/>
              </a:rPr>
              <a:t>36 point</a:t>
            </a:r>
            <a:endParaRPr b="0" lang="en-US" sz="3600" spc="-1" strike="noStrike">
              <a:latin typeface="Arial"/>
            </a:endParaRPr>
          </a:p>
        </p:txBody>
      </p:sp>
      <p:sp>
        <p:nvSpPr>
          <p:cNvPr id="2483" name="CustomShape 3"/>
          <p:cNvSpPr/>
          <p:nvPr/>
        </p:nvSpPr>
        <p:spPr>
          <a:xfrm>
            <a:off x="73800" y="6172200"/>
            <a:ext cx="3902400" cy="303480"/>
          </a:xfrm>
          <a:prstGeom prst="rect">
            <a:avLst/>
          </a:prstGeom>
          <a:noFill/>
          <a:ln>
            <a:noFill/>
          </a:ln>
        </p:spPr>
        <p:style>
          <a:lnRef idx="0"/>
          <a:fillRef idx="0"/>
          <a:effectRef idx="0"/>
          <a:fontRef idx="minor"/>
        </p:style>
        <p:txBody>
          <a:bodyPr wrap="none" lIns="90000" rIns="90000" tIns="45000" bIns="45000"/>
          <a:p>
            <a:pPr marL="216000" indent="-216000">
              <a:lnSpc>
                <a:spcPct val="100000"/>
              </a:lnSpc>
              <a:spcBef>
                <a:spcPts val="561"/>
              </a:spcBef>
              <a:buClr>
                <a:srgbClr val="d2611c"/>
              </a:buClr>
              <a:buFont typeface="Wingdings" charset="2"/>
              <a:buChar char=""/>
            </a:pPr>
            <a:r>
              <a:rPr b="0" lang="en-US" sz="1400" spc="-1" strike="noStrike">
                <a:solidFill>
                  <a:srgbClr val="000000"/>
                </a:solidFill>
                <a:latin typeface="Comic Sans MS"/>
              </a:rPr>
              <a:t>* References can be in 12-14 point font</a:t>
            </a:r>
            <a:endParaRPr b="0" lang="en-US" sz="1400" spc="-1" strike="noStrike">
              <a:latin typeface="Arial"/>
            </a:endParaRPr>
          </a:p>
        </p:txBody>
      </p:sp>
      <p:sp>
        <p:nvSpPr>
          <p:cNvPr id="2484" name="CustomShape 4"/>
          <p:cNvSpPr/>
          <p:nvPr/>
        </p:nvSpPr>
        <p:spPr>
          <a:xfrm>
            <a:off x="1219320" y="4797000"/>
            <a:ext cx="7314840" cy="1496880"/>
          </a:xfrm>
          <a:prstGeom prst="rect">
            <a:avLst/>
          </a:prstGeom>
          <a:noFill/>
          <a:ln>
            <a:noFill/>
          </a:ln>
        </p:spPr>
        <p:style>
          <a:lnRef idx="0"/>
          <a:fillRef idx="0"/>
          <a:effectRef idx="0"/>
          <a:fontRef idx="minor"/>
        </p:style>
        <p:txBody>
          <a:bodyPr lIns="90000" rIns="90000" tIns="45000" bIns="45000"/>
          <a:p>
            <a:pPr marL="216000" indent="-216000" algn="ctr">
              <a:lnSpc>
                <a:spcPct val="110000"/>
              </a:lnSpc>
              <a:spcBef>
                <a:spcPts val="1120"/>
              </a:spcBef>
              <a:buClr>
                <a:srgbClr val="d2611c"/>
              </a:buClr>
              <a:buFont typeface="Wingdings" charset="2"/>
              <a:buChar char=""/>
            </a:pPr>
            <a:r>
              <a:rPr b="0" lang="en-US" sz="2800" spc="-1" strike="noStrike">
                <a:solidFill>
                  <a:srgbClr val="000000"/>
                </a:solidFill>
                <a:latin typeface="Comic Sans MS"/>
              </a:rPr>
              <a:t>AVOID USING ALL CAPITAL LETTERS BECAUSE IT’S MUCH HARDER TO READ</a:t>
            </a:r>
            <a:endParaRPr b="0" lang="en-US" sz="2800" spc="-1" strike="noStrike">
              <a:latin typeface="Arial"/>
            </a:endParaRPr>
          </a:p>
        </p:txBody>
      </p:sp>
      <p:sp>
        <p:nvSpPr>
          <p:cNvPr id="2485" name="CustomShape 5"/>
          <p:cNvSpPr/>
          <p:nvPr/>
        </p:nvSpPr>
        <p:spPr>
          <a:xfrm>
            <a:off x="5796000" y="1556640"/>
            <a:ext cx="3195000" cy="1918440"/>
          </a:xfrm>
          <a:prstGeom prst="rect">
            <a:avLst/>
          </a:prstGeom>
          <a:noFill/>
          <a:ln>
            <a:noFill/>
          </a:ln>
        </p:spPr>
        <p:style>
          <a:lnRef idx="0"/>
          <a:fillRef idx="0"/>
          <a:effectRef idx="0"/>
          <a:fontRef idx="minor"/>
        </p:style>
        <p:txBody>
          <a:bodyPr lIns="90000" rIns="90000" tIns="45000" bIns="45000"/>
          <a:p>
            <a:pPr>
              <a:lnSpc>
                <a:spcPct val="100000"/>
              </a:lnSpc>
              <a:spcBef>
                <a:spcPts val="961"/>
              </a:spcBef>
            </a:pPr>
            <a:r>
              <a:rPr b="0" lang="en-US" sz="2400" spc="-1" strike="noStrike">
                <a:solidFill>
                  <a:srgbClr val="000000"/>
                </a:solidFill>
                <a:latin typeface="Comic Sans MS"/>
              </a:rPr>
              <a:t>Max (~ ½ the age of oldest audience member, ½ the distance to a screen)</a:t>
            </a:r>
            <a:endParaRPr b="0" lang="en-US" sz="2400" spc="-1" strike="noStrike">
              <a:latin typeface="Arial"/>
            </a:endParaRPr>
          </a:p>
        </p:txBody>
      </p:sp>
    </p:spTree>
  </p:cSld>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6" name="TextShape 1"/>
          <p:cNvSpPr txBox="1"/>
          <p:nvPr/>
        </p:nvSpPr>
        <p:spPr>
          <a:xfrm>
            <a:off x="457200" y="228600"/>
            <a:ext cx="8457840" cy="1142640"/>
          </a:xfrm>
          <a:prstGeom prst="rect">
            <a:avLst/>
          </a:prstGeom>
          <a:noFill/>
          <a:ln>
            <a:noFill/>
          </a:ln>
        </p:spPr>
        <p:txBody>
          <a:bodyPr lIns="90000" rIns="90000" tIns="45000" bIns="45000" anchor="b"/>
          <a:p>
            <a:pPr algn="ctr">
              <a:lnSpc>
                <a:spcPct val="100000"/>
              </a:lnSpc>
            </a:pPr>
            <a:r>
              <a:rPr b="1" lang="en-US" sz="2400" spc="-1" strike="noStrike" cap="small">
                <a:solidFill>
                  <a:srgbClr val="000000"/>
                </a:solidFill>
                <a:latin typeface="Arial"/>
                <a:ea typeface="ＭＳ Ｐゴシック"/>
              </a:rPr>
              <a:t>Color</a:t>
            </a:r>
            <a:endParaRPr b="0" lang="en-US" sz="2400" spc="-1" strike="noStrike">
              <a:solidFill>
                <a:srgbClr val="000000"/>
              </a:solidFill>
              <a:latin typeface="Comic Sans MS"/>
            </a:endParaRPr>
          </a:p>
        </p:txBody>
      </p:sp>
      <p:sp>
        <p:nvSpPr>
          <p:cNvPr id="2487" name="CustomShape 2"/>
          <p:cNvSpPr/>
          <p:nvPr/>
        </p:nvSpPr>
        <p:spPr>
          <a:xfrm>
            <a:off x="533520" y="1412640"/>
            <a:ext cx="8000640" cy="1027800"/>
          </a:xfrm>
          <a:prstGeom prst="rect">
            <a:avLst/>
          </a:prstGeom>
          <a:noFill/>
          <a:ln>
            <a:noFill/>
          </a:ln>
        </p:spPr>
        <p:style>
          <a:lnRef idx="0"/>
          <a:fillRef idx="0"/>
          <a:effectRef idx="0"/>
          <a:fontRef idx="minor"/>
        </p:style>
        <p:txBody>
          <a:bodyPr lIns="90000" rIns="90000" tIns="45000" bIns="45000"/>
          <a:p>
            <a:pPr marL="216000" indent="-216000" algn="ctr">
              <a:lnSpc>
                <a:spcPct val="110000"/>
              </a:lnSpc>
              <a:spcBef>
                <a:spcPts val="1120"/>
              </a:spcBef>
              <a:buClr>
                <a:srgbClr val="d2611c"/>
              </a:buClr>
              <a:buFont typeface="Wingdings" charset="2"/>
              <a:buChar char=""/>
            </a:pPr>
            <a:r>
              <a:rPr b="0" lang="en-US" sz="2800" spc="-1" strike="noStrike">
                <a:solidFill>
                  <a:srgbClr val="000000"/>
                </a:solidFill>
                <a:latin typeface="Comic Sans MS"/>
              </a:rPr>
              <a:t>Dark letters against a light background work</a:t>
            </a:r>
            <a:endParaRPr b="0" lang="en-US" sz="2800" spc="-1" strike="noStrike">
              <a:latin typeface="Arial"/>
            </a:endParaRPr>
          </a:p>
        </p:txBody>
      </p:sp>
      <p:sp>
        <p:nvSpPr>
          <p:cNvPr id="2488" name="CustomShape 3"/>
          <p:cNvSpPr/>
          <p:nvPr/>
        </p:nvSpPr>
        <p:spPr>
          <a:xfrm>
            <a:off x="286920" y="2277000"/>
            <a:ext cx="8658000" cy="2961360"/>
          </a:xfrm>
          <a:prstGeom prst="rect">
            <a:avLst/>
          </a:prstGeom>
          <a:noFill/>
          <a:ln>
            <a:noFill/>
          </a:ln>
        </p:spPr>
        <p:style>
          <a:lnRef idx="0"/>
          <a:fillRef idx="0"/>
          <a:effectRef idx="0"/>
          <a:fontRef idx="minor"/>
        </p:style>
        <p:txBody>
          <a:bodyPr lIns="90000" rIns="90000" tIns="45000" bIns="45000"/>
          <a:p>
            <a:pPr marL="216000" indent="-216000" algn="ctr">
              <a:lnSpc>
                <a:spcPct val="110000"/>
              </a:lnSpc>
              <a:spcBef>
                <a:spcPts val="1120"/>
              </a:spcBef>
              <a:buClr>
                <a:srgbClr val="d2611c"/>
              </a:buClr>
              <a:buFont typeface="Wingdings" charset="2"/>
              <a:buChar char=""/>
            </a:pPr>
            <a:r>
              <a:rPr b="0" lang="en-US" sz="2800" spc="-1" strike="noStrike">
                <a:solidFill>
                  <a:srgbClr val="000000"/>
                </a:solidFill>
                <a:latin typeface="Comic Sans MS"/>
              </a:rPr>
              <a:t>Dark letters against a light background  are best for smaller rooms, especially when the lights are on for teaching. Best for any “dim” projector</a:t>
            </a:r>
            <a:br/>
            <a:r>
              <a:rPr b="0" lang="en-US" sz="2800" spc="-1" strike="noStrike">
                <a:solidFill>
                  <a:srgbClr val="000000"/>
                </a:solidFill>
                <a:latin typeface="Trebuchet MS"/>
              </a:rPr>
              <a:t> </a:t>
            </a:r>
            <a:endParaRPr b="0" lang="en-US" sz="2800" spc="-1" strike="noStrike">
              <a:latin typeface="Arial"/>
            </a:endParaRPr>
          </a:p>
          <a:p>
            <a:pPr algn="ctr">
              <a:lnSpc>
                <a:spcPct val="100000"/>
              </a:lnSpc>
              <a:spcBef>
                <a:spcPts val="1120"/>
              </a:spcBef>
            </a:pPr>
            <a:endParaRPr b="0" lang="en-US" sz="2800" spc="-1" strike="noStrike">
              <a:latin typeface="Arial"/>
            </a:endParaRPr>
          </a:p>
        </p:txBody>
      </p:sp>
      <p:sp>
        <p:nvSpPr>
          <p:cNvPr id="2489" name="CustomShape 4"/>
          <p:cNvSpPr/>
          <p:nvPr/>
        </p:nvSpPr>
        <p:spPr>
          <a:xfrm>
            <a:off x="4648320" y="6095880"/>
            <a:ext cx="4343040" cy="81972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479"/>
              </a:spcBef>
              <a:buClr>
                <a:srgbClr val="d2611c"/>
              </a:buClr>
              <a:buFont typeface="Wingdings" charset="2"/>
              <a:buChar char=""/>
            </a:pPr>
            <a:r>
              <a:rPr b="0" lang="en-US" sz="1200" spc="-1" strike="noStrike">
                <a:solidFill>
                  <a:srgbClr val="fff39d"/>
                </a:solidFill>
                <a:latin typeface="Comic Sans MS"/>
              </a:rPr>
              <a:t>http://www.fw.msu.edu/orgs/gso/documents/GSOWorkshopDocsSp2006/PresentationTipsinPowerPoint.ppt#302,5,Powerpoint basics: 1.  What font to use</a:t>
            </a:r>
            <a:endParaRPr b="0" lang="en-US" sz="1200" spc="-1" strike="noStrike">
              <a:latin typeface="Arial"/>
            </a:endParaRPr>
          </a:p>
        </p:txBody>
      </p:sp>
    </p:spTree>
  </p:cSld>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0" name="TextShape 1"/>
          <p:cNvSpPr txBox="1"/>
          <p:nvPr/>
        </p:nvSpPr>
        <p:spPr>
          <a:xfrm>
            <a:off x="304920" y="152280"/>
            <a:ext cx="8534160" cy="684000"/>
          </a:xfrm>
          <a:prstGeom prst="rect">
            <a:avLst/>
          </a:prstGeom>
          <a:noFill/>
          <a:ln>
            <a:noFill/>
          </a:ln>
        </p:spPr>
        <p:txBody>
          <a:bodyPr lIns="90000" rIns="90000" tIns="45000" bIns="45000" anchor="b"/>
          <a:p>
            <a:endParaRPr b="0" lang="en-US" sz="2400" spc="-1" strike="noStrike">
              <a:solidFill>
                <a:srgbClr val="000000"/>
              </a:solidFill>
              <a:latin typeface="Comic Sans MS"/>
            </a:endParaRPr>
          </a:p>
        </p:txBody>
      </p:sp>
      <p:sp>
        <p:nvSpPr>
          <p:cNvPr id="2491" name="CustomShape 2"/>
          <p:cNvSpPr/>
          <p:nvPr/>
        </p:nvSpPr>
        <p:spPr>
          <a:xfrm>
            <a:off x="-76320" y="7560"/>
            <a:ext cx="9143640" cy="6857640"/>
          </a:xfrm>
          <a:prstGeom prst="rect">
            <a:avLst/>
          </a:prstGeom>
          <a:solidFill>
            <a:srgbClr val="002060"/>
          </a:solidFill>
          <a:ln w="9360">
            <a:solidFill>
              <a:schemeClr val="tx1"/>
            </a:solidFill>
            <a:miter/>
          </a:ln>
        </p:spPr>
        <p:style>
          <a:lnRef idx="0"/>
          <a:fillRef idx="0"/>
          <a:effectRef idx="0"/>
          <a:fontRef idx="minor"/>
        </p:style>
      </p:sp>
      <p:sp>
        <p:nvSpPr>
          <p:cNvPr id="2492" name="CustomShape 3"/>
          <p:cNvSpPr/>
          <p:nvPr/>
        </p:nvSpPr>
        <p:spPr>
          <a:xfrm>
            <a:off x="304920" y="152280"/>
            <a:ext cx="8457840" cy="1142640"/>
          </a:xfrm>
          <a:prstGeom prst="rect">
            <a:avLst/>
          </a:prstGeom>
          <a:noFill/>
          <a:ln>
            <a:noFill/>
          </a:ln>
        </p:spPr>
        <p:style>
          <a:lnRef idx="0"/>
          <a:fillRef idx="0"/>
          <a:effectRef idx="0"/>
          <a:fontRef idx="minor"/>
        </p:style>
        <p:txBody>
          <a:bodyPr lIns="90000" rIns="90000" tIns="45000" bIns="45000" anchor="ctr"/>
          <a:p>
            <a:pPr>
              <a:lnSpc>
                <a:spcPct val="100000"/>
              </a:lnSpc>
              <a:spcBef>
                <a:spcPts val="1681"/>
              </a:spcBef>
            </a:pPr>
            <a:r>
              <a:rPr b="0" lang="en-US" sz="4200" spc="-1" strike="noStrike">
                <a:solidFill>
                  <a:srgbClr val="ffff00"/>
                </a:solidFill>
                <a:latin typeface="Garamond"/>
              </a:rPr>
              <a:t>Color</a:t>
            </a:r>
            <a:endParaRPr b="0" lang="en-US" sz="4200" spc="-1" strike="noStrike">
              <a:latin typeface="Arial"/>
            </a:endParaRPr>
          </a:p>
        </p:txBody>
      </p:sp>
      <p:sp>
        <p:nvSpPr>
          <p:cNvPr id="2493" name="Line 4"/>
          <p:cNvSpPr/>
          <p:nvPr/>
        </p:nvSpPr>
        <p:spPr>
          <a:xfrm>
            <a:off x="75960" y="1447560"/>
            <a:ext cx="8991720" cy="360"/>
          </a:xfrm>
          <a:prstGeom prst="line">
            <a:avLst/>
          </a:prstGeom>
          <a:ln w="57240">
            <a:solidFill>
              <a:srgbClr val="ffff00"/>
            </a:solidFill>
            <a:round/>
          </a:ln>
        </p:spPr>
        <p:style>
          <a:lnRef idx="0"/>
          <a:fillRef idx="0"/>
          <a:effectRef idx="0"/>
          <a:fontRef idx="minor"/>
        </p:style>
      </p:sp>
      <p:sp>
        <p:nvSpPr>
          <p:cNvPr id="2494" name="CustomShape 5"/>
          <p:cNvSpPr/>
          <p:nvPr/>
        </p:nvSpPr>
        <p:spPr>
          <a:xfrm>
            <a:off x="232560" y="2786400"/>
            <a:ext cx="8553960" cy="1965960"/>
          </a:xfrm>
          <a:prstGeom prst="rect">
            <a:avLst/>
          </a:prstGeom>
          <a:noFill/>
          <a:ln>
            <a:noFill/>
          </a:ln>
        </p:spPr>
        <p:style>
          <a:lnRef idx="0"/>
          <a:fillRef idx="0"/>
          <a:effectRef idx="0"/>
          <a:fontRef idx="minor"/>
        </p:style>
        <p:txBody>
          <a:bodyPr lIns="90000" rIns="90000" tIns="45000" bIns="45000"/>
          <a:p>
            <a:pPr algn="ctr">
              <a:lnSpc>
                <a:spcPct val="110000"/>
              </a:lnSpc>
              <a:spcBef>
                <a:spcPts val="1120"/>
              </a:spcBef>
            </a:pPr>
            <a:r>
              <a:rPr b="0" lang="en-US" sz="2800" spc="-1" strike="noStrike">
                <a:solidFill>
                  <a:srgbClr val="99ccff"/>
                </a:solidFill>
                <a:latin typeface="Comic Sans MS"/>
              </a:rPr>
              <a:t>Many graphics experts feel that a dark blue or black background works best for talks in a large room, best “perceived” color &amp; image differences.  Greater chance of “sleeping”</a:t>
            </a:r>
            <a:endParaRPr b="0" lang="en-US" sz="2800" spc="-1" strike="noStrike">
              <a:latin typeface="Arial"/>
            </a:endParaRPr>
          </a:p>
        </p:txBody>
      </p:sp>
      <p:sp>
        <p:nvSpPr>
          <p:cNvPr id="2495" name="CustomShape 6"/>
          <p:cNvSpPr/>
          <p:nvPr/>
        </p:nvSpPr>
        <p:spPr>
          <a:xfrm>
            <a:off x="69120" y="1740600"/>
            <a:ext cx="9005040" cy="516960"/>
          </a:xfrm>
          <a:prstGeom prst="rect">
            <a:avLst/>
          </a:prstGeom>
          <a:noFill/>
          <a:ln>
            <a:noFill/>
          </a:ln>
        </p:spPr>
        <p:style>
          <a:lnRef idx="0"/>
          <a:fillRef idx="0"/>
          <a:effectRef idx="0"/>
          <a:fontRef idx="minor"/>
        </p:style>
        <p:txBody>
          <a:bodyPr wrap="none" lIns="90000" rIns="90000" tIns="45000" bIns="45000"/>
          <a:p>
            <a:pPr algn="ctr">
              <a:lnSpc>
                <a:spcPct val="100000"/>
              </a:lnSpc>
              <a:spcBef>
                <a:spcPts val="1120"/>
              </a:spcBef>
            </a:pPr>
            <a:r>
              <a:rPr b="0" lang="en-US" sz="2800" spc="-1" strike="noStrike">
                <a:solidFill>
                  <a:srgbClr val="ffff00"/>
                </a:solidFill>
                <a:latin typeface="Comic Sans MS"/>
              </a:rPr>
              <a:t>Light letters against a dark background also work</a:t>
            </a:r>
            <a:endParaRPr b="0" lang="en-US" sz="2800" spc="-1" strike="noStrike">
              <a:latin typeface="Arial"/>
            </a:endParaRPr>
          </a:p>
        </p:txBody>
      </p:sp>
      <p:sp>
        <p:nvSpPr>
          <p:cNvPr id="2496" name="CustomShape 7"/>
          <p:cNvSpPr/>
          <p:nvPr/>
        </p:nvSpPr>
        <p:spPr>
          <a:xfrm>
            <a:off x="4800600" y="6172200"/>
            <a:ext cx="4266720" cy="81972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479"/>
              </a:spcBef>
              <a:buClr>
                <a:srgbClr val="d2611c"/>
              </a:buClr>
              <a:buFont typeface="Wingdings" charset="2"/>
              <a:buChar char=""/>
            </a:pPr>
            <a:r>
              <a:rPr b="0" lang="en-US" sz="1200" spc="-1" strike="noStrike">
                <a:solidFill>
                  <a:srgbClr val="000000"/>
                </a:solidFill>
                <a:latin typeface="Comic Sans MS"/>
              </a:rPr>
              <a:t>http://www.fw.msu.edu/orgs/gso/documents/GSOWorkshopDocsSp2006/PresentationTipsinPowerPoint.ppt#302,5,Powerpoint basics: 1.  What font to use</a:t>
            </a:r>
            <a:endParaRPr b="0" lang="en-US" sz="1200" spc="-1" strike="noStrike">
              <a:latin typeface="Arial"/>
            </a:endParaRPr>
          </a:p>
        </p:txBody>
      </p:sp>
      <p:sp>
        <p:nvSpPr>
          <p:cNvPr id="2497" name="CustomShape 8"/>
          <p:cNvSpPr/>
          <p:nvPr/>
        </p:nvSpPr>
        <p:spPr>
          <a:xfrm>
            <a:off x="380880" y="5291640"/>
            <a:ext cx="8457840" cy="1187640"/>
          </a:xfrm>
          <a:prstGeom prst="rect">
            <a:avLst/>
          </a:prstGeom>
          <a:noFill/>
          <a:ln>
            <a:noFill/>
          </a:ln>
        </p:spPr>
        <p:style>
          <a:lnRef idx="0"/>
          <a:fillRef idx="0"/>
          <a:effectRef idx="0"/>
          <a:fontRef idx="minor"/>
        </p:style>
        <p:txBody>
          <a:bodyPr lIns="90000" rIns="90000" tIns="45000" bIns="45000"/>
          <a:p>
            <a:pPr>
              <a:lnSpc>
                <a:spcPct val="100000"/>
              </a:lnSpc>
              <a:spcBef>
                <a:spcPts val="961"/>
              </a:spcBef>
            </a:pPr>
            <a:r>
              <a:rPr b="0" lang="en-US" sz="2400" spc="-1" strike="noStrike">
                <a:solidFill>
                  <a:srgbClr val="73feff"/>
                </a:solidFill>
                <a:latin typeface="Comic Sans MS"/>
              </a:rPr>
              <a:t>Colors on your screen are NOT how they project  Test color pallets on a projector.   Check again on the actual projector</a:t>
            </a:r>
            <a:endParaRPr b="0" lang="en-US" sz="2400" spc="-1" strike="noStrike">
              <a:latin typeface="Arial"/>
            </a:endParaRPr>
          </a:p>
        </p:txBody>
      </p:sp>
    </p:spTree>
  </p:cSld>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8"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3600" spc="-1" strike="noStrike" cap="small">
                <a:solidFill>
                  <a:srgbClr val="000000"/>
                </a:solidFill>
                <a:latin typeface="Arial"/>
                <a:ea typeface="ＭＳ Ｐゴシック"/>
              </a:rPr>
              <a:t>Talk Timing</a:t>
            </a:r>
            <a:endParaRPr b="0" lang="en-US" sz="3600" spc="-1" strike="noStrike">
              <a:solidFill>
                <a:srgbClr val="000000"/>
              </a:solidFill>
              <a:latin typeface="Comic Sans MS"/>
            </a:endParaRPr>
          </a:p>
        </p:txBody>
      </p:sp>
      <p:sp>
        <p:nvSpPr>
          <p:cNvPr id="2499" name="TextShape 2"/>
          <p:cNvSpPr txBox="1"/>
          <p:nvPr/>
        </p:nvSpPr>
        <p:spPr>
          <a:xfrm>
            <a:off x="330120" y="876240"/>
            <a:ext cx="8633880" cy="563544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The shorter the talk the more important it is you have the timing down very tight.</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I recommend auto-timed slides or a video for talks &lt; 10min, or any length if you are nervous but will NOT be interrupted with questions. </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Feels awkward at first, as they will “go on without you”. You may feel everyone is starring at you, but its less noticeable than if you have very long pauses and look lost. </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Good to practice with distractions.  Having things tossed at you while practicing is good.</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If you record a video with narration you can “practice” via listening to help know the material cold.  But beware of losing energy in final talk!</a:t>
            </a: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p:txBody>
      </p:sp>
    </p:spTree>
  </p:cSld>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0"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2400" spc="-1" strike="noStrike" cap="small">
                <a:solidFill>
                  <a:srgbClr val="000000"/>
                </a:solidFill>
                <a:latin typeface="Arial"/>
                <a:ea typeface="ＭＳ Ｐゴシック"/>
              </a:rPr>
              <a:t>Copyright &amp;  Talks</a:t>
            </a:r>
            <a:endParaRPr b="0" lang="en-US" sz="2400" spc="-1" strike="noStrike">
              <a:solidFill>
                <a:srgbClr val="000000"/>
              </a:solidFill>
              <a:latin typeface="Comic Sans MS"/>
            </a:endParaRPr>
          </a:p>
        </p:txBody>
      </p:sp>
      <p:sp>
        <p:nvSpPr>
          <p:cNvPr id="2501" name="TextShape 2"/>
          <p:cNvSpPr txBox="1"/>
          <p:nvPr/>
        </p:nvSpPr>
        <p:spPr>
          <a:xfrm>
            <a:off x="330120" y="876240"/>
            <a:ext cx="8000640" cy="563544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If for an academic venue, “Fair use” applies.  Good to have reference on source (at least in notes).  Ideal choose images with “reuse rights” in google search</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Images &amp; relevant Clip art can greatly  improve talk.  Weakly related images/art can distract but can still work.</a:t>
            </a: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A talk where you can connect your story and visualize it as  all the pictures on every slide is way easier to remember, for you and your audience. </a:t>
            </a: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Finding/creating good images takes times.  But its worth it.</a:t>
            </a:r>
            <a:endParaRPr b="0" lang="en-US" sz="2400" spc="-1" strike="noStrike">
              <a:solidFill>
                <a:srgbClr val="000000"/>
              </a:solidFill>
              <a:latin typeface="Arial"/>
            </a:endParaRPr>
          </a:p>
        </p:txBody>
      </p:sp>
    </p:spTree>
  </p:cSld>
  <p:timing>
    <p:tnLst>
      <p:par>
        <p:cTn id="1590" dur="indefinite" restart="never" nodeType="tmRoot">
          <p:childTnLst>
            <p:seq>
              <p:cTn id="1591" dur="indefinite" nodeType="mainSeq"/>
              <p:prevCondLst>
                <p:cond delay="0" evt="onPrev">
                  <p:tgtEl>
                    <p:sldTgt/>
                  </p:tgtEl>
                </p:cond>
              </p:prevCondLst>
              <p:nextCondLst>
                <p:cond delay="0" evt="onNext">
                  <p:tgtEl>
                    <p:sldTgt/>
                  </p:tgtEl>
                </p:cond>
              </p:nextCondLst>
            </p:seq>
          </p:childTnLst>
        </p:cTn>
      </p:par>
    </p:tnLst>
  </p:timing>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2"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2400" spc="-1" strike="noStrike" cap="small">
                <a:solidFill>
                  <a:srgbClr val="000000"/>
                </a:solidFill>
                <a:latin typeface="Arial"/>
                <a:ea typeface="ＭＳ Ｐゴシック"/>
              </a:rPr>
              <a:t>Get inspired</a:t>
            </a:r>
            <a:r>
              <a:rPr b="1" lang="en-US" sz="2400" spc="-1" strike="noStrike" cap="small">
                <a:solidFill>
                  <a:srgbClr val="000000"/>
                </a:solidFill>
                <a:latin typeface="Arial"/>
                <a:ea typeface="ＭＳ Ｐゴシック"/>
              </a:rPr>
              <a:t>	</a:t>
            </a:r>
            <a:endParaRPr b="0" lang="en-US" sz="2400" spc="-1" strike="noStrike">
              <a:solidFill>
                <a:srgbClr val="000000"/>
              </a:solidFill>
              <a:latin typeface="Comic Sans MS"/>
            </a:endParaRPr>
          </a:p>
        </p:txBody>
      </p:sp>
      <p:sp>
        <p:nvSpPr>
          <p:cNvPr id="2503" name="TextShape 2"/>
          <p:cNvSpPr txBox="1"/>
          <p:nvPr/>
        </p:nvSpPr>
        <p:spPr>
          <a:xfrm>
            <a:off x="330120" y="876240"/>
            <a:ext cx="8000640" cy="563544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Lots of conferences have their talks on line. Watch some with some friends and discuss what works and what does not. </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Watch some (technically oriented) TED talks. (Some TedX are good, but you don’t get to TED unless you are a good speaker). </a:t>
            </a: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p:txBody>
      </p:sp>
    </p:spTree>
  </p:cSld>
  <p:timing>
    <p:tnLst>
      <p:par>
        <p:cTn id="1592" dur="indefinite" restart="never" nodeType="tmRoot">
          <p:childTnLst>
            <p:seq>
              <p:cTn id="1593" dur="indefinite" nodeType="mainSeq"/>
              <p:prevCondLst>
                <p:cond delay="0" evt="onPrev">
                  <p:tgtEl>
                    <p:sldTgt/>
                  </p:tgtEl>
                </p:cond>
              </p:prevCondLst>
              <p:nextCondLst>
                <p:cond delay="0" evt="onNext">
                  <p:tgtEl>
                    <p:sldTgt/>
                  </p:tgtEl>
                </p:cond>
              </p:nextCondLst>
            </p:seq>
          </p:childTnLst>
        </p:cTn>
      </p:par>
    </p:tnLst>
  </p:timing>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4" name="TextShape 1"/>
          <p:cNvSpPr txBox="1"/>
          <p:nvPr/>
        </p:nvSpPr>
        <p:spPr>
          <a:xfrm>
            <a:off x="304920" y="152280"/>
            <a:ext cx="8534160" cy="684000"/>
          </a:xfrm>
          <a:prstGeom prst="rect">
            <a:avLst/>
          </a:prstGeom>
          <a:noFill/>
          <a:ln>
            <a:noFill/>
          </a:ln>
        </p:spPr>
        <p:txBody>
          <a:bodyPr lIns="90000" rIns="90000" tIns="45000" bIns="45000" anchor="b">
            <a:normAutofit/>
          </a:bodyPr>
          <a:p>
            <a:pPr algn="ctr">
              <a:lnSpc>
                <a:spcPct val="100000"/>
              </a:lnSpc>
            </a:pPr>
            <a:r>
              <a:rPr b="1" lang="en-US" sz="3200" spc="-1" strike="noStrike" cap="small">
                <a:solidFill>
                  <a:srgbClr val="000000"/>
                </a:solidFill>
                <a:latin typeface="Arial"/>
                <a:ea typeface="ＭＳ Ｐゴシック"/>
              </a:rPr>
              <a:t>7 Talk Tips (From inspiring Ted Speakers)</a:t>
            </a:r>
            <a:endParaRPr b="0" lang="en-US" sz="3200" spc="-1" strike="noStrike">
              <a:solidFill>
                <a:srgbClr val="000000"/>
              </a:solidFill>
              <a:latin typeface="Comic Sans MS"/>
            </a:endParaRPr>
          </a:p>
        </p:txBody>
      </p:sp>
      <p:sp>
        <p:nvSpPr>
          <p:cNvPr id="2505" name="TextShape 2"/>
          <p:cNvSpPr txBox="1"/>
          <p:nvPr/>
        </p:nvSpPr>
        <p:spPr>
          <a:xfrm>
            <a:off x="330120" y="876240"/>
            <a:ext cx="8000640" cy="5635440"/>
          </a:xfrm>
          <a:prstGeom prst="rect">
            <a:avLst/>
          </a:prstGeom>
          <a:noFill/>
          <a:ln w="9360">
            <a:noFill/>
          </a:ln>
        </p:spPr>
        <p:txBody>
          <a:bodyPr/>
          <a:p>
            <a:pPr marL="457200" indent="-456840">
              <a:lnSpc>
                <a:spcPct val="100000"/>
              </a:lnSpc>
              <a:spcBef>
                <a:spcPts val="1349"/>
              </a:spcBef>
              <a:buClr>
                <a:srgbClr val="cfb77c"/>
              </a:buClr>
              <a:buSzPct val="50000"/>
              <a:buFont typeface="Arial"/>
              <a:buAutoNum type="arabicPeriod"/>
            </a:pPr>
            <a:r>
              <a:rPr b="0" lang="en-US" sz="3600" spc="-1" strike="noStrike">
                <a:solidFill>
                  <a:srgbClr val="000000"/>
                </a:solidFill>
                <a:latin typeface="Arial"/>
                <a:ea typeface="ＭＳ Ｐゴシック"/>
              </a:rPr>
              <a:t>Immerse your audience in a story.</a:t>
            </a:r>
            <a:endParaRPr b="0" lang="en-US" sz="3600" spc="-1" strike="noStrike">
              <a:solidFill>
                <a:srgbClr val="000000"/>
              </a:solidFill>
              <a:latin typeface="Arial"/>
            </a:endParaRPr>
          </a:p>
          <a:p>
            <a:pPr marL="457200" indent="-456840">
              <a:lnSpc>
                <a:spcPct val="100000"/>
              </a:lnSpc>
              <a:spcBef>
                <a:spcPts val="1349"/>
              </a:spcBef>
              <a:buClr>
                <a:srgbClr val="cfb77c"/>
              </a:buClr>
              <a:buSzPct val="50000"/>
              <a:buFont typeface="Arial"/>
              <a:buAutoNum type="arabicPeriod"/>
            </a:pPr>
            <a:r>
              <a:rPr b="0" lang="en-US" sz="3600" spc="-1" strike="noStrike">
                <a:solidFill>
                  <a:srgbClr val="000000"/>
                </a:solidFill>
                <a:latin typeface="Arial"/>
                <a:ea typeface="ＭＳ Ｐゴシック"/>
              </a:rPr>
              <a:t>Tell an emotional or personal story.</a:t>
            </a:r>
            <a:endParaRPr b="0" lang="en-US" sz="3600" spc="-1" strike="noStrike">
              <a:solidFill>
                <a:srgbClr val="000000"/>
              </a:solidFill>
              <a:latin typeface="Arial"/>
            </a:endParaRPr>
          </a:p>
          <a:p>
            <a:pPr marL="457200" indent="-456840">
              <a:lnSpc>
                <a:spcPct val="100000"/>
              </a:lnSpc>
              <a:spcBef>
                <a:spcPts val="1349"/>
              </a:spcBef>
              <a:buClr>
                <a:srgbClr val="cfb77c"/>
              </a:buClr>
              <a:buSzPct val="50000"/>
              <a:buFont typeface="Arial"/>
              <a:buAutoNum type="arabicPeriod"/>
            </a:pPr>
            <a:r>
              <a:rPr b="0" lang="en-US" sz="3600" spc="-1" strike="noStrike">
                <a:solidFill>
                  <a:srgbClr val="000000"/>
                </a:solidFill>
                <a:latin typeface="Arial"/>
                <a:ea typeface="ＭＳ Ｐゴシック"/>
              </a:rPr>
              <a:t>Create suspense</a:t>
            </a:r>
            <a:endParaRPr b="0" lang="en-US" sz="3600" spc="-1" strike="noStrike">
              <a:solidFill>
                <a:srgbClr val="000000"/>
              </a:solidFill>
              <a:latin typeface="Arial"/>
            </a:endParaRPr>
          </a:p>
          <a:p>
            <a:pPr marL="457200" indent="-456840">
              <a:lnSpc>
                <a:spcPct val="100000"/>
              </a:lnSpc>
              <a:spcBef>
                <a:spcPts val="1349"/>
              </a:spcBef>
              <a:buClr>
                <a:srgbClr val="cfb77c"/>
              </a:buClr>
              <a:buSzPct val="50000"/>
              <a:buFont typeface="Arial"/>
              <a:buAutoNum type="arabicPeriod"/>
            </a:pPr>
            <a:r>
              <a:rPr b="0" lang="en-US" sz="3600" spc="-1" strike="noStrike">
                <a:solidFill>
                  <a:srgbClr val="000000"/>
                </a:solidFill>
                <a:latin typeface="Arial"/>
                <a:ea typeface="ＭＳ Ｐゴシック"/>
              </a:rPr>
              <a:t>Bring characters to life.</a:t>
            </a:r>
            <a:endParaRPr b="0" lang="en-US" sz="3600" spc="-1" strike="noStrike">
              <a:solidFill>
                <a:srgbClr val="000000"/>
              </a:solidFill>
              <a:latin typeface="Arial"/>
            </a:endParaRPr>
          </a:p>
          <a:p>
            <a:pPr marL="457200" indent="-456840">
              <a:lnSpc>
                <a:spcPct val="100000"/>
              </a:lnSpc>
              <a:spcBef>
                <a:spcPts val="1349"/>
              </a:spcBef>
              <a:buClr>
                <a:srgbClr val="cfb77c"/>
              </a:buClr>
              <a:buSzPct val="50000"/>
              <a:buFont typeface="Arial"/>
              <a:buAutoNum type="arabicPeriod"/>
            </a:pPr>
            <a:r>
              <a:rPr b="0" lang="en-US" sz="3600" spc="-1" strike="noStrike">
                <a:solidFill>
                  <a:srgbClr val="000000"/>
                </a:solidFill>
                <a:latin typeface="Arial"/>
                <a:ea typeface="ＭＳ Ｐゴシック"/>
              </a:rPr>
              <a:t>Show. Don’t tell.</a:t>
            </a:r>
            <a:endParaRPr b="0" lang="en-US" sz="3600" spc="-1" strike="noStrike">
              <a:solidFill>
                <a:srgbClr val="000000"/>
              </a:solidFill>
              <a:latin typeface="Arial"/>
            </a:endParaRPr>
          </a:p>
          <a:p>
            <a:pPr marL="457200" indent="-456840">
              <a:lnSpc>
                <a:spcPct val="100000"/>
              </a:lnSpc>
              <a:spcBef>
                <a:spcPts val="1349"/>
              </a:spcBef>
              <a:buClr>
                <a:srgbClr val="cfb77c"/>
              </a:buClr>
              <a:buSzPct val="50000"/>
              <a:buFont typeface="Arial"/>
              <a:buAutoNum type="arabicPeriod"/>
            </a:pPr>
            <a:r>
              <a:rPr b="0" lang="en-US" sz="3600" spc="-1" strike="noStrike">
                <a:solidFill>
                  <a:srgbClr val="000000"/>
                </a:solidFill>
                <a:latin typeface="Arial"/>
                <a:ea typeface="ＭＳ Ｐゴシック"/>
              </a:rPr>
              <a:t>Build up to a S.T.A.R. moment.</a:t>
            </a:r>
            <a:endParaRPr b="0" lang="en-US" sz="3600" spc="-1" strike="noStrike">
              <a:solidFill>
                <a:srgbClr val="000000"/>
              </a:solidFill>
              <a:latin typeface="Arial"/>
            </a:endParaRPr>
          </a:p>
          <a:p>
            <a:pPr marL="457200" indent="-456840">
              <a:lnSpc>
                <a:spcPct val="100000"/>
              </a:lnSpc>
              <a:spcBef>
                <a:spcPts val="1349"/>
              </a:spcBef>
              <a:buClr>
                <a:srgbClr val="cfb77c"/>
              </a:buClr>
              <a:buSzPct val="50000"/>
              <a:buFont typeface="Arial"/>
              <a:buAutoNum type="arabicPeriod"/>
            </a:pPr>
            <a:r>
              <a:rPr b="0" lang="en-US" sz="3600" spc="-1" strike="noStrike">
                <a:solidFill>
                  <a:srgbClr val="000000"/>
                </a:solidFill>
                <a:latin typeface="Arial"/>
                <a:ea typeface="ＭＳ Ｐゴシック"/>
              </a:rPr>
              <a:t>End with a positive takeaway.</a:t>
            </a:r>
            <a:endParaRPr b="0" lang="en-US" sz="3600" spc="-1" strike="noStrike">
              <a:solidFill>
                <a:srgbClr val="000000"/>
              </a:solidFill>
              <a:latin typeface="Arial"/>
            </a:endParaRPr>
          </a:p>
          <a:p>
            <a:pPr>
              <a:lnSpc>
                <a:spcPct val="100000"/>
              </a:lnSpc>
              <a:spcBef>
                <a:spcPts val="1349"/>
              </a:spcBef>
            </a:pPr>
            <a:endParaRPr b="0" lang="en-US" sz="3600" spc="-1" strike="noStrike">
              <a:solidFill>
                <a:srgbClr val="000000"/>
              </a:solidFill>
              <a:latin typeface="Arial"/>
            </a:endParaRPr>
          </a:p>
        </p:txBody>
      </p:sp>
    </p:spTree>
  </p:cSld>
  <p:timing>
    <p:tnLst>
      <p:par>
        <p:cTn id="1594" dur="indefinite" restart="never" nodeType="tmRoot">
          <p:childTnLst>
            <p:seq>
              <p:cTn id="1595" dur="indefinite" nodeType="mainSeq">
                <p:childTnLst>
                  <p:par>
                    <p:cTn id="1596" fill="hold">
                      <p:stCondLst>
                        <p:cond delay="indefinite"/>
                      </p:stCondLst>
                      <p:childTnLst>
                        <p:par>
                          <p:cTn id="1597" fill="hold">
                            <p:stCondLst>
                              <p:cond delay="0"/>
                            </p:stCondLst>
                            <p:childTnLst>
                              <p:par>
                                <p:cTn id="1598" nodeType="clickEffect" fill="hold" presetClass="entr" presetID="9">
                                  <p:stCondLst>
                                    <p:cond delay="0"/>
                                  </p:stCondLst>
                                  <p:childTnLst>
                                    <p:set>
                                      <p:cBhvr>
                                        <p:cTn id="1599" dur="1" fill="hold">
                                          <p:stCondLst>
                                            <p:cond delay="0"/>
                                          </p:stCondLst>
                                        </p:cTn>
                                        <p:tgtEl>
                                          <p:spTgt spid="2505">
                                            <p:txEl>
                                              <p:pRg st="0" end="0"/>
                                            </p:txEl>
                                          </p:spTgt>
                                        </p:tgtEl>
                                        <p:attrNameLst>
                                          <p:attrName>style.visibility</p:attrName>
                                        </p:attrNameLst>
                                      </p:cBhvr>
                                      <p:to>
                                        <p:strVal val="visible"/>
                                      </p:to>
                                    </p:set>
                                    <p:animEffect filter="dissolve" transition="in">
                                      <p:cBhvr additive="repl">
                                        <p:cTn id="1600" dur="500"/>
                                        <p:tgtEl>
                                          <p:spTgt spid="2505">
                                            <p:txEl>
                                              <p:pRg st="0" end="0"/>
                                            </p:txEl>
                                          </p:spTgt>
                                        </p:tgtEl>
                                      </p:cBhvr>
                                    </p:animEffect>
                                  </p:childTnLst>
                                </p:cTn>
                              </p:par>
                            </p:childTnLst>
                          </p:cTn>
                        </p:par>
                      </p:childTnLst>
                    </p:cTn>
                  </p:par>
                  <p:par>
                    <p:cTn id="1601" fill="hold">
                      <p:stCondLst>
                        <p:cond delay="indefinite"/>
                      </p:stCondLst>
                      <p:childTnLst>
                        <p:par>
                          <p:cTn id="1602" fill="hold">
                            <p:stCondLst>
                              <p:cond delay="0"/>
                            </p:stCondLst>
                            <p:childTnLst>
                              <p:par>
                                <p:cTn id="1603" nodeType="clickEffect" fill="hold" presetClass="entr" presetID="9">
                                  <p:stCondLst>
                                    <p:cond delay="0"/>
                                  </p:stCondLst>
                                  <p:childTnLst>
                                    <p:set>
                                      <p:cBhvr>
                                        <p:cTn id="1604" dur="1" fill="hold">
                                          <p:stCondLst>
                                            <p:cond delay="0"/>
                                          </p:stCondLst>
                                        </p:cTn>
                                        <p:tgtEl>
                                          <p:spTgt spid="2505">
                                            <p:txEl>
                                              <p:pRg st="1" end="1"/>
                                            </p:txEl>
                                          </p:spTgt>
                                        </p:tgtEl>
                                        <p:attrNameLst>
                                          <p:attrName>style.visibility</p:attrName>
                                        </p:attrNameLst>
                                      </p:cBhvr>
                                      <p:to>
                                        <p:strVal val="visible"/>
                                      </p:to>
                                    </p:set>
                                    <p:animEffect filter="dissolve" transition="in">
                                      <p:cBhvr additive="repl">
                                        <p:cTn id="1605" dur="500"/>
                                        <p:tgtEl>
                                          <p:spTgt spid="2505">
                                            <p:txEl>
                                              <p:pRg st="1" end="1"/>
                                            </p:txEl>
                                          </p:spTgt>
                                        </p:tgtEl>
                                      </p:cBhvr>
                                    </p:animEffect>
                                  </p:childTnLst>
                                </p:cTn>
                              </p:par>
                            </p:childTnLst>
                          </p:cTn>
                        </p:par>
                      </p:childTnLst>
                    </p:cTn>
                  </p:par>
                  <p:par>
                    <p:cTn id="1606" fill="hold">
                      <p:stCondLst>
                        <p:cond delay="indefinite"/>
                      </p:stCondLst>
                      <p:childTnLst>
                        <p:par>
                          <p:cTn id="1607" fill="hold">
                            <p:stCondLst>
                              <p:cond delay="0"/>
                            </p:stCondLst>
                            <p:childTnLst>
                              <p:par>
                                <p:cTn id="1608" nodeType="clickEffect" fill="hold" presetClass="entr" presetID="9">
                                  <p:stCondLst>
                                    <p:cond delay="0"/>
                                  </p:stCondLst>
                                  <p:childTnLst>
                                    <p:set>
                                      <p:cBhvr>
                                        <p:cTn id="1609" dur="1" fill="hold">
                                          <p:stCondLst>
                                            <p:cond delay="0"/>
                                          </p:stCondLst>
                                        </p:cTn>
                                        <p:tgtEl>
                                          <p:spTgt spid="2505">
                                            <p:txEl>
                                              <p:pRg st="2" end="2"/>
                                            </p:txEl>
                                          </p:spTgt>
                                        </p:tgtEl>
                                        <p:attrNameLst>
                                          <p:attrName>style.visibility</p:attrName>
                                        </p:attrNameLst>
                                      </p:cBhvr>
                                      <p:to>
                                        <p:strVal val="visible"/>
                                      </p:to>
                                    </p:set>
                                    <p:animEffect filter="dissolve" transition="in">
                                      <p:cBhvr additive="repl">
                                        <p:cTn id="1610" dur="500"/>
                                        <p:tgtEl>
                                          <p:spTgt spid="2505">
                                            <p:txEl>
                                              <p:pRg st="2" end="2"/>
                                            </p:txEl>
                                          </p:spTgt>
                                        </p:tgtEl>
                                      </p:cBhvr>
                                    </p:animEffect>
                                  </p:childTnLst>
                                </p:cTn>
                              </p:par>
                            </p:childTnLst>
                          </p:cTn>
                        </p:par>
                      </p:childTnLst>
                    </p:cTn>
                  </p:par>
                  <p:par>
                    <p:cTn id="1611" fill="hold">
                      <p:stCondLst>
                        <p:cond delay="indefinite"/>
                      </p:stCondLst>
                      <p:childTnLst>
                        <p:par>
                          <p:cTn id="1612" fill="hold">
                            <p:stCondLst>
                              <p:cond delay="0"/>
                            </p:stCondLst>
                            <p:childTnLst>
                              <p:par>
                                <p:cTn id="1613" nodeType="clickEffect" fill="hold" presetClass="entr" presetID="9">
                                  <p:stCondLst>
                                    <p:cond delay="0"/>
                                  </p:stCondLst>
                                  <p:childTnLst>
                                    <p:set>
                                      <p:cBhvr>
                                        <p:cTn id="1614" dur="1" fill="hold">
                                          <p:stCondLst>
                                            <p:cond delay="0"/>
                                          </p:stCondLst>
                                        </p:cTn>
                                        <p:tgtEl>
                                          <p:spTgt spid="2505">
                                            <p:txEl>
                                              <p:pRg st="3" end="3"/>
                                            </p:txEl>
                                          </p:spTgt>
                                        </p:tgtEl>
                                        <p:attrNameLst>
                                          <p:attrName>style.visibility</p:attrName>
                                        </p:attrNameLst>
                                      </p:cBhvr>
                                      <p:to>
                                        <p:strVal val="visible"/>
                                      </p:to>
                                    </p:set>
                                    <p:animEffect filter="dissolve" transition="in">
                                      <p:cBhvr additive="repl">
                                        <p:cTn id="1615" dur="500"/>
                                        <p:tgtEl>
                                          <p:spTgt spid="2505">
                                            <p:txEl>
                                              <p:pRg st="3" end="3"/>
                                            </p:txEl>
                                          </p:spTgt>
                                        </p:tgtEl>
                                      </p:cBhvr>
                                    </p:animEffect>
                                  </p:childTnLst>
                                </p:cTn>
                              </p:par>
                            </p:childTnLst>
                          </p:cTn>
                        </p:par>
                      </p:childTnLst>
                    </p:cTn>
                  </p:par>
                  <p:par>
                    <p:cTn id="1616" fill="hold">
                      <p:stCondLst>
                        <p:cond delay="indefinite"/>
                      </p:stCondLst>
                      <p:childTnLst>
                        <p:par>
                          <p:cTn id="1617" fill="hold">
                            <p:stCondLst>
                              <p:cond delay="0"/>
                            </p:stCondLst>
                            <p:childTnLst>
                              <p:par>
                                <p:cTn id="1618" nodeType="clickEffect" fill="hold" presetClass="entr" presetID="9">
                                  <p:stCondLst>
                                    <p:cond delay="0"/>
                                  </p:stCondLst>
                                  <p:childTnLst>
                                    <p:set>
                                      <p:cBhvr>
                                        <p:cTn id="1619" dur="1" fill="hold">
                                          <p:stCondLst>
                                            <p:cond delay="0"/>
                                          </p:stCondLst>
                                        </p:cTn>
                                        <p:tgtEl>
                                          <p:spTgt spid="2505">
                                            <p:txEl>
                                              <p:pRg st="4" end="4"/>
                                            </p:txEl>
                                          </p:spTgt>
                                        </p:tgtEl>
                                        <p:attrNameLst>
                                          <p:attrName>style.visibility</p:attrName>
                                        </p:attrNameLst>
                                      </p:cBhvr>
                                      <p:to>
                                        <p:strVal val="visible"/>
                                      </p:to>
                                    </p:set>
                                    <p:animEffect filter="dissolve" transition="in">
                                      <p:cBhvr additive="repl">
                                        <p:cTn id="1620" dur="500"/>
                                        <p:tgtEl>
                                          <p:spTgt spid="2505">
                                            <p:txEl>
                                              <p:pRg st="4" end="4"/>
                                            </p:txEl>
                                          </p:spTgt>
                                        </p:tgtEl>
                                      </p:cBhvr>
                                    </p:animEffect>
                                  </p:childTnLst>
                                </p:cTn>
                              </p:par>
                            </p:childTnLst>
                          </p:cTn>
                        </p:par>
                      </p:childTnLst>
                    </p:cTn>
                  </p:par>
                  <p:par>
                    <p:cTn id="1621" fill="hold">
                      <p:stCondLst>
                        <p:cond delay="indefinite"/>
                      </p:stCondLst>
                      <p:childTnLst>
                        <p:par>
                          <p:cTn id="1622" fill="hold">
                            <p:stCondLst>
                              <p:cond delay="0"/>
                            </p:stCondLst>
                            <p:childTnLst>
                              <p:par>
                                <p:cTn id="1623" nodeType="clickEffect" fill="hold" presetClass="entr" presetID="9">
                                  <p:stCondLst>
                                    <p:cond delay="0"/>
                                  </p:stCondLst>
                                  <p:childTnLst>
                                    <p:set>
                                      <p:cBhvr>
                                        <p:cTn id="1624" dur="1" fill="hold">
                                          <p:stCondLst>
                                            <p:cond delay="0"/>
                                          </p:stCondLst>
                                        </p:cTn>
                                        <p:tgtEl>
                                          <p:spTgt spid="2505">
                                            <p:txEl>
                                              <p:pRg st="5" end="5"/>
                                            </p:txEl>
                                          </p:spTgt>
                                        </p:tgtEl>
                                        <p:attrNameLst>
                                          <p:attrName>style.visibility</p:attrName>
                                        </p:attrNameLst>
                                      </p:cBhvr>
                                      <p:to>
                                        <p:strVal val="visible"/>
                                      </p:to>
                                    </p:set>
                                    <p:animEffect filter="dissolve" transition="in">
                                      <p:cBhvr additive="repl">
                                        <p:cTn id="1625" dur="500"/>
                                        <p:tgtEl>
                                          <p:spTgt spid="2505">
                                            <p:txEl>
                                              <p:pRg st="5" end="5"/>
                                            </p:txEl>
                                          </p:spTgt>
                                        </p:tgtEl>
                                      </p:cBhvr>
                                    </p:animEffect>
                                  </p:childTnLst>
                                </p:cTn>
                              </p:par>
                            </p:childTnLst>
                          </p:cTn>
                        </p:par>
                      </p:childTnLst>
                    </p:cTn>
                  </p:par>
                  <p:par>
                    <p:cTn id="1626" fill="hold">
                      <p:stCondLst>
                        <p:cond delay="indefinite"/>
                      </p:stCondLst>
                      <p:childTnLst>
                        <p:par>
                          <p:cTn id="1627" fill="hold">
                            <p:stCondLst>
                              <p:cond delay="0"/>
                            </p:stCondLst>
                            <p:childTnLst>
                              <p:par>
                                <p:cTn id="1628" nodeType="clickEffect" fill="hold" presetClass="entr" presetID="9">
                                  <p:stCondLst>
                                    <p:cond delay="0"/>
                                  </p:stCondLst>
                                  <p:childTnLst>
                                    <p:set>
                                      <p:cBhvr>
                                        <p:cTn id="1629" dur="1" fill="hold">
                                          <p:stCondLst>
                                            <p:cond delay="0"/>
                                          </p:stCondLst>
                                        </p:cTn>
                                        <p:tgtEl>
                                          <p:spTgt spid="2505">
                                            <p:txEl>
                                              <p:pRg st="6" end="6"/>
                                            </p:txEl>
                                          </p:spTgt>
                                        </p:tgtEl>
                                        <p:attrNameLst>
                                          <p:attrName>style.visibility</p:attrName>
                                        </p:attrNameLst>
                                      </p:cBhvr>
                                      <p:to>
                                        <p:strVal val="visible"/>
                                      </p:to>
                                    </p:set>
                                    <p:animEffect filter="dissolve" transition="in">
                                      <p:cBhvr additive="repl">
                                        <p:cTn id="1630" dur="500"/>
                                        <p:tgtEl>
                                          <p:spTgt spid="2505">
                                            <p:txEl>
                                              <p:pRg st="6" end="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6"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0" lang="en-US" sz="2400" spc="-1" strike="noStrike" cap="small">
                <a:solidFill>
                  <a:srgbClr val="000000"/>
                </a:solidFill>
                <a:latin typeface="Arial"/>
                <a:ea typeface="ＭＳ Ｐゴシック"/>
              </a:rPr>
              <a:t>Duarte, Nancy. “</a:t>
            </a:r>
            <a:r>
              <a:rPr b="0" lang="en-US" sz="2400" spc="-1" strike="noStrike" u="sng" cap="small">
                <a:solidFill>
                  <a:srgbClr val="d2611c"/>
                </a:solidFill>
                <a:uFillTx/>
                <a:latin typeface="Arial"/>
                <a:ea typeface="ＭＳ Ｐゴシック"/>
                <a:hlinkClick r:id="rId1"/>
              </a:rPr>
              <a:t>Resonate</a:t>
            </a:r>
            <a:r>
              <a:rPr b="0" lang="en-US" sz="2400" spc="-1" strike="noStrike" cap="small">
                <a:solidFill>
                  <a:srgbClr val="000000"/>
                </a:solidFill>
                <a:latin typeface="Arial"/>
                <a:ea typeface="ＭＳ Ｐゴシック"/>
              </a:rPr>
              <a:t>.” </a:t>
            </a:r>
            <a:r>
              <a:rPr b="0" i="1" lang="en-US" sz="2400" spc="-1" strike="noStrike" cap="small">
                <a:solidFill>
                  <a:srgbClr val="000000"/>
                </a:solidFill>
                <a:latin typeface="Arial"/>
                <a:ea typeface="ＭＳ Ｐゴシック"/>
              </a:rPr>
              <a:t>Duarte</a:t>
            </a:r>
            <a:r>
              <a:rPr b="0" lang="en-US" sz="2400" spc="-1" strike="noStrike" cap="small">
                <a:solidFill>
                  <a:srgbClr val="000000"/>
                </a:solidFill>
                <a:latin typeface="Arial"/>
                <a:ea typeface="ＭＳ Ｐゴシック"/>
              </a:rPr>
              <a:t>. 2014.</a:t>
            </a:r>
            <a:endParaRPr b="0" lang="en-US" sz="2400" spc="-1" strike="noStrike">
              <a:solidFill>
                <a:srgbClr val="000000"/>
              </a:solidFill>
              <a:latin typeface="Comic Sans MS"/>
            </a:endParaRPr>
          </a:p>
        </p:txBody>
      </p:sp>
      <p:sp>
        <p:nvSpPr>
          <p:cNvPr id="2507" name="TextShape 2"/>
          <p:cNvSpPr txBox="1"/>
          <p:nvPr/>
        </p:nvSpPr>
        <p:spPr>
          <a:xfrm>
            <a:off x="330120" y="876240"/>
            <a:ext cx="8000640" cy="563544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A successful presentation creates a connection with the audience. In other words, it has to have “</a:t>
            </a:r>
            <a:r>
              <a:rPr b="0" lang="en-US" sz="2400" spc="-1" strike="noStrike" u="sng">
                <a:solidFill>
                  <a:srgbClr val="d2611c"/>
                </a:solidFill>
                <a:uFillTx/>
                <a:latin typeface="Arial"/>
                <a:ea typeface="ＭＳ Ｐゴシック"/>
                <a:hlinkClick r:id="rId2"/>
              </a:rPr>
              <a:t>Something They’ll Always Remember</a:t>
            </a:r>
            <a:r>
              <a:rPr b="0" lang="en-US" sz="2400" spc="-1" strike="noStrike">
                <a:solidFill>
                  <a:srgbClr val="000000"/>
                </a:solidFill>
                <a:latin typeface="Arial"/>
                <a:ea typeface="ＭＳ Ｐゴシック"/>
              </a:rPr>
              <a:t>.” The </a:t>
            </a:r>
            <a:r>
              <a:rPr b="1" lang="en-US" sz="2400" spc="-1" strike="noStrike">
                <a:solidFill>
                  <a:srgbClr val="000000"/>
                </a:solidFill>
                <a:latin typeface="Arial"/>
                <a:ea typeface="ＭＳ Ｐゴシック"/>
              </a:rPr>
              <a:t>STAR moment</a:t>
            </a:r>
            <a:r>
              <a:rPr b="0" lang="en-US" sz="2400" spc="-1" strike="noStrike">
                <a:solidFill>
                  <a:srgbClr val="000000"/>
                </a:solidFill>
                <a:latin typeface="Arial"/>
                <a:ea typeface="ＭＳ Ｐゴシック"/>
              </a:rPr>
              <a:t> doesn’t have to be particularly big or flashy, but it needs to be awe-inspiring. According to Duarte, it’s all about creating a “significant, sincere, and enlightening moment…that helps magnify your big idea.</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1" lang="en-US" sz="2400" spc="-1" strike="noStrike">
                <a:solidFill>
                  <a:srgbClr val="000000"/>
                </a:solidFill>
                <a:latin typeface="Arial"/>
                <a:ea typeface="ＭＳ Ｐゴシック"/>
              </a:rPr>
              <a:t>1.) Memorable Dramatization</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1" lang="en-US" sz="2400" spc="-1" strike="noStrike">
                <a:solidFill>
                  <a:srgbClr val="000000"/>
                </a:solidFill>
                <a:latin typeface="Arial"/>
                <a:ea typeface="ＭＳ Ｐゴシック"/>
              </a:rPr>
              <a:t>2.) Repeatable Sound Bites</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1" lang="en-US" sz="2400" spc="-1" strike="noStrike">
                <a:solidFill>
                  <a:srgbClr val="000000"/>
                </a:solidFill>
                <a:latin typeface="Arial"/>
                <a:ea typeface="ＭＳ Ｐゴシック"/>
              </a:rPr>
              <a:t>3.) Evocative Visuals</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1" lang="en-US" sz="2400" spc="-1" strike="noStrike">
                <a:solidFill>
                  <a:srgbClr val="000000"/>
                </a:solidFill>
                <a:latin typeface="Arial"/>
                <a:ea typeface="ＭＳ Ｐゴシック"/>
              </a:rPr>
              <a:t>4.) Emotive Storytelling</a:t>
            </a:r>
            <a:endParaRPr b="0" lang="en-US" sz="2400" spc="-1" strike="noStrike">
              <a:solidFill>
                <a:srgbClr val="000000"/>
              </a:solidFill>
              <a:latin typeface="Arial"/>
            </a:endParaRPr>
          </a:p>
          <a:p>
            <a:pPr marL="171360" indent="-171000">
              <a:lnSpc>
                <a:spcPct val="100000"/>
              </a:lnSpc>
              <a:spcBef>
                <a:spcPts val="1349"/>
              </a:spcBef>
              <a:buClr>
                <a:srgbClr val="cfb77c"/>
              </a:buClr>
              <a:buSzPct val="50000"/>
              <a:buFont typeface="Wingdings" charset="2"/>
              <a:buChar char=""/>
            </a:pPr>
            <a:r>
              <a:rPr b="1" lang="en-US" sz="2400" spc="-1" strike="noStrike">
                <a:solidFill>
                  <a:srgbClr val="000000"/>
                </a:solidFill>
                <a:latin typeface="Arial"/>
                <a:ea typeface="ＭＳ Ｐゴシック"/>
              </a:rPr>
              <a:t>5.) Shocking Statistics</a:t>
            </a: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p:txBody>
      </p:sp>
    </p:spTree>
  </p:cSld>
  <p:timing>
    <p:tnLst>
      <p:par>
        <p:cTn id="1631" dur="indefinite" restart="never" nodeType="tmRoot">
          <p:childTnLst>
            <p:seq>
              <p:cTn id="163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4" name="CustomShape 1"/>
          <p:cNvSpPr/>
          <p:nvPr/>
        </p:nvSpPr>
        <p:spPr>
          <a:xfrm>
            <a:off x="0" y="650556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35" name="TextShape 2"/>
          <p:cNvSpPr txBox="1"/>
          <p:nvPr/>
        </p:nvSpPr>
        <p:spPr>
          <a:xfrm>
            <a:off x="-360" y="491760"/>
            <a:ext cx="8534520" cy="684360"/>
          </a:xfrm>
          <a:prstGeom prst="rect">
            <a:avLst/>
          </a:prstGeom>
          <a:noFill/>
          <a:ln>
            <a:noFill/>
          </a:ln>
        </p:spPr>
        <p:txBody>
          <a:bodyPr anchor="b"/>
          <a:p>
            <a:pPr algn="ctr"/>
            <a:r>
              <a:rPr b="1" lang="en-US" sz="2600" spc="-1" strike="noStrike">
                <a:solidFill>
                  <a:srgbClr val="000000"/>
                </a:solidFill>
                <a:latin typeface="Arial"/>
              </a:rPr>
              <a:t>Is Computer Science really an Experimental Science?</a:t>
            </a:r>
            <a:endParaRPr b="1" lang="en-US" sz="2600" spc="-1" strike="noStrike">
              <a:solidFill>
                <a:srgbClr val="000000"/>
              </a:solidFill>
              <a:latin typeface="Arial"/>
            </a:endParaRPr>
          </a:p>
        </p:txBody>
      </p:sp>
      <p:sp>
        <p:nvSpPr>
          <p:cNvPr id="1336" name="TextShape 3"/>
          <p:cNvSpPr txBox="1"/>
          <p:nvPr/>
        </p:nvSpPr>
        <p:spPr>
          <a:xfrm>
            <a:off x="-360" y="1216080"/>
            <a:ext cx="8001000" cy="563544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Computer Science is “not a science, but a synthetic, an engineering discipline” [Brooks]:</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Phenomena are manufactured </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CS is a type of engineering</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So experimentation is misplaced</a:t>
            </a:r>
            <a:endParaRPr b="0" lang="en-US" sz="24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But other Sciences:</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Study manufactured entities, e.g., super-heavy elements, lasers</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Make inferences about models, e.g. simulations</a:t>
            </a:r>
            <a:endParaRPr b="0" lang="en-US" sz="2400" spc="-1" strike="noStrike">
              <a:solidFill>
                <a:srgbClr val="000000"/>
              </a:solidFill>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08" name="Picture 5" descr=""/>
          <p:cNvPicPr/>
          <p:nvPr/>
        </p:nvPicPr>
        <p:blipFill>
          <a:blip r:embed="rId1"/>
          <a:stretch/>
        </p:blipFill>
        <p:spPr>
          <a:xfrm>
            <a:off x="450720" y="1954080"/>
            <a:ext cx="8240400" cy="1823760"/>
          </a:xfrm>
          <a:prstGeom prst="rect">
            <a:avLst/>
          </a:prstGeom>
          <a:ln>
            <a:noFill/>
          </a:ln>
        </p:spPr>
      </p:pic>
      <p:sp>
        <p:nvSpPr>
          <p:cNvPr id="2509" name="TextShape 1"/>
          <p:cNvSpPr txBox="1"/>
          <p:nvPr/>
        </p:nvSpPr>
        <p:spPr>
          <a:xfrm>
            <a:off x="304920" y="152280"/>
            <a:ext cx="8534160" cy="684000"/>
          </a:xfrm>
          <a:prstGeom prst="rect">
            <a:avLst/>
          </a:prstGeom>
          <a:noFill/>
          <a:ln>
            <a:noFill/>
          </a:ln>
        </p:spPr>
        <p:txBody>
          <a:bodyPr anchor="b"/>
          <a:p>
            <a:pPr>
              <a:lnSpc>
                <a:spcPct val="100000"/>
              </a:lnSpc>
            </a:pPr>
            <a:r>
              <a:rPr b="1" lang="en-US" sz="2400" spc="-1" strike="noStrike">
                <a:solidFill>
                  <a:srgbClr val="000000"/>
                </a:solidFill>
                <a:latin typeface="Arial"/>
                <a:ea typeface="ＭＳ Ｐゴシック"/>
              </a:rPr>
              <a:t>#5 STICKY STORIES</a:t>
            </a:r>
            <a:endParaRPr b="0" lang="en-US" sz="2400" spc="-1" strike="noStrike">
              <a:solidFill>
                <a:srgbClr val="000000"/>
              </a:solidFill>
              <a:latin typeface="Comic Sans MS"/>
            </a:endParaRPr>
          </a:p>
        </p:txBody>
      </p:sp>
      <p:sp>
        <p:nvSpPr>
          <p:cNvPr id="2510" name="TextShape 2"/>
          <p:cNvSpPr txBox="1"/>
          <p:nvPr/>
        </p:nvSpPr>
        <p:spPr>
          <a:xfrm>
            <a:off x="330120" y="876240"/>
            <a:ext cx="8813520" cy="5635440"/>
          </a:xfrm>
          <a:prstGeom prst="rect">
            <a:avLst/>
          </a:prstGeom>
          <a:noFill/>
          <a:ln w="9360">
            <a:noFill/>
          </a:ln>
        </p:spPr>
        <p:txBody>
          <a:bodyPr/>
          <a:p>
            <a:pPr marL="171360" indent="-171000">
              <a:lnSpc>
                <a:spcPct val="100000"/>
              </a:lnSpc>
              <a:spcBef>
                <a:spcPts val="1349"/>
              </a:spcBef>
              <a:buClr>
                <a:srgbClr val="cfb77c"/>
              </a:buClr>
              <a:buSzPct val="50000"/>
              <a:buFont typeface="Wingdings" charset="2"/>
              <a:buChar char=""/>
            </a:pPr>
            <a:r>
              <a:rPr b="0" lang="en-US" sz="2400" spc="-1" strike="noStrike">
                <a:solidFill>
                  <a:srgbClr val="000000"/>
                </a:solidFill>
                <a:latin typeface="Arial"/>
                <a:ea typeface="ＭＳ Ｐゴシック"/>
              </a:rPr>
              <a:t>Think about everything you say in terms of its impact on your “story” and its stickness </a:t>
            </a:r>
            <a:endParaRPr b="0" lang="en-US" sz="2400" spc="-1" strike="noStrike">
              <a:solidFill>
                <a:srgbClr val="000000"/>
              </a:solidFill>
              <a:latin typeface="Arial"/>
            </a:endParaRPr>
          </a:p>
          <a:p>
            <a:pPr>
              <a:lnSpc>
                <a:spcPct val="100000"/>
              </a:lnSpc>
              <a:spcBef>
                <a:spcPts val="1349"/>
              </a:spcBef>
            </a:pPr>
            <a:endParaRPr b="0" lang="en-US" sz="2400" spc="-1" strike="noStrike">
              <a:solidFill>
                <a:srgbClr val="000000"/>
              </a:solidFill>
              <a:latin typeface="Arial"/>
            </a:endParaRPr>
          </a:p>
        </p:txBody>
      </p:sp>
      <p:pic>
        <p:nvPicPr>
          <p:cNvPr id="2511" name="Picture 4" descr=""/>
          <p:cNvPicPr/>
          <p:nvPr/>
        </p:nvPicPr>
        <p:blipFill>
          <a:blip r:embed="rId2"/>
          <a:stretch/>
        </p:blipFill>
        <p:spPr>
          <a:xfrm>
            <a:off x="7023240" y="3551400"/>
            <a:ext cx="2120400" cy="3190680"/>
          </a:xfrm>
          <a:prstGeom prst="rect">
            <a:avLst/>
          </a:prstGeom>
          <a:ln>
            <a:noFill/>
          </a:ln>
        </p:spPr>
      </p:pic>
    </p:spTree>
  </p:cSld>
  <p:timing>
    <p:tnLst>
      <p:par>
        <p:cTn id="1633" dur="indefinite" restart="never" nodeType="tmRoot">
          <p:childTnLst>
            <p:seq>
              <p:cTn id="1634" dur="indefinite" nodeType="mainSeq"/>
              <p:prevCondLst>
                <p:cond delay="0" evt="onPrev">
                  <p:tgtEl>
                    <p:sldTgt/>
                  </p:tgtEl>
                </p:cond>
              </p:prevCondLst>
              <p:nextCondLst>
                <p:cond delay="0" evt="onNext">
                  <p:tgtEl>
                    <p:sldTgt/>
                  </p:tgtEl>
                </p:cond>
              </p:nextCondLst>
            </p:seq>
          </p:childTnLst>
        </p:cTn>
      </p:par>
    </p:tnLst>
  </p:timing>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2" name="TextShape 1"/>
          <p:cNvSpPr txBox="1"/>
          <p:nvPr/>
        </p:nvSpPr>
        <p:spPr>
          <a:xfrm>
            <a:off x="304920" y="152280"/>
            <a:ext cx="8534160" cy="684000"/>
          </a:xfrm>
          <a:prstGeom prst="rect">
            <a:avLst/>
          </a:prstGeom>
          <a:noFill/>
          <a:ln>
            <a:noFill/>
          </a:ln>
        </p:spPr>
        <p:txBody>
          <a:bodyPr anchor="b"/>
          <a:p>
            <a:pPr>
              <a:lnSpc>
                <a:spcPct val="100000"/>
              </a:lnSpc>
            </a:pPr>
            <a:r>
              <a:rPr b="1" lang="en-US" sz="2400" spc="-1" strike="noStrike">
                <a:solidFill>
                  <a:srgbClr val="000000"/>
                </a:solidFill>
                <a:latin typeface="Arial"/>
                <a:ea typeface="ＭＳ Ｐゴシック"/>
              </a:rPr>
              <a:t>SUCCESS: STICKY STORIES</a:t>
            </a:r>
            <a:endParaRPr b="0" lang="en-US" sz="2400" spc="-1" strike="noStrike">
              <a:solidFill>
                <a:srgbClr val="000000"/>
              </a:solidFill>
              <a:latin typeface="Comic Sans MS"/>
            </a:endParaRPr>
          </a:p>
        </p:txBody>
      </p:sp>
      <p:sp>
        <p:nvSpPr>
          <p:cNvPr id="2513" name="TextShape 2"/>
          <p:cNvSpPr txBox="1"/>
          <p:nvPr/>
        </p:nvSpPr>
        <p:spPr>
          <a:xfrm>
            <a:off x="330120" y="838080"/>
            <a:ext cx="8000640" cy="5444640"/>
          </a:xfrm>
          <a:prstGeom prst="rect">
            <a:avLst/>
          </a:prstGeom>
          <a:noFill/>
          <a:ln w="9360">
            <a:noFill/>
          </a:ln>
        </p:spPr>
        <p:txBody>
          <a:bodyPr/>
          <a:p>
            <a:pPr marL="171360" indent="-171000">
              <a:lnSpc>
                <a:spcPct val="100000"/>
              </a:lnSpc>
              <a:spcBef>
                <a:spcPts val="1349"/>
              </a:spcBef>
            </a:pPr>
            <a:r>
              <a:rPr b="0" lang="en-US" sz="4000" spc="-1" strike="noStrike">
                <a:solidFill>
                  <a:srgbClr val="ff0000"/>
                </a:solidFill>
                <a:latin typeface="Comic Sans MS"/>
                <a:ea typeface="ＭＳ Ｐゴシック"/>
              </a:rPr>
              <a:t>S</a:t>
            </a:r>
            <a:r>
              <a:rPr b="0" lang="en-US" sz="2400" spc="-1" strike="noStrike">
                <a:solidFill>
                  <a:srgbClr val="000000"/>
                </a:solidFill>
                <a:latin typeface="Comic Sans MS"/>
                <a:ea typeface="ＭＳ Ｐゴシック"/>
              </a:rPr>
              <a:t>imple</a:t>
            </a:r>
            <a:endParaRPr b="0" lang="en-US" sz="2400" spc="-1" strike="noStrike">
              <a:solidFill>
                <a:srgbClr val="000000"/>
              </a:solidFill>
              <a:latin typeface="Arial"/>
            </a:endParaRPr>
          </a:p>
          <a:p>
            <a:pPr marL="171360" indent="-171000">
              <a:lnSpc>
                <a:spcPct val="100000"/>
              </a:lnSpc>
              <a:spcBef>
                <a:spcPts val="1349"/>
              </a:spcBef>
            </a:pPr>
            <a:r>
              <a:rPr b="0" lang="en-US" sz="4000" spc="-1" strike="noStrike">
                <a:solidFill>
                  <a:srgbClr val="ff0000"/>
                </a:solidFill>
                <a:latin typeface="Comic Sans MS"/>
                <a:ea typeface="ＭＳ Ｐゴシック"/>
              </a:rPr>
              <a:t>U</a:t>
            </a:r>
            <a:r>
              <a:rPr b="0" lang="en-US" sz="2400" spc="-1" strike="noStrike">
                <a:solidFill>
                  <a:srgbClr val="000000"/>
                </a:solidFill>
                <a:latin typeface="Comic Sans MS"/>
                <a:ea typeface="ＭＳ Ｐゴシック"/>
              </a:rPr>
              <a:t>nexpected</a:t>
            </a:r>
            <a:endParaRPr b="0" lang="en-US" sz="2400" spc="-1" strike="noStrike">
              <a:solidFill>
                <a:srgbClr val="000000"/>
              </a:solidFill>
              <a:latin typeface="Arial"/>
            </a:endParaRPr>
          </a:p>
          <a:p>
            <a:pPr marL="171360" indent="-171000">
              <a:lnSpc>
                <a:spcPct val="100000"/>
              </a:lnSpc>
              <a:spcBef>
                <a:spcPts val="1349"/>
              </a:spcBef>
            </a:pPr>
            <a:r>
              <a:rPr b="0" lang="en-US" sz="4000" spc="-1" strike="noStrike">
                <a:solidFill>
                  <a:srgbClr val="ff0000"/>
                </a:solidFill>
                <a:latin typeface="Comic Sans MS"/>
                <a:ea typeface="ＭＳ Ｐゴシック"/>
              </a:rPr>
              <a:t>C</a:t>
            </a:r>
            <a:r>
              <a:rPr b="0" lang="en-US" sz="2400" spc="-1" strike="noStrike">
                <a:solidFill>
                  <a:srgbClr val="000000"/>
                </a:solidFill>
                <a:latin typeface="Comic Sans MS"/>
                <a:ea typeface="ＭＳ Ｐゴシック"/>
              </a:rPr>
              <a:t>oncrete</a:t>
            </a:r>
            <a:endParaRPr b="0" lang="en-US" sz="2400" spc="-1" strike="noStrike">
              <a:solidFill>
                <a:srgbClr val="000000"/>
              </a:solidFill>
              <a:latin typeface="Arial"/>
            </a:endParaRPr>
          </a:p>
          <a:p>
            <a:pPr marL="171360" indent="-171000">
              <a:lnSpc>
                <a:spcPct val="100000"/>
              </a:lnSpc>
              <a:spcBef>
                <a:spcPts val="1349"/>
              </a:spcBef>
            </a:pPr>
            <a:r>
              <a:rPr b="0" lang="en-US" sz="4000" spc="-1" strike="noStrike">
                <a:solidFill>
                  <a:srgbClr val="ff0000"/>
                </a:solidFill>
                <a:latin typeface="Comic Sans MS"/>
                <a:ea typeface="ＭＳ Ｐゴシック"/>
              </a:rPr>
              <a:t>C</a:t>
            </a:r>
            <a:r>
              <a:rPr b="0" lang="en-US" sz="2400" spc="-1" strike="noStrike">
                <a:solidFill>
                  <a:srgbClr val="000000"/>
                </a:solidFill>
                <a:latin typeface="Comic Sans MS"/>
                <a:ea typeface="ＭＳ Ｐゴシック"/>
              </a:rPr>
              <a:t>redible</a:t>
            </a:r>
            <a:endParaRPr b="0" lang="en-US" sz="2400" spc="-1" strike="noStrike">
              <a:solidFill>
                <a:srgbClr val="000000"/>
              </a:solidFill>
              <a:latin typeface="Arial"/>
            </a:endParaRPr>
          </a:p>
          <a:p>
            <a:pPr marL="171360" indent="-171000">
              <a:lnSpc>
                <a:spcPct val="100000"/>
              </a:lnSpc>
              <a:spcBef>
                <a:spcPts val="1349"/>
              </a:spcBef>
            </a:pPr>
            <a:r>
              <a:rPr b="0" lang="en-US" sz="4000" spc="-1" strike="noStrike">
                <a:solidFill>
                  <a:srgbClr val="ff0000"/>
                </a:solidFill>
                <a:latin typeface="Comic Sans MS"/>
                <a:ea typeface="ＭＳ Ｐゴシック"/>
              </a:rPr>
              <a:t>E</a:t>
            </a:r>
            <a:r>
              <a:rPr b="0" lang="en-US" sz="2400" spc="-1" strike="noStrike">
                <a:solidFill>
                  <a:srgbClr val="000000"/>
                </a:solidFill>
                <a:latin typeface="Comic Sans MS"/>
                <a:ea typeface="ＭＳ Ｐゴシック"/>
              </a:rPr>
              <a:t>motional</a:t>
            </a:r>
            <a:endParaRPr b="0" lang="en-US" sz="2400" spc="-1" strike="noStrike">
              <a:solidFill>
                <a:srgbClr val="000000"/>
              </a:solidFill>
              <a:latin typeface="Arial"/>
            </a:endParaRPr>
          </a:p>
          <a:p>
            <a:pPr marL="171360" indent="-171000">
              <a:lnSpc>
                <a:spcPct val="100000"/>
              </a:lnSpc>
              <a:spcBef>
                <a:spcPts val="1349"/>
              </a:spcBef>
            </a:pPr>
            <a:r>
              <a:rPr b="0" lang="en-US" sz="3600" spc="-1" strike="noStrike">
                <a:solidFill>
                  <a:srgbClr val="ff0000"/>
                </a:solidFill>
                <a:latin typeface="Comic Sans MS"/>
                <a:ea typeface="ＭＳ Ｐゴシック"/>
              </a:rPr>
              <a:t>S</a:t>
            </a:r>
            <a:r>
              <a:rPr b="0" lang="en-US" sz="2400" spc="-1" strike="noStrike">
                <a:solidFill>
                  <a:srgbClr val="000000"/>
                </a:solidFill>
                <a:latin typeface="Comic Sans MS"/>
                <a:ea typeface="ＭＳ Ｐゴシック"/>
              </a:rPr>
              <a:t>tories</a:t>
            </a:r>
            <a:endParaRPr b="0" lang="en-US" sz="2400" spc="-1" strike="noStrike">
              <a:solidFill>
                <a:srgbClr val="000000"/>
              </a:solidFill>
              <a:latin typeface="Arial"/>
            </a:endParaRPr>
          </a:p>
          <a:p>
            <a:pPr marL="171360" indent="-171000">
              <a:lnSpc>
                <a:spcPct val="100000"/>
              </a:lnSpc>
              <a:spcBef>
                <a:spcPts val="1349"/>
              </a:spcBef>
            </a:pPr>
            <a:r>
              <a:rPr b="0" lang="en-US" sz="4000" spc="-1" strike="noStrike">
                <a:solidFill>
                  <a:srgbClr val="ff0000"/>
                </a:solidFill>
                <a:latin typeface="Comic Sans MS"/>
                <a:ea typeface="ＭＳ Ｐゴシック"/>
              </a:rPr>
              <a:t>S</a:t>
            </a:r>
            <a:r>
              <a:rPr b="0" lang="en-US" sz="2400" spc="-1" strike="noStrike">
                <a:solidFill>
                  <a:srgbClr val="000000"/>
                </a:solidFill>
                <a:latin typeface="Comic Sans MS"/>
                <a:ea typeface="ＭＳ Ｐゴシック"/>
              </a:rPr>
              <a:t>tick!</a:t>
            </a:r>
            <a:endParaRPr b="0" lang="en-US" sz="2400" spc="-1" strike="noStrike">
              <a:solidFill>
                <a:srgbClr val="000000"/>
              </a:solidFill>
              <a:latin typeface="Arial"/>
            </a:endParaRPr>
          </a:p>
          <a:p>
            <a:pPr marL="171360" indent="-171000">
              <a:lnSpc>
                <a:spcPct val="100000"/>
              </a:lnSpc>
              <a:spcBef>
                <a:spcPts val="1349"/>
              </a:spcBef>
            </a:pPr>
            <a:endParaRPr b="0" lang="en-US" sz="2400" spc="-1" strike="noStrike">
              <a:solidFill>
                <a:srgbClr val="000000"/>
              </a:solidFill>
              <a:latin typeface="Arial"/>
            </a:endParaRPr>
          </a:p>
        </p:txBody>
      </p:sp>
      <p:sp>
        <p:nvSpPr>
          <p:cNvPr id="2514" name="CustomShape 3"/>
          <p:cNvSpPr/>
          <p:nvPr/>
        </p:nvSpPr>
        <p:spPr>
          <a:xfrm>
            <a:off x="3294720" y="2351880"/>
            <a:ext cx="5565240" cy="2132280"/>
          </a:xfrm>
          <a:prstGeom prst="rect">
            <a:avLst/>
          </a:prstGeom>
          <a:noFill/>
          <a:ln>
            <a:noFill/>
          </a:ln>
          <a:effectLst>
            <a:reflection algn="bl" dir="5400000" endPos="84000" rotWithShape="0" stA="50000" sy="-100000"/>
          </a:effectLst>
        </p:spPr>
        <p:style>
          <a:lnRef idx="0"/>
          <a:fillRef idx="0"/>
          <a:effectRef idx="0"/>
          <a:fontRef idx="minor"/>
        </p:style>
        <p:txBody>
          <a:bodyPr wrap="none" lIns="90000" rIns="90000" tIns="45000" bIns="45000"/>
          <a:p>
            <a:pPr marL="216000" indent="-216000" algn="ctr">
              <a:lnSpc>
                <a:spcPct val="100000"/>
              </a:lnSpc>
              <a:buClr>
                <a:srgbClr val="d2611c"/>
              </a:buClr>
              <a:buFont typeface="Wingdings" charset="2"/>
              <a:buChar char=""/>
            </a:pPr>
            <a:r>
              <a:rPr b="1" lang="en-US" sz="5400" spc="-1" strike="noStrike" cap="all">
                <a:solidFill>
                  <a:srgbClr val="fe8637"/>
                </a:solidFill>
                <a:latin typeface="Arial"/>
              </a:rPr>
              <a:t>Plan for </a:t>
            </a:r>
            <a:endParaRPr b="0" lang="en-US" sz="5400" spc="-1" strike="noStrike">
              <a:latin typeface="Arial"/>
            </a:endParaRPr>
          </a:p>
          <a:p>
            <a:pPr marL="216000" indent="-216000" algn="ctr">
              <a:lnSpc>
                <a:spcPct val="100000"/>
              </a:lnSpc>
              <a:buClr>
                <a:srgbClr val="d2611c"/>
              </a:buClr>
              <a:buFont typeface="Wingdings" charset="2"/>
              <a:buChar char=""/>
            </a:pPr>
            <a:r>
              <a:rPr b="1" lang="en-US" sz="8000" spc="-1" strike="noStrike" cap="all">
                <a:solidFill>
                  <a:srgbClr val="fe8637"/>
                </a:solidFill>
                <a:latin typeface="Arial"/>
              </a:rPr>
              <a:t>SUCCESS</a:t>
            </a:r>
            <a:endParaRPr b="0" lang="en-US" sz="8000" spc="-1" strike="noStrike">
              <a:latin typeface="Arial"/>
            </a:endParaRPr>
          </a:p>
        </p:txBody>
      </p:sp>
    </p:spTree>
  </p:cSld>
  <p:timing>
    <p:tnLst>
      <p:par>
        <p:cTn id="1635" dur="indefinite" restart="never" nodeType="tmRoot">
          <p:childTnLst>
            <p:seq>
              <p:cTn id="1636" dur="indefinite" nodeType="mainSeq">
                <p:childTnLst>
                  <p:par>
                    <p:cTn id="1637" nodeType="clickEffect" fill="hold">
                      <p:stCondLst>
                        <p:cond delay="indefinite"/>
                      </p:stCondLst>
                      <p:childTnLst>
                        <p:par>
                          <p:cTn id="1638" nodeType="withEffect" fill="hold">
                            <p:stCondLst>
                              <p:cond delay="0"/>
                            </p:stCondLst>
                            <p:childTnLst>
                              <p:par>
                                <p:cTn id="1639" nodeType="clickEffect" fill="hold" presetClass="entr" presetID="37">
                                  <p:stCondLst>
                                    <p:cond delay="0"/>
                                  </p:stCondLst>
                                  <p:childTnLst>
                                    <p:set>
                                      <p:cBhvr>
                                        <p:cTn id="1640" dur="1" fill="hold">
                                          <p:stCondLst>
                                            <p:cond delay="0"/>
                                          </p:stCondLst>
                                        </p:cTn>
                                        <p:tgtEl>
                                          <p:spTgt spid="2513">
                                            <p:txEl>
                                              <p:pRg st="0" end="0"/>
                                            </p:txEl>
                                          </p:spTgt>
                                        </p:tgtEl>
                                        <p:attrNameLst>
                                          <p:attrName>style.visibility</p:attrName>
                                        </p:attrNameLst>
                                      </p:cBhvr>
                                      <p:to>
                                        <p:strVal val="visible"/>
                                      </p:to>
                                    </p:set>
                                    <p:animEffect filter="fade" transition="in">
                                      <p:cBhvr additive="repl">
                                        <p:cTn id="1641" dur="1000"/>
                                        <p:tgtEl>
                                          <p:spTgt spid="2513">
                                            <p:txEl>
                                              <p:pRg st="0" end="0"/>
                                            </p:txEl>
                                          </p:spTgt>
                                        </p:tgtEl>
                                      </p:cBhvr>
                                    </p:animEffect>
                                    <p:anim calcmode="lin" valueType="num">
                                      <p:cBhvr additive="repl">
                                        <p:cTn id="1642" dur="1000" fill="hold"/>
                                        <p:tgtEl>
                                          <p:spTgt spid="2513">
                                            <p:txEl>
                                              <p:pRg st="0" end="0"/>
                                            </p:txEl>
                                          </p:spTgt>
                                        </p:tgtEl>
                                        <p:attrNameLst>
                                          <p:attrName>ppt_x</p:attrName>
                                        </p:attrNameLst>
                                      </p:cBhvr>
                                      <p:tavLst>
                                        <p:tav tm="0">
                                          <p:val>
                                            <p:strVal val="#ppt_x"/>
                                          </p:val>
                                        </p:tav>
                                        <p:tav tm="100000">
                                          <p:val>
                                            <p:strVal val="#ppt_x"/>
                                          </p:val>
                                        </p:tav>
                                      </p:tavLst>
                                    </p:anim>
                                    <p:anim calcmode="lin" valueType="num">
                                      <p:cBhvr additive="repl">
                                        <p:cTn id="1643" dur="900" fill="hold"/>
                                        <p:tgtEl>
                                          <p:spTgt spid="2513">
                                            <p:txEl>
                                              <p:pRg st="0" end="0"/>
                                            </p:txEl>
                                          </p:spTgt>
                                        </p:tgtEl>
                                        <p:attrNameLst>
                                          <p:attrName>ppt_y</p:attrName>
                                        </p:attrNameLst>
                                      </p:cBhvr>
                                      <p:tavLst>
                                        <p:tav tm="0">
                                          <p:val>
                                            <p:strVal val="#ppt_y+1"/>
                                          </p:val>
                                        </p:tav>
                                        <p:tav tm="100000">
                                          <p:val>
                                            <p:strVal val="#ppt_y-.03"/>
                                          </p:val>
                                        </p:tav>
                                      </p:tavLst>
                                    </p:anim>
                                    <p:anim calcmode="lin" valueType="num">
                                      <p:cBhvr additive="repl">
                                        <p:cTn id="1644" dur="100" fill="hold">
                                          <p:stCondLst>
                                            <p:cond delay="900"/>
                                          </p:stCondLst>
                                        </p:cTn>
                                        <p:tgtEl>
                                          <p:spTgt spid="251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645" nodeType="clickEffect" fill="hold">
                      <p:stCondLst>
                        <p:cond delay="indefinite"/>
                      </p:stCondLst>
                      <p:childTnLst>
                        <p:par>
                          <p:cTn id="1646" nodeType="withEffect" fill="hold">
                            <p:stCondLst>
                              <p:cond delay="0"/>
                            </p:stCondLst>
                            <p:childTnLst>
                              <p:par>
                                <p:cTn id="1647" nodeType="clickEffect" fill="hold" presetClass="entr" presetID="37">
                                  <p:stCondLst>
                                    <p:cond delay="0"/>
                                  </p:stCondLst>
                                  <p:childTnLst>
                                    <p:set>
                                      <p:cBhvr>
                                        <p:cTn id="1648" dur="1" fill="hold">
                                          <p:stCondLst>
                                            <p:cond delay="0"/>
                                          </p:stCondLst>
                                        </p:cTn>
                                        <p:tgtEl>
                                          <p:spTgt spid="2513">
                                            <p:txEl>
                                              <p:pRg st="1" end="1"/>
                                            </p:txEl>
                                          </p:spTgt>
                                        </p:tgtEl>
                                        <p:attrNameLst>
                                          <p:attrName>style.visibility</p:attrName>
                                        </p:attrNameLst>
                                      </p:cBhvr>
                                      <p:to>
                                        <p:strVal val="visible"/>
                                      </p:to>
                                    </p:set>
                                    <p:animEffect filter="fade" transition="in">
                                      <p:cBhvr additive="repl">
                                        <p:cTn id="1649" dur="1000"/>
                                        <p:tgtEl>
                                          <p:spTgt spid="2513">
                                            <p:txEl>
                                              <p:pRg st="1" end="1"/>
                                            </p:txEl>
                                          </p:spTgt>
                                        </p:tgtEl>
                                      </p:cBhvr>
                                    </p:animEffect>
                                    <p:anim calcmode="lin" valueType="num">
                                      <p:cBhvr additive="repl">
                                        <p:cTn id="1650" dur="1000" fill="hold"/>
                                        <p:tgtEl>
                                          <p:spTgt spid="2513">
                                            <p:txEl>
                                              <p:pRg st="1" end="1"/>
                                            </p:txEl>
                                          </p:spTgt>
                                        </p:tgtEl>
                                        <p:attrNameLst>
                                          <p:attrName>ppt_x</p:attrName>
                                        </p:attrNameLst>
                                      </p:cBhvr>
                                      <p:tavLst>
                                        <p:tav tm="0">
                                          <p:val>
                                            <p:strVal val="#ppt_x"/>
                                          </p:val>
                                        </p:tav>
                                        <p:tav tm="100000">
                                          <p:val>
                                            <p:strVal val="#ppt_x"/>
                                          </p:val>
                                        </p:tav>
                                      </p:tavLst>
                                    </p:anim>
                                    <p:anim calcmode="lin" valueType="num">
                                      <p:cBhvr additive="repl">
                                        <p:cTn id="1651" dur="900" fill="hold"/>
                                        <p:tgtEl>
                                          <p:spTgt spid="2513">
                                            <p:txEl>
                                              <p:pRg st="1" end="1"/>
                                            </p:txEl>
                                          </p:spTgt>
                                        </p:tgtEl>
                                        <p:attrNameLst>
                                          <p:attrName>ppt_y</p:attrName>
                                        </p:attrNameLst>
                                      </p:cBhvr>
                                      <p:tavLst>
                                        <p:tav tm="0">
                                          <p:val>
                                            <p:strVal val="#ppt_y+1"/>
                                          </p:val>
                                        </p:tav>
                                        <p:tav tm="100000">
                                          <p:val>
                                            <p:strVal val="#ppt_y-.03"/>
                                          </p:val>
                                        </p:tav>
                                      </p:tavLst>
                                    </p:anim>
                                    <p:anim calcmode="lin" valueType="num">
                                      <p:cBhvr additive="repl">
                                        <p:cTn id="1652" dur="100" fill="hold">
                                          <p:stCondLst>
                                            <p:cond delay="900"/>
                                          </p:stCondLst>
                                        </p:cTn>
                                        <p:tgtEl>
                                          <p:spTgt spid="251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653" nodeType="clickEffect" fill="hold">
                      <p:stCondLst>
                        <p:cond delay="indefinite"/>
                      </p:stCondLst>
                      <p:childTnLst>
                        <p:par>
                          <p:cTn id="1654" nodeType="withEffect" fill="hold">
                            <p:stCondLst>
                              <p:cond delay="0"/>
                            </p:stCondLst>
                            <p:childTnLst>
                              <p:par>
                                <p:cTn id="1655" nodeType="clickEffect" fill="hold" presetClass="entr" presetID="37">
                                  <p:stCondLst>
                                    <p:cond delay="0"/>
                                  </p:stCondLst>
                                  <p:childTnLst>
                                    <p:set>
                                      <p:cBhvr>
                                        <p:cTn id="1656" dur="1" fill="hold">
                                          <p:stCondLst>
                                            <p:cond delay="0"/>
                                          </p:stCondLst>
                                        </p:cTn>
                                        <p:tgtEl>
                                          <p:spTgt spid="2513">
                                            <p:txEl>
                                              <p:pRg st="2" end="2"/>
                                            </p:txEl>
                                          </p:spTgt>
                                        </p:tgtEl>
                                        <p:attrNameLst>
                                          <p:attrName>style.visibility</p:attrName>
                                        </p:attrNameLst>
                                      </p:cBhvr>
                                      <p:to>
                                        <p:strVal val="visible"/>
                                      </p:to>
                                    </p:set>
                                    <p:animEffect filter="fade" transition="in">
                                      <p:cBhvr additive="repl">
                                        <p:cTn id="1657" dur="1000"/>
                                        <p:tgtEl>
                                          <p:spTgt spid="2513">
                                            <p:txEl>
                                              <p:pRg st="2" end="2"/>
                                            </p:txEl>
                                          </p:spTgt>
                                        </p:tgtEl>
                                      </p:cBhvr>
                                    </p:animEffect>
                                    <p:anim calcmode="lin" valueType="num">
                                      <p:cBhvr additive="repl">
                                        <p:cTn id="1658" dur="1000" fill="hold"/>
                                        <p:tgtEl>
                                          <p:spTgt spid="2513">
                                            <p:txEl>
                                              <p:pRg st="2" end="2"/>
                                            </p:txEl>
                                          </p:spTgt>
                                        </p:tgtEl>
                                        <p:attrNameLst>
                                          <p:attrName>ppt_x</p:attrName>
                                        </p:attrNameLst>
                                      </p:cBhvr>
                                      <p:tavLst>
                                        <p:tav tm="0">
                                          <p:val>
                                            <p:strVal val="#ppt_x"/>
                                          </p:val>
                                        </p:tav>
                                        <p:tav tm="100000">
                                          <p:val>
                                            <p:strVal val="#ppt_x"/>
                                          </p:val>
                                        </p:tav>
                                      </p:tavLst>
                                    </p:anim>
                                    <p:anim calcmode="lin" valueType="num">
                                      <p:cBhvr additive="repl">
                                        <p:cTn id="1659" dur="900" fill="hold"/>
                                        <p:tgtEl>
                                          <p:spTgt spid="2513">
                                            <p:txEl>
                                              <p:pRg st="2" end="2"/>
                                            </p:txEl>
                                          </p:spTgt>
                                        </p:tgtEl>
                                        <p:attrNameLst>
                                          <p:attrName>ppt_y</p:attrName>
                                        </p:attrNameLst>
                                      </p:cBhvr>
                                      <p:tavLst>
                                        <p:tav tm="0">
                                          <p:val>
                                            <p:strVal val="#ppt_y+1"/>
                                          </p:val>
                                        </p:tav>
                                        <p:tav tm="100000">
                                          <p:val>
                                            <p:strVal val="#ppt_y-.03"/>
                                          </p:val>
                                        </p:tav>
                                      </p:tavLst>
                                    </p:anim>
                                    <p:anim calcmode="lin" valueType="num">
                                      <p:cBhvr additive="repl">
                                        <p:cTn id="1660" dur="100" fill="hold">
                                          <p:stCondLst>
                                            <p:cond delay="900"/>
                                          </p:stCondLst>
                                        </p:cTn>
                                        <p:tgtEl>
                                          <p:spTgt spid="251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661" nodeType="clickEffect" fill="hold">
                      <p:stCondLst>
                        <p:cond delay="indefinite"/>
                      </p:stCondLst>
                      <p:childTnLst>
                        <p:par>
                          <p:cTn id="1662" nodeType="withEffect" fill="hold">
                            <p:stCondLst>
                              <p:cond delay="0"/>
                            </p:stCondLst>
                            <p:childTnLst>
                              <p:par>
                                <p:cTn id="1663" nodeType="clickEffect" fill="hold" presetClass="entr" presetID="37">
                                  <p:stCondLst>
                                    <p:cond delay="0"/>
                                  </p:stCondLst>
                                  <p:childTnLst>
                                    <p:set>
                                      <p:cBhvr>
                                        <p:cTn id="1664" dur="1" fill="hold">
                                          <p:stCondLst>
                                            <p:cond delay="0"/>
                                          </p:stCondLst>
                                        </p:cTn>
                                        <p:tgtEl>
                                          <p:spTgt spid="2513">
                                            <p:txEl>
                                              <p:pRg st="3" end="3"/>
                                            </p:txEl>
                                          </p:spTgt>
                                        </p:tgtEl>
                                        <p:attrNameLst>
                                          <p:attrName>style.visibility</p:attrName>
                                        </p:attrNameLst>
                                      </p:cBhvr>
                                      <p:to>
                                        <p:strVal val="visible"/>
                                      </p:to>
                                    </p:set>
                                    <p:animEffect filter="fade" transition="in">
                                      <p:cBhvr additive="repl">
                                        <p:cTn id="1665" dur="1000"/>
                                        <p:tgtEl>
                                          <p:spTgt spid="2513">
                                            <p:txEl>
                                              <p:pRg st="3" end="3"/>
                                            </p:txEl>
                                          </p:spTgt>
                                        </p:tgtEl>
                                      </p:cBhvr>
                                    </p:animEffect>
                                    <p:anim calcmode="lin" valueType="num">
                                      <p:cBhvr additive="repl">
                                        <p:cTn id="1666" dur="1000" fill="hold"/>
                                        <p:tgtEl>
                                          <p:spTgt spid="2513">
                                            <p:txEl>
                                              <p:pRg st="3" end="3"/>
                                            </p:txEl>
                                          </p:spTgt>
                                        </p:tgtEl>
                                        <p:attrNameLst>
                                          <p:attrName>ppt_x</p:attrName>
                                        </p:attrNameLst>
                                      </p:cBhvr>
                                      <p:tavLst>
                                        <p:tav tm="0">
                                          <p:val>
                                            <p:strVal val="#ppt_x"/>
                                          </p:val>
                                        </p:tav>
                                        <p:tav tm="100000">
                                          <p:val>
                                            <p:strVal val="#ppt_x"/>
                                          </p:val>
                                        </p:tav>
                                      </p:tavLst>
                                    </p:anim>
                                    <p:anim calcmode="lin" valueType="num">
                                      <p:cBhvr additive="repl">
                                        <p:cTn id="1667" dur="900" fill="hold"/>
                                        <p:tgtEl>
                                          <p:spTgt spid="2513">
                                            <p:txEl>
                                              <p:pRg st="3" end="3"/>
                                            </p:txEl>
                                          </p:spTgt>
                                        </p:tgtEl>
                                        <p:attrNameLst>
                                          <p:attrName>ppt_y</p:attrName>
                                        </p:attrNameLst>
                                      </p:cBhvr>
                                      <p:tavLst>
                                        <p:tav tm="0">
                                          <p:val>
                                            <p:strVal val="#ppt_y+1"/>
                                          </p:val>
                                        </p:tav>
                                        <p:tav tm="100000">
                                          <p:val>
                                            <p:strVal val="#ppt_y-.03"/>
                                          </p:val>
                                        </p:tav>
                                      </p:tavLst>
                                    </p:anim>
                                    <p:anim calcmode="lin" valueType="num">
                                      <p:cBhvr additive="repl">
                                        <p:cTn id="1668" dur="100" fill="hold">
                                          <p:stCondLst>
                                            <p:cond delay="900"/>
                                          </p:stCondLst>
                                        </p:cTn>
                                        <p:tgtEl>
                                          <p:spTgt spid="251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1669" nodeType="clickEffect" fill="hold">
                      <p:stCondLst>
                        <p:cond delay="indefinite"/>
                      </p:stCondLst>
                      <p:childTnLst>
                        <p:par>
                          <p:cTn id="1670" nodeType="withEffect" fill="hold">
                            <p:stCondLst>
                              <p:cond delay="0"/>
                            </p:stCondLst>
                            <p:childTnLst>
                              <p:par>
                                <p:cTn id="1671" nodeType="clickEffect" fill="hold" presetClass="entr" presetID="37">
                                  <p:stCondLst>
                                    <p:cond delay="0"/>
                                  </p:stCondLst>
                                  <p:childTnLst>
                                    <p:set>
                                      <p:cBhvr>
                                        <p:cTn id="1672" dur="1" fill="hold">
                                          <p:stCondLst>
                                            <p:cond delay="0"/>
                                          </p:stCondLst>
                                        </p:cTn>
                                        <p:tgtEl>
                                          <p:spTgt spid="2513">
                                            <p:txEl>
                                              <p:pRg st="4" end="4"/>
                                            </p:txEl>
                                          </p:spTgt>
                                        </p:tgtEl>
                                        <p:attrNameLst>
                                          <p:attrName>style.visibility</p:attrName>
                                        </p:attrNameLst>
                                      </p:cBhvr>
                                      <p:to>
                                        <p:strVal val="visible"/>
                                      </p:to>
                                    </p:set>
                                    <p:animEffect filter="fade" transition="in">
                                      <p:cBhvr additive="repl">
                                        <p:cTn id="1673" dur="1000"/>
                                        <p:tgtEl>
                                          <p:spTgt spid="2513">
                                            <p:txEl>
                                              <p:pRg st="4" end="4"/>
                                            </p:txEl>
                                          </p:spTgt>
                                        </p:tgtEl>
                                      </p:cBhvr>
                                    </p:animEffect>
                                    <p:anim calcmode="lin" valueType="num">
                                      <p:cBhvr additive="repl">
                                        <p:cTn id="1674" dur="1000" fill="hold"/>
                                        <p:tgtEl>
                                          <p:spTgt spid="2513">
                                            <p:txEl>
                                              <p:pRg st="4" end="4"/>
                                            </p:txEl>
                                          </p:spTgt>
                                        </p:tgtEl>
                                        <p:attrNameLst>
                                          <p:attrName>ppt_x</p:attrName>
                                        </p:attrNameLst>
                                      </p:cBhvr>
                                      <p:tavLst>
                                        <p:tav tm="0">
                                          <p:val>
                                            <p:strVal val="#ppt_x"/>
                                          </p:val>
                                        </p:tav>
                                        <p:tav tm="100000">
                                          <p:val>
                                            <p:strVal val="#ppt_x"/>
                                          </p:val>
                                        </p:tav>
                                      </p:tavLst>
                                    </p:anim>
                                    <p:anim calcmode="lin" valueType="num">
                                      <p:cBhvr additive="repl">
                                        <p:cTn id="1675" dur="900" fill="hold"/>
                                        <p:tgtEl>
                                          <p:spTgt spid="2513">
                                            <p:txEl>
                                              <p:pRg st="4" end="4"/>
                                            </p:txEl>
                                          </p:spTgt>
                                        </p:tgtEl>
                                        <p:attrNameLst>
                                          <p:attrName>ppt_y</p:attrName>
                                        </p:attrNameLst>
                                      </p:cBhvr>
                                      <p:tavLst>
                                        <p:tav tm="0">
                                          <p:val>
                                            <p:strVal val="#ppt_y+1"/>
                                          </p:val>
                                        </p:tav>
                                        <p:tav tm="100000">
                                          <p:val>
                                            <p:strVal val="#ppt_y-.03"/>
                                          </p:val>
                                        </p:tav>
                                      </p:tavLst>
                                    </p:anim>
                                    <p:anim calcmode="lin" valueType="num">
                                      <p:cBhvr additive="repl">
                                        <p:cTn id="1676" dur="100" fill="hold">
                                          <p:stCondLst>
                                            <p:cond delay="900"/>
                                          </p:stCondLst>
                                        </p:cTn>
                                        <p:tgtEl>
                                          <p:spTgt spid="251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1677" nodeType="clickEffect" fill="hold">
                      <p:stCondLst>
                        <p:cond delay="indefinite"/>
                      </p:stCondLst>
                      <p:childTnLst>
                        <p:par>
                          <p:cTn id="1678" nodeType="withEffect" fill="hold">
                            <p:stCondLst>
                              <p:cond delay="0"/>
                            </p:stCondLst>
                            <p:childTnLst>
                              <p:par>
                                <p:cTn id="1679" nodeType="clickEffect" fill="hold" presetClass="entr" presetID="37">
                                  <p:stCondLst>
                                    <p:cond delay="0"/>
                                  </p:stCondLst>
                                  <p:childTnLst>
                                    <p:set>
                                      <p:cBhvr>
                                        <p:cTn id="1680" dur="1" fill="hold">
                                          <p:stCondLst>
                                            <p:cond delay="0"/>
                                          </p:stCondLst>
                                        </p:cTn>
                                        <p:tgtEl>
                                          <p:spTgt spid="2513">
                                            <p:txEl>
                                              <p:pRg st="5" end="5"/>
                                            </p:txEl>
                                          </p:spTgt>
                                        </p:tgtEl>
                                        <p:attrNameLst>
                                          <p:attrName>style.visibility</p:attrName>
                                        </p:attrNameLst>
                                      </p:cBhvr>
                                      <p:to>
                                        <p:strVal val="visible"/>
                                      </p:to>
                                    </p:set>
                                    <p:animEffect filter="fade" transition="in">
                                      <p:cBhvr additive="repl">
                                        <p:cTn id="1681" dur="1000"/>
                                        <p:tgtEl>
                                          <p:spTgt spid="2513">
                                            <p:txEl>
                                              <p:pRg st="5" end="5"/>
                                            </p:txEl>
                                          </p:spTgt>
                                        </p:tgtEl>
                                      </p:cBhvr>
                                    </p:animEffect>
                                    <p:anim calcmode="lin" valueType="num">
                                      <p:cBhvr additive="repl">
                                        <p:cTn id="1682" dur="1000" fill="hold"/>
                                        <p:tgtEl>
                                          <p:spTgt spid="2513">
                                            <p:txEl>
                                              <p:pRg st="5" end="5"/>
                                            </p:txEl>
                                          </p:spTgt>
                                        </p:tgtEl>
                                        <p:attrNameLst>
                                          <p:attrName>ppt_x</p:attrName>
                                        </p:attrNameLst>
                                      </p:cBhvr>
                                      <p:tavLst>
                                        <p:tav tm="0">
                                          <p:val>
                                            <p:strVal val="#ppt_x"/>
                                          </p:val>
                                        </p:tav>
                                        <p:tav tm="100000">
                                          <p:val>
                                            <p:strVal val="#ppt_x"/>
                                          </p:val>
                                        </p:tav>
                                      </p:tavLst>
                                    </p:anim>
                                    <p:anim calcmode="lin" valueType="num">
                                      <p:cBhvr additive="repl">
                                        <p:cTn id="1683" dur="900" fill="hold"/>
                                        <p:tgtEl>
                                          <p:spTgt spid="2513">
                                            <p:txEl>
                                              <p:pRg st="5" end="5"/>
                                            </p:txEl>
                                          </p:spTgt>
                                        </p:tgtEl>
                                        <p:attrNameLst>
                                          <p:attrName>ppt_y</p:attrName>
                                        </p:attrNameLst>
                                      </p:cBhvr>
                                      <p:tavLst>
                                        <p:tav tm="0">
                                          <p:val>
                                            <p:strVal val="#ppt_y+1"/>
                                          </p:val>
                                        </p:tav>
                                        <p:tav tm="100000">
                                          <p:val>
                                            <p:strVal val="#ppt_y-.03"/>
                                          </p:val>
                                        </p:tav>
                                      </p:tavLst>
                                    </p:anim>
                                    <p:anim calcmode="lin" valueType="num">
                                      <p:cBhvr additive="repl">
                                        <p:cTn id="1684" dur="100" fill="hold">
                                          <p:stCondLst>
                                            <p:cond delay="900"/>
                                          </p:stCondLst>
                                        </p:cTn>
                                        <p:tgtEl>
                                          <p:spTgt spid="2513">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1685" nodeType="clickEffect" fill="hold">
                      <p:stCondLst>
                        <p:cond delay="indefinite"/>
                      </p:stCondLst>
                      <p:childTnLst>
                        <p:par>
                          <p:cTn id="1686" nodeType="withEffect" fill="hold">
                            <p:stCondLst>
                              <p:cond delay="0"/>
                            </p:stCondLst>
                            <p:childTnLst>
                              <p:par>
                                <p:cTn id="1687" nodeType="clickEffect" fill="hold" presetClass="entr" presetID="37">
                                  <p:stCondLst>
                                    <p:cond delay="0"/>
                                  </p:stCondLst>
                                  <p:childTnLst>
                                    <p:set>
                                      <p:cBhvr>
                                        <p:cTn id="1688" dur="1" fill="hold">
                                          <p:stCondLst>
                                            <p:cond delay="0"/>
                                          </p:stCondLst>
                                        </p:cTn>
                                        <p:tgtEl>
                                          <p:spTgt spid="2513">
                                            <p:txEl>
                                              <p:pRg st="6" end="6"/>
                                            </p:txEl>
                                          </p:spTgt>
                                        </p:tgtEl>
                                        <p:attrNameLst>
                                          <p:attrName>style.visibility</p:attrName>
                                        </p:attrNameLst>
                                      </p:cBhvr>
                                      <p:to>
                                        <p:strVal val="visible"/>
                                      </p:to>
                                    </p:set>
                                    <p:animEffect filter="fade" transition="in">
                                      <p:cBhvr additive="repl">
                                        <p:cTn id="1689" dur="1000"/>
                                        <p:tgtEl>
                                          <p:spTgt spid="2513">
                                            <p:txEl>
                                              <p:pRg st="6" end="6"/>
                                            </p:txEl>
                                          </p:spTgt>
                                        </p:tgtEl>
                                      </p:cBhvr>
                                    </p:animEffect>
                                    <p:anim calcmode="lin" valueType="num">
                                      <p:cBhvr additive="repl">
                                        <p:cTn id="1690" dur="1000" fill="hold"/>
                                        <p:tgtEl>
                                          <p:spTgt spid="2513">
                                            <p:txEl>
                                              <p:pRg st="6" end="6"/>
                                            </p:txEl>
                                          </p:spTgt>
                                        </p:tgtEl>
                                        <p:attrNameLst>
                                          <p:attrName>ppt_x</p:attrName>
                                        </p:attrNameLst>
                                      </p:cBhvr>
                                      <p:tavLst>
                                        <p:tav tm="0">
                                          <p:val>
                                            <p:strVal val="#ppt_x"/>
                                          </p:val>
                                        </p:tav>
                                        <p:tav tm="100000">
                                          <p:val>
                                            <p:strVal val="#ppt_x"/>
                                          </p:val>
                                        </p:tav>
                                      </p:tavLst>
                                    </p:anim>
                                    <p:anim calcmode="lin" valueType="num">
                                      <p:cBhvr additive="repl">
                                        <p:cTn id="1691" dur="900" fill="hold"/>
                                        <p:tgtEl>
                                          <p:spTgt spid="2513">
                                            <p:txEl>
                                              <p:pRg st="6" end="6"/>
                                            </p:txEl>
                                          </p:spTgt>
                                        </p:tgtEl>
                                        <p:attrNameLst>
                                          <p:attrName>ppt_y</p:attrName>
                                        </p:attrNameLst>
                                      </p:cBhvr>
                                      <p:tavLst>
                                        <p:tav tm="0">
                                          <p:val>
                                            <p:strVal val="#ppt_y+1"/>
                                          </p:val>
                                        </p:tav>
                                        <p:tav tm="100000">
                                          <p:val>
                                            <p:strVal val="#ppt_y-.03"/>
                                          </p:val>
                                        </p:tav>
                                      </p:tavLst>
                                    </p:anim>
                                    <p:anim calcmode="lin" valueType="num">
                                      <p:cBhvr additive="repl">
                                        <p:cTn id="1692" dur="100" fill="hold">
                                          <p:stCondLst>
                                            <p:cond delay="900"/>
                                          </p:stCondLst>
                                        </p:cTn>
                                        <p:tgtEl>
                                          <p:spTgt spid="2513">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1693" nodeType="clickEffect" fill="hold">
                      <p:stCondLst>
                        <p:cond delay="indefinite"/>
                      </p:stCondLst>
                      <p:childTnLst>
                        <p:par>
                          <p:cTn id="1694" nodeType="withEffect" fill="hold">
                            <p:stCondLst>
                              <p:cond delay="0"/>
                            </p:stCondLst>
                            <p:childTnLst>
                              <p:par>
                                <p:cTn id="1695" nodeType="clickEffect" fill="hold" presetClass="entr" presetID="37">
                                  <p:stCondLst>
                                    <p:cond delay="0"/>
                                  </p:stCondLst>
                                  <p:childTnLst>
                                    <p:set>
                                      <p:cBhvr>
                                        <p:cTn id="1696" dur="1" fill="hold">
                                          <p:stCondLst>
                                            <p:cond delay="0"/>
                                          </p:stCondLst>
                                        </p:cTn>
                                        <p:tgtEl>
                                          <p:spTgt spid="2514"/>
                                        </p:tgtEl>
                                        <p:attrNameLst>
                                          <p:attrName>style.visibility</p:attrName>
                                        </p:attrNameLst>
                                      </p:cBhvr>
                                      <p:to>
                                        <p:strVal val="visible"/>
                                      </p:to>
                                    </p:set>
                                    <p:animEffect filter="fade" transition="in">
                                      <p:cBhvr additive="repl">
                                        <p:cTn id="1697" dur="1000"/>
                                        <p:tgtEl>
                                          <p:spTgt spid="2514"/>
                                        </p:tgtEl>
                                      </p:cBhvr>
                                    </p:animEffect>
                                    <p:anim calcmode="lin" valueType="num">
                                      <p:cBhvr additive="repl">
                                        <p:cTn id="1698" dur="1000" fill="hold"/>
                                        <p:tgtEl>
                                          <p:spTgt spid="2514"/>
                                        </p:tgtEl>
                                        <p:attrNameLst>
                                          <p:attrName>ppt_x</p:attrName>
                                        </p:attrNameLst>
                                      </p:cBhvr>
                                      <p:tavLst>
                                        <p:tav tm="0">
                                          <p:val>
                                            <p:strVal val="#ppt_x"/>
                                          </p:val>
                                        </p:tav>
                                        <p:tav tm="100000">
                                          <p:val>
                                            <p:strVal val="#ppt_x"/>
                                          </p:val>
                                        </p:tav>
                                      </p:tavLst>
                                    </p:anim>
                                    <p:anim calcmode="lin" valueType="num">
                                      <p:cBhvr additive="repl">
                                        <p:cTn id="1699" dur="900" fill="hold"/>
                                        <p:tgtEl>
                                          <p:spTgt spid="2514"/>
                                        </p:tgtEl>
                                        <p:attrNameLst>
                                          <p:attrName>ppt_y</p:attrName>
                                        </p:attrNameLst>
                                      </p:cBhvr>
                                      <p:tavLst>
                                        <p:tav tm="0">
                                          <p:val>
                                            <p:strVal val="#ppt_y+1"/>
                                          </p:val>
                                        </p:tav>
                                        <p:tav tm="100000">
                                          <p:val>
                                            <p:strVal val="#ppt_y-.03"/>
                                          </p:val>
                                        </p:tav>
                                      </p:tavLst>
                                    </p:anim>
                                    <p:anim calcmode="lin" valueType="num">
                                      <p:cBhvr additive="repl">
                                        <p:cTn id="1700" dur="100" fill="hold">
                                          <p:stCondLst>
                                            <p:cond delay="900"/>
                                          </p:stCondLst>
                                        </p:cTn>
                                        <p:tgtEl>
                                          <p:spTgt spid="25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5" name="TextShape 1"/>
          <p:cNvSpPr txBox="1"/>
          <p:nvPr/>
        </p:nvSpPr>
        <p:spPr>
          <a:xfrm>
            <a:off x="76320" y="163440"/>
            <a:ext cx="9067320" cy="1893600"/>
          </a:xfrm>
          <a:prstGeom prst="rect">
            <a:avLst/>
          </a:prstGeom>
          <a:noFill/>
          <a:ln>
            <a:noFill/>
          </a:ln>
        </p:spPr>
        <p:txBody>
          <a:bodyPr anchor="b"/>
          <a:p>
            <a:pPr algn="ctr">
              <a:lnSpc>
                <a:spcPct val="100000"/>
              </a:lnSpc>
            </a:pPr>
            <a:br/>
            <a:r>
              <a:rPr b="1" lang="en-GB" sz="3600" spc="-1" strike="noStrike">
                <a:solidFill>
                  <a:srgbClr val="000000"/>
                </a:solidFill>
                <a:latin typeface="Arial"/>
                <a:ea typeface="ＭＳ Ｐゴシック"/>
              </a:rPr>
              <a:t>Stats for  Computer Science</a:t>
            </a:r>
            <a:br/>
            <a:r>
              <a:rPr b="1" lang="en-GB" sz="3600" spc="-1" strike="noStrike">
                <a:solidFill>
                  <a:srgbClr val="000000"/>
                </a:solidFill>
                <a:latin typeface="Arial"/>
                <a:ea typeface="ＭＳ Ｐゴシック"/>
              </a:rPr>
              <a:t>Experiments</a:t>
            </a:r>
            <a:endParaRPr b="0" lang="en-GB" sz="3600" spc="-1" strike="noStrike">
              <a:solidFill>
                <a:srgbClr val="000000"/>
              </a:solidFill>
              <a:latin typeface="Arial"/>
            </a:endParaRPr>
          </a:p>
        </p:txBody>
      </p:sp>
      <p:pic>
        <p:nvPicPr>
          <p:cNvPr id="2516" name="Picture 1" descr=""/>
          <p:cNvPicPr/>
          <p:nvPr/>
        </p:nvPicPr>
        <p:blipFill>
          <a:blip r:embed="rId1"/>
          <a:stretch/>
        </p:blipFill>
        <p:spPr>
          <a:xfrm>
            <a:off x="990720" y="3124080"/>
            <a:ext cx="7200720" cy="2669760"/>
          </a:xfrm>
          <a:prstGeom prst="rect">
            <a:avLst/>
          </a:prstGeom>
          <a:ln>
            <a:noFill/>
          </a:ln>
        </p:spPr>
      </p:pic>
    </p:spTree>
  </p:cSld>
  <p:timing>
    <p:tnLst>
      <p:par>
        <p:cTn id="1701" dur="indefinite" restart="never" nodeType="tmRoot">
          <p:childTnLst>
            <p:seq>
              <p:cTn id="1702" dur="indefinite" nodeType="mainSeq"/>
              <p:prevCondLst>
                <p:cond delay="0" evt="onPrev">
                  <p:tgtEl>
                    <p:sldTgt/>
                  </p:tgtEl>
                </p:cond>
              </p:prevCondLst>
              <p:nextCondLst>
                <p:cond delay="0" evt="onNext">
                  <p:tgtEl>
                    <p:sldTgt/>
                  </p:tgtEl>
                </p:cond>
              </p:nextCondLst>
            </p:seq>
          </p:childTnLst>
        </p:cTn>
      </p:par>
    </p:tnLst>
  </p:timing>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517" name="Group 1"/>
          <p:cNvGrpSpPr/>
          <p:nvPr/>
        </p:nvGrpSpPr>
        <p:grpSpPr>
          <a:xfrm>
            <a:off x="838080" y="533520"/>
            <a:ext cx="7391160" cy="5668200"/>
            <a:chOff x="838080" y="533520"/>
            <a:chExt cx="7391160" cy="5668200"/>
          </a:xfrm>
        </p:grpSpPr>
        <p:grpSp>
          <p:nvGrpSpPr>
            <p:cNvPr id="2518" name="Group 2"/>
            <p:cNvGrpSpPr/>
            <p:nvPr/>
          </p:nvGrpSpPr>
          <p:grpSpPr>
            <a:xfrm>
              <a:off x="3124080" y="533520"/>
              <a:ext cx="1829160" cy="3200040"/>
              <a:chOff x="3124080" y="533520"/>
              <a:chExt cx="1829160" cy="3200040"/>
            </a:xfrm>
          </p:grpSpPr>
          <p:sp>
            <p:nvSpPr>
              <p:cNvPr id="2519" name="CustomShape 3"/>
              <p:cNvSpPr/>
              <p:nvPr/>
            </p:nvSpPr>
            <p:spPr>
              <a:xfrm>
                <a:off x="3124080" y="533520"/>
                <a:ext cx="360" cy="3200040"/>
              </a:xfrm>
              <a:custGeom>
                <a:avLst/>
                <a:gdLst/>
                <a:ahLst/>
                <a:rect l="l" t="t" r="r" b="b"/>
                <a:pathLst>
                  <a:path w="21600" h="21600">
                    <a:moveTo>
                      <a:pt x="0" y="0"/>
                    </a:moveTo>
                    <a:lnTo>
                      <a:pt x="21600" y="21600"/>
                    </a:lnTo>
                  </a:path>
                </a:pathLst>
              </a:custGeom>
              <a:noFill/>
              <a:ln w="25560">
                <a:solidFill>
                  <a:schemeClr val="accent1"/>
                </a:solidFill>
                <a:round/>
                <a:headEnd len="med" type="triangle" w="med"/>
                <a:tailEnd len="med" type="triangle" w="med"/>
              </a:ln>
              <a:effectLst>
                <a:outerShdw blurRad="50800" dir="5400000" dist="25000" rotWithShape="0">
                  <a:srgbClr val="808080">
                    <a:alpha val="40000"/>
                  </a:srgbClr>
                </a:outerShdw>
              </a:effectLst>
            </p:spPr>
            <p:style>
              <a:lnRef idx="0"/>
              <a:fillRef idx="0"/>
              <a:effectRef idx="0"/>
              <a:fontRef idx="minor"/>
            </p:style>
          </p:sp>
          <p:sp>
            <p:nvSpPr>
              <p:cNvPr id="2520" name="CustomShape 4"/>
              <p:cNvSpPr/>
              <p:nvPr/>
            </p:nvSpPr>
            <p:spPr>
              <a:xfrm>
                <a:off x="4952880" y="1295280"/>
                <a:ext cx="360" cy="1752120"/>
              </a:xfrm>
              <a:custGeom>
                <a:avLst/>
                <a:gdLst/>
                <a:ahLst/>
                <a:rect l="l" t="t" r="r" b="b"/>
                <a:pathLst>
                  <a:path w="21600" h="21600">
                    <a:moveTo>
                      <a:pt x="0" y="0"/>
                    </a:moveTo>
                    <a:lnTo>
                      <a:pt x="21600" y="21600"/>
                    </a:lnTo>
                  </a:path>
                </a:pathLst>
              </a:custGeom>
              <a:noFill/>
              <a:ln w="25560">
                <a:solidFill>
                  <a:schemeClr val="accent1"/>
                </a:solidFill>
                <a:round/>
                <a:headEnd len="med" type="triangle" w="med"/>
                <a:tailEnd len="med" type="triangle" w="med"/>
              </a:ln>
              <a:effectLst>
                <a:outerShdw blurRad="50800" dir="5400000" dist="25000" rotWithShape="0">
                  <a:srgbClr val="808080">
                    <a:alpha val="40000"/>
                  </a:srgbClr>
                </a:outerShdw>
              </a:effectLst>
            </p:spPr>
            <p:style>
              <a:lnRef idx="0"/>
              <a:fillRef idx="0"/>
              <a:effectRef idx="0"/>
              <a:fontRef idx="minor"/>
            </p:style>
          </p:sp>
        </p:grpSp>
        <p:sp>
          <p:nvSpPr>
            <p:cNvPr id="2521" name="CustomShape 5"/>
            <p:cNvSpPr/>
            <p:nvPr/>
          </p:nvSpPr>
          <p:spPr>
            <a:xfrm>
              <a:off x="838080" y="4648320"/>
              <a:ext cx="7391160" cy="15534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Arial"/>
                  <a:ea typeface="ＭＳ Ｐゴシック"/>
                </a:rPr>
                <a:t>Parameter estimates or algorithm comparisons without realistic error bars are nearly useless.  As a reviewer call people on it.. as an author expect reviewers to call you on it. </a:t>
              </a:r>
              <a:endParaRPr b="0" lang="en-US" sz="2400" spc="-1" strike="noStrike">
                <a:latin typeface="Arial"/>
              </a:endParaRPr>
            </a:p>
          </p:txBody>
        </p:sp>
      </p:grpSp>
      <p:sp>
        <p:nvSpPr>
          <p:cNvPr id="2522" name="CustomShape 6"/>
          <p:cNvSpPr/>
          <p:nvPr/>
        </p:nvSpPr>
        <p:spPr>
          <a:xfrm>
            <a:off x="0" y="-762120"/>
            <a:ext cx="4571640" cy="360"/>
          </a:xfrm>
          <a:custGeom>
            <a:avLst/>
            <a:gdLst/>
            <a:ahLst/>
            <a:rect l="l" t="t" r="r" b="b"/>
            <a:pathLst>
              <a:path w="21600" h="21600">
                <a:moveTo>
                  <a:pt x="0" y="0"/>
                </a:moveTo>
                <a:lnTo>
                  <a:pt x="21600" y="21600"/>
                </a:lnTo>
              </a:path>
            </a:pathLst>
          </a:custGeom>
          <a:noFill/>
          <a:ln w="25560">
            <a:solidFill>
              <a:schemeClr val="accent1"/>
            </a:solidFill>
            <a:round/>
            <a:tailEnd len="med" type="triangle" w="med"/>
          </a:ln>
          <a:effectLst>
            <a:outerShdw blurRad="50800" dir="5400000" dist="25000" rotWithShape="0">
              <a:srgbClr val="808080">
                <a:alpha val="40000"/>
              </a:srgbClr>
            </a:outerShdw>
          </a:effectLst>
        </p:spPr>
        <p:style>
          <a:lnRef idx="0"/>
          <a:fillRef idx="0"/>
          <a:effectRef idx="0"/>
          <a:fontRef idx="minor"/>
        </p:style>
      </p:sp>
      <p:sp>
        <p:nvSpPr>
          <p:cNvPr id="2523" name="CustomShape 7"/>
          <p:cNvSpPr/>
          <p:nvPr/>
        </p:nvSpPr>
        <p:spPr>
          <a:xfrm>
            <a:off x="1981080" y="3733920"/>
            <a:ext cx="4571640" cy="360"/>
          </a:xfrm>
          <a:custGeom>
            <a:avLst/>
            <a:gdLst/>
            <a:ahLst/>
            <a:rect l="l" t="t" r="r" b="b"/>
            <a:pathLst>
              <a:path w="21600" h="21600">
                <a:moveTo>
                  <a:pt x="0" y="0"/>
                </a:moveTo>
                <a:lnTo>
                  <a:pt x="21600" y="21600"/>
                </a:lnTo>
              </a:path>
            </a:pathLst>
          </a:custGeom>
          <a:noFill/>
          <a:ln w="25560">
            <a:solidFill>
              <a:schemeClr val="accent1"/>
            </a:solidFill>
            <a:round/>
            <a:tailEnd len="med" type="triangle" w="med"/>
          </a:ln>
          <a:effectLst>
            <a:outerShdw blurRad="50800" dir="5400000" dist="25000" rotWithShape="0">
              <a:srgbClr val="808080">
                <a:alpha val="40000"/>
              </a:srgbClr>
            </a:outerShdw>
          </a:effectLst>
        </p:spPr>
        <p:style>
          <a:lnRef idx="0"/>
          <a:fillRef idx="0"/>
          <a:effectRef idx="0"/>
          <a:fontRef idx="minor"/>
        </p:style>
      </p:sp>
      <p:sp>
        <p:nvSpPr>
          <p:cNvPr id="2524" name="CustomShape 8"/>
          <p:cNvSpPr/>
          <p:nvPr/>
        </p:nvSpPr>
        <p:spPr>
          <a:xfrm flipV="1">
            <a:off x="1981080" y="1143000"/>
            <a:ext cx="360" cy="2590560"/>
          </a:xfrm>
          <a:custGeom>
            <a:avLst/>
            <a:gdLst/>
            <a:ahLst/>
            <a:rect l="l" t="t" r="r" b="b"/>
            <a:pathLst>
              <a:path w="21600" h="21600">
                <a:moveTo>
                  <a:pt x="0" y="0"/>
                </a:moveTo>
                <a:lnTo>
                  <a:pt x="21600" y="21600"/>
                </a:lnTo>
              </a:path>
            </a:pathLst>
          </a:custGeom>
          <a:noFill/>
          <a:ln w="25560">
            <a:solidFill>
              <a:schemeClr val="accent1"/>
            </a:solidFill>
            <a:round/>
            <a:tailEnd len="med" type="triangle" w="med"/>
          </a:ln>
          <a:effectLst>
            <a:outerShdw blurRad="50800" dir="5400000" dist="25000" rotWithShape="0">
              <a:srgbClr val="808080">
                <a:alpha val="40000"/>
              </a:srgbClr>
            </a:outerShdw>
          </a:effectLst>
        </p:spPr>
        <p:style>
          <a:lnRef idx="0"/>
          <a:fillRef idx="0"/>
          <a:effectRef idx="0"/>
          <a:fontRef idx="minor"/>
        </p:style>
      </p:sp>
      <p:sp>
        <p:nvSpPr>
          <p:cNvPr id="2525" name="CustomShape 9"/>
          <p:cNvSpPr/>
          <p:nvPr/>
        </p:nvSpPr>
        <p:spPr>
          <a:xfrm>
            <a:off x="2971800" y="2133720"/>
            <a:ext cx="304560" cy="228240"/>
          </a:xfrm>
          <a:prstGeom prst="triangle">
            <a:avLst>
              <a:gd name="adj" fmla="val 50000"/>
            </a:avLst>
          </a:prstGeom>
          <a:ln>
            <a:solidFill>
              <a:srgbClr val="ff6a09"/>
            </a:solidFill>
            <a:round/>
          </a:ln>
          <a:effectLst>
            <a:outerShdw blurRad="50800" dir="5400000" dist="20000" rotWithShape="0">
              <a:srgbClr val="000000">
                <a:alpha val="42000"/>
              </a:srgbClr>
            </a:outerShdw>
          </a:effectLst>
        </p:spPr>
        <p:style>
          <a:lnRef idx="1">
            <a:schemeClr val="accent1"/>
          </a:lnRef>
          <a:fillRef idx="3">
            <a:schemeClr val="accent1"/>
          </a:fillRef>
          <a:effectRef idx="2">
            <a:schemeClr val="accent1"/>
          </a:effectRef>
          <a:fontRef idx="minor"/>
        </p:style>
      </p:sp>
      <p:sp>
        <p:nvSpPr>
          <p:cNvPr id="2526" name="CustomShape 10"/>
          <p:cNvSpPr/>
          <p:nvPr/>
        </p:nvSpPr>
        <p:spPr>
          <a:xfrm>
            <a:off x="4800600" y="2362320"/>
            <a:ext cx="304560" cy="304560"/>
          </a:xfrm>
          <a:prstGeom prst="ellipse">
            <a:avLst/>
          </a:prstGeom>
          <a:ln>
            <a:solidFill>
              <a:srgbClr val="ff6a09"/>
            </a:solidFill>
            <a:round/>
          </a:ln>
          <a:effectLst>
            <a:outerShdw blurRad="50800" dir="5400000" dist="20000" rotWithShape="0">
              <a:srgbClr val="000000">
                <a:alpha val="42000"/>
              </a:srgbClr>
            </a:outerShdw>
          </a:effectLst>
        </p:spPr>
        <p:style>
          <a:lnRef idx="1">
            <a:schemeClr val="accent1"/>
          </a:lnRef>
          <a:fillRef idx="3">
            <a:schemeClr val="accent1"/>
          </a:fillRef>
          <a:effectRef idx="2">
            <a:schemeClr val="accent1"/>
          </a:effectRef>
          <a:fontRef idx="minor"/>
        </p:style>
      </p:sp>
      <p:sp>
        <p:nvSpPr>
          <p:cNvPr id="2527" name="CustomShape 11"/>
          <p:cNvSpPr/>
          <p:nvPr/>
        </p:nvSpPr>
        <p:spPr>
          <a:xfrm rot="16200000">
            <a:off x="712800" y="2422080"/>
            <a:ext cx="1925640" cy="4557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Performance</a:t>
            </a:r>
            <a:endParaRPr b="0" lang="en-US" sz="2400" spc="-1" strike="noStrike">
              <a:latin typeface="Arial"/>
            </a:endParaRPr>
          </a:p>
        </p:txBody>
      </p:sp>
      <p:sp>
        <p:nvSpPr>
          <p:cNvPr id="2528" name="CustomShape 12"/>
          <p:cNvSpPr/>
          <p:nvPr/>
        </p:nvSpPr>
        <p:spPr>
          <a:xfrm>
            <a:off x="5414040" y="2205000"/>
            <a:ext cx="304560" cy="75960"/>
          </a:xfrm>
          <a:prstGeom prst="leftArrow">
            <a:avLst>
              <a:gd name="adj1" fmla="val 50000"/>
              <a:gd name="adj2" fmla="val 50000"/>
            </a:avLst>
          </a:prstGeom>
          <a:ln>
            <a:solidFill>
              <a:srgbClr val="4f7cce"/>
            </a:solidFill>
            <a:round/>
          </a:ln>
          <a:effectLst>
            <a:outerShdw blurRad="50800" dir="5400000" dist="25000" rotWithShape="0">
              <a:srgbClr val="000000">
                <a:alpha val="40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p:txBody>
      </p:sp>
      <p:sp>
        <p:nvSpPr>
          <p:cNvPr id="2529" name="CustomShape 13"/>
          <p:cNvSpPr/>
          <p:nvPr/>
        </p:nvSpPr>
        <p:spPr>
          <a:xfrm>
            <a:off x="3352680" y="2781000"/>
            <a:ext cx="304560" cy="75960"/>
          </a:xfrm>
          <a:prstGeom prst="leftArrow">
            <a:avLst>
              <a:gd name="adj1" fmla="val 50000"/>
              <a:gd name="adj2" fmla="val 50000"/>
            </a:avLst>
          </a:prstGeom>
          <a:ln>
            <a:solidFill>
              <a:srgbClr val="4f7cce"/>
            </a:solidFill>
            <a:round/>
          </a:ln>
          <a:effectLst>
            <a:outerShdw blurRad="50800" dir="5400000" dist="25000" rotWithShape="0">
              <a:srgbClr val="000000">
                <a:alpha val="40000"/>
              </a:srgbClr>
            </a:outerShdw>
          </a:effectLst>
        </p:spPr>
        <p:style>
          <a:lnRef idx="1">
            <a:schemeClr val="accent2"/>
          </a:lnRef>
          <a:fillRef idx="2">
            <a:schemeClr val="accent2"/>
          </a:fillRef>
          <a:effectRef idx="1">
            <a:schemeClr val="accent2"/>
          </a:effectRef>
          <a:fontRef idx="minor"/>
        </p:style>
        <p:txBody>
          <a:bodyPr lIns="90000" rIns="90000" tIns="45000" bIns="45000" anchor="ctr"/>
          <a:p>
            <a:pPr algn="ctr">
              <a:lnSpc>
                <a:spcPct val="100000"/>
              </a:lnSpc>
            </a:pPr>
            <a:endParaRPr b="0" lang="en-US" sz="1800" spc="-1" strike="noStrike">
              <a:latin typeface="Arial"/>
            </a:endParaRPr>
          </a:p>
          <a:p>
            <a:pPr algn="ctr">
              <a:lnSpc>
                <a:spcPct val="100000"/>
              </a:lnSpc>
            </a:pPr>
            <a:endParaRPr b="0" lang="en-US" sz="1800" spc="-1" strike="noStrike">
              <a:latin typeface="Arial"/>
            </a:endParaRPr>
          </a:p>
        </p:txBody>
      </p:sp>
      <p:sp>
        <p:nvSpPr>
          <p:cNvPr id="2530" name="CustomShape 14"/>
          <p:cNvSpPr/>
          <p:nvPr/>
        </p:nvSpPr>
        <p:spPr>
          <a:xfrm>
            <a:off x="5878080" y="1976400"/>
            <a:ext cx="11793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Median</a:t>
            </a:r>
            <a:endParaRPr b="0" lang="en-US" sz="2400" spc="-1" strike="noStrike">
              <a:latin typeface="Arial"/>
            </a:endParaRPr>
          </a:p>
        </p:txBody>
      </p:sp>
      <p:sp>
        <p:nvSpPr>
          <p:cNvPr id="2531" name="CustomShape 15"/>
          <p:cNvSpPr/>
          <p:nvPr/>
        </p:nvSpPr>
        <p:spPr>
          <a:xfrm>
            <a:off x="3624120" y="2187720"/>
            <a:ext cx="9432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Mean</a:t>
            </a:r>
            <a:endParaRPr b="0" lang="en-US" sz="2400" spc="-1" strike="noStrike">
              <a:latin typeface="Arial"/>
            </a:endParaRPr>
          </a:p>
        </p:txBody>
      </p:sp>
      <p:sp>
        <p:nvSpPr>
          <p:cNvPr id="2532" name="CustomShape 16"/>
          <p:cNvSpPr/>
          <p:nvPr/>
        </p:nvSpPr>
        <p:spPr>
          <a:xfrm>
            <a:off x="2707560" y="3854880"/>
            <a:ext cx="87444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Alg 1</a:t>
            </a:r>
            <a:endParaRPr b="0" lang="en-US" sz="2400" spc="-1" strike="noStrike">
              <a:latin typeface="Arial"/>
            </a:endParaRPr>
          </a:p>
        </p:txBody>
      </p:sp>
      <p:sp>
        <p:nvSpPr>
          <p:cNvPr id="2533" name="CustomShape 17"/>
          <p:cNvSpPr/>
          <p:nvPr/>
        </p:nvSpPr>
        <p:spPr>
          <a:xfrm>
            <a:off x="4577760" y="3790080"/>
            <a:ext cx="87444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Alg 2</a:t>
            </a:r>
            <a:endParaRPr b="0" lang="en-US" sz="2400" spc="-1" strike="noStrike">
              <a:latin typeface="Arial"/>
            </a:endParaRPr>
          </a:p>
        </p:txBody>
      </p:sp>
    </p:spTree>
  </p:cSld>
  <p:timing>
    <p:tnLst>
      <p:par>
        <p:cTn id="1703" dur="indefinite" restart="never" nodeType="tmRoot">
          <p:childTnLst>
            <p:seq>
              <p:cTn id="1704" dur="indefinite" nodeType="mainSeq">
                <p:childTnLst>
                  <p:par>
                    <p:cTn id="1705" nodeType="clickEffect" fill="hold">
                      <p:stCondLst>
                        <p:cond delay="indefinite"/>
                      </p:stCondLst>
                      <p:childTnLst>
                        <p:par>
                          <p:cTn id="1706" nodeType="withEffect" fill="hold">
                            <p:stCondLst>
                              <p:cond delay="0"/>
                            </p:stCondLst>
                            <p:childTnLst>
                              <p:par>
                                <p:cTn id="1707" nodeType="clickEffect" fill="hold" presetClass="entr" presetID="2" presetSubtype="4">
                                  <p:stCondLst>
                                    <p:cond delay="0"/>
                                  </p:stCondLst>
                                  <p:childTnLst>
                                    <p:set>
                                      <p:cBhvr>
                                        <p:cTn id="1708" dur="1" fill="hold">
                                          <p:stCondLst>
                                            <p:cond delay="0"/>
                                          </p:stCondLst>
                                        </p:cTn>
                                        <p:tgtEl>
                                          <p:spTgt spid="2517"/>
                                        </p:tgtEl>
                                        <p:attrNameLst>
                                          <p:attrName>style.visibility</p:attrName>
                                        </p:attrNameLst>
                                      </p:cBhvr>
                                      <p:to>
                                        <p:strVal val="visible"/>
                                      </p:to>
                                    </p:set>
                                    <p:anim calcmode="lin" valueType="num">
                                      <p:cBhvr additive="repl">
                                        <p:cTn id="1709" dur="500" fill="hold"/>
                                        <p:tgtEl>
                                          <p:spTgt spid="2517"/>
                                        </p:tgtEl>
                                        <p:attrNameLst>
                                          <p:attrName>ppt_x</p:attrName>
                                        </p:attrNameLst>
                                      </p:cBhvr>
                                      <p:tavLst>
                                        <p:tav tm="0">
                                          <p:val>
                                            <p:strVal val="#ppt_x"/>
                                          </p:val>
                                        </p:tav>
                                        <p:tav tm="100000">
                                          <p:val>
                                            <p:strVal val="#ppt_x"/>
                                          </p:val>
                                        </p:tav>
                                      </p:tavLst>
                                    </p:anim>
                                    <p:anim calcmode="lin" valueType="num">
                                      <p:cBhvr additive="repl">
                                        <p:cTn id="1710" dur="500" fill="hold"/>
                                        <p:tgtEl>
                                          <p:spTgt spid="2517"/>
                                        </p:tgtEl>
                                        <p:attrNameLst>
                                          <p:attrName>ppt_y</p:attrName>
                                        </p:attrNameLst>
                                      </p:cBhvr>
                                      <p:tavLst>
                                        <p:tav tm="0">
                                          <p:val>
                                            <p:strVal val="1+#ppt_h/2"/>
                                          </p:val>
                                        </p:tav>
                                        <p:tav tm="100000">
                                          <p:val>
                                            <p:strVal val="#ppt_y"/>
                                          </p:val>
                                        </p:tav>
                                      </p:tavLst>
                                    </p:anim>
                                  </p:childTnLst>
                                </p:cTn>
                              </p:par>
                            </p:childTnLst>
                          </p:cTn>
                        </p:par>
                      </p:childTnLst>
                    </p:cTn>
                  </p:par>
                  <p:par>
                    <p:cTn id="1711" fill="hold">
                      <p:stCondLst>
                        <p:cond delay="indefinite"/>
                      </p:stCondLst>
                      <p:childTnLst>
                        <p:par>
                          <p:cTn id="1712" fill="hold">
                            <p:stCondLst>
                              <p:cond delay="0"/>
                            </p:stCondLst>
                            <p:childTnLst>
                              <p:par>
                                <p:cTn id="1713" nodeType="clickEffect" fill="hold" presetClass="entr" presetID="2" presetSubtype="4">
                                  <p:stCondLst>
                                    <p:cond delay="0"/>
                                  </p:stCondLst>
                                  <p:childTnLst>
                                    <p:set>
                                      <p:cBhvr>
                                        <p:cTn id="1714" dur="1" fill="hold">
                                          <p:stCondLst>
                                            <p:cond delay="0"/>
                                          </p:stCondLst>
                                        </p:cTn>
                                        <p:tgtEl>
                                          <p:spTgt spid="2529"/>
                                        </p:tgtEl>
                                        <p:attrNameLst>
                                          <p:attrName>style.visibility</p:attrName>
                                        </p:attrNameLst>
                                      </p:cBhvr>
                                      <p:to>
                                        <p:strVal val="visible"/>
                                      </p:to>
                                    </p:set>
                                    <p:anim calcmode="lin" valueType="num">
                                      <p:cBhvr additive="repl">
                                        <p:cTn id="1715" dur="500" fill="hold"/>
                                        <p:tgtEl>
                                          <p:spTgt spid="2529"/>
                                        </p:tgtEl>
                                        <p:attrNameLst>
                                          <p:attrName>ppt_x</p:attrName>
                                        </p:attrNameLst>
                                      </p:cBhvr>
                                      <p:tavLst>
                                        <p:tav tm="0">
                                          <p:val>
                                            <p:strVal val="#ppt_x"/>
                                          </p:val>
                                        </p:tav>
                                        <p:tav tm="100000">
                                          <p:val>
                                            <p:strVal val="#ppt_x"/>
                                          </p:val>
                                        </p:tav>
                                      </p:tavLst>
                                    </p:anim>
                                    <p:anim calcmode="lin" valueType="num">
                                      <p:cBhvr additive="repl">
                                        <p:cTn id="1716" dur="500" fill="hold"/>
                                        <p:tgtEl>
                                          <p:spTgt spid="2529"/>
                                        </p:tgtEl>
                                        <p:attrNameLst>
                                          <p:attrName>ppt_y</p:attrName>
                                        </p:attrNameLst>
                                      </p:cBhvr>
                                      <p:tavLst>
                                        <p:tav tm="0">
                                          <p:val>
                                            <p:strVal val="1+#ppt_h/2"/>
                                          </p:val>
                                        </p:tav>
                                        <p:tav tm="100000">
                                          <p:val>
                                            <p:strVal val="#ppt_y"/>
                                          </p:val>
                                        </p:tav>
                                      </p:tavLst>
                                    </p:anim>
                                  </p:childTnLst>
                                </p:cTn>
                              </p:par>
                              <p:par>
                                <p:cTn id="1717" nodeType="withEffect" fill="hold" presetClass="entr" presetID="2" presetSubtype="4">
                                  <p:stCondLst>
                                    <p:cond delay="0"/>
                                  </p:stCondLst>
                                  <p:childTnLst>
                                    <p:set>
                                      <p:cBhvr>
                                        <p:cTn id="1718" dur="1" fill="hold">
                                          <p:stCondLst>
                                            <p:cond delay="0"/>
                                          </p:stCondLst>
                                        </p:cTn>
                                        <p:tgtEl>
                                          <p:spTgt spid="2528"/>
                                        </p:tgtEl>
                                        <p:attrNameLst>
                                          <p:attrName>style.visibility</p:attrName>
                                        </p:attrNameLst>
                                      </p:cBhvr>
                                      <p:to>
                                        <p:strVal val="visible"/>
                                      </p:to>
                                    </p:set>
                                    <p:anim calcmode="lin" valueType="num">
                                      <p:cBhvr additive="repl">
                                        <p:cTn id="1719" dur="500" fill="hold"/>
                                        <p:tgtEl>
                                          <p:spTgt spid="2528"/>
                                        </p:tgtEl>
                                        <p:attrNameLst>
                                          <p:attrName>ppt_x</p:attrName>
                                        </p:attrNameLst>
                                      </p:cBhvr>
                                      <p:tavLst>
                                        <p:tav tm="0">
                                          <p:val>
                                            <p:strVal val="#ppt_x"/>
                                          </p:val>
                                        </p:tav>
                                        <p:tav tm="100000">
                                          <p:val>
                                            <p:strVal val="#ppt_x"/>
                                          </p:val>
                                        </p:tav>
                                      </p:tavLst>
                                    </p:anim>
                                    <p:anim calcmode="lin" valueType="num">
                                      <p:cBhvr additive="repl">
                                        <p:cTn id="1720" dur="500" fill="hold"/>
                                        <p:tgtEl>
                                          <p:spTgt spid="2528"/>
                                        </p:tgtEl>
                                        <p:attrNameLst>
                                          <p:attrName>ppt_y</p:attrName>
                                        </p:attrNameLst>
                                      </p:cBhvr>
                                      <p:tavLst>
                                        <p:tav tm="0">
                                          <p:val>
                                            <p:strVal val="1+#ppt_h/2"/>
                                          </p:val>
                                        </p:tav>
                                        <p:tav tm="100000">
                                          <p:val>
                                            <p:strVal val="#ppt_y"/>
                                          </p:val>
                                        </p:tav>
                                      </p:tavLst>
                                    </p:anim>
                                  </p:childTnLst>
                                </p:cTn>
                              </p:par>
                              <p:par>
                                <p:cTn id="1721" nodeType="withEffect" fill="hold" presetClass="entr" presetID="2" presetSubtype="4">
                                  <p:stCondLst>
                                    <p:cond delay="0"/>
                                  </p:stCondLst>
                                  <p:childTnLst>
                                    <p:set>
                                      <p:cBhvr>
                                        <p:cTn id="1722" dur="1" fill="hold">
                                          <p:stCondLst>
                                            <p:cond delay="0"/>
                                          </p:stCondLst>
                                        </p:cTn>
                                        <p:tgtEl>
                                          <p:spTgt spid="2530"/>
                                        </p:tgtEl>
                                        <p:attrNameLst>
                                          <p:attrName>style.visibility</p:attrName>
                                        </p:attrNameLst>
                                      </p:cBhvr>
                                      <p:to>
                                        <p:strVal val="visible"/>
                                      </p:to>
                                    </p:set>
                                    <p:anim calcmode="lin" valueType="num">
                                      <p:cBhvr additive="repl">
                                        <p:cTn id="1723" dur="500" fill="hold"/>
                                        <p:tgtEl>
                                          <p:spTgt spid="2530"/>
                                        </p:tgtEl>
                                        <p:attrNameLst>
                                          <p:attrName>ppt_x</p:attrName>
                                        </p:attrNameLst>
                                      </p:cBhvr>
                                      <p:tavLst>
                                        <p:tav tm="0">
                                          <p:val>
                                            <p:strVal val="#ppt_x"/>
                                          </p:val>
                                        </p:tav>
                                        <p:tav tm="100000">
                                          <p:val>
                                            <p:strVal val="#ppt_x"/>
                                          </p:val>
                                        </p:tav>
                                      </p:tavLst>
                                    </p:anim>
                                    <p:anim calcmode="lin" valueType="num">
                                      <p:cBhvr additive="repl">
                                        <p:cTn id="1724" dur="500" fill="hold"/>
                                        <p:tgtEl>
                                          <p:spTgt spid="25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4" name="CustomShape 1"/>
          <p:cNvSpPr/>
          <p:nvPr/>
        </p:nvSpPr>
        <p:spPr>
          <a:xfrm>
            <a:off x="685800" y="609480"/>
            <a:ext cx="8000640" cy="44794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Arial"/>
                <a:ea typeface="ＭＳ Ｐゴシック"/>
              </a:rPr>
              <a:t>Always take the standard error into account when quoting summary statistics. Quoting a silly number of decimal places/significant figures is a sure indicator of statistical and/or scientific illiteracy.</a:t>
            </a:r>
            <a:endParaRPr b="0" lang="en-US" sz="2400" spc="-1" strike="noStrike">
              <a:latin typeface="Arial"/>
            </a:endParaRPr>
          </a:p>
          <a:p>
            <a:pPr>
              <a:lnSpc>
                <a:spcPct val="100000"/>
              </a:lnSpc>
            </a:pP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mean of 10 runs of a program on single input with times 3.01, 3.10 …  3.19, 3.23</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don’t report  run time of  3.14159 </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 </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Report  3.1 ± .05 (where .05 is standard deviation),  </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Tree>
  </p:cSld>
  <p:timing>
    <p:tnLst>
      <p:par>
        <p:cTn id="1725" dur="indefinite" restart="never" nodeType="tmRoot">
          <p:childTnLst>
            <p:seq>
              <p:cTn id="1726" dur="indefinite" nodeType="mainSeq"/>
              <p:prevCondLst>
                <p:cond delay="0" evt="onPrev">
                  <p:tgtEl>
                    <p:sldTgt/>
                  </p:tgtEl>
                </p:cond>
              </p:prevCondLst>
              <p:nextCondLst>
                <p:cond delay="0" evt="onNext">
                  <p:tgtEl>
                    <p:sldTgt/>
                  </p:tgtEl>
                </p:cond>
              </p:nextCondLst>
            </p:seq>
          </p:childTnLst>
        </p:cTn>
      </p:par>
    </p:tnLst>
  </p:timing>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5"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4000" spc="-1" strike="noStrike" cap="small">
                <a:solidFill>
                  <a:srgbClr val="000000"/>
                </a:solidFill>
                <a:latin typeface="Arial"/>
                <a:ea typeface="ＭＳ Ｐゴシック"/>
              </a:rPr>
              <a:t>Why Statistics</a:t>
            </a:r>
            <a:endParaRPr b="0" lang="en-US" sz="4000" spc="-1" strike="noStrike">
              <a:solidFill>
                <a:srgbClr val="000000"/>
              </a:solidFill>
              <a:latin typeface="Comic Sans MS"/>
            </a:endParaRPr>
          </a:p>
        </p:txBody>
      </p:sp>
      <p:sp>
        <p:nvSpPr>
          <p:cNvPr id="2536"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600" spc="-1" strike="noStrike">
                <a:solidFill>
                  <a:srgbClr val="000000"/>
                </a:solidFill>
                <a:latin typeface="Arial"/>
                <a:ea typeface="ＭＳ Ｐゴシック"/>
              </a:rPr>
              <a:t>Almost all experimental CS of interest involves noisy data. </a:t>
            </a:r>
            <a:endParaRPr b="0" lang="en-US" sz="36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600" spc="-1" strike="noStrike">
                <a:solidFill>
                  <a:srgbClr val="000000"/>
                </a:solidFill>
                <a:latin typeface="Arial"/>
                <a:ea typeface="ＭＳ Ｐゴシック"/>
              </a:rPr>
              <a:t>Need to separate our hypothesized meaningful variations from random variations caused by noise. </a:t>
            </a:r>
            <a:endParaRPr b="0" lang="en-US" sz="36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600" spc="-1" strike="noStrike">
                <a:solidFill>
                  <a:srgbClr val="000000"/>
                </a:solidFill>
                <a:latin typeface="Arial"/>
                <a:ea typeface="ＭＳ Ｐゴシック"/>
              </a:rPr>
              <a:t>Ideally, we want to show the difference in performance is </a:t>
            </a:r>
            <a:r>
              <a:rPr b="0" i="1" lang="en-US" sz="3600" spc="-1" strike="noStrike">
                <a:solidFill>
                  <a:srgbClr val="000000"/>
                </a:solidFill>
                <a:latin typeface="Arial"/>
                <a:ea typeface="ＭＳ Ｐゴシック"/>
              </a:rPr>
              <a:t>statistically</a:t>
            </a:r>
            <a:r>
              <a:rPr b="0" lang="en-US" sz="3600" spc="-1" strike="noStrike">
                <a:solidFill>
                  <a:srgbClr val="000000"/>
                </a:solidFill>
                <a:latin typeface="Arial"/>
                <a:ea typeface="ＭＳ Ｐゴシック"/>
              </a:rPr>
              <a:t> significant</a:t>
            </a:r>
            <a:endParaRPr b="0" lang="en-US" sz="3600" spc="-1" strike="noStrike">
              <a:solidFill>
                <a:srgbClr val="000000"/>
              </a:solidFill>
              <a:latin typeface="Arial"/>
            </a:endParaRPr>
          </a:p>
          <a:p>
            <a:pPr>
              <a:lnSpc>
                <a:spcPct val="100000"/>
              </a:lnSpc>
            </a:pPr>
            <a:endParaRPr b="0" lang="en-US" sz="3600" spc="-1" strike="noStrike">
              <a:solidFill>
                <a:srgbClr val="000000"/>
              </a:solidFill>
              <a:latin typeface="Arial"/>
            </a:endParaRPr>
          </a:p>
        </p:txBody>
      </p:sp>
    </p:spTree>
  </p:cSld>
  <p:timing>
    <p:tnLst>
      <p:par>
        <p:cTn id="1727" dur="indefinite" restart="never" nodeType="tmRoot">
          <p:childTnLst>
            <p:seq>
              <p:cTn id="1728" dur="indefinite" nodeType="mainSeq">
                <p:childTnLst>
                  <p:par>
                    <p:cTn id="1729" fill="hold">
                      <p:stCondLst>
                        <p:cond delay="indefinite"/>
                      </p:stCondLst>
                      <p:childTnLst>
                        <p:par>
                          <p:cTn id="1730" fill="hold">
                            <p:stCondLst>
                              <p:cond delay="0"/>
                            </p:stCondLst>
                            <p:childTnLst>
                              <p:par>
                                <p:cTn id="1731" nodeType="clickEffect" fill="hold" presetClass="entr" presetID="2" presetSubtype="4">
                                  <p:stCondLst>
                                    <p:cond delay="0"/>
                                  </p:stCondLst>
                                  <p:childTnLst>
                                    <p:set>
                                      <p:cBhvr>
                                        <p:cTn id="1732" dur="1" fill="hold">
                                          <p:stCondLst>
                                            <p:cond delay="0"/>
                                          </p:stCondLst>
                                        </p:cTn>
                                        <p:tgtEl>
                                          <p:spTgt spid="2536">
                                            <p:txEl>
                                              <p:pRg st="0" end="0"/>
                                            </p:txEl>
                                          </p:spTgt>
                                        </p:tgtEl>
                                        <p:attrNameLst>
                                          <p:attrName>style.visibility</p:attrName>
                                        </p:attrNameLst>
                                      </p:cBhvr>
                                      <p:to>
                                        <p:strVal val="visible"/>
                                      </p:to>
                                    </p:set>
                                    <p:anim calcmode="lin" valueType="num">
                                      <p:cBhvr additive="repl">
                                        <p:cTn id="1733" dur="500" fill="hold"/>
                                        <p:tgtEl>
                                          <p:spTgt spid="2536">
                                            <p:txEl>
                                              <p:pRg st="0" end="0"/>
                                            </p:txEl>
                                          </p:spTgt>
                                        </p:tgtEl>
                                        <p:attrNameLst>
                                          <p:attrName>ppt_x</p:attrName>
                                        </p:attrNameLst>
                                      </p:cBhvr>
                                      <p:tavLst>
                                        <p:tav tm="0">
                                          <p:val>
                                            <p:strVal val="#ppt_x"/>
                                          </p:val>
                                        </p:tav>
                                        <p:tav tm="100000">
                                          <p:val>
                                            <p:strVal val="#ppt_x"/>
                                          </p:val>
                                        </p:tav>
                                      </p:tavLst>
                                    </p:anim>
                                    <p:anim calcmode="lin" valueType="num">
                                      <p:cBhvr additive="repl">
                                        <p:cTn id="1734" dur="500" fill="hold"/>
                                        <p:tgtEl>
                                          <p:spTgt spid="25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35" fill="hold">
                      <p:stCondLst>
                        <p:cond delay="indefinite"/>
                      </p:stCondLst>
                      <p:childTnLst>
                        <p:par>
                          <p:cTn id="1736" fill="hold">
                            <p:stCondLst>
                              <p:cond delay="0"/>
                            </p:stCondLst>
                            <p:childTnLst>
                              <p:par>
                                <p:cTn id="1737" nodeType="clickEffect" fill="hold" presetClass="entr" presetID="2" presetSubtype="4">
                                  <p:stCondLst>
                                    <p:cond delay="0"/>
                                  </p:stCondLst>
                                  <p:childTnLst>
                                    <p:set>
                                      <p:cBhvr>
                                        <p:cTn id="1738" dur="1" fill="hold">
                                          <p:stCondLst>
                                            <p:cond delay="0"/>
                                          </p:stCondLst>
                                        </p:cTn>
                                        <p:tgtEl>
                                          <p:spTgt spid="2536">
                                            <p:txEl>
                                              <p:pRg st="1" end="1"/>
                                            </p:txEl>
                                          </p:spTgt>
                                        </p:tgtEl>
                                        <p:attrNameLst>
                                          <p:attrName>style.visibility</p:attrName>
                                        </p:attrNameLst>
                                      </p:cBhvr>
                                      <p:to>
                                        <p:strVal val="visible"/>
                                      </p:to>
                                    </p:set>
                                    <p:anim calcmode="lin" valueType="num">
                                      <p:cBhvr additive="repl">
                                        <p:cTn id="1739" dur="500" fill="hold"/>
                                        <p:tgtEl>
                                          <p:spTgt spid="2536">
                                            <p:txEl>
                                              <p:pRg st="1" end="1"/>
                                            </p:txEl>
                                          </p:spTgt>
                                        </p:tgtEl>
                                        <p:attrNameLst>
                                          <p:attrName>ppt_x</p:attrName>
                                        </p:attrNameLst>
                                      </p:cBhvr>
                                      <p:tavLst>
                                        <p:tav tm="0">
                                          <p:val>
                                            <p:strVal val="#ppt_x"/>
                                          </p:val>
                                        </p:tav>
                                        <p:tav tm="100000">
                                          <p:val>
                                            <p:strVal val="#ppt_x"/>
                                          </p:val>
                                        </p:tav>
                                      </p:tavLst>
                                    </p:anim>
                                    <p:anim calcmode="lin" valueType="num">
                                      <p:cBhvr additive="repl">
                                        <p:cTn id="1740" dur="500" fill="hold"/>
                                        <p:tgtEl>
                                          <p:spTgt spid="25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41" fill="hold">
                      <p:stCondLst>
                        <p:cond delay="indefinite"/>
                      </p:stCondLst>
                      <p:childTnLst>
                        <p:par>
                          <p:cTn id="1742" fill="hold">
                            <p:stCondLst>
                              <p:cond delay="0"/>
                            </p:stCondLst>
                            <p:childTnLst>
                              <p:par>
                                <p:cTn id="1743" nodeType="clickEffect" fill="hold" presetClass="entr" presetID="2" presetSubtype="4">
                                  <p:stCondLst>
                                    <p:cond delay="0"/>
                                  </p:stCondLst>
                                  <p:childTnLst>
                                    <p:set>
                                      <p:cBhvr>
                                        <p:cTn id="1744" dur="1" fill="hold">
                                          <p:stCondLst>
                                            <p:cond delay="0"/>
                                          </p:stCondLst>
                                        </p:cTn>
                                        <p:tgtEl>
                                          <p:spTgt spid="2536">
                                            <p:txEl>
                                              <p:pRg st="2" end="2"/>
                                            </p:txEl>
                                          </p:spTgt>
                                        </p:tgtEl>
                                        <p:attrNameLst>
                                          <p:attrName>style.visibility</p:attrName>
                                        </p:attrNameLst>
                                      </p:cBhvr>
                                      <p:to>
                                        <p:strVal val="visible"/>
                                      </p:to>
                                    </p:set>
                                    <p:anim calcmode="lin" valueType="num">
                                      <p:cBhvr additive="repl">
                                        <p:cTn id="1745" dur="500" fill="hold"/>
                                        <p:tgtEl>
                                          <p:spTgt spid="2536">
                                            <p:txEl>
                                              <p:pRg st="2" end="2"/>
                                            </p:txEl>
                                          </p:spTgt>
                                        </p:tgtEl>
                                        <p:attrNameLst>
                                          <p:attrName>ppt_x</p:attrName>
                                        </p:attrNameLst>
                                      </p:cBhvr>
                                      <p:tavLst>
                                        <p:tav tm="0">
                                          <p:val>
                                            <p:strVal val="#ppt_x"/>
                                          </p:val>
                                        </p:tav>
                                        <p:tav tm="100000">
                                          <p:val>
                                            <p:strVal val="#ppt_x"/>
                                          </p:val>
                                        </p:tav>
                                      </p:tavLst>
                                    </p:anim>
                                    <p:anim calcmode="lin" valueType="num">
                                      <p:cBhvr additive="repl">
                                        <p:cTn id="1746" dur="500" fill="hold"/>
                                        <p:tgtEl>
                                          <p:spTgt spid="253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7" name="TextShape 1"/>
          <p:cNvSpPr txBox="1"/>
          <p:nvPr/>
        </p:nvSpPr>
        <p:spPr>
          <a:xfrm>
            <a:off x="0" y="6165720"/>
            <a:ext cx="2385720" cy="352080"/>
          </a:xfrm>
          <a:prstGeom prst="rect">
            <a:avLst/>
          </a:prstGeom>
          <a:noFill/>
          <a:ln>
            <a:noFill/>
          </a:ln>
        </p:spPr>
        <p:txBody>
          <a:bodyPr lIns="90000" rIns="90000" tIns="45000" bIns="45000"/>
          <a:p>
            <a:pPr>
              <a:lnSpc>
                <a:spcPct val="100000"/>
              </a:lnSpc>
            </a:pPr>
            <a:endParaRPr b="0" lang="en-US" sz="1400" spc="-1" strike="noStrike">
              <a:latin typeface="Times New Roman"/>
            </a:endParaRPr>
          </a:p>
          <a:p>
            <a:pPr>
              <a:lnSpc>
                <a:spcPct val="100000"/>
              </a:lnSpc>
            </a:pPr>
            <a:endParaRPr b="0" lang="en-US" sz="1400" spc="-1" strike="noStrike">
              <a:latin typeface="Times New Roman"/>
            </a:endParaRPr>
          </a:p>
        </p:txBody>
      </p:sp>
      <p:sp>
        <p:nvSpPr>
          <p:cNvPr id="2538" name="TextShape 2"/>
          <p:cNvSpPr txBox="1"/>
          <p:nvPr/>
        </p:nvSpPr>
        <p:spPr>
          <a:xfrm>
            <a:off x="0" y="152280"/>
            <a:ext cx="8534160" cy="68400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Experimental Hypothesis</a:t>
            </a:r>
            <a:endParaRPr b="0" lang="en-GB" sz="3200" spc="-1" strike="noStrike">
              <a:solidFill>
                <a:srgbClr val="000000"/>
              </a:solidFill>
              <a:latin typeface="Arial"/>
            </a:endParaRPr>
          </a:p>
        </p:txBody>
      </p:sp>
      <p:sp>
        <p:nvSpPr>
          <p:cNvPr id="2539" name="TextShape 3"/>
          <p:cNvSpPr txBox="1"/>
          <p:nvPr/>
        </p:nvSpPr>
        <p:spPr>
          <a:xfrm>
            <a:off x="0" y="876240"/>
            <a:ext cx="8000640" cy="5635440"/>
          </a:xfrm>
          <a:prstGeom prst="rect">
            <a:avLst/>
          </a:prstGeom>
          <a:noFill/>
          <a:ln>
            <a:noFill/>
          </a:ln>
        </p:spPr>
        <p:txBody>
          <a:bodyPr/>
          <a:p>
            <a:pPr marL="228600" indent="-228240">
              <a:lnSpc>
                <a:spcPct val="90000"/>
              </a:lnSpc>
              <a:buClr>
                <a:srgbClr val="cfb77c"/>
              </a:buClr>
              <a:buSzPct val="50000"/>
              <a:buFont typeface="Wingdings" charset="2"/>
              <a:buChar char=""/>
            </a:pPr>
            <a:r>
              <a:rPr b="0" lang="en-GB" sz="3600" spc="-1" strike="noStrike">
                <a:solidFill>
                  <a:srgbClr val="000000"/>
                </a:solidFill>
                <a:latin typeface="Arial"/>
                <a:ea typeface="ＭＳ Ｐゴシック"/>
              </a:rPr>
              <a:t>Any scientific research should state a hypothesis, then</a:t>
            </a:r>
            <a:endParaRPr b="0" lang="en-GB" sz="36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GB" sz="3200" spc="-1" strike="noStrike">
                <a:solidFill>
                  <a:srgbClr val="000000"/>
                </a:solidFill>
                <a:latin typeface="Arial"/>
                <a:ea typeface="ＭＳ Ｐゴシック"/>
              </a:rPr>
              <a:t>Provide evidence for/against</a:t>
            </a:r>
            <a:endParaRPr b="0" lang="en-GB" sz="32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GB" sz="3200" spc="-1" strike="noStrike">
                <a:solidFill>
                  <a:srgbClr val="000000"/>
                </a:solidFill>
                <a:latin typeface="Arial"/>
                <a:ea typeface="ＭＳ Ｐゴシック"/>
              </a:rPr>
              <a:t>Conclude whether it is supported or refuted</a:t>
            </a:r>
            <a:endParaRPr b="0" lang="en-GB"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GB" sz="3600" spc="-1" strike="noStrike">
                <a:solidFill>
                  <a:srgbClr val="000000"/>
                </a:solidFill>
                <a:latin typeface="Arial"/>
                <a:ea typeface="ＭＳ Ｐゴシック"/>
              </a:rPr>
              <a:t>Should be:</a:t>
            </a:r>
            <a:endParaRPr b="0" lang="en-GB" sz="36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GB" sz="3200" spc="-1" strike="noStrike">
                <a:solidFill>
                  <a:srgbClr val="000000"/>
                </a:solidFill>
                <a:latin typeface="Arial"/>
                <a:ea typeface="ＭＳ Ｐゴシック"/>
              </a:rPr>
              <a:t>Precise, explicit statement</a:t>
            </a:r>
            <a:endParaRPr b="0" lang="en-GB" sz="32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GB" sz="3200" spc="-1" strike="noStrike">
                <a:solidFill>
                  <a:srgbClr val="000000"/>
                </a:solidFill>
                <a:latin typeface="Arial"/>
                <a:ea typeface="ＭＳ Ｐゴシック"/>
              </a:rPr>
              <a:t>Falsifiable</a:t>
            </a:r>
            <a:endParaRPr b="0" lang="en-GB"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GB" sz="3600" spc="-1" strike="noStrike">
                <a:solidFill>
                  <a:srgbClr val="000000"/>
                </a:solidFill>
                <a:latin typeface="Arial"/>
                <a:ea typeface="ＭＳ Ｐゴシック"/>
              </a:rPr>
              <a:t>Run experiment to confirm or refute</a:t>
            </a:r>
            <a:endParaRPr b="0" lang="en-GB" sz="36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GB" sz="3600" spc="-1" strike="noStrike">
                <a:solidFill>
                  <a:srgbClr val="000000"/>
                </a:solidFill>
                <a:latin typeface="Arial"/>
                <a:ea typeface="ＭＳ Ｐゴシック"/>
              </a:rPr>
              <a:t>Ensure that the experiment really tests the hypothesis</a:t>
            </a:r>
            <a:endParaRPr b="0" lang="en-GB" sz="3600" spc="-1" strike="noStrike">
              <a:solidFill>
                <a:srgbClr val="000000"/>
              </a:solidFill>
              <a:latin typeface="Arial"/>
            </a:endParaRPr>
          </a:p>
        </p:txBody>
      </p:sp>
    </p:spTree>
  </p:cSld>
  <p:timing>
    <p:tnLst>
      <p:par>
        <p:cTn id="1747" dur="indefinite" restart="never" nodeType="tmRoot">
          <p:childTnLst>
            <p:seq>
              <p:cTn id="1748" dur="indefinite" nodeType="mainSeq"/>
              <p:prevCondLst>
                <p:cond delay="0" evt="onPrev">
                  <p:tgtEl>
                    <p:sldTgt/>
                  </p:tgtEl>
                </p:cond>
              </p:prevCondLst>
              <p:nextCondLst>
                <p:cond delay="0" evt="onNext">
                  <p:tgtEl>
                    <p:sldTgt/>
                  </p:tgtEl>
                </p:cond>
              </p:nextCondLst>
            </p:seq>
          </p:childTnLst>
        </p:cTn>
      </p:par>
    </p:tnLst>
  </p:timing>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0" name="TextShape 1"/>
          <p:cNvSpPr txBox="1"/>
          <p:nvPr/>
        </p:nvSpPr>
        <p:spPr>
          <a:xfrm>
            <a:off x="0" y="6165720"/>
            <a:ext cx="2385720" cy="352080"/>
          </a:xfrm>
          <a:prstGeom prst="rect">
            <a:avLst/>
          </a:prstGeom>
          <a:noFill/>
          <a:ln>
            <a:noFill/>
          </a:ln>
        </p:spPr>
        <p:txBody>
          <a:bodyPr lIns="90000" rIns="90000" tIns="45000" bIns="45000"/>
          <a:p>
            <a:pPr>
              <a:lnSpc>
                <a:spcPct val="100000"/>
              </a:lnSpc>
            </a:pPr>
            <a:endParaRPr b="0" lang="en-US" sz="1400" spc="-1" strike="noStrike">
              <a:latin typeface="Times New Roman"/>
            </a:endParaRPr>
          </a:p>
          <a:p>
            <a:pPr>
              <a:lnSpc>
                <a:spcPct val="100000"/>
              </a:lnSpc>
            </a:pPr>
            <a:endParaRPr b="0" lang="en-US" sz="1400" spc="-1" strike="noStrike">
              <a:latin typeface="Times New Roman"/>
            </a:endParaRPr>
          </a:p>
        </p:txBody>
      </p:sp>
      <p:sp>
        <p:nvSpPr>
          <p:cNvPr id="2541" name="TextShape 2"/>
          <p:cNvSpPr txBox="1"/>
          <p:nvPr/>
        </p:nvSpPr>
        <p:spPr>
          <a:xfrm>
            <a:off x="0" y="152280"/>
            <a:ext cx="8534160" cy="68400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Elaborating the Hypothesis</a:t>
            </a:r>
            <a:endParaRPr b="0" lang="en-GB" sz="3200" spc="-1" strike="noStrike">
              <a:solidFill>
                <a:srgbClr val="000000"/>
              </a:solidFill>
              <a:latin typeface="Arial"/>
            </a:endParaRPr>
          </a:p>
        </p:txBody>
      </p:sp>
      <p:sp>
        <p:nvSpPr>
          <p:cNvPr id="2542" name="TextShape 3"/>
          <p:cNvSpPr txBox="1"/>
          <p:nvPr/>
        </p:nvSpPr>
        <p:spPr>
          <a:xfrm>
            <a:off x="0" y="876240"/>
            <a:ext cx="899136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Hypothesis might be that system/theory/technique/ parameter P is:</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Good for task X</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Better than rivals Q and R for task X</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According to:</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Behavior - correctness or quality of solution</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Coverage - range of problems to which it applies</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Efficiency - resources consumed</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3200" spc="-1" strike="noStrike">
                <a:solidFill>
                  <a:srgbClr val="000000"/>
                </a:solidFill>
                <a:latin typeface="Arial"/>
                <a:ea typeface="ＭＳ Ｐゴシック"/>
              </a:rPr>
              <a:t>Evidence can be theoretical, experimental or both</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Theoretical evidence - theorem based</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Experimental evidence – statistical testing on  data</a:t>
            </a:r>
            <a:endParaRPr b="0" lang="en-GB" sz="2800" spc="-1" strike="noStrike">
              <a:solidFill>
                <a:srgbClr val="000000"/>
              </a:solidFill>
              <a:latin typeface="Arial"/>
            </a:endParaRPr>
          </a:p>
        </p:txBody>
      </p:sp>
    </p:spTree>
  </p:cSld>
  <p:timing>
    <p:tnLst>
      <p:par>
        <p:cTn id="1749" dur="indefinite" restart="never" nodeType="tmRoot">
          <p:childTnLst>
            <p:seq>
              <p:cTn id="1750" dur="indefinite" nodeType="mainSeq"/>
              <p:prevCondLst>
                <p:cond delay="0" evt="onPrev">
                  <p:tgtEl>
                    <p:sldTgt/>
                  </p:tgtEl>
                </p:cond>
              </p:prevCondLst>
              <p:nextCondLst>
                <p:cond delay="0" evt="onNext">
                  <p:tgtEl>
                    <p:sldTgt/>
                  </p:tgtEl>
                </p:cond>
              </p:nextCondLst>
            </p:seq>
          </p:childTnLst>
        </p:cTn>
      </p:par>
    </p:tnLst>
  </p:timing>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3"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Nonstatistical Hypothesis Testing…</a:t>
            </a:r>
            <a:endParaRPr b="0" lang="en-US" sz="3200" spc="-1" strike="noStrike">
              <a:solidFill>
                <a:srgbClr val="000000"/>
              </a:solidFill>
              <a:latin typeface="Comic Sans MS"/>
            </a:endParaRPr>
          </a:p>
        </p:txBody>
      </p:sp>
      <p:sp>
        <p:nvSpPr>
          <p:cNvPr id="2544" name="TextShape 2"/>
          <p:cNvSpPr txBox="1"/>
          <p:nvPr/>
        </p:nvSpPr>
        <p:spPr>
          <a:xfrm>
            <a:off x="330120" y="876240"/>
            <a:ext cx="8000640" cy="5635440"/>
          </a:xfrm>
          <a:prstGeom prst="rect">
            <a:avLst/>
          </a:prstGeom>
          <a:noFill/>
          <a:ln>
            <a:noFill/>
          </a:ln>
        </p:spPr>
        <p:txBody>
          <a:bodyPr/>
          <a:p>
            <a:pPr>
              <a:lnSpc>
                <a:spcPct val="100000"/>
              </a:lnSpc>
            </a:pPr>
            <a:r>
              <a:rPr b="0" lang="en-US" sz="2800" spc="-1" strike="noStrike">
                <a:solidFill>
                  <a:srgbClr val="000000"/>
                </a:solidFill>
                <a:latin typeface="Arial"/>
                <a:ea typeface="ＭＳ Ｐゴシック"/>
              </a:rPr>
              <a:t>A criminal trial is an example of hypothesis testing without the statistics. </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Arial"/>
                <a:ea typeface="ＭＳ Ｐゴシック"/>
              </a:rPr>
              <a:t>In a trial a jury must decide between two hypotheses. The null hypothesis is</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H</a:t>
            </a:r>
            <a:r>
              <a:rPr b="0" lang="en-US" sz="2800" spc="-1" strike="noStrike" baseline="-25000">
                <a:solidFill>
                  <a:srgbClr val="000000"/>
                </a:solidFill>
                <a:latin typeface="Arial"/>
                <a:ea typeface="ＭＳ Ｐゴシック"/>
              </a:rPr>
              <a:t>0</a:t>
            </a:r>
            <a:r>
              <a:rPr b="0" lang="en-US" sz="2800" spc="-1" strike="noStrike">
                <a:solidFill>
                  <a:srgbClr val="000000"/>
                </a:solidFill>
                <a:latin typeface="Arial"/>
                <a:ea typeface="ＭＳ Ｐゴシック"/>
              </a:rPr>
              <a:t>: The defendant is innocent</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r>
              <a:rPr b="0" lang="en-US" sz="2800" spc="-1" strike="noStrike">
                <a:solidFill>
                  <a:srgbClr val="000000"/>
                </a:solidFill>
                <a:latin typeface="Arial"/>
                <a:ea typeface="ＭＳ Ｐゴシック"/>
              </a:rPr>
              <a:t>The alternative hypothesis or research hypothesis is</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H</a:t>
            </a:r>
            <a:r>
              <a:rPr b="0" lang="en-US" sz="2800" spc="-1" strike="noStrike" baseline="-25000">
                <a:solidFill>
                  <a:srgbClr val="000000"/>
                </a:solidFill>
                <a:latin typeface="Arial"/>
                <a:ea typeface="ＭＳ Ｐゴシック"/>
              </a:rPr>
              <a:t>1</a:t>
            </a:r>
            <a:r>
              <a:rPr b="0" lang="en-US" sz="2800" spc="-1" strike="noStrike">
                <a:solidFill>
                  <a:srgbClr val="000000"/>
                </a:solidFill>
                <a:latin typeface="Arial"/>
                <a:ea typeface="ＭＳ Ｐゴシック"/>
              </a:rPr>
              <a:t>: The defendant is guilty</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r>
              <a:rPr b="0" lang="en-US" sz="2800" spc="-1" strike="noStrike">
                <a:solidFill>
                  <a:srgbClr val="000000"/>
                </a:solidFill>
                <a:latin typeface="Arial"/>
                <a:ea typeface="ＭＳ Ｐゴシック"/>
              </a:rPr>
              <a:t>The jury does not know which hypothesis is true. They must make a decision on the basis of evidence presented. </a:t>
            </a:r>
            <a:endParaRPr b="0" lang="en-US" sz="2800" spc="-1" strike="noStrike">
              <a:solidFill>
                <a:srgbClr val="000000"/>
              </a:solidFill>
              <a:latin typeface="Arial"/>
            </a:endParaRPr>
          </a:p>
        </p:txBody>
      </p:sp>
    </p:spTree>
  </p:cSld>
  <p:timing>
    <p:tnLst>
      <p:par>
        <p:cTn id="1751" dur="indefinite" restart="never" nodeType="tmRoot">
          <p:childTnLst>
            <p:seq>
              <p:cTn id="1752" dur="indefinite" nodeType="mainSeq"/>
              <p:prevCondLst>
                <p:cond delay="0" evt="onPrev">
                  <p:tgtEl>
                    <p:sldTgt/>
                  </p:tgtEl>
                </p:cond>
              </p:prevCondLst>
              <p:nextCondLst>
                <p:cond delay="0" evt="onNext">
                  <p:tgtEl>
                    <p:sldTgt/>
                  </p:tgtEl>
                </p:cond>
              </p:nextCondLst>
            </p:seq>
          </p:childTnLst>
        </p:cTn>
      </p:par>
    </p:tnLst>
  </p:timing>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5"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Nonstatistical Hypothesis Testing…</a:t>
            </a:r>
            <a:endParaRPr b="0" lang="en-US" sz="3200" spc="-1" strike="noStrike">
              <a:solidFill>
                <a:srgbClr val="000000"/>
              </a:solidFill>
              <a:latin typeface="Comic Sans MS"/>
            </a:endParaRPr>
          </a:p>
        </p:txBody>
      </p:sp>
      <p:sp>
        <p:nvSpPr>
          <p:cNvPr id="2546" name="TextShape 2"/>
          <p:cNvSpPr txBox="1"/>
          <p:nvPr/>
        </p:nvSpPr>
        <p:spPr>
          <a:xfrm>
            <a:off x="330120" y="876240"/>
            <a:ext cx="8584920" cy="5635440"/>
          </a:xfrm>
          <a:prstGeom prst="rect">
            <a:avLst/>
          </a:prstGeom>
          <a:noFill/>
          <a:ln>
            <a:noFill/>
          </a:ln>
        </p:spPr>
        <p:txBody>
          <a:bodyPr/>
          <a:p>
            <a:pPr>
              <a:lnSpc>
                <a:spcPct val="100000"/>
              </a:lnSpc>
            </a:pPr>
            <a:r>
              <a:rPr b="0" lang="en-US" sz="2800" spc="-1" strike="noStrike">
                <a:solidFill>
                  <a:srgbClr val="000000"/>
                </a:solidFill>
                <a:latin typeface="Arial"/>
                <a:ea typeface="ＭＳ Ｐゴシック"/>
              </a:rPr>
              <a:t>In the language of statistics convicting the defendant is called </a:t>
            </a:r>
            <a:r>
              <a:rPr b="0" i="1" lang="en-US" sz="2800" spc="-1" strike="noStrike">
                <a:solidFill>
                  <a:srgbClr val="000000"/>
                </a:solidFill>
                <a:latin typeface="Arial"/>
                <a:ea typeface="ＭＳ Ｐゴシック"/>
              </a:rPr>
              <a:t>rejecting the null hypothesis in favor of the alternative hypothesis</a:t>
            </a:r>
            <a:r>
              <a:rPr b="0" lang="en-US" sz="2800" spc="-1" strike="noStrike">
                <a:solidFill>
                  <a:srgbClr val="000000"/>
                </a:solidFill>
                <a:latin typeface="Arial"/>
                <a:ea typeface="ＭＳ Ｐゴシック"/>
              </a:rPr>
              <a:t>. That is, the jury is saying that there is enough evidence to conclude that the defendant is guilty (i.e., there is enough evidence to support the alternative hypothesis). </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r>
              <a:rPr b="0" lang="en-US" sz="2800" spc="-1" strike="noStrike">
                <a:solidFill>
                  <a:srgbClr val="000000"/>
                </a:solidFill>
                <a:latin typeface="Arial"/>
                <a:ea typeface="ＭＳ Ｐゴシック"/>
              </a:rPr>
              <a:t>If the jury acquits it is stating that </a:t>
            </a:r>
            <a:r>
              <a:rPr b="0" i="1" lang="en-US" sz="2800" spc="-1" strike="noStrike">
                <a:solidFill>
                  <a:srgbClr val="000000"/>
                </a:solidFill>
                <a:latin typeface="Arial"/>
                <a:ea typeface="ＭＳ Ｐゴシック"/>
              </a:rPr>
              <a:t>there is not enough evidence to support the alternative hypothesis</a:t>
            </a:r>
            <a:r>
              <a:rPr b="0" lang="en-US" sz="2800" spc="-1" strike="noStrike">
                <a:solidFill>
                  <a:srgbClr val="000000"/>
                </a:solidFill>
                <a:latin typeface="Arial"/>
                <a:ea typeface="ＭＳ Ｐゴシック"/>
              </a:rPr>
              <a:t>. Notice that the jury is not saying that the defendant is innocent, only that there is not enough evidence to support the alternative hypothesis. </a:t>
            </a:r>
            <a:endParaRPr b="0" lang="en-US" sz="2800" spc="-1" strike="noStrike">
              <a:solidFill>
                <a:srgbClr val="000000"/>
              </a:solidFill>
              <a:latin typeface="Arial"/>
            </a:endParaRPr>
          </a:p>
          <a:p>
            <a:pPr>
              <a:lnSpc>
                <a:spcPct val="100000"/>
              </a:lnSpc>
            </a:pPr>
            <a:r>
              <a:rPr b="0" lang="en-US" sz="2800" spc="-1" strike="noStrike">
                <a:solidFill>
                  <a:srgbClr val="000000"/>
                </a:solidFill>
                <a:latin typeface="Arial"/>
                <a:ea typeface="ＭＳ Ｐゴシック"/>
              </a:rPr>
              <a:t> </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p:txBody>
      </p:sp>
    </p:spTree>
  </p:cSld>
  <p:timing>
    <p:tnLst>
      <p:par>
        <p:cTn id="1753" dur="indefinite" restart="never" nodeType="tmRoot">
          <p:childTnLst>
            <p:seq>
              <p:cTn id="17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7"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Nonstatistical Hypothesis Testing…</a:t>
            </a:r>
            <a:endParaRPr b="0" lang="en-US" sz="3200" spc="-1" strike="noStrike">
              <a:solidFill>
                <a:srgbClr val="000000"/>
              </a:solidFill>
              <a:latin typeface="Comic Sans MS"/>
            </a:endParaRPr>
          </a:p>
        </p:txBody>
      </p:sp>
      <p:sp>
        <p:nvSpPr>
          <p:cNvPr id="2548" name="TextShape 2"/>
          <p:cNvSpPr txBox="1"/>
          <p:nvPr/>
        </p:nvSpPr>
        <p:spPr>
          <a:xfrm>
            <a:off x="330120" y="876240"/>
            <a:ext cx="881352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There are two possible errors.</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A Type I error occurs when we reject a true null hypothesis. That is, a Type I error occurs when the jury convicts an innocent person. </a:t>
            </a:r>
            <a:r>
              <a:rPr b="0" lang="en-US" sz="2800" spc="-1" strike="noStrike">
                <a:solidFill>
                  <a:srgbClr val="ff0000"/>
                </a:solidFill>
                <a:latin typeface="Arial"/>
                <a:ea typeface="ＭＳ Ｐゴシック"/>
              </a:rPr>
              <a:t>We would want the probability of this type of error [maybe 0.001 – beyond a reasonable doubt] to be very small for a criminal trial where a conviction results in the death penalty, whereas for a civil trial, where conviction might result in someone having to “pay for damages to a wrecked auto”,we would be willing for the probability to be larger [0.49 – preponderance of the evidence ]</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d60093"/>
                </a:solidFill>
                <a:latin typeface="Arial"/>
                <a:ea typeface="ＭＳ Ｐゴシック"/>
              </a:rPr>
              <a:t>              </a:t>
            </a:r>
            <a:r>
              <a:rPr b="1" lang="en-US" sz="2800" spc="-1" strike="noStrike">
                <a:solidFill>
                  <a:srgbClr val="d60093"/>
                </a:solidFill>
                <a:latin typeface="Arial"/>
                <a:ea typeface="ＭＳ Ｐゴシック"/>
              </a:rPr>
              <a:t>P(Type I error) = </a:t>
            </a:r>
            <a:r>
              <a:rPr b="1" lang="en-US" sz="2800" spc="-1" strike="noStrike">
                <a:solidFill>
                  <a:srgbClr val="d60093"/>
                </a:solidFill>
                <a:latin typeface="Symbol"/>
                <a:ea typeface="ＭＳ Ｐゴシック"/>
              </a:rPr>
              <a:t></a:t>
            </a:r>
            <a:r>
              <a:rPr b="1" lang="en-US" sz="2800" spc="-1" strike="noStrike">
                <a:solidFill>
                  <a:srgbClr val="d60093"/>
                </a:solidFill>
                <a:latin typeface="Arial"/>
                <a:ea typeface="ＭＳ Ｐゴシック"/>
              </a:rPr>
              <a:t>  [usually 0.05 or 0.01]</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p:txBody>
      </p:sp>
    </p:spTree>
  </p:cSld>
  <p:timing>
    <p:tnLst>
      <p:par>
        <p:cTn id="1755" dur="indefinite" restart="never" nodeType="tmRoot">
          <p:childTnLst>
            <p:seq>
              <p:cTn id="1756" dur="indefinite" nodeType="mainSeq"/>
              <p:prevCondLst>
                <p:cond delay="0" evt="onPrev">
                  <p:tgtEl>
                    <p:sldTgt/>
                  </p:tgtEl>
                </p:cond>
              </p:prevCondLst>
              <p:nextCondLst>
                <p:cond delay="0" evt="onNext">
                  <p:tgtEl>
                    <p:sldTgt/>
                  </p:tgtEl>
                </p:cond>
              </p:nextCondLst>
            </p:seq>
          </p:childTnLst>
        </p:cTn>
      </p:par>
    </p:tnLst>
  </p:timing>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9"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Nonstatistical Hypothesis Testing…</a:t>
            </a:r>
            <a:endParaRPr b="0" lang="en-US" sz="3200" spc="-1" strike="noStrike">
              <a:solidFill>
                <a:srgbClr val="000000"/>
              </a:solidFill>
              <a:latin typeface="Comic Sans MS"/>
            </a:endParaRPr>
          </a:p>
        </p:txBody>
      </p:sp>
      <p:sp>
        <p:nvSpPr>
          <p:cNvPr id="2550" name="TextShape 2"/>
          <p:cNvSpPr txBox="1"/>
          <p:nvPr/>
        </p:nvSpPr>
        <p:spPr>
          <a:xfrm>
            <a:off x="165240" y="762120"/>
            <a:ext cx="881352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A Type II error occurs when we don’t reject a false null hypothesis. That occurs when a guilty defendant is acquitted.</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ff0000"/>
                </a:solidFill>
                <a:latin typeface="Arial"/>
                <a:ea typeface="ＭＳ Ｐゴシック"/>
              </a:rPr>
              <a:t>While less critical in law, in experiments  this type of error is by far the most serious mistake we normally make.  For example, if we test the hypothesis that the amount of medication in a heart pill is equal to a value which will safely cure your heart problem and “accept” the null hypothesis that the amount is ok.  Later on we find out that the average amount is WAY too large and people die from “too much medication” [I wish we had rejected the hypothesis and threw the pills in the trash can], it’s too late because we shipped the pills to the public.</a:t>
            </a:r>
            <a:endParaRPr b="0" lang="en-US" sz="2800" spc="-1" strike="noStrike">
              <a:solidFill>
                <a:srgbClr val="000000"/>
              </a:solidFill>
              <a:latin typeface="Arial"/>
            </a:endParaRPr>
          </a:p>
        </p:txBody>
      </p:sp>
    </p:spTree>
  </p:cSld>
  <p:timing>
    <p:tnLst>
      <p:par>
        <p:cTn id="1757" dur="indefinite" restart="never" nodeType="tmRoot">
          <p:childTnLst>
            <p:seq>
              <p:cTn id="1758" dur="indefinite" nodeType="mainSeq"/>
              <p:prevCondLst>
                <p:cond delay="0" evt="onPrev">
                  <p:tgtEl>
                    <p:sldTgt/>
                  </p:tgtEl>
                </p:cond>
              </p:prevCondLst>
              <p:nextCondLst>
                <p:cond delay="0" evt="onNext">
                  <p:tgtEl>
                    <p:sldTgt/>
                  </p:tgtEl>
                </p:cond>
              </p:nextCondLst>
            </p:seq>
          </p:childTnLst>
        </p:cTn>
      </p:par>
    </p:tnLst>
  </p:timing>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1"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Nonstatistical Hypothesis Testing…</a:t>
            </a:r>
            <a:endParaRPr b="0" lang="en-US" sz="3200" spc="-1" strike="noStrike">
              <a:solidFill>
                <a:srgbClr val="000000"/>
              </a:solidFill>
              <a:latin typeface="Comic Sans MS"/>
            </a:endParaRPr>
          </a:p>
        </p:txBody>
      </p:sp>
      <p:sp>
        <p:nvSpPr>
          <p:cNvPr id="2552" name="TextShape 2"/>
          <p:cNvSpPr txBox="1"/>
          <p:nvPr/>
        </p:nvSpPr>
        <p:spPr>
          <a:xfrm>
            <a:off x="330120" y="876240"/>
            <a:ext cx="858492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The probability of a Type I error is denoted as </a:t>
            </a:r>
            <a:r>
              <a:rPr b="0" lang="en-US" sz="3200" spc="-1" strike="noStrike">
                <a:solidFill>
                  <a:srgbClr val="d60093"/>
                </a:solidFill>
                <a:latin typeface="Arial"/>
                <a:ea typeface="ＭＳ Ｐゴシック"/>
              </a:rPr>
              <a:t>α</a:t>
            </a:r>
            <a:r>
              <a:rPr b="0" lang="en-US" sz="3200" spc="-1" strike="noStrike">
                <a:solidFill>
                  <a:srgbClr val="000000"/>
                </a:solidFill>
                <a:latin typeface="Arial"/>
                <a:ea typeface="ＭＳ Ｐゴシック"/>
              </a:rPr>
              <a:t> (Greek letter </a:t>
            </a:r>
            <a:r>
              <a:rPr b="0" i="1" lang="en-US" sz="3200" spc="-1" strike="noStrike">
                <a:solidFill>
                  <a:srgbClr val="000000"/>
                </a:solidFill>
                <a:latin typeface="Arial"/>
                <a:ea typeface="ＭＳ Ｐゴシック"/>
              </a:rPr>
              <a:t>alpha</a:t>
            </a:r>
            <a:r>
              <a:rPr b="0" lang="en-US" sz="3200" spc="-1" strike="noStrike">
                <a:solidFill>
                  <a:srgbClr val="000000"/>
                </a:solidFill>
                <a:latin typeface="Arial"/>
                <a:ea typeface="ＭＳ Ｐゴシック"/>
              </a:rPr>
              <a:t>). The probability of a type II error is β (Greek letter </a:t>
            </a:r>
            <a:r>
              <a:rPr b="0" i="1" lang="en-US" sz="3200" spc="-1" strike="noStrike">
                <a:solidFill>
                  <a:srgbClr val="000000"/>
                </a:solidFill>
                <a:latin typeface="Arial"/>
                <a:ea typeface="ＭＳ Ｐゴシック"/>
              </a:rPr>
              <a:t>beta</a:t>
            </a:r>
            <a:r>
              <a:rPr b="0" lang="en-US" sz="3200" spc="-1" strike="noStrike">
                <a:solidFill>
                  <a:srgbClr val="000000"/>
                </a:solidFill>
                <a:latin typeface="Arial"/>
                <a:ea typeface="ＭＳ Ｐゴシック"/>
              </a:rPr>
              <a:t>).</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The two probabilities are inversely related --  for a fixed sample size, decreasing one increases the other.</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ff0000"/>
                </a:solidFill>
                <a:latin typeface="Arial"/>
                <a:ea typeface="ＭＳ Ｐゴシック"/>
              </a:rPr>
              <a:t>In other words, you can’t force </a:t>
            </a:r>
            <a:r>
              <a:rPr b="0" lang="en-US" sz="3200" spc="-1" strike="noStrike">
                <a:solidFill>
                  <a:srgbClr val="ff0000"/>
                </a:solidFill>
                <a:latin typeface="Symbol"/>
                <a:ea typeface="ＭＳ Ｐゴシック"/>
              </a:rPr>
              <a:t></a:t>
            </a:r>
            <a:r>
              <a:rPr b="0" lang="en-US" sz="3200" spc="-1" strike="noStrike">
                <a:solidFill>
                  <a:srgbClr val="ff0000"/>
                </a:solidFill>
                <a:latin typeface="Arial"/>
                <a:ea typeface="ＭＳ Ｐゴシック"/>
              </a:rPr>
              <a:t> and β to  both be real small for any given sample size.  You may have to take a much larger sample size, or in the court example, you need much more evidence.</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Tree>
  </p:cSld>
  <p:timing>
    <p:tnLst>
      <p:par>
        <p:cTn id="1759" dur="indefinite" restart="never" nodeType="tmRoot">
          <p:childTnLst>
            <p:seq>
              <p:cTn id="1760" dur="indefinite" nodeType="mainSeq"/>
              <p:prevCondLst>
                <p:cond delay="0" evt="onPrev">
                  <p:tgtEl>
                    <p:sldTgt/>
                  </p:tgtEl>
                </p:cond>
              </p:prevCondLst>
              <p:nextCondLst>
                <p:cond delay="0" evt="onNext">
                  <p:tgtEl>
                    <p:sldTgt/>
                  </p:tgtEl>
                </p:cond>
              </p:nextCondLst>
            </p:seq>
          </p:childTnLst>
        </p:cTn>
      </p:par>
    </p:tnLst>
  </p:timing>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3"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Hypothesis Testing…</a:t>
            </a:r>
            <a:endParaRPr b="0" lang="en-US" sz="3200" spc="-1" strike="noStrike">
              <a:solidFill>
                <a:srgbClr val="000000"/>
              </a:solidFill>
              <a:latin typeface="Comic Sans MS"/>
            </a:endParaRPr>
          </a:p>
        </p:txBody>
      </p:sp>
      <p:sp>
        <p:nvSpPr>
          <p:cNvPr id="2554" name="TextShape 2"/>
          <p:cNvSpPr txBox="1"/>
          <p:nvPr/>
        </p:nvSpPr>
        <p:spPr>
          <a:xfrm>
            <a:off x="330120" y="876240"/>
            <a:ext cx="8660880" cy="5635440"/>
          </a:xfrm>
          <a:prstGeom prst="rect">
            <a:avLst/>
          </a:prstGeom>
          <a:noFill/>
          <a:ln>
            <a:noFill/>
          </a:ln>
        </p:spPr>
        <p:txBody>
          <a:bodyPr/>
          <a:p>
            <a:pPr marL="533520" indent="-53316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The critical concepts are theses:</a:t>
            </a:r>
            <a:endParaRPr b="0" lang="en-US" sz="2400" spc="-1" strike="noStrike">
              <a:solidFill>
                <a:srgbClr val="000000"/>
              </a:solidFill>
              <a:latin typeface="Arial"/>
            </a:endParaRPr>
          </a:p>
          <a:p>
            <a:pPr marL="533520" indent="-53316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1. There are two hypotheses, the null and the alternative hypotheses.</a:t>
            </a:r>
            <a:endParaRPr b="0" lang="en-US" sz="2400" spc="-1" strike="noStrike">
              <a:solidFill>
                <a:srgbClr val="000000"/>
              </a:solidFill>
              <a:latin typeface="Arial"/>
            </a:endParaRPr>
          </a:p>
          <a:p>
            <a:pPr marL="533520" indent="-53316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2. </a:t>
            </a:r>
            <a:r>
              <a:rPr b="0" lang="en-US" sz="2400" spc="-1" strike="noStrike">
                <a:solidFill>
                  <a:srgbClr val="ff0000"/>
                </a:solidFill>
                <a:latin typeface="Arial"/>
                <a:ea typeface="ＭＳ Ｐゴシック"/>
              </a:rPr>
              <a:t>The procedure begins with the assumption that the null hypothesis is true.</a:t>
            </a:r>
            <a:endParaRPr b="0" lang="en-US" sz="2400" spc="-1" strike="noStrike">
              <a:solidFill>
                <a:srgbClr val="000000"/>
              </a:solidFill>
              <a:latin typeface="Arial"/>
            </a:endParaRPr>
          </a:p>
          <a:p>
            <a:pPr marL="533520" indent="-53316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3. The goal is to determine whether there is enough evidence to infer that the alternative hypothesis is true, or </a:t>
            </a:r>
            <a:r>
              <a:rPr b="0" lang="en-US" sz="2400" spc="-1" strike="noStrike">
                <a:solidFill>
                  <a:srgbClr val="ff0000"/>
                </a:solidFill>
                <a:latin typeface="Arial"/>
                <a:ea typeface="ＭＳ Ｐゴシック"/>
              </a:rPr>
              <a:t>the null is not likely to be true.</a:t>
            </a:r>
            <a:endParaRPr b="0" lang="en-US" sz="2400" spc="-1" strike="noStrike">
              <a:solidFill>
                <a:srgbClr val="000000"/>
              </a:solidFill>
              <a:latin typeface="Arial"/>
            </a:endParaRPr>
          </a:p>
          <a:p>
            <a:pPr marL="533520" indent="-53316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4. There are two possible decisions:</a:t>
            </a:r>
            <a:endParaRPr b="0" lang="en-US" sz="2400" spc="-1" strike="noStrike">
              <a:solidFill>
                <a:srgbClr val="000000"/>
              </a:solidFill>
              <a:latin typeface="Arial"/>
            </a:endParaRPr>
          </a:p>
          <a:p>
            <a:pPr marL="533520" indent="-53316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Conclude that there is enough evidence to support the alternative hypothesis. </a:t>
            </a:r>
            <a:r>
              <a:rPr b="0" lang="en-US" sz="2400" spc="-1" strike="noStrike">
                <a:solidFill>
                  <a:srgbClr val="ff0000"/>
                </a:solidFill>
                <a:latin typeface="Arial"/>
                <a:ea typeface="ＭＳ Ｐゴシック"/>
              </a:rPr>
              <a:t>Reject the null.</a:t>
            </a:r>
            <a:endParaRPr b="0" lang="en-US" sz="2400" spc="-1" strike="noStrike">
              <a:solidFill>
                <a:srgbClr val="000000"/>
              </a:solidFill>
              <a:latin typeface="Arial"/>
            </a:endParaRPr>
          </a:p>
          <a:p>
            <a:pPr marL="533520" indent="-53316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Conclude that there is </a:t>
            </a:r>
            <a:r>
              <a:rPr b="0" i="1" lang="en-US" sz="2400" spc="-1" strike="noStrike">
                <a:solidFill>
                  <a:srgbClr val="000000"/>
                </a:solidFill>
                <a:latin typeface="Arial"/>
                <a:ea typeface="ＭＳ Ｐゴシック"/>
              </a:rPr>
              <a:t>not </a:t>
            </a:r>
            <a:r>
              <a:rPr b="0" lang="en-US" sz="2400" spc="-1" strike="noStrike">
                <a:solidFill>
                  <a:srgbClr val="000000"/>
                </a:solidFill>
                <a:latin typeface="Arial"/>
                <a:ea typeface="ＭＳ Ｐゴシック"/>
              </a:rPr>
              <a:t>enough evidence to support the alternative hypothesis. </a:t>
            </a:r>
            <a:r>
              <a:rPr b="0" lang="en-US" sz="2400" spc="-1" strike="noStrike">
                <a:solidFill>
                  <a:srgbClr val="ff0000"/>
                </a:solidFill>
                <a:latin typeface="Arial"/>
                <a:ea typeface="ＭＳ Ｐゴシック"/>
              </a:rPr>
              <a:t>Fail to reject the null.</a:t>
            </a:r>
            <a:endParaRPr b="0" lang="en-US" sz="2400" spc="-1" strike="noStrike">
              <a:solidFill>
                <a:srgbClr val="000000"/>
              </a:solidFill>
              <a:latin typeface="Arial"/>
            </a:endParaRPr>
          </a:p>
        </p:txBody>
      </p:sp>
    </p:spTree>
  </p:cSld>
  <p:timing>
    <p:tnLst>
      <p:par>
        <p:cTn id="1761" dur="indefinite" restart="never" nodeType="tmRoot">
          <p:childTnLst>
            <p:seq>
              <p:cTn id="1762" dur="indefinite" nodeType="mainSeq"/>
              <p:prevCondLst>
                <p:cond delay="0" evt="onPrev">
                  <p:tgtEl>
                    <p:sldTgt/>
                  </p:tgtEl>
                </p:cond>
              </p:prevCondLst>
              <p:nextCondLst>
                <p:cond delay="0" evt="onNext">
                  <p:tgtEl>
                    <p:sldTgt/>
                  </p:tgtEl>
                </p:cond>
              </p:nextCondLst>
            </p:seq>
          </p:childTnLst>
        </p:cTn>
      </p:par>
    </p:tnLst>
  </p:timing>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5"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Concepts of Hypothesis Testing (1)…</a:t>
            </a:r>
            <a:endParaRPr b="0" lang="en-US" sz="3200" spc="-1" strike="noStrike">
              <a:solidFill>
                <a:srgbClr val="000000"/>
              </a:solidFill>
              <a:latin typeface="Comic Sans MS"/>
            </a:endParaRPr>
          </a:p>
        </p:txBody>
      </p:sp>
      <p:sp>
        <p:nvSpPr>
          <p:cNvPr id="2556" name="TextShape 2"/>
          <p:cNvSpPr txBox="1"/>
          <p:nvPr/>
        </p:nvSpPr>
        <p:spPr>
          <a:xfrm>
            <a:off x="127080" y="914400"/>
            <a:ext cx="888948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The </a:t>
            </a:r>
            <a:r>
              <a:rPr b="1" lang="en-US" sz="2800" spc="-1" strike="noStrike">
                <a:solidFill>
                  <a:srgbClr val="ff0000"/>
                </a:solidFill>
                <a:latin typeface="Arial"/>
                <a:ea typeface="ＭＳ Ｐゴシック"/>
              </a:rPr>
              <a:t>two</a:t>
            </a:r>
            <a:r>
              <a:rPr b="0" lang="en-US" sz="2800" spc="-1" strike="noStrike">
                <a:solidFill>
                  <a:srgbClr val="000000"/>
                </a:solidFill>
                <a:latin typeface="Arial"/>
                <a:ea typeface="ＭＳ Ｐゴシック"/>
              </a:rPr>
              <a:t> hypotheses are called the </a:t>
            </a:r>
            <a:r>
              <a:rPr b="1" i="1" lang="en-US" sz="2800" spc="-1" strike="noStrike">
                <a:solidFill>
                  <a:srgbClr val="000000"/>
                </a:solidFill>
                <a:latin typeface="Arial"/>
                <a:ea typeface="ＭＳ Ｐゴシック"/>
              </a:rPr>
              <a:t>null hypothesis</a:t>
            </a:r>
            <a:r>
              <a:rPr b="0" lang="en-US" sz="2800" spc="-1" strike="noStrike">
                <a:solidFill>
                  <a:srgbClr val="000000"/>
                </a:solidFill>
                <a:latin typeface="Arial"/>
                <a:ea typeface="ＭＳ Ｐゴシック"/>
              </a:rPr>
              <a:t> and the other the </a:t>
            </a:r>
            <a:r>
              <a:rPr b="1" i="1" lang="en-US" sz="2800" spc="-1" strike="noStrike">
                <a:solidFill>
                  <a:srgbClr val="000000"/>
                </a:solidFill>
                <a:latin typeface="Arial"/>
                <a:ea typeface="ＭＳ Ｐゴシック"/>
              </a:rPr>
              <a:t>alternative</a:t>
            </a:r>
            <a:r>
              <a:rPr b="0" lang="en-US" sz="2800" spc="-1" strike="noStrike">
                <a:solidFill>
                  <a:srgbClr val="000000"/>
                </a:solidFill>
                <a:latin typeface="Arial"/>
                <a:ea typeface="ＭＳ Ｐゴシック"/>
              </a:rPr>
              <a:t> or </a:t>
            </a:r>
            <a:r>
              <a:rPr b="1" i="1" lang="en-US" sz="2800" spc="-1" strike="noStrike">
                <a:solidFill>
                  <a:srgbClr val="000000"/>
                </a:solidFill>
                <a:latin typeface="Arial"/>
                <a:ea typeface="ＭＳ Ｐゴシック"/>
              </a:rPr>
              <a:t>research hypothesis</a:t>
            </a:r>
            <a:r>
              <a:rPr b="0" lang="en-US" sz="2800" spc="-1" strike="noStrike">
                <a:solidFill>
                  <a:srgbClr val="000000"/>
                </a:solidFill>
                <a:latin typeface="Arial"/>
                <a:ea typeface="ＭＳ Ｐゴシック"/>
              </a:rPr>
              <a:t>. The usual notation is:</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H</a:t>
            </a:r>
            <a:r>
              <a:rPr b="0" lang="en-US" sz="2800" spc="-1" strike="noStrike" baseline="-25000">
                <a:solidFill>
                  <a:srgbClr val="000000"/>
                </a:solidFill>
                <a:latin typeface="Arial"/>
                <a:ea typeface="ＭＳ Ｐゴシック"/>
              </a:rPr>
              <a:t>0</a:t>
            </a:r>
            <a:r>
              <a:rPr b="0" lang="en-US" sz="2800" spc="-1" strike="noStrike">
                <a:solidFill>
                  <a:srgbClr val="000000"/>
                </a:solidFill>
                <a:latin typeface="Arial"/>
                <a:ea typeface="ＭＳ Ｐゴシック"/>
              </a:rPr>
              <a:t>: — </a:t>
            </a:r>
            <a:r>
              <a:rPr b="0" i="1" lang="en-US" sz="2800" spc="-1" strike="noStrike">
                <a:solidFill>
                  <a:srgbClr val="000000"/>
                </a:solidFill>
                <a:latin typeface="Arial"/>
                <a:ea typeface="ＭＳ Ｐゴシック"/>
              </a:rPr>
              <a:t>the ‘null’ hypothesis</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H</a:t>
            </a:r>
            <a:r>
              <a:rPr b="0" lang="en-US" sz="2800" spc="-1" strike="noStrike" baseline="-25000">
                <a:solidFill>
                  <a:srgbClr val="000000"/>
                </a:solidFill>
                <a:latin typeface="Arial"/>
                <a:ea typeface="ＭＳ Ｐゴシック"/>
              </a:rPr>
              <a:t>1</a:t>
            </a:r>
            <a:r>
              <a:rPr b="0" lang="en-US" sz="2800" spc="-1" strike="noStrike">
                <a:solidFill>
                  <a:srgbClr val="000000"/>
                </a:solidFill>
                <a:latin typeface="Arial"/>
                <a:ea typeface="ＭＳ Ｐゴシック"/>
              </a:rPr>
              <a:t>: — </a:t>
            </a:r>
            <a:r>
              <a:rPr b="0" i="1" lang="en-US" sz="2800" spc="-1" strike="noStrike">
                <a:solidFill>
                  <a:srgbClr val="000000"/>
                </a:solidFill>
                <a:latin typeface="Arial"/>
                <a:ea typeface="ＭＳ Ｐゴシック"/>
              </a:rPr>
              <a:t>the ‘alternative’ or ‘research’ hypothesis</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The null hypothesis (H</a:t>
            </a:r>
            <a:r>
              <a:rPr b="0" lang="en-US" sz="2800" spc="-1" strike="noStrike" baseline="-25000">
                <a:solidFill>
                  <a:srgbClr val="000000"/>
                </a:solidFill>
                <a:latin typeface="Arial"/>
                <a:ea typeface="ＭＳ Ｐゴシック"/>
              </a:rPr>
              <a:t>0</a:t>
            </a:r>
            <a:r>
              <a:rPr b="0" lang="en-US" sz="2800" spc="-1" strike="noStrike">
                <a:solidFill>
                  <a:srgbClr val="000000"/>
                </a:solidFill>
                <a:latin typeface="Arial"/>
                <a:ea typeface="ＭＳ Ｐゴシック"/>
              </a:rPr>
              <a:t>) will always state that the </a:t>
            </a:r>
            <a:r>
              <a:rPr b="1" i="1" lang="en-US" sz="2800" spc="-1" strike="noStrike">
                <a:solidFill>
                  <a:srgbClr val="ff0000"/>
                </a:solidFill>
                <a:latin typeface="Arial"/>
                <a:ea typeface="ＭＳ Ｐゴシック"/>
              </a:rPr>
              <a:t>parameter </a:t>
            </a:r>
            <a:r>
              <a:rPr b="1" i="1" lang="en-US" sz="2800" spc="-1" strike="noStrike" u="sng">
                <a:solidFill>
                  <a:srgbClr val="ff0000"/>
                </a:solidFill>
                <a:uFillTx/>
                <a:latin typeface="Arial"/>
                <a:ea typeface="ＭＳ Ｐゴシック"/>
              </a:rPr>
              <a:t>equals</a:t>
            </a:r>
            <a:r>
              <a:rPr b="1" i="1" lang="en-US" sz="2800" spc="-1" strike="noStrike">
                <a:solidFill>
                  <a:srgbClr val="ff0000"/>
                </a:solidFill>
                <a:latin typeface="Arial"/>
                <a:ea typeface="ＭＳ Ｐゴシック"/>
              </a:rPr>
              <a:t> the value</a:t>
            </a:r>
            <a:r>
              <a:rPr b="0" lang="en-US" sz="2800" spc="-1" strike="noStrike">
                <a:solidFill>
                  <a:srgbClr val="000000"/>
                </a:solidFill>
                <a:latin typeface="Arial"/>
                <a:ea typeface="ＭＳ Ｐゴシック"/>
              </a:rPr>
              <a:t> specified in the alternative hypothesis (H</a:t>
            </a:r>
            <a:r>
              <a:rPr b="0" lang="en-US" sz="2800" spc="-1" strike="noStrike" baseline="-25000">
                <a:solidFill>
                  <a:srgbClr val="000000"/>
                </a:solidFill>
                <a:latin typeface="Arial"/>
                <a:ea typeface="ＭＳ Ｐゴシック"/>
              </a:rPr>
              <a:t>1</a:t>
            </a:r>
            <a:r>
              <a:rPr b="0" lang="en-US" sz="2800" spc="-1" strike="noStrike">
                <a:solidFill>
                  <a:srgbClr val="000000"/>
                </a:solidFill>
                <a:latin typeface="Arial"/>
                <a:ea typeface="ＭＳ Ｐゴシック"/>
              </a:rPr>
              <a:t>)</a:t>
            </a:r>
            <a:endParaRPr b="0" lang="en-US" sz="2800" spc="-1" strike="noStrike">
              <a:solidFill>
                <a:srgbClr val="000000"/>
              </a:solidFill>
              <a:latin typeface="Arial"/>
            </a:endParaRPr>
          </a:p>
        </p:txBody>
      </p:sp>
      <p:sp>
        <p:nvSpPr>
          <p:cNvPr id="2557" name="CustomShape 3"/>
          <p:cNvSpPr/>
          <p:nvPr/>
        </p:nvSpPr>
        <p:spPr>
          <a:xfrm>
            <a:off x="1600200" y="2514600"/>
            <a:ext cx="1599840" cy="609120"/>
          </a:xfrm>
          <a:prstGeom prst="wedgeRoundRectCallout">
            <a:avLst>
              <a:gd name="adj1" fmla="val -57440"/>
              <a:gd name="adj2" fmla="val 85940"/>
              <a:gd name="adj3" fmla="val 16667"/>
            </a:avLst>
          </a:prstGeom>
          <a:solidFill>
            <a:srgbClr val="99ccff"/>
          </a:solidFill>
          <a:ln w="9360">
            <a:solidFill>
              <a:srgbClr val="0000ff"/>
            </a:solidFill>
            <a:miter/>
          </a:ln>
        </p:spPr>
        <p:style>
          <a:lnRef idx="0"/>
          <a:fillRef idx="0"/>
          <a:effectRef idx="0"/>
          <a:fontRef idx="minor"/>
        </p:style>
        <p:txBody>
          <a:bodyPr lIns="90000" rIns="90000" tIns="45000" bIns="45000" anchor="ctr"/>
          <a:p>
            <a:pPr>
              <a:lnSpc>
                <a:spcPct val="100000"/>
              </a:lnSpc>
            </a:pPr>
            <a:r>
              <a:rPr b="0" lang="en-US" sz="1800" spc="-1" strike="noStrike">
                <a:solidFill>
                  <a:srgbClr val="0000ff"/>
                </a:solidFill>
                <a:latin typeface="Tahoma"/>
                <a:ea typeface="ＭＳ Ｐゴシック"/>
              </a:rPr>
              <a:t>pronounced</a:t>
            </a:r>
            <a:endParaRPr b="0" lang="en-US" sz="1800" spc="-1" strike="noStrike">
              <a:latin typeface="Arial"/>
            </a:endParaRPr>
          </a:p>
          <a:p>
            <a:pPr>
              <a:lnSpc>
                <a:spcPct val="100000"/>
              </a:lnSpc>
            </a:pPr>
            <a:r>
              <a:rPr b="0" lang="en-US" sz="1800" spc="-1" strike="noStrike">
                <a:solidFill>
                  <a:srgbClr val="0000ff"/>
                </a:solidFill>
                <a:latin typeface="Tahoma"/>
                <a:ea typeface="ＭＳ Ｐゴシック"/>
              </a:rPr>
              <a:t>H </a:t>
            </a:r>
            <a:r>
              <a:rPr b="0" lang="en-US" sz="1800" spc="-1" strike="noStrike">
                <a:solidFill>
                  <a:srgbClr val="0000ff"/>
                </a:solidFill>
                <a:latin typeface="Arial"/>
                <a:ea typeface="ＭＳ Ｐゴシック"/>
              </a:rPr>
              <a:t>“</a:t>
            </a:r>
            <a:r>
              <a:rPr b="0" lang="en-US" sz="1800" spc="-1" strike="noStrike">
                <a:solidFill>
                  <a:srgbClr val="0000ff"/>
                </a:solidFill>
                <a:latin typeface="Tahoma"/>
                <a:ea typeface="ＭＳ Ｐゴシック"/>
              </a:rPr>
              <a:t>nought</a:t>
            </a:r>
            <a:r>
              <a:rPr b="0" lang="en-US" sz="1800" spc="-1" strike="noStrike">
                <a:solidFill>
                  <a:srgbClr val="0000ff"/>
                </a:solidFill>
                <a:latin typeface="Arial"/>
                <a:ea typeface="ＭＳ Ｐゴシック"/>
              </a:rPr>
              <a:t>”</a:t>
            </a:r>
            <a:endParaRPr b="0" lang="en-US" sz="1800" spc="-1" strike="noStrike">
              <a:latin typeface="Arial"/>
            </a:endParaRPr>
          </a:p>
        </p:txBody>
      </p:sp>
    </p:spTree>
  </p:cSld>
  <p:timing>
    <p:tnLst>
      <p:par>
        <p:cTn id="1763" dur="indefinite" restart="never" nodeType="tmRoot">
          <p:childTnLst>
            <p:seq>
              <p:cTn id="1764" dur="indefinite" nodeType="mainSeq"/>
              <p:prevCondLst>
                <p:cond delay="0" evt="onPrev">
                  <p:tgtEl>
                    <p:sldTgt/>
                  </p:tgtEl>
                </p:cond>
              </p:prevCondLst>
              <p:nextCondLst>
                <p:cond delay="0" evt="onNext">
                  <p:tgtEl>
                    <p:sldTgt/>
                  </p:tgtEl>
                </p:cond>
              </p:nextCondLst>
            </p:seq>
          </p:childTnLst>
        </p:cTn>
      </p:par>
    </p:tnLst>
  </p:timing>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8" name="TextShape 1"/>
          <p:cNvSpPr txBox="1"/>
          <p:nvPr/>
        </p:nvSpPr>
        <p:spPr>
          <a:xfrm>
            <a:off x="7238880" y="6553080"/>
            <a:ext cx="1904760" cy="3045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11.</a:t>
            </a:r>
            <a:fld id="{D8997031-05CE-41F1-97B0-9148357FEDB1}" type="slidenum">
              <a:rPr b="0" lang="en-US" sz="2400" spc="-1" strike="noStrike">
                <a:solidFill>
                  <a:srgbClr val="000000"/>
                </a:solidFill>
                <a:latin typeface="Arial"/>
                <a:ea typeface="ＭＳ Ｐゴシック"/>
              </a:rPr>
              <a:t>1</a:t>
            </a:fld>
            <a:endParaRPr b="0" lang="en-US" sz="2400" spc="-1" strike="noStrike">
              <a:latin typeface="Times New Roman"/>
            </a:endParaRPr>
          </a:p>
        </p:txBody>
      </p:sp>
      <p:sp>
        <p:nvSpPr>
          <p:cNvPr id="2559" name="TextShape 2"/>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Concepts of Hypothesis Testing (4)…</a:t>
            </a:r>
            <a:endParaRPr b="0" lang="en-US" sz="3200" spc="-1" strike="noStrike">
              <a:solidFill>
                <a:srgbClr val="000000"/>
              </a:solidFill>
              <a:latin typeface="Comic Sans MS"/>
            </a:endParaRPr>
          </a:p>
        </p:txBody>
      </p:sp>
      <p:sp>
        <p:nvSpPr>
          <p:cNvPr id="2560" name="TextShape 3"/>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The </a:t>
            </a:r>
            <a:r>
              <a:rPr b="1" lang="en-US" sz="2400" spc="-1" strike="noStrike">
                <a:solidFill>
                  <a:srgbClr val="ff0000"/>
                </a:solidFill>
                <a:latin typeface="Arial"/>
                <a:ea typeface="ＭＳ Ｐゴシック"/>
              </a:rPr>
              <a:t>two</a:t>
            </a:r>
            <a:r>
              <a:rPr b="0" lang="en-US" sz="2400" spc="-1" strike="noStrike">
                <a:solidFill>
                  <a:srgbClr val="000000"/>
                </a:solidFill>
                <a:latin typeface="Arial"/>
                <a:ea typeface="ＭＳ Ｐゴシック"/>
              </a:rPr>
              <a:t> possible decisions that can be made:</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Conclude that there </a:t>
            </a:r>
            <a:r>
              <a:rPr b="1" i="1" lang="en-US" sz="2400" spc="-1" strike="noStrike">
                <a:solidFill>
                  <a:srgbClr val="0000ff"/>
                </a:solidFill>
                <a:latin typeface="Arial"/>
                <a:ea typeface="ＭＳ Ｐゴシック"/>
              </a:rPr>
              <a:t>is</a:t>
            </a:r>
            <a:r>
              <a:rPr b="1" i="1" lang="en-US" sz="2400" spc="-1" strike="noStrike">
                <a:solidFill>
                  <a:srgbClr val="000000"/>
                </a:solidFill>
                <a:latin typeface="Arial"/>
                <a:ea typeface="ＭＳ Ｐゴシック"/>
              </a:rPr>
              <a:t> enough evidence</a:t>
            </a:r>
            <a:r>
              <a:rPr b="0" lang="en-US" sz="2400" spc="-1" strike="noStrike">
                <a:solidFill>
                  <a:srgbClr val="000000"/>
                </a:solidFill>
                <a:latin typeface="Arial"/>
                <a:ea typeface="ＭＳ Ｐゴシック"/>
              </a:rPr>
              <a:t> to support the alternative hypothesis</a:t>
            </a:r>
            <a:endParaRPr b="0" lang="en-US" sz="2400" spc="-1" strike="noStrike">
              <a:solidFill>
                <a:srgbClr val="000000"/>
              </a:solidFill>
              <a:latin typeface="Arial"/>
            </a:endParaRPr>
          </a:p>
          <a:p>
            <a:pPr marL="228600" indent="-228240">
              <a:lnSpc>
                <a:spcPct val="100000"/>
              </a:lnSpc>
            </a:pPr>
            <a:r>
              <a:rPr b="0" lang="en-US" sz="2400" spc="-1" strike="noStrike">
                <a:solidFill>
                  <a:srgbClr val="000000"/>
                </a:solidFill>
                <a:latin typeface="Arial"/>
                <a:ea typeface="ＭＳ Ｐゴシック"/>
              </a:rPr>
              <a:t>(also stated as: </a:t>
            </a:r>
            <a:r>
              <a:rPr b="1" lang="en-US" sz="2400" spc="-1" strike="noStrike" u="sng">
                <a:solidFill>
                  <a:srgbClr val="008000"/>
                </a:solidFill>
                <a:uFillTx/>
                <a:latin typeface="Arial"/>
                <a:ea typeface="ＭＳ Ｐゴシック"/>
              </a:rPr>
              <a:t>reject the null hypothesis</a:t>
            </a:r>
            <a:r>
              <a:rPr b="1" lang="en-US" sz="2400" spc="-1" strike="noStrike" u="sng">
                <a:solidFill>
                  <a:srgbClr val="000000"/>
                </a:solidFill>
                <a:uFillTx/>
                <a:latin typeface="Arial"/>
                <a:ea typeface="ＭＳ Ｐゴシック"/>
              </a:rPr>
              <a:t> </a:t>
            </a:r>
            <a:r>
              <a:rPr b="1" lang="en-US" sz="2400" spc="-1" strike="noStrike">
                <a:solidFill>
                  <a:srgbClr val="000000"/>
                </a:solidFill>
                <a:latin typeface="Arial"/>
                <a:ea typeface="ＭＳ Ｐゴシック"/>
              </a:rPr>
              <a:t>in favor of the alternative</a:t>
            </a:r>
            <a:r>
              <a:rPr b="0" lang="en-US" sz="2400" spc="-1" strike="noStrike">
                <a:solidFill>
                  <a:srgbClr val="000000"/>
                </a:solidFill>
                <a:latin typeface="Arial"/>
                <a:ea typeface="ＭＳ Ｐゴシック"/>
              </a:rPr>
              <a:t>)</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Conclude that there </a:t>
            </a:r>
            <a:r>
              <a:rPr b="1" i="1" lang="en-US" sz="2400" spc="-1" strike="noStrike">
                <a:solidFill>
                  <a:srgbClr val="ff0000"/>
                </a:solidFill>
                <a:latin typeface="Arial"/>
                <a:ea typeface="ＭＳ Ｐゴシック"/>
              </a:rPr>
              <a:t>is not</a:t>
            </a:r>
            <a:r>
              <a:rPr b="1" i="1" lang="en-US" sz="2400" spc="-1" strike="noStrike">
                <a:solidFill>
                  <a:srgbClr val="000000"/>
                </a:solidFill>
                <a:latin typeface="Arial"/>
                <a:ea typeface="ＭＳ Ｐゴシック"/>
              </a:rPr>
              <a:t> enough evidence</a:t>
            </a:r>
            <a:r>
              <a:rPr b="0" lang="en-US" sz="2400" spc="-1" strike="noStrike">
                <a:solidFill>
                  <a:srgbClr val="000000"/>
                </a:solidFill>
                <a:latin typeface="Arial"/>
                <a:ea typeface="ＭＳ Ｐゴシック"/>
              </a:rPr>
              <a:t> to support the alternative hypothesis</a:t>
            </a:r>
            <a:endParaRPr b="0" lang="en-US" sz="2400" spc="-1" strike="noStrike">
              <a:solidFill>
                <a:srgbClr val="000000"/>
              </a:solidFill>
              <a:latin typeface="Arial"/>
            </a:endParaRPr>
          </a:p>
          <a:p>
            <a:pPr marL="228600" indent="-228240">
              <a:lnSpc>
                <a:spcPct val="100000"/>
              </a:lnSpc>
            </a:pPr>
            <a:r>
              <a:rPr b="0" lang="en-US" sz="2400" spc="-1" strike="noStrike">
                <a:solidFill>
                  <a:srgbClr val="000000"/>
                </a:solidFill>
                <a:latin typeface="Arial"/>
                <a:ea typeface="ＭＳ Ｐゴシック"/>
              </a:rPr>
              <a:t>(also stated as: </a:t>
            </a:r>
            <a:r>
              <a:rPr b="0" lang="en-US" sz="2400" spc="-1" strike="noStrike" u="sng">
                <a:solidFill>
                  <a:srgbClr val="008000"/>
                </a:solidFill>
                <a:uFillTx/>
                <a:latin typeface="Arial"/>
                <a:ea typeface="ＭＳ Ｐゴシック"/>
              </a:rPr>
              <a:t>failing to reject</a:t>
            </a:r>
            <a:r>
              <a:rPr b="0" lang="en-US" sz="2400" spc="-1" strike="noStrike">
                <a:solidFill>
                  <a:srgbClr val="000000"/>
                </a:solidFill>
                <a:latin typeface="Arial"/>
                <a:ea typeface="ＭＳ Ｐゴシック"/>
              </a:rPr>
              <a:t> the null hypothesis in favor of the alternative)</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r>
              <a:rPr b="0" lang="en-US" sz="2400" spc="-1" strike="noStrike">
                <a:solidFill>
                  <a:srgbClr val="0000ff"/>
                </a:solidFill>
                <a:latin typeface="Arial"/>
                <a:ea typeface="ＭＳ Ｐゴシック"/>
              </a:rPr>
              <a:t>NOTE: we </a:t>
            </a:r>
            <a:r>
              <a:rPr b="1" lang="en-US" sz="2400" spc="-1" strike="noStrike">
                <a:solidFill>
                  <a:srgbClr val="0000ff"/>
                </a:solidFill>
                <a:latin typeface="Arial"/>
                <a:ea typeface="ＭＳ Ｐゴシック"/>
              </a:rPr>
              <a:t>do not</a:t>
            </a:r>
            <a:r>
              <a:rPr b="0" lang="en-US" sz="2400" spc="-1" strike="noStrike">
                <a:solidFill>
                  <a:srgbClr val="0000ff"/>
                </a:solidFill>
                <a:latin typeface="Arial"/>
                <a:ea typeface="ＭＳ Ｐゴシック"/>
              </a:rPr>
              <a:t> say that we </a:t>
            </a:r>
            <a:r>
              <a:rPr b="1" lang="en-US" sz="2400" spc="-1" strike="noStrike">
                <a:solidFill>
                  <a:srgbClr val="0000ff"/>
                </a:solidFill>
                <a:latin typeface="Arial"/>
                <a:ea typeface="ＭＳ Ｐゴシック"/>
              </a:rPr>
              <a:t>accept</a:t>
            </a:r>
            <a:r>
              <a:rPr b="0" lang="en-US" sz="2400" spc="-1" strike="noStrike">
                <a:solidFill>
                  <a:srgbClr val="0000ff"/>
                </a:solidFill>
                <a:latin typeface="Arial"/>
                <a:ea typeface="ＭＳ Ｐゴシック"/>
              </a:rPr>
              <a:t> the null hypothesis especially </a:t>
            </a:r>
            <a:r>
              <a:rPr b="0" lang="en-US" sz="2400" spc="-1" strike="noStrike" u="sng">
                <a:solidFill>
                  <a:srgbClr val="0000ff"/>
                </a:solidFill>
                <a:uFillTx/>
                <a:latin typeface="Arial"/>
                <a:ea typeface="ＭＳ Ｐゴシック"/>
              </a:rPr>
              <a:t>if a statistician is around</a:t>
            </a:r>
            <a:r>
              <a:rPr b="0" lang="en-US" sz="2400" spc="-1" strike="noStrike">
                <a:solidFill>
                  <a:srgbClr val="0000ff"/>
                </a:solidFill>
                <a:latin typeface="Arial"/>
                <a:ea typeface="ＭＳ Ｐゴシック"/>
              </a:rPr>
              <a:t>…</a:t>
            </a:r>
            <a:endParaRPr b="0" lang="en-US" sz="2400" spc="-1" strike="noStrike">
              <a:solidFill>
                <a:srgbClr val="000000"/>
              </a:solidFill>
              <a:latin typeface="Arial"/>
            </a:endParaRPr>
          </a:p>
        </p:txBody>
      </p:sp>
    </p:spTree>
  </p:cSld>
  <p:timing>
    <p:tnLst>
      <p:par>
        <p:cTn id="1765" dur="indefinite" restart="never" nodeType="tmRoot">
          <p:childTnLst>
            <p:seq>
              <p:cTn id="1766" dur="indefinite" nodeType="mainSeq"/>
              <p:prevCondLst>
                <p:cond delay="0" evt="onPrev">
                  <p:tgtEl>
                    <p:sldTgt/>
                  </p:tgtEl>
                </p:cond>
              </p:prevCondLst>
              <p:nextCondLst>
                <p:cond delay="0" evt="onNext">
                  <p:tgtEl>
                    <p:sldTgt/>
                  </p:tgtEl>
                </p:cond>
              </p:nextCondLst>
            </p:seq>
          </p:childTnLst>
        </p:cTn>
      </p:par>
    </p:tnLst>
  </p:timing>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1" name="TextShape 1"/>
          <p:cNvSpPr txBox="1"/>
          <p:nvPr/>
        </p:nvSpPr>
        <p:spPr>
          <a:xfrm>
            <a:off x="285840" y="-76320"/>
            <a:ext cx="8567280" cy="914040"/>
          </a:xfrm>
          <a:prstGeom prst="rect">
            <a:avLst/>
          </a:prstGeom>
          <a:noFill/>
          <a:ln>
            <a:noFill/>
          </a:ln>
        </p:spPr>
        <p:txBody>
          <a:bodyPr anchor="b"/>
          <a:p>
            <a:pPr>
              <a:lnSpc>
                <a:spcPct val="100000"/>
              </a:lnSpc>
            </a:pPr>
            <a:r>
              <a:rPr b="1" lang="en-US" sz="3600" spc="-1" strike="noStrike">
                <a:solidFill>
                  <a:srgbClr val="000000"/>
                </a:solidFill>
                <a:latin typeface="Calibri"/>
                <a:ea typeface="ＭＳ Ｐゴシック"/>
              </a:rPr>
              <a:t>Statistical Hypothesis testing</a:t>
            </a:r>
            <a:endParaRPr b="0" lang="en-US" sz="3600" spc="-1" strike="noStrike">
              <a:solidFill>
                <a:srgbClr val="000000"/>
              </a:solidFill>
              <a:latin typeface="Comic Sans MS"/>
            </a:endParaRPr>
          </a:p>
        </p:txBody>
      </p:sp>
      <p:sp>
        <p:nvSpPr>
          <p:cNvPr id="2562" name="TextShape 2"/>
          <p:cNvSpPr txBox="1"/>
          <p:nvPr/>
        </p:nvSpPr>
        <p:spPr>
          <a:xfrm>
            <a:off x="533520" y="880920"/>
            <a:ext cx="7924320" cy="338580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600" spc="-1" strike="noStrike">
                <a:solidFill>
                  <a:srgbClr val="000000"/>
                </a:solidFill>
                <a:latin typeface="Calibri"/>
                <a:ea typeface="ＭＳ Ｐゴシック"/>
              </a:rPr>
              <a:t>Tests of statistical significance assuming some model of and random noise</a:t>
            </a:r>
            <a:endParaRPr b="0" lang="en-US" sz="36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600" spc="-1" strike="noStrike">
                <a:solidFill>
                  <a:srgbClr val="000000"/>
                </a:solidFill>
                <a:latin typeface="Calibri"/>
                <a:ea typeface="ＭＳ Ｐゴシック"/>
              </a:rPr>
              <a:t>Data not consistent with </a:t>
            </a:r>
            <a:r>
              <a:rPr b="0" lang="en-US" sz="3200" spc="-1" strike="noStrike">
                <a:solidFill>
                  <a:srgbClr val="000000"/>
                </a:solidFill>
                <a:latin typeface="Calibri"/>
                <a:ea typeface="ＭＳ Ｐゴシック"/>
              </a:rPr>
              <a:t>H</a:t>
            </a:r>
            <a:r>
              <a:rPr b="0" lang="en-US" sz="3200" spc="-1" strike="noStrike" baseline="-25000">
                <a:solidFill>
                  <a:srgbClr val="000000"/>
                </a:solidFill>
                <a:latin typeface="Calibri"/>
                <a:ea typeface="ＭＳ Ｐゴシック"/>
              </a:rPr>
              <a:t>0 </a:t>
            </a:r>
            <a:r>
              <a:rPr b="0" lang="en-US" sz="3600" spc="-1" strike="noStrike">
                <a:solidFill>
                  <a:srgbClr val="000000"/>
                </a:solidFill>
                <a:latin typeface="Calibri"/>
                <a:ea typeface="ＭＳ Ｐゴシック"/>
              </a:rPr>
              <a:t>:</a:t>
            </a:r>
            <a:endParaRPr b="0" lang="en-US" sz="36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3200" spc="-1" strike="noStrike">
                <a:solidFill>
                  <a:srgbClr val="000000"/>
                </a:solidFill>
                <a:latin typeface="Calibri"/>
                <a:ea typeface="ＭＳ Ｐゴシック"/>
              </a:rPr>
              <a:t>H</a:t>
            </a:r>
            <a:r>
              <a:rPr b="0" lang="en-US" sz="3200" spc="-1" strike="noStrike" baseline="-25000">
                <a:solidFill>
                  <a:srgbClr val="000000"/>
                </a:solidFill>
                <a:latin typeface="Calibri"/>
                <a:ea typeface="ＭＳ Ｐゴシック"/>
              </a:rPr>
              <a:t>0</a:t>
            </a:r>
            <a:r>
              <a:rPr b="0" lang="en-US" sz="3200" spc="-1" strike="noStrike">
                <a:solidFill>
                  <a:srgbClr val="000000"/>
                </a:solidFill>
                <a:latin typeface="Calibri"/>
                <a:ea typeface="ＭＳ Ｐゴシック"/>
              </a:rPr>
              <a:t> can be rejected in favour of some alternative hypothesis H</a:t>
            </a:r>
            <a:r>
              <a:rPr b="0" lang="en-US" sz="3200" spc="-1" strike="noStrike" baseline="-25000">
                <a:solidFill>
                  <a:srgbClr val="000000"/>
                </a:solidFill>
                <a:latin typeface="Calibri"/>
                <a:ea typeface="ＭＳ Ｐゴシック"/>
              </a:rPr>
              <a:t>1</a:t>
            </a:r>
            <a:r>
              <a:rPr b="0" lang="en-US" sz="3200" spc="-1" strike="noStrike">
                <a:solidFill>
                  <a:srgbClr val="000000"/>
                </a:solidFill>
                <a:latin typeface="Calibri"/>
                <a:ea typeface="ＭＳ Ｐゴシック"/>
              </a:rPr>
              <a:t> (</a:t>
            </a:r>
            <a:r>
              <a:rPr b="0" lang="en-US" sz="3200" spc="-1" strike="noStrike" u="sng">
                <a:solidFill>
                  <a:srgbClr val="000000"/>
                </a:solidFill>
                <a:uFillTx/>
                <a:latin typeface="Calibri"/>
                <a:ea typeface="ＭＳ Ｐゴシック"/>
              </a:rPr>
              <a:t>the objective of our study</a:t>
            </a:r>
            <a:r>
              <a:rPr b="0" lang="en-US" sz="3200" spc="-1" strike="noStrike">
                <a:solidFill>
                  <a:srgbClr val="000000"/>
                </a:solidFill>
                <a:latin typeface="Calibri"/>
                <a:ea typeface="ＭＳ Ｐゴシック"/>
              </a:rPr>
              <a:t>).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600" spc="-1" strike="noStrike">
                <a:solidFill>
                  <a:srgbClr val="000000"/>
                </a:solidFill>
                <a:latin typeface="Calibri"/>
                <a:ea typeface="ＭＳ Ｐゴシック"/>
              </a:rPr>
              <a:t>Data are consistent with the H</a:t>
            </a:r>
            <a:r>
              <a:rPr b="0" lang="en-US" sz="3600" spc="-1" strike="noStrike" baseline="-25000">
                <a:solidFill>
                  <a:srgbClr val="000000"/>
                </a:solidFill>
                <a:latin typeface="Calibri"/>
                <a:ea typeface="ＭＳ Ｐゴシック"/>
              </a:rPr>
              <a:t>0</a:t>
            </a:r>
            <a:r>
              <a:rPr b="0" lang="en-US" sz="3600" spc="-1" strike="noStrike">
                <a:solidFill>
                  <a:srgbClr val="000000"/>
                </a:solidFill>
                <a:latin typeface="Calibri"/>
                <a:ea typeface="ＭＳ Ｐゴシック"/>
              </a:rPr>
              <a:t> :</a:t>
            </a:r>
            <a:endParaRPr b="0" lang="en-US" sz="36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3200" spc="-1" strike="noStrike">
                <a:solidFill>
                  <a:srgbClr val="000000"/>
                </a:solidFill>
                <a:latin typeface="Calibri"/>
                <a:ea typeface="ＭＳ Ｐゴシック"/>
              </a:rPr>
              <a:t>H</a:t>
            </a:r>
            <a:r>
              <a:rPr b="0" lang="en-US" sz="3200" spc="-1" strike="noStrike" baseline="-25000">
                <a:solidFill>
                  <a:srgbClr val="000000"/>
                </a:solidFill>
                <a:latin typeface="Calibri"/>
                <a:ea typeface="ＭＳ Ｐゴシック"/>
              </a:rPr>
              <a:t>0  </a:t>
            </a:r>
            <a:r>
              <a:rPr b="0" lang="en-US" sz="3200" spc="-1" strike="noStrike">
                <a:solidFill>
                  <a:srgbClr val="000000"/>
                </a:solidFill>
                <a:latin typeface="Calibri"/>
                <a:ea typeface="ＭＳ Ｐゴシック"/>
              </a:rPr>
              <a:t>cannot be rejected</a:t>
            </a:r>
            <a:endParaRPr b="0" lang="en-US" sz="3200" spc="-1" strike="noStrike">
              <a:solidFill>
                <a:srgbClr val="000000"/>
              </a:solidFill>
              <a:latin typeface="Arial"/>
            </a:endParaRPr>
          </a:p>
        </p:txBody>
      </p:sp>
      <p:sp>
        <p:nvSpPr>
          <p:cNvPr id="2563" name="CustomShape 3"/>
          <p:cNvSpPr/>
          <p:nvPr/>
        </p:nvSpPr>
        <p:spPr>
          <a:xfrm>
            <a:off x="0" y="5286240"/>
            <a:ext cx="9143640" cy="885600"/>
          </a:xfrm>
          <a:prstGeom prst="rect">
            <a:avLst/>
          </a:prstGeom>
          <a:solidFill>
            <a:schemeClr val="accent5">
              <a:lumMod val="60000"/>
              <a:lumOff val="40000"/>
            </a:schemeClr>
          </a:solidFill>
          <a:ln w="9360">
            <a:solidFill>
              <a:schemeClr val="accent1"/>
            </a:solidFill>
            <a:miter/>
          </a:ln>
        </p:spPr>
        <p:style>
          <a:lnRef idx="0"/>
          <a:fillRef idx="0"/>
          <a:effectRef idx="0"/>
          <a:fontRef idx="minor"/>
        </p:style>
        <p:txBody>
          <a:bodyPr lIns="90000" rIns="90000" tIns="45000" bIns="45000"/>
          <a:p>
            <a:pPr algn="ctr">
              <a:lnSpc>
                <a:spcPct val="90000"/>
              </a:lnSpc>
              <a:spcBef>
                <a:spcPts val="499"/>
              </a:spcBef>
            </a:pPr>
            <a:r>
              <a:rPr b="1" lang="en-US" sz="2500" spc="-1" strike="noStrike">
                <a:solidFill>
                  <a:srgbClr val="000000"/>
                </a:solidFill>
                <a:latin typeface="Arial"/>
              </a:rPr>
              <a:t>You cannot say that the H</a:t>
            </a:r>
            <a:r>
              <a:rPr b="1" lang="en-US" sz="2500" spc="-1" strike="noStrike" baseline="-25000">
                <a:solidFill>
                  <a:srgbClr val="000000"/>
                </a:solidFill>
                <a:latin typeface="Arial"/>
              </a:rPr>
              <a:t>0</a:t>
            </a:r>
            <a:r>
              <a:rPr b="1" lang="en-US" sz="2500" spc="-1" strike="noStrike">
                <a:solidFill>
                  <a:srgbClr val="000000"/>
                </a:solidFill>
                <a:latin typeface="Arial"/>
              </a:rPr>
              <a:t> is true. </a:t>
            </a:r>
            <a:endParaRPr b="0" lang="en-US" sz="2500" spc="-1" strike="noStrike">
              <a:latin typeface="Arial"/>
            </a:endParaRPr>
          </a:p>
          <a:p>
            <a:pPr algn="ctr">
              <a:lnSpc>
                <a:spcPct val="90000"/>
              </a:lnSpc>
              <a:spcBef>
                <a:spcPts val="499"/>
              </a:spcBef>
            </a:pPr>
            <a:r>
              <a:rPr b="1" lang="en-US" sz="2500" spc="-1" strike="noStrike">
                <a:solidFill>
                  <a:srgbClr val="000000"/>
                </a:solidFill>
                <a:latin typeface="Arial"/>
              </a:rPr>
              <a:t>You can only decide to reject it or not reject it.</a:t>
            </a:r>
            <a:endParaRPr b="0" lang="en-US" sz="2500" spc="-1" strike="noStrike">
              <a:latin typeface="Arial"/>
            </a:endParaRPr>
          </a:p>
        </p:txBody>
      </p:sp>
      <p:sp>
        <p:nvSpPr>
          <p:cNvPr id="2564" name="TextShape 4"/>
          <p:cNvSpPr txBox="1"/>
          <p:nvPr/>
        </p:nvSpPr>
        <p:spPr>
          <a:xfrm>
            <a:off x="6553080" y="6356520"/>
            <a:ext cx="2133360" cy="364680"/>
          </a:xfrm>
          <a:prstGeom prst="rect">
            <a:avLst/>
          </a:prstGeom>
          <a:noFill/>
          <a:ln>
            <a:noFill/>
          </a:ln>
        </p:spPr>
        <p:txBody>
          <a:bodyPr lIns="90000" rIns="90000" tIns="45000" bIns="45000"/>
          <a:p>
            <a:pPr>
              <a:lnSpc>
                <a:spcPct val="100000"/>
              </a:lnSpc>
            </a:pPr>
            <a:fld id="{25D88A66-966D-4B91-A5E9-79CA4E839918}" type="slidenum">
              <a:rPr b="0" lang="en-US" sz="2400" spc="-1" strike="noStrike">
                <a:solidFill>
                  <a:srgbClr val="898989"/>
                </a:solidFill>
                <a:latin typeface="Calibri"/>
                <a:ea typeface="ＭＳ Ｐゴシック"/>
              </a:rPr>
              <a:t>1</a:t>
            </a:fld>
            <a:endParaRPr b="0" lang="en-US" sz="2400" spc="-1" strike="noStrike">
              <a:latin typeface="Times New Roman"/>
            </a:endParaRPr>
          </a:p>
        </p:txBody>
      </p:sp>
    </p:spTree>
  </p:cSld>
  <p:timing>
    <p:tnLst>
      <p:par>
        <p:cTn id="1767" dur="indefinite" restart="never" nodeType="tmRoot">
          <p:childTnLst>
            <p:seq>
              <p:cTn id="1768" dur="indefinite" nodeType="mainSeq">
                <p:childTnLst>
                  <p:par>
                    <p:cTn id="1769" nodeType="clickEffect" fill="hold">
                      <p:stCondLst>
                        <p:cond delay="indefinite"/>
                      </p:stCondLst>
                      <p:childTnLst>
                        <p:par>
                          <p:cTn id="1770" nodeType="withEffect" fill="hold">
                            <p:stCondLst>
                              <p:cond delay="0"/>
                            </p:stCondLst>
                            <p:childTnLst>
                              <p:par>
                                <p:cTn id="1771" nodeType="clickEffect" fill="hold" presetClass="entr" presetID="1">
                                  <p:stCondLst>
                                    <p:cond delay="0"/>
                                  </p:stCondLst>
                                  <p:childTnLst>
                                    <p:set>
                                      <p:cBhvr>
                                        <p:cTn id="1772" dur="1" fill="hold">
                                          <p:stCondLst>
                                            <p:cond delay="499"/>
                                          </p:stCondLst>
                                        </p:cTn>
                                        <p:tgtEl>
                                          <p:spTgt spid="256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5" name="TextShape 1"/>
          <p:cNvSpPr txBox="1"/>
          <p:nvPr/>
        </p:nvSpPr>
        <p:spPr>
          <a:xfrm>
            <a:off x="304920" y="152280"/>
            <a:ext cx="8534160" cy="684000"/>
          </a:xfrm>
          <a:prstGeom prst="rect">
            <a:avLst/>
          </a:prstGeom>
          <a:noFill/>
          <a:ln>
            <a:noFill/>
          </a:ln>
        </p:spPr>
        <p:txBody>
          <a:bodyPr anchor="b"/>
          <a:p>
            <a:pPr>
              <a:lnSpc>
                <a:spcPct val="100000"/>
              </a:lnSpc>
            </a:pPr>
            <a:r>
              <a:rPr b="1" i="1" lang="en-US" sz="3200" spc="-1" strike="noStrike">
                <a:solidFill>
                  <a:srgbClr val="000000"/>
                </a:solidFill>
                <a:latin typeface="Calibri"/>
                <a:ea typeface="ＭＳ Ｐゴシック"/>
              </a:rPr>
              <a:t>p</a:t>
            </a:r>
            <a:r>
              <a:rPr b="1" lang="en-US" sz="3200" spc="-1" strike="noStrike">
                <a:solidFill>
                  <a:srgbClr val="000000"/>
                </a:solidFill>
                <a:latin typeface="Calibri"/>
                <a:ea typeface="ＭＳ Ｐゴシック"/>
              </a:rPr>
              <a:t> value</a:t>
            </a:r>
            <a:endParaRPr b="0" lang="en-US" sz="3200" spc="-1" strike="noStrike">
              <a:solidFill>
                <a:srgbClr val="000000"/>
              </a:solidFill>
              <a:latin typeface="Comic Sans MS"/>
            </a:endParaRPr>
          </a:p>
        </p:txBody>
      </p:sp>
      <p:sp>
        <p:nvSpPr>
          <p:cNvPr id="2566" name="TextShape 2"/>
          <p:cNvSpPr txBox="1"/>
          <p:nvPr/>
        </p:nvSpPr>
        <p:spPr>
          <a:xfrm>
            <a:off x="330120" y="876240"/>
            <a:ext cx="8000640" cy="5635440"/>
          </a:xfrm>
          <a:prstGeom prst="rect">
            <a:avLst/>
          </a:prstGeom>
          <a:noFill/>
          <a:ln>
            <a:noFill/>
          </a:ln>
        </p:spPr>
        <p:txBody>
          <a:bodyPr/>
          <a:p>
            <a:pPr>
              <a:lnSpc>
                <a:spcPct val="100000"/>
              </a:lnSpc>
            </a:pPr>
            <a:r>
              <a:rPr b="1" i="1" lang="en-US" sz="3200" spc="-1" strike="noStrike">
                <a:solidFill>
                  <a:srgbClr val="000000"/>
                </a:solidFill>
                <a:latin typeface="Calibri"/>
                <a:ea typeface="ＭＳ Ｐゴシック"/>
              </a:rPr>
              <a:t>p</a:t>
            </a:r>
            <a:r>
              <a:rPr b="1" lang="en-US" sz="3200" spc="-1" strike="noStrike">
                <a:solidFill>
                  <a:srgbClr val="000000"/>
                </a:solidFill>
                <a:latin typeface="Calibri"/>
                <a:ea typeface="ＭＳ Ｐゴシック"/>
              </a:rPr>
              <a:t> value </a:t>
            </a:r>
            <a:r>
              <a:rPr b="0" lang="en-US" sz="3200" spc="-1" strike="noStrike">
                <a:solidFill>
                  <a:srgbClr val="000000"/>
                </a:solidFill>
                <a:latin typeface="Calibri"/>
                <a:ea typeface="ＭＳ Ｐゴシック"/>
              </a:rPr>
              <a:t>= probability that our result (e.g. a difference between proportions or a RR) or more extreme values could be observed under the null hypothesis</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a:p>
            <a:pPr>
              <a:lnSpc>
                <a:spcPct val="100000"/>
              </a:lnSpc>
            </a:pPr>
            <a:r>
              <a:rPr b="0" lang="en-US" sz="3200" spc="-1" strike="noStrike">
                <a:solidFill>
                  <a:srgbClr val="000000"/>
                </a:solidFill>
                <a:latin typeface="Calibri"/>
                <a:ea typeface="ＭＳ Ｐゴシック"/>
              </a:rPr>
              <a:t>H</a:t>
            </a:r>
            <a:r>
              <a:rPr b="0" lang="en-US" sz="3200" spc="-1" strike="noStrike" baseline="-25000">
                <a:solidFill>
                  <a:srgbClr val="000000"/>
                </a:solidFill>
                <a:latin typeface="Calibri"/>
                <a:ea typeface="ＭＳ Ｐゴシック"/>
              </a:rPr>
              <a:t>0</a:t>
            </a:r>
            <a:r>
              <a:rPr b="0" lang="en-US" sz="3200" spc="-1" strike="noStrike">
                <a:solidFill>
                  <a:srgbClr val="000000"/>
                </a:solidFill>
                <a:latin typeface="Calibri"/>
                <a:ea typeface="ＭＳ Ｐゴシック"/>
              </a:rPr>
              <a:t> rejected using reported </a:t>
            </a:r>
            <a:r>
              <a:rPr b="0" i="1" lang="en-US" sz="3200" spc="-1" strike="noStrike">
                <a:solidFill>
                  <a:srgbClr val="000000"/>
                </a:solidFill>
                <a:latin typeface="Calibri"/>
                <a:ea typeface="ＭＳ Ｐゴシック"/>
              </a:rPr>
              <a:t>p</a:t>
            </a:r>
            <a:r>
              <a:rPr b="0" lang="en-US" sz="36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value </a:t>
            </a:r>
            <a:endParaRPr b="0" lang="en-US" sz="3200" spc="-1" strike="noStrike">
              <a:solidFill>
                <a:srgbClr val="000000"/>
              </a:solidFill>
              <a:latin typeface="Arial"/>
            </a:endParaRPr>
          </a:p>
        </p:txBody>
      </p:sp>
      <p:sp>
        <p:nvSpPr>
          <p:cNvPr id="2567" name="TextShape 3"/>
          <p:cNvSpPr txBox="1"/>
          <p:nvPr/>
        </p:nvSpPr>
        <p:spPr>
          <a:xfrm>
            <a:off x="6553080" y="6356520"/>
            <a:ext cx="2133360" cy="364680"/>
          </a:xfrm>
          <a:prstGeom prst="rect">
            <a:avLst/>
          </a:prstGeom>
          <a:noFill/>
          <a:ln>
            <a:noFill/>
          </a:ln>
        </p:spPr>
        <p:txBody>
          <a:bodyPr lIns="90000" rIns="90000" tIns="45000" bIns="45000"/>
          <a:p>
            <a:pPr>
              <a:lnSpc>
                <a:spcPct val="100000"/>
              </a:lnSpc>
            </a:pPr>
            <a:fld id="{FF19B897-2F0B-40A3-8A8C-4365F4CF4276}" type="slidenum">
              <a:rPr b="0" lang="en-US" sz="2400" spc="-1" strike="noStrike">
                <a:solidFill>
                  <a:srgbClr val="898989"/>
                </a:solidFill>
                <a:latin typeface="Calibri"/>
                <a:ea typeface="ＭＳ Ｐゴシック"/>
              </a:rPr>
              <a:t>1</a:t>
            </a:fld>
            <a:endParaRPr b="0" lang="en-US" sz="2400" spc="-1" strike="noStrike">
              <a:latin typeface="Times New Roman"/>
            </a:endParaRPr>
          </a:p>
        </p:txBody>
      </p:sp>
    </p:spTree>
  </p:cSld>
  <p:timing>
    <p:tnLst>
      <p:par>
        <p:cTn id="1773" dur="indefinite" restart="never" nodeType="tmRoot">
          <p:childTnLst>
            <p:seq>
              <p:cTn id="1774" dur="indefinite" nodeType="mainSeq"/>
              <p:prevCondLst>
                <p:cond delay="0" evt="onPrev">
                  <p:tgtEl>
                    <p:sldTgt/>
                  </p:tgtEl>
                </p:cond>
              </p:prevCondLst>
              <p:nextCondLst>
                <p:cond delay="0" evt="onNext">
                  <p:tgtEl>
                    <p:sldTgt/>
                  </p:tgtEl>
                </p:cond>
              </p:nextCondLst>
            </p:seq>
          </p:childTnLst>
        </p:cTn>
      </p:par>
    </p:tnLst>
  </p:timing>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8" name="TextShape 1"/>
          <p:cNvSpPr txBox="1"/>
          <p:nvPr/>
        </p:nvSpPr>
        <p:spPr>
          <a:xfrm>
            <a:off x="343080" y="657360"/>
            <a:ext cx="8015040" cy="914040"/>
          </a:xfrm>
          <a:prstGeom prst="rect">
            <a:avLst/>
          </a:prstGeom>
          <a:noFill/>
          <a:ln>
            <a:noFill/>
          </a:ln>
        </p:spPr>
        <p:txBody>
          <a:bodyPr anchor="b">
            <a:normAutofit/>
          </a:bodyPr>
          <a:p>
            <a:pPr>
              <a:lnSpc>
                <a:spcPct val="100000"/>
              </a:lnSpc>
            </a:pPr>
            <a:r>
              <a:rPr b="1" i="1" lang="en-US" sz="2900" spc="-1" strike="noStrike">
                <a:solidFill>
                  <a:srgbClr val="000000"/>
                </a:solidFill>
                <a:latin typeface="Calibri"/>
                <a:ea typeface="ＭＳ Ｐゴシック"/>
              </a:rPr>
              <a:t>p</a:t>
            </a:r>
            <a:r>
              <a:rPr b="1" lang="en-US" sz="2900" spc="-1" strike="noStrike">
                <a:solidFill>
                  <a:srgbClr val="000000"/>
                </a:solidFill>
                <a:latin typeface="Calibri"/>
                <a:ea typeface="ＭＳ Ｐゴシック"/>
              </a:rPr>
              <a:t> values – practicalities  </a:t>
            </a:r>
            <a:br/>
            <a:endParaRPr b="0" lang="en-US" sz="2900" spc="-1" strike="noStrike">
              <a:solidFill>
                <a:srgbClr val="000000"/>
              </a:solidFill>
              <a:latin typeface="Comic Sans MS"/>
            </a:endParaRPr>
          </a:p>
        </p:txBody>
      </p:sp>
      <p:sp>
        <p:nvSpPr>
          <p:cNvPr id="2569" name="CustomShape 2"/>
          <p:cNvSpPr/>
          <p:nvPr/>
        </p:nvSpPr>
        <p:spPr>
          <a:xfrm>
            <a:off x="285840" y="1785960"/>
            <a:ext cx="8496000" cy="1428480"/>
          </a:xfrm>
          <a:prstGeom prst="rect">
            <a:avLst/>
          </a:prstGeom>
          <a:noFill/>
          <a:ln>
            <a:noFill/>
          </a:ln>
        </p:spPr>
        <p:style>
          <a:lnRef idx="0"/>
          <a:fillRef idx="0"/>
          <a:effectRef idx="0"/>
          <a:fontRef idx="minor"/>
        </p:style>
        <p:txBody>
          <a:bodyPr lIns="0" rIns="0" tIns="0" bIns="0"/>
          <a:p>
            <a:pPr marL="2155680" indent="-2155320">
              <a:lnSpc>
                <a:spcPct val="100000"/>
              </a:lnSpc>
            </a:pPr>
            <a:r>
              <a:rPr b="0" lang="en-US" sz="2800" spc="-1" strike="noStrike">
                <a:solidFill>
                  <a:srgbClr val="ff0000"/>
                </a:solidFill>
                <a:latin typeface="Calibri"/>
                <a:ea typeface="ＭＳ Ｐゴシック"/>
              </a:rPr>
              <a:t>Low </a:t>
            </a:r>
            <a:r>
              <a:rPr b="0" i="1" lang="en-US" sz="2800" spc="-1" strike="noStrike">
                <a:solidFill>
                  <a:srgbClr val="ff0000"/>
                </a:solidFill>
                <a:latin typeface="Calibri"/>
                <a:ea typeface="ＭＳ Ｐゴシック"/>
              </a:rPr>
              <a:t>p</a:t>
            </a:r>
            <a:r>
              <a:rPr b="0" lang="en-US" sz="2800" spc="-1" strike="noStrike">
                <a:solidFill>
                  <a:srgbClr val="ff0000"/>
                </a:solidFill>
                <a:latin typeface="Calibri"/>
                <a:ea typeface="ＭＳ Ｐゴシック"/>
              </a:rPr>
              <a:t> values</a:t>
            </a:r>
            <a:r>
              <a:rPr b="0" lang="en-US" sz="2800" spc="-1" strike="noStrike">
                <a:solidFill>
                  <a:srgbClr val="000080"/>
                </a:solidFill>
                <a:latin typeface="Calibri"/>
                <a:ea typeface="ＭＳ Ｐゴシック"/>
              </a:rPr>
              <a:t> = </a:t>
            </a:r>
            <a:r>
              <a:rPr b="0" lang="en-US" sz="2800" spc="-1" strike="noStrike">
                <a:solidFill>
                  <a:srgbClr val="000000"/>
                </a:solidFill>
                <a:latin typeface="Calibri"/>
                <a:ea typeface="ＭＳ Ｐゴシック"/>
              </a:rPr>
              <a:t>low degree of compatibility between H</a:t>
            </a:r>
            <a:r>
              <a:rPr b="0" lang="en-US" sz="2800" spc="-1" strike="noStrike" baseline="-25000">
                <a:solidFill>
                  <a:srgbClr val="000000"/>
                </a:solidFill>
                <a:latin typeface="Calibri"/>
                <a:ea typeface="ＭＳ Ｐゴシック"/>
              </a:rPr>
              <a:t>0</a:t>
            </a:r>
            <a:r>
              <a:rPr b="0" lang="en-US" sz="2800" spc="-1" strike="noStrike">
                <a:solidFill>
                  <a:srgbClr val="000000"/>
                </a:solidFill>
                <a:latin typeface="Calibri"/>
                <a:ea typeface="ＭＳ Ｐゴシック"/>
              </a:rPr>
              <a:t> and the observed data: </a:t>
            </a:r>
            <a:endParaRPr b="0" lang="en-US" sz="2800" spc="-1" strike="noStrike">
              <a:latin typeface="Arial"/>
            </a:endParaRPr>
          </a:p>
          <a:p>
            <a:pPr marL="2155680" indent="-2155320">
              <a:lnSpc>
                <a:spcPct val="100000"/>
              </a:lnSpc>
            </a:pPr>
            <a:r>
              <a:rPr b="0" lang="en-US" sz="2800" spc="-1" strike="noStrike">
                <a:solidFill>
                  <a:srgbClr val="000000"/>
                </a:solidFill>
                <a:latin typeface="Calibri"/>
                <a:ea typeface="ＭＳ Ｐゴシック"/>
              </a:rPr>
              <a:t>	</a:t>
            </a:r>
            <a:r>
              <a:rPr b="0" lang="en-US" sz="2800" spc="-1" strike="noStrike">
                <a:solidFill>
                  <a:srgbClr val="000000"/>
                </a:solidFill>
                <a:latin typeface="Wingdings"/>
                <a:ea typeface="ＭＳ Ｐゴシック"/>
              </a:rPr>
              <a:t></a:t>
            </a:r>
            <a:r>
              <a:rPr b="0" lang="en-US" sz="2800" spc="-1" strike="noStrike">
                <a:solidFill>
                  <a:srgbClr val="000000"/>
                </a:solidFill>
                <a:latin typeface="Calibri"/>
                <a:ea typeface="ＭＳ Ｐゴシック"/>
              </a:rPr>
              <a:t>association unlikely to be by chance</a:t>
            </a:r>
            <a:endParaRPr b="0" lang="en-US" sz="2800" spc="-1" strike="noStrike">
              <a:latin typeface="Arial"/>
            </a:endParaRPr>
          </a:p>
          <a:p>
            <a:pPr marL="2155680" indent="-2155320">
              <a:lnSpc>
                <a:spcPct val="100000"/>
              </a:lnSpc>
            </a:pPr>
            <a:r>
              <a:rPr b="0" lang="en-US" sz="2800" spc="-1" strike="noStrike">
                <a:solidFill>
                  <a:srgbClr val="000000"/>
                </a:solidFill>
                <a:latin typeface="Calibri"/>
                <a:ea typeface="ＭＳ Ｐゴシック"/>
              </a:rPr>
              <a:t>	</a:t>
            </a:r>
            <a:r>
              <a:rPr b="0" lang="en-US" sz="2800" spc="-1" strike="noStrike">
                <a:solidFill>
                  <a:srgbClr val="000000"/>
                </a:solidFill>
                <a:latin typeface="Wingdings"/>
                <a:ea typeface="ＭＳ Ｐゴシック"/>
              </a:rPr>
              <a:t></a:t>
            </a:r>
            <a:r>
              <a:rPr b="0" lang="en-US" sz="2800" spc="-1" strike="noStrike">
                <a:solidFill>
                  <a:srgbClr val="000000"/>
                </a:solidFill>
                <a:latin typeface="Calibri"/>
                <a:ea typeface="ＭＳ Ｐゴシック"/>
              </a:rPr>
              <a:t>you reject H</a:t>
            </a:r>
            <a:r>
              <a:rPr b="0" lang="en-US" sz="2800" spc="-1" strike="noStrike" baseline="-25000">
                <a:solidFill>
                  <a:srgbClr val="000000"/>
                </a:solidFill>
                <a:latin typeface="Calibri"/>
                <a:ea typeface="ＭＳ Ｐゴシック"/>
              </a:rPr>
              <a:t>0</a:t>
            </a:r>
            <a:r>
              <a:rPr b="0" lang="en-US" sz="2800" spc="-1" strike="noStrike">
                <a:solidFill>
                  <a:srgbClr val="000000"/>
                </a:solidFill>
                <a:latin typeface="Calibri"/>
                <a:ea typeface="ＭＳ Ｐゴシック"/>
              </a:rPr>
              <a:t>, the test is significant</a:t>
            </a:r>
            <a:endParaRPr b="0" lang="en-US" sz="2800" spc="-1" strike="noStrike">
              <a:latin typeface="Arial"/>
            </a:endParaRPr>
          </a:p>
          <a:p>
            <a:pPr marL="2155680" indent="-2155320">
              <a:lnSpc>
                <a:spcPct val="100000"/>
              </a:lnSpc>
            </a:pPr>
            <a:endParaRPr b="0" lang="en-US" sz="2800" spc="-1" strike="noStrike">
              <a:latin typeface="Arial"/>
            </a:endParaRPr>
          </a:p>
          <a:p>
            <a:pPr marL="2155680" indent="-2155320">
              <a:lnSpc>
                <a:spcPct val="100000"/>
              </a:lnSpc>
            </a:pPr>
            <a:endParaRPr b="0" lang="en-US" sz="2800" spc="-1" strike="noStrike">
              <a:latin typeface="Arial"/>
            </a:endParaRPr>
          </a:p>
        </p:txBody>
      </p:sp>
      <p:sp>
        <p:nvSpPr>
          <p:cNvPr id="2570" name="CustomShape 3"/>
          <p:cNvSpPr/>
          <p:nvPr/>
        </p:nvSpPr>
        <p:spPr>
          <a:xfrm>
            <a:off x="539640" y="1627200"/>
            <a:ext cx="360" cy="731160"/>
          </a:xfrm>
          <a:prstGeom prst="rect">
            <a:avLst/>
          </a:prstGeom>
          <a:noFill/>
          <a:ln>
            <a:noFill/>
          </a:ln>
        </p:spPr>
        <p:style>
          <a:lnRef idx="0"/>
          <a:fillRef idx="0"/>
          <a:effectRef idx="0"/>
          <a:fontRef idx="minor"/>
        </p:style>
        <p:txBody>
          <a:bodyPr wrap="none" lIns="0" rIns="0" tIns="0" bIns="0"/>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2571" name="CustomShape 4"/>
          <p:cNvSpPr/>
          <p:nvPr/>
        </p:nvSpPr>
        <p:spPr>
          <a:xfrm>
            <a:off x="214200" y="3643200"/>
            <a:ext cx="8642160" cy="864720"/>
          </a:xfrm>
          <a:prstGeom prst="rect">
            <a:avLst/>
          </a:prstGeom>
          <a:noFill/>
          <a:ln>
            <a:noFill/>
          </a:ln>
        </p:spPr>
        <p:style>
          <a:lnRef idx="0"/>
          <a:fillRef idx="0"/>
          <a:effectRef idx="0"/>
          <a:fontRef idx="minor"/>
        </p:style>
        <p:txBody>
          <a:bodyPr lIns="0" rIns="0" tIns="0" bIns="0"/>
          <a:p>
            <a:pPr marL="2155680" indent="-2155320">
              <a:lnSpc>
                <a:spcPct val="100000"/>
              </a:lnSpc>
            </a:pPr>
            <a:r>
              <a:rPr b="0" lang="en-US" sz="2800" spc="-1" strike="noStrike">
                <a:solidFill>
                  <a:srgbClr val="ff0000"/>
                </a:solidFill>
                <a:latin typeface="Calibri"/>
                <a:ea typeface="ＭＳ Ｐゴシック"/>
              </a:rPr>
              <a:t>High </a:t>
            </a:r>
            <a:r>
              <a:rPr b="0" i="1" lang="en-US" sz="2800" spc="-1" strike="noStrike">
                <a:solidFill>
                  <a:srgbClr val="ff0000"/>
                </a:solidFill>
                <a:latin typeface="Calibri"/>
                <a:ea typeface="ＭＳ Ｐゴシック"/>
              </a:rPr>
              <a:t>p</a:t>
            </a:r>
            <a:r>
              <a:rPr b="0" lang="en-US" sz="2800" spc="-1" strike="noStrike">
                <a:solidFill>
                  <a:srgbClr val="ff0000"/>
                </a:solidFill>
                <a:latin typeface="Calibri"/>
                <a:ea typeface="ＭＳ Ｐゴシック"/>
              </a:rPr>
              <a:t> values</a:t>
            </a:r>
            <a:r>
              <a:rPr b="0" lang="en-US" sz="2800" spc="-1" strike="noStrike">
                <a:solidFill>
                  <a:srgbClr val="000080"/>
                </a:solidFill>
                <a:latin typeface="Calibri"/>
                <a:ea typeface="ＭＳ Ｐゴシック"/>
              </a:rPr>
              <a:t> </a:t>
            </a:r>
            <a:r>
              <a:rPr b="0" lang="en-US" sz="2800" spc="-1" strike="noStrike">
                <a:solidFill>
                  <a:srgbClr val="000000"/>
                </a:solidFill>
                <a:latin typeface="Calibri"/>
                <a:ea typeface="ＭＳ Ｐゴシック"/>
              </a:rPr>
              <a:t>= high degree of compatibility between H</a:t>
            </a:r>
            <a:r>
              <a:rPr b="0" lang="en-US" sz="2800" spc="-1" strike="noStrike" baseline="-25000">
                <a:solidFill>
                  <a:srgbClr val="000000"/>
                </a:solidFill>
                <a:latin typeface="Calibri"/>
                <a:ea typeface="ＭＳ Ｐゴシック"/>
              </a:rPr>
              <a:t>0</a:t>
            </a:r>
            <a:r>
              <a:rPr b="0" lang="en-US" sz="2800" spc="-1" strike="noStrike">
                <a:solidFill>
                  <a:srgbClr val="000000"/>
                </a:solidFill>
                <a:latin typeface="Calibri"/>
                <a:ea typeface="ＭＳ Ｐゴシック"/>
              </a:rPr>
              <a:t> and the observed data: </a:t>
            </a:r>
            <a:endParaRPr b="0" lang="en-US" sz="2800" spc="-1" strike="noStrike">
              <a:latin typeface="Arial"/>
            </a:endParaRPr>
          </a:p>
          <a:p>
            <a:pPr marL="2155680" indent="-2155320">
              <a:lnSpc>
                <a:spcPct val="100000"/>
              </a:lnSpc>
            </a:pPr>
            <a:r>
              <a:rPr b="0" lang="en-US" sz="2800" spc="-1" strike="noStrike">
                <a:solidFill>
                  <a:srgbClr val="000000"/>
                </a:solidFill>
                <a:latin typeface="Calibri"/>
                <a:ea typeface="ＭＳ Ｐゴシック"/>
              </a:rPr>
              <a:t>	</a:t>
            </a:r>
            <a:r>
              <a:rPr b="0" lang="en-US" sz="2800" spc="-1" strike="noStrike">
                <a:solidFill>
                  <a:srgbClr val="000000"/>
                </a:solidFill>
                <a:latin typeface="Wingdings"/>
                <a:ea typeface="ＭＳ Ｐゴシック"/>
              </a:rPr>
              <a:t></a:t>
            </a:r>
            <a:r>
              <a:rPr b="0" lang="en-US" sz="2800" spc="-1" strike="noStrike">
                <a:solidFill>
                  <a:srgbClr val="000000"/>
                </a:solidFill>
                <a:latin typeface="Calibri"/>
                <a:ea typeface="ＭＳ Ｐゴシック"/>
              </a:rPr>
              <a:t>association likely to be by chance</a:t>
            </a:r>
            <a:endParaRPr b="0" lang="en-US" sz="2800" spc="-1" strike="noStrike">
              <a:latin typeface="Arial"/>
            </a:endParaRPr>
          </a:p>
          <a:p>
            <a:pPr marL="2155680" indent="-2155320">
              <a:lnSpc>
                <a:spcPct val="100000"/>
              </a:lnSpc>
            </a:pPr>
            <a:r>
              <a:rPr b="0" lang="en-US" sz="2800" spc="-1" strike="noStrike">
                <a:solidFill>
                  <a:srgbClr val="000000"/>
                </a:solidFill>
                <a:latin typeface="Calibri"/>
                <a:ea typeface="ＭＳ Ｐゴシック"/>
              </a:rPr>
              <a:t>	</a:t>
            </a:r>
            <a:r>
              <a:rPr b="0" lang="en-US" sz="2800" spc="-1" strike="noStrike">
                <a:solidFill>
                  <a:srgbClr val="000000"/>
                </a:solidFill>
                <a:latin typeface="Wingdings"/>
                <a:ea typeface="ＭＳ Ｐゴシック"/>
              </a:rPr>
              <a:t></a:t>
            </a:r>
            <a:r>
              <a:rPr b="0" lang="en-US" sz="2800" spc="-1" strike="noStrike">
                <a:solidFill>
                  <a:srgbClr val="000000"/>
                </a:solidFill>
                <a:latin typeface="Calibri"/>
                <a:ea typeface="ＭＳ Ｐゴシック"/>
              </a:rPr>
              <a:t>you don’t reject H</a:t>
            </a:r>
            <a:r>
              <a:rPr b="0" lang="en-US" sz="2800" spc="-1" strike="noStrike" baseline="-25000">
                <a:solidFill>
                  <a:srgbClr val="000000"/>
                </a:solidFill>
                <a:latin typeface="Calibri"/>
                <a:ea typeface="ＭＳ Ｐゴシック"/>
              </a:rPr>
              <a:t>0</a:t>
            </a:r>
            <a:r>
              <a:rPr b="0" lang="en-US" sz="2800" spc="-1" strike="noStrike">
                <a:solidFill>
                  <a:srgbClr val="000000"/>
                </a:solidFill>
                <a:latin typeface="Calibri"/>
                <a:ea typeface="ＭＳ Ｐゴシック"/>
              </a:rPr>
              <a:t>, the test is not significant</a:t>
            </a:r>
            <a:endParaRPr b="0" lang="en-US" sz="2800" spc="-1" strike="noStrike">
              <a:latin typeface="Arial"/>
            </a:endParaRPr>
          </a:p>
          <a:p>
            <a:pPr marL="2155680" indent="-2155320">
              <a:lnSpc>
                <a:spcPct val="100000"/>
              </a:lnSpc>
            </a:pPr>
            <a:endParaRPr b="0" lang="en-US" sz="2800" spc="-1" strike="noStrike">
              <a:latin typeface="Arial"/>
            </a:endParaRPr>
          </a:p>
        </p:txBody>
      </p:sp>
      <p:sp>
        <p:nvSpPr>
          <p:cNvPr id="2572" name="TextShape 5"/>
          <p:cNvSpPr txBox="1"/>
          <p:nvPr/>
        </p:nvSpPr>
        <p:spPr>
          <a:xfrm>
            <a:off x="6553080" y="6356520"/>
            <a:ext cx="2133360" cy="364680"/>
          </a:xfrm>
          <a:prstGeom prst="rect">
            <a:avLst/>
          </a:prstGeom>
          <a:noFill/>
          <a:ln>
            <a:noFill/>
          </a:ln>
        </p:spPr>
        <p:txBody>
          <a:bodyPr lIns="90000" rIns="90000" tIns="45000" bIns="45000"/>
          <a:p>
            <a:pPr>
              <a:lnSpc>
                <a:spcPct val="100000"/>
              </a:lnSpc>
            </a:pPr>
            <a:fld id="{611C4886-624D-4E04-8D58-15AE17BCF45F}" type="slidenum">
              <a:rPr b="0" lang="en-US" sz="2400" spc="-1" strike="noStrike">
                <a:solidFill>
                  <a:srgbClr val="898989"/>
                </a:solidFill>
                <a:latin typeface="Calibri"/>
                <a:ea typeface="ＭＳ Ｐゴシック"/>
              </a:rPr>
              <a:t>1</a:t>
            </a:fld>
            <a:endParaRPr b="0" lang="en-US" sz="2400" spc="-1" strike="noStrike">
              <a:latin typeface="Times New Roman"/>
            </a:endParaRPr>
          </a:p>
        </p:txBody>
      </p:sp>
    </p:spTree>
  </p:cSld>
  <p:timing>
    <p:tnLst>
      <p:par>
        <p:cTn id="1775" dur="indefinite" restart="never" nodeType="tmRoot">
          <p:childTnLst>
            <p:seq>
              <p:cTn id="1776" dur="indefinite" nodeType="mainSeq"/>
              <p:prevCondLst>
                <p:cond delay="0" evt="onPrev">
                  <p:tgtEl>
                    <p:sldTgt/>
                  </p:tgtEl>
                </p:cond>
              </p:prevCondLst>
              <p:nextCondLst>
                <p:cond delay="0" evt="onNext">
                  <p:tgtEl>
                    <p:sldTgt/>
                  </p:tgtEl>
                </p:cond>
              </p:nextCondLst>
            </p:seq>
          </p:childTnLst>
        </p:cTn>
      </p:par>
    </p:tnLst>
  </p:timing>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3" name="CustomShape 1"/>
          <p:cNvSpPr/>
          <p:nvPr/>
        </p:nvSpPr>
        <p:spPr>
          <a:xfrm>
            <a:off x="652320" y="1557360"/>
            <a:ext cx="8491320" cy="2223720"/>
          </a:xfrm>
          <a:prstGeom prst="rect">
            <a:avLst/>
          </a:prstGeom>
          <a:noFill/>
          <a:ln>
            <a:noFill/>
          </a:ln>
        </p:spPr>
        <p:style>
          <a:lnRef idx="0"/>
          <a:fillRef idx="0"/>
          <a:effectRef idx="0"/>
          <a:fontRef idx="minor"/>
        </p:style>
        <p:txBody>
          <a:bodyPr lIns="0" rIns="0" tIns="0" bIns="0"/>
          <a:p>
            <a:pPr>
              <a:lnSpc>
                <a:spcPct val="100000"/>
              </a:lnSpc>
            </a:pPr>
            <a:r>
              <a:rPr b="1" lang="en-US" sz="2600" spc="-1" strike="noStrike">
                <a:solidFill>
                  <a:srgbClr val="000080"/>
                </a:solidFill>
                <a:latin typeface="Calibri"/>
                <a:ea typeface="ＭＳ Ｐゴシック"/>
              </a:rPr>
              <a:t>	</a:t>
            </a:r>
            <a:endParaRPr b="0" lang="en-US" sz="2600" spc="-1" strike="noStrike">
              <a:latin typeface="Arial"/>
            </a:endParaRPr>
          </a:p>
        </p:txBody>
      </p:sp>
      <p:sp>
        <p:nvSpPr>
          <p:cNvPr id="2574" name="CustomShape 2"/>
          <p:cNvSpPr/>
          <p:nvPr/>
        </p:nvSpPr>
        <p:spPr>
          <a:xfrm>
            <a:off x="336600" y="3011400"/>
            <a:ext cx="8556120" cy="1442520"/>
          </a:xfrm>
          <a:prstGeom prst="rect">
            <a:avLst/>
          </a:prstGeom>
          <a:noFill/>
          <a:ln>
            <a:noFill/>
          </a:ln>
        </p:spPr>
        <p:style>
          <a:lnRef idx="0"/>
          <a:fillRef idx="0"/>
          <a:effectRef idx="0"/>
          <a:fontRef idx="minor"/>
        </p:style>
        <p:txBody>
          <a:bodyPr lIns="0" rIns="0" tIns="0" bIns="0"/>
          <a:p>
            <a:pPr>
              <a:lnSpc>
                <a:spcPct val="100000"/>
              </a:lnSpc>
            </a:pPr>
            <a:r>
              <a:rPr b="1" lang="en-US" sz="2200" spc="-1" strike="noStrike">
                <a:solidFill>
                  <a:srgbClr val="000080"/>
                </a:solidFill>
                <a:latin typeface="Calibri"/>
                <a:ea typeface="ＭＳ Ｐゴシック"/>
              </a:rPr>
              <a:t>	</a:t>
            </a:r>
            <a:r>
              <a:rPr b="1" lang="en-US" sz="2200" spc="-1" strike="noStrike">
                <a:solidFill>
                  <a:srgbClr val="000080"/>
                </a:solidFill>
                <a:latin typeface="Calibri"/>
                <a:ea typeface="ＭＳ Ｐゴシック"/>
              </a:rPr>
              <a:t>	</a:t>
            </a:r>
            <a:r>
              <a:rPr b="1" lang="en-US" sz="2200" spc="-1" strike="noStrike">
                <a:solidFill>
                  <a:srgbClr val="000080"/>
                </a:solidFill>
                <a:latin typeface="Calibri"/>
                <a:ea typeface="ＭＳ Ｐゴシック"/>
              </a:rPr>
              <a:t>	</a:t>
            </a:r>
            <a:endParaRPr b="0" lang="en-US" sz="2200" spc="-1" strike="noStrike">
              <a:latin typeface="Arial"/>
            </a:endParaRPr>
          </a:p>
          <a:p>
            <a:pPr>
              <a:lnSpc>
                <a:spcPct val="100000"/>
              </a:lnSpc>
            </a:pPr>
            <a:r>
              <a:rPr b="1" lang="en-US" sz="2200" spc="-1" strike="noStrike">
                <a:solidFill>
                  <a:srgbClr val="000080"/>
                </a:solidFill>
                <a:latin typeface="Calibri"/>
                <a:ea typeface="ＭＳ Ｐゴシック"/>
              </a:rPr>
              <a:t>	</a:t>
            </a:r>
            <a:endParaRPr b="0" lang="en-US" sz="2200" spc="-1" strike="noStrike">
              <a:latin typeface="Arial"/>
            </a:endParaRPr>
          </a:p>
        </p:txBody>
      </p:sp>
      <p:sp>
        <p:nvSpPr>
          <p:cNvPr id="2575" name="Line 3"/>
          <p:cNvSpPr/>
          <p:nvPr/>
        </p:nvSpPr>
        <p:spPr>
          <a:xfrm>
            <a:off x="1609560" y="1447560"/>
            <a:ext cx="360" cy="360"/>
          </a:xfrm>
          <a:prstGeom prst="line">
            <a:avLst/>
          </a:prstGeom>
          <a:ln w="25560">
            <a:solidFill>
              <a:srgbClr val="ff0000"/>
            </a:solidFill>
            <a:round/>
          </a:ln>
        </p:spPr>
        <p:style>
          <a:lnRef idx="0"/>
          <a:fillRef idx="0"/>
          <a:effectRef idx="0"/>
          <a:fontRef idx="minor"/>
        </p:style>
      </p:sp>
      <p:sp>
        <p:nvSpPr>
          <p:cNvPr id="2576" name="CustomShape 4"/>
          <p:cNvSpPr/>
          <p:nvPr/>
        </p:nvSpPr>
        <p:spPr>
          <a:xfrm>
            <a:off x="861840" y="4362480"/>
            <a:ext cx="7949880" cy="720360"/>
          </a:xfrm>
          <a:prstGeom prst="rect">
            <a:avLst/>
          </a:prstGeom>
          <a:noFill/>
          <a:ln>
            <a:noFill/>
          </a:ln>
          <a:effectLst>
            <a:outerShdw algn="ctr" blurRad="63500" dir="2700000" dist="38099" rotWithShape="0">
              <a:srgbClr val="000000">
                <a:alpha val="75000"/>
              </a:srgbClr>
            </a:outerShdw>
          </a:effectLst>
        </p:spPr>
        <p:style>
          <a:lnRef idx="0"/>
          <a:fillRef idx="0"/>
          <a:effectRef idx="0"/>
          <a:fontRef idx="minor"/>
        </p:style>
      </p:sp>
      <p:sp>
        <p:nvSpPr>
          <p:cNvPr id="2577" name="TextShape 5"/>
          <p:cNvSpPr txBox="1"/>
          <p:nvPr/>
        </p:nvSpPr>
        <p:spPr>
          <a:xfrm>
            <a:off x="0" y="285840"/>
            <a:ext cx="9258120" cy="1142640"/>
          </a:xfrm>
          <a:prstGeom prst="rect">
            <a:avLst/>
          </a:prstGeom>
          <a:noFill/>
          <a:ln>
            <a:noFill/>
          </a:ln>
        </p:spPr>
        <p:txBody>
          <a:bodyPr anchor="b"/>
          <a:p>
            <a:pPr>
              <a:lnSpc>
                <a:spcPct val="100000"/>
              </a:lnSpc>
            </a:pPr>
            <a:r>
              <a:rPr b="1" lang="en-US" sz="3200" spc="-1" strike="noStrike">
                <a:solidFill>
                  <a:srgbClr val="000000"/>
                </a:solidFill>
                <a:latin typeface="Calibri"/>
                <a:ea typeface="ＭＳ Ｐゴシック"/>
              </a:rPr>
              <a:t>Levels of significance – practicalities </a:t>
            </a:r>
            <a:endParaRPr b="0" lang="en-US" sz="3200" spc="-1" strike="noStrike">
              <a:solidFill>
                <a:srgbClr val="000000"/>
              </a:solidFill>
              <a:latin typeface="Comic Sans MS"/>
            </a:endParaRPr>
          </a:p>
        </p:txBody>
      </p:sp>
      <p:sp>
        <p:nvSpPr>
          <p:cNvPr id="2578" name="TextShape 6"/>
          <p:cNvSpPr txBox="1"/>
          <p:nvPr/>
        </p:nvSpPr>
        <p:spPr>
          <a:xfrm>
            <a:off x="646200" y="1916280"/>
            <a:ext cx="8497440" cy="1969560"/>
          </a:xfrm>
          <a:prstGeom prst="rect">
            <a:avLst/>
          </a:prstGeom>
          <a:noFill/>
          <a:ln>
            <a:noFill/>
          </a:ln>
        </p:spPr>
        <p:txBody>
          <a:bodyPr>
            <a:normAutofit/>
          </a:bodyPr>
          <a:p>
            <a:pPr marL="228600" indent="-228240">
              <a:lnSpc>
                <a:spcPct val="90000"/>
              </a:lnSpc>
            </a:pPr>
            <a:r>
              <a:rPr b="0" lang="en-US" sz="2800" spc="-1" strike="noStrike">
                <a:solidFill>
                  <a:srgbClr val="000000"/>
                </a:solidFill>
                <a:latin typeface="Arial"/>
              </a:rPr>
              <a:t>We need of a cut-off !</a:t>
            </a:r>
            <a:endParaRPr b="0" lang="en-US" sz="2800" spc="-1" strike="noStrike">
              <a:solidFill>
                <a:srgbClr val="000000"/>
              </a:solidFill>
              <a:latin typeface="Arial"/>
            </a:endParaRPr>
          </a:p>
          <a:p>
            <a:pPr marL="228600" indent="-228240">
              <a:lnSpc>
                <a:spcPct val="90000"/>
              </a:lnSpc>
            </a:pPr>
            <a:endParaRPr b="0" lang="en-US" sz="2800" spc="-1" strike="noStrike">
              <a:solidFill>
                <a:srgbClr val="000000"/>
              </a:solidFill>
              <a:latin typeface="Arial"/>
            </a:endParaRPr>
          </a:p>
          <a:p>
            <a:pPr marL="228600" indent="-228240" algn="ctr">
              <a:lnSpc>
                <a:spcPct val="90000"/>
              </a:lnSpc>
            </a:pPr>
            <a:r>
              <a:rPr b="0" lang="en-US" sz="2800" spc="-1" strike="noStrike">
                <a:solidFill>
                  <a:srgbClr val="000000"/>
                </a:solidFill>
                <a:latin typeface="Arial"/>
              </a:rPr>
              <a:t>1%  </a:t>
            </a:r>
            <a:r>
              <a:rPr b="0" lang="en-US" sz="2800" spc="-1" strike="noStrike">
                <a:solidFill>
                  <a:srgbClr val="000000"/>
                </a:solidFill>
                <a:latin typeface="Arial"/>
              </a:rPr>
              <a:t>	</a:t>
            </a:r>
            <a:r>
              <a:rPr b="0" lang="en-US" sz="2800" spc="-1" strike="noStrike">
                <a:solidFill>
                  <a:srgbClr val="000000"/>
                </a:solidFill>
                <a:latin typeface="Arial"/>
              </a:rPr>
              <a:t>5% </a:t>
            </a:r>
            <a:r>
              <a:rPr b="0" lang="en-US" sz="2800" spc="-1" strike="noStrike">
                <a:solidFill>
                  <a:srgbClr val="000000"/>
                </a:solidFill>
                <a:latin typeface="Arial"/>
              </a:rPr>
              <a:t>	</a:t>
            </a:r>
            <a:r>
              <a:rPr b="0" lang="en-US" sz="2800" spc="-1" strike="noStrike">
                <a:solidFill>
                  <a:srgbClr val="000000"/>
                </a:solidFill>
                <a:latin typeface="Arial"/>
              </a:rPr>
              <a:t>10%</a:t>
            </a:r>
            <a:endParaRPr b="0" lang="en-US" sz="2800" spc="-1" strike="noStrike">
              <a:solidFill>
                <a:srgbClr val="000000"/>
              </a:solidFill>
              <a:latin typeface="Arial"/>
            </a:endParaRPr>
          </a:p>
          <a:p>
            <a:pPr marL="228600" indent="-228240">
              <a:lnSpc>
                <a:spcPct val="90000"/>
              </a:lnSpc>
            </a:pPr>
            <a:endParaRPr b="0" lang="en-US" sz="2800" spc="-1" strike="noStrike">
              <a:solidFill>
                <a:srgbClr val="000000"/>
              </a:solidFill>
              <a:latin typeface="Arial"/>
            </a:endParaRPr>
          </a:p>
          <a:p>
            <a:pPr marL="228600" indent="-228240">
              <a:lnSpc>
                <a:spcPct val="90000"/>
              </a:lnSpc>
            </a:pPr>
            <a:r>
              <a:rPr b="0" lang="en-US" sz="2800" spc="-1" strike="noStrike">
                <a:solidFill>
                  <a:srgbClr val="000000"/>
                </a:solidFill>
                <a:latin typeface="Arial"/>
              </a:rPr>
              <a:t>	</a:t>
            </a:r>
            <a:br/>
            <a:endParaRPr b="0" lang="en-US" sz="2800" spc="-1" strike="noStrike">
              <a:solidFill>
                <a:srgbClr val="000000"/>
              </a:solidFill>
              <a:latin typeface="Arial"/>
            </a:endParaRPr>
          </a:p>
          <a:p>
            <a:pPr marL="228600" indent="-228240">
              <a:lnSpc>
                <a:spcPct val="90000"/>
              </a:lnSpc>
            </a:pPr>
            <a:endParaRPr b="0" lang="en-US" sz="2800" spc="-1" strike="noStrike">
              <a:solidFill>
                <a:srgbClr val="000000"/>
              </a:solidFill>
              <a:latin typeface="Arial"/>
            </a:endParaRPr>
          </a:p>
        </p:txBody>
      </p:sp>
      <p:sp>
        <p:nvSpPr>
          <p:cNvPr id="2579" name="CustomShape 7"/>
          <p:cNvSpPr/>
          <p:nvPr/>
        </p:nvSpPr>
        <p:spPr>
          <a:xfrm>
            <a:off x="533520" y="3886200"/>
            <a:ext cx="8152920" cy="2646000"/>
          </a:xfrm>
          <a:prstGeom prst="rect">
            <a:avLst/>
          </a:prstGeom>
          <a:noFill/>
          <a:ln>
            <a:noFill/>
          </a:ln>
        </p:spPr>
        <p:style>
          <a:lnRef idx="0"/>
          <a:fillRef idx="0"/>
          <a:effectRef idx="0"/>
          <a:fontRef idx="minor"/>
        </p:style>
        <p:txBody>
          <a:bodyPr lIns="90000" rIns="90000" tIns="45000" bIns="45000"/>
          <a:p>
            <a:pPr>
              <a:lnSpc>
                <a:spcPct val="100000"/>
              </a:lnSpc>
              <a:spcBef>
                <a:spcPts val="561"/>
              </a:spcBef>
            </a:pPr>
            <a:r>
              <a:rPr b="0" lang="en-US" sz="2800" spc="-1" strike="noStrike">
                <a:solidFill>
                  <a:srgbClr val="000066"/>
                </a:solidFill>
                <a:latin typeface="Calibri"/>
                <a:ea typeface="ＭＳ Ｐゴシック"/>
              </a:rPr>
              <a:t>p value &gt; 0.05 = H</a:t>
            </a:r>
            <a:r>
              <a:rPr b="0" lang="en-US" sz="2800" spc="-1" strike="noStrike" baseline="-25000">
                <a:solidFill>
                  <a:srgbClr val="000066"/>
                </a:solidFill>
                <a:latin typeface="Calibri"/>
                <a:ea typeface="ＭＳ Ｐゴシック"/>
              </a:rPr>
              <a:t>0</a:t>
            </a:r>
            <a:r>
              <a:rPr b="0" lang="en-US" sz="2800" spc="-1" strike="noStrike">
                <a:solidFill>
                  <a:srgbClr val="000066"/>
                </a:solidFill>
                <a:latin typeface="Calibri"/>
                <a:ea typeface="ＭＳ Ｐゴシック"/>
              </a:rPr>
              <a:t> not rejected (</a:t>
            </a:r>
            <a:r>
              <a:rPr b="0" lang="en-US" sz="2800" spc="-1" strike="noStrike">
                <a:solidFill>
                  <a:srgbClr val="ff3300"/>
                </a:solidFill>
                <a:latin typeface="Calibri"/>
                <a:ea typeface="ＭＳ Ｐゴシック"/>
              </a:rPr>
              <a:t>non significant</a:t>
            </a:r>
            <a:r>
              <a:rPr b="0" lang="en-US" sz="2800" spc="-1" strike="noStrike">
                <a:solidFill>
                  <a:srgbClr val="000066"/>
                </a:solidFill>
                <a:latin typeface="Calibri"/>
                <a:ea typeface="ＭＳ Ｐゴシック"/>
              </a:rPr>
              <a:t>)</a:t>
            </a:r>
            <a:endParaRPr b="0" lang="en-US" sz="2800" spc="-1" strike="noStrike">
              <a:latin typeface="Arial"/>
            </a:endParaRPr>
          </a:p>
          <a:p>
            <a:pPr>
              <a:lnSpc>
                <a:spcPct val="100000"/>
              </a:lnSpc>
              <a:spcBef>
                <a:spcPts val="561"/>
              </a:spcBef>
            </a:pPr>
            <a:r>
              <a:rPr b="0" lang="en-US" sz="2800" spc="-1" strike="noStrike">
                <a:solidFill>
                  <a:srgbClr val="000066"/>
                </a:solidFill>
                <a:latin typeface="Calibri"/>
                <a:ea typeface="ＭＳ Ｐゴシック"/>
              </a:rPr>
              <a:t>p value ≤ 0.05 = H</a:t>
            </a:r>
            <a:r>
              <a:rPr b="0" lang="en-US" sz="2800" spc="-1" strike="noStrike" baseline="-25000">
                <a:solidFill>
                  <a:srgbClr val="000066"/>
                </a:solidFill>
                <a:latin typeface="Calibri"/>
                <a:ea typeface="ＭＳ Ｐゴシック"/>
              </a:rPr>
              <a:t>0</a:t>
            </a:r>
            <a:r>
              <a:rPr b="0" lang="en-US" sz="2800" spc="-1" strike="noStrike">
                <a:solidFill>
                  <a:srgbClr val="000066"/>
                </a:solidFill>
                <a:latin typeface="Calibri"/>
                <a:ea typeface="ＭＳ Ｐゴシック"/>
              </a:rPr>
              <a:t> rejected (</a:t>
            </a:r>
            <a:r>
              <a:rPr b="0" lang="en-US" sz="2800" spc="-1" strike="noStrike">
                <a:solidFill>
                  <a:srgbClr val="ff3300"/>
                </a:solidFill>
                <a:latin typeface="Calibri"/>
                <a:ea typeface="ＭＳ Ｐゴシック"/>
              </a:rPr>
              <a:t>significant</a:t>
            </a:r>
            <a:r>
              <a:rPr b="0" lang="en-US" sz="2800" spc="-1" strike="noStrike">
                <a:solidFill>
                  <a:srgbClr val="000066"/>
                </a:solidFill>
                <a:latin typeface="Calibri"/>
                <a:ea typeface="ＭＳ Ｐゴシック"/>
              </a:rPr>
              <a:t>)</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1199"/>
              </a:spcBef>
            </a:pPr>
            <a:endParaRPr b="0" lang="en-US" sz="2800" spc="-1" strike="noStrike">
              <a:latin typeface="Arial"/>
            </a:endParaRPr>
          </a:p>
        </p:txBody>
      </p:sp>
      <p:sp>
        <p:nvSpPr>
          <p:cNvPr id="2580" name="CustomShape 8"/>
          <p:cNvSpPr/>
          <p:nvPr/>
        </p:nvSpPr>
        <p:spPr>
          <a:xfrm>
            <a:off x="571680" y="5072040"/>
            <a:ext cx="8071920" cy="118764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66"/>
                </a:solidFill>
                <a:latin typeface="Calibri"/>
                <a:ea typeface="ＭＳ Ｐゴシック"/>
              </a:rPr>
              <a:t>BUT:</a:t>
            </a:r>
            <a:endParaRPr b="0" lang="en-US" sz="2400" spc="-1" strike="noStrike">
              <a:latin typeface="Arial"/>
            </a:endParaRPr>
          </a:p>
          <a:p>
            <a:pPr>
              <a:lnSpc>
                <a:spcPct val="100000"/>
              </a:lnSpc>
            </a:pPr>
            <a:r>
              <a:rPr b="0" lang="en-US" sz="2400" spc="-1" strike="noStrike">
                <a:solidFill>
                  <a:srgbClr val="000066"/>
                </a:solidFill>
                <a:latin typeface="Calibri"/>
                <a:ea typeface="ＭＳ Ｐゴシック"/>
              </a:rPr>
              <a:t>  </a:t>
            </a:r>
            <a:r>
              <a:rPr b="0" lang="en-US" sz="2400" spc="-1" strike="noStrike">
                <a:solidFill>
                  <a:srgbClr val="000066"/>
                </a:solidFill>
                <a:latin typeface="Calibri"/>
                <a:ea typeface="ＭＳ Ｐゴシック"/>
              </a:rPr>
              <a:t>Better to give the  p-value rather than “significant“ </a:t>
            </a:r>
            <a:endParaRPr b="0" lang="en-US" sz="2400" spc="-1" strike="noStrike">
              <a:latin typeface="Arial"/>
            </a:endParaRPr>
          </a:p>
          <a:p>
            <a:pPr>
              <a:lnSpc>
                <a:spcPct val="100000"/>
              </a:lnSpc>
            </a:pPr>
            <a:r>
              <a:rPr b="0" lang="en-US" sz="2400" spc="-1" strike="noStrike">
                <a:solidFill>
                  <a:srgbClr val="000066"/>
                </a:solidFill>
                <a:latin typeface="Calibri"/>
                <a:ea typeface="ＭＳ Ｐゴシック"/>
              </a:rPr>
              <a:t>  </a:t>
            </a:r>
            <a:r>
              <a:rPr b="0" lang="en-US" sz="2400" spc="-1" strike="noStrike">
                <a:solidFill>
                  <a:srgbClr val="000066"/>
                </a:solidFill>
                <a:latin typeface="Calibri"/>
                <a:ea typeface="ＭＳ Ｐゴシック"/>
              </a:rPr>
              <a:t>vs. “non-significant“.</a:t>
            </a:r>
            <a:endParaRPr b="0" lang="en-US" sz="2400" spc="-1" strike="noStrike">
              <a:latin typeface="Arial"/>
            </a:endParaRPr>
          </a:p>
        </p:txBody>
      </p:sp>
      <p:sp>
        <p:nvSpPr>
          <p:cNvPr id="2581" name="TextShape 9"/>
          <p:cNvSpPr txBox="1"/>
          <p:nvPr/>
        </p:nvSpPr>
        <p:spPr>
          <a:xfrm>
            <a:off x="6553080" y="6356520"/>
            <a:ext cx="2133360" cy="364680"/>
          </a:xfrm>
          <a:prstGeom prst="rect">
            <a:avLst/>
          </a:prstGeom>
          <a:noFill/>
          <a:ln>
            <a:noFill/>
          </a:ln>
        </p:spPr>
        <p:txBody>
          <a:bodyPr lIns="90000" rIns="90000" tIns="45000" bIns="45000"/>
          <a:p>
            <a:pPr>
              <a:lnSpc>
                <a:spcPct val="100000"/>
              </a:lnSpc>
            </a:pPr>
            <a:fld id="{BF797763-380F-4E91-B166-D8084F2451D9}" type="slidenum">
              <a:rPr b="0" lang="en-US" sz="2400" spc="-1" strike="noStrike">
                <a:solidFill>
                  <a:srgbClr val="898989"/>
                </a:solidFill>
                <a:latin typeface="Calibri"/>
                <a:ea typeface="ＭＳ Ｐゴシック"/>
              </a:rPr>
              <a:t>1</a:t>
            </a:fld>
            <a:endParaRPr b="0" lang="en-US" sz="2400" spc="-1" strike="noStrike">
              <a:latin typeface="Times New Roman"/>
            </a:endParaRPr>
          </a:p>
        </p:txBody>
      </p:sp>
    </p:spTree>
  </p:cSld>
  <p:timing>
    <p:tnLst>
      <p:par>
        <p:cTn id="1777" dur="indefinite" restart="never" nodeType="tmRoot">
          <p:childTnLst>
            <p:seq>
              <p:cTn id="1778" dur="indefinite" nodeType="mainSeq">
                <p:childTnLst>
                  <p:par>
                    <p:cTn id="1779" nodeType="clickEffect" fill="hold">
                      <p:stCondLst>
                        <p:cond delay="indefinite"/>
                      </p:stCondLst>
                      <p:childTnLst>
                        <p:par>
                          <p:cTn id="1780" nodeType="withEffect" fill="hold">
                            <p:stCondLst>
                              <p:cond delay="0"/>
                            </p:stCondLst>
                            <p:childTnLst>
                              <p:par>
                                <p:cTn id="1781" nodeType="clickEffect" fill="hold" presetClass="entr" presetID="1">
                                  <p:stCondLst>
                                    <p:cond delay="0"/>
                                  </p:stCondLst>
                                  <p:childTnLst>
                                    <p:set>
                                      <p:cBhvr>
                                        <p:cTn id="1782" dur="1" fill="hold">
                                          <p:stCondLst>
                                            <p:cond delay="499"/>
                                          </p:stCondLst>
                                        </p:cTn>
                                        <p:tgtEl>
                                          <p:spTgt spid="2579"/>
                                        </p:tgtEl>
                                        <p:attrNameLst>
                                          <p:attrName>style.visibility</p:attrName>
                                        </p:attrNameLst>
                                      </p:cBhvr>
                                      <p:to>
                                        <p:strVal val="visible"/>
                                      </p:to>
                                    </p:set>
                                  </p:childTnLst>
                                </p:cTn>
                              </p:par>
                            </p:childTnLst>
                          </p:cTn>
                        </p:par>
                      </p:childTnLst>
                    </p:cTn>
                  </p:par>
                  <p:par>
                    <p:cTn id="1783" nodeType="clickEffect" fill="hold">
                      <p:stCondLst>
                        <p:cond delay="indefinite"/>
                      </p:stCondLst>
                      <p:childTnLst>
                        <p:par>
                          <p:cTn id="1784" nodeType="withEffect" fill="hold">
                            <p:stCondLst>
                              <p:cond delay="0"/>
                            </p:stCondLst>
                            <p:childTnLst>
                              <p:par>
                                <p:cTn id="1785" nodeType="clickEffect" fill="hold" presetClass="entr" presetID="1">
                                  <p:stCondLst>
                                    <p:cond delay="0"/>
                                  </p:stCondLst>
                                  <p:childTnLst>
                                    <p:set>
                                      <p:cBhvr>
                                        <p:cTn id="1786" dur="1" fill="hold">
                                          <p:stCondLst>
                                            <p:cond delay="0"/>
                                          </p:stCondLst>
                                        </p:cTn>
                                        <p:tgtEl>
                                          <p:spTgt spid="2580">
                                            <p:txEl>
                                              <p:pRg st="0" end="0"/>
                                            </p:txEl>
                                          </p:spTgt>
                                        </p:tgtEl>
                                        <p:attrNameLst>
                                          <p:attrName>style.visibility</p:attrName>
                                        </p:attrNameLst>
                                      </p:cBhvr>
                                      <p:to>
                                        <p:strVal val="visible"/>
                                      </p:to>
                                    </p:set>
                                  </p:childTnLst>
                                </p:cTn>
                              </p:par>
                              <p:par>
                                <p:cTn id="1787" nodeType="withEffect" fill="hold" presetClass="entr" presetID="1">
                                  <p:stCondLst>
                                    <p:cond delay="0"/>
                                  </p:stCondLst>
                                  <p:childTnLst>
                                    <p:set>
                                      <p:cBhvr>
                                        <p:cTn id="1788" dur="1" fill="hold">
                                          <p:stCondLst>
                                            <p:cond delay="0"/>
                                          </p:stCondLst>
                                        </p:cTn>
                                        <p:tgtEl>
                                          <p:spTgt spid="2580">
                                            <p:txEl>
                                              <p:pRg st="1" end="1"/>
                                            </p:txEl>
                                          </p:spTgt>
                                        </p:tgtEl>
                                        <p:attrNameLst>
                                          <p:attrName>style.visibility</p:attrName>
                                        </p:attrNameLst>
                                      </p:cBhvr>
                                      <p:to>
                                        <p:strVal val="visible"/>
                                      </p:to>
                                    </p:set>
                                  </p:childTnLst>
                                </p:cTn>
                              </p:par>
                              <p:par>
                                <p:cTn id="1789" nodeType="withEffect" fill="hold" presetClass="entr" presetID="1">
                                  <p:stCondLst>
                                    <p:cond delay="0"/>
                                  </p:stCondLst>
                                  <p:childTnLst>
                                    <p:set>
                                      <p:cBhvr>
                                        <p:cTn id="1790" dur="1" fill="hold">
                                          <p:stCondLst>
                                            <p:cond delay="0"/>
                                          </p:stCondLst>
                                        </p:cTn>
                                        <p:tgtEl>
                                          <p:spTgt spid="258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38"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Why should we experiment?</a:t>
            </a:r>
            <a:endParaRPr b="1" lang="en-US" sz="3200" spc="-1" strike="noStrike">
              <a:solidFill>
                <a:srgbClr val="000000"/>
              </a:solidFill>
              <a:latin typeface="Arial"/>
            </a:endParaRPr>
          </a:p>
        </p:txBody>
      </p:sp>
      <p:sp>
        <p:nvSpPr>
          <p:cNvPr id="1339" name="TextShape 3"/>
          <p:cNvSpPr txBox="1"/>
          <p:nvPr/>
        </p:nvSpPr>
        <p:spPr>
          <a:xfrm>
            <a:off x="-360" y="875880"/>
            <a:ext cx="8001000" cy="563580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Experiments cannot prove anything with absolute certainty</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But they are good for:</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Reducing uncertainty about theories, models, and tools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Leading to new insights and whole new areas of investigation</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Quickly eliminating fruitless approaches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Testing theoretical assumptions about the world. </a:t>
            </a:r>
            <a:endParaRPr b="0" lang="en-US" sz="2800" spc="-1" strike="noStrike">
              <a:solidFill>
                <a:srgbClr val="000000"/>
              </a:solidFill>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2" name="TextShape 1"/>
          <p:cNvSpPr txBox="1"/>
          <p:nvPr/>
        </p:nvSpPr>
        <p:spPr>
          <a:xfrm>
            <a:off x="380880" y="1600200"/>
            <a:ext cx="8762760" cy="290016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000" spc="-1" strike="noStrike">
                <a:solidFill>
                  <a:srgbClr val="000000"/>
                </a:solidFill>
                <a:latin typeface="Calibri"/>
                <a:ea typeface="ＭＳ Ｐゴシック"/>
              </a:rPr>
              <a:t>”</a:t>
            </a:r>
            <a:r>
              <a:rPr b="0" lang="en-US" sz="2000" spc="-1" strike="noStrike">
                <a:solidFill>
                  <a:srgbClr val="000000"/>
                </a:solidFill>
                <a:latin typeface="Calibri"/>
                <a:ea typeface="ＭＳ Ｐゴシック"/>
              </a:rPr>
              <a:t>The limit for statistical significance was set at p=0.05.”</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000" spc="-1" strike="noStrike">
                <a:solidFill>
                  <a:srgbClr val="000000"/>
                </a:solidFill>
                <a:latin typeface="Calibri"/>
                <a:ea typeface="ＭＳ Ｐゴシック"/>
              </a:rPr>
              <a:t>”</a:t>
            </a:r>
            <a:r>
              <a:rPr b="0" lang="en-US" sz="2000" spc="-1" strike="noStrike">
                <a:solidFill>
                  <a:srgbClr val="000000"/>
                </a:solidFill>
                <a:latin typeface="Calibri"/>
                <a:ea typeface="ＭＳ Ｐゴシック"/>
              </a:rPr>
              <a:t>There was a strong relationship (p&lt;0.001).”</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000" spc="-1" strike="noStrike">
                <a:solidFill>
                  <a:srgbClr val="000000"/>
                </a:solidFill>
                <a:latin typeface="Calibri"/>
                <a:ea typeface="ＭＳ Ｐゴシック"/>
              </a:rPr>
              <a:t>”…</a:t>
            </a:r>
            <a:r>
              <a:rPr b="0" lang="en-US" sz="2000" spc="-1" strike="noStrike">
                <a:solidFill>
                  <a:srgbClr val="000000"/>
                </a:solidFill>
                <a:latin typeface="Calibri"/>
                <a:ea typeface="ＭＳ Ｐゴシック"/>
              </a:rPr>
              <a:t>, but it did not reach statistical significance (ns).”</a:t>
            </a:r>
            <a:endParaRPr b="0" lang="en-US" sz="2000" spc="-1" strike="noStrike">
              <a:solidFill>
                <a:srgbClr val="000000"/>
              </a:solidFill>
              <a:latin typeface="Arial"/>
            </a:endParaRPr>
          </a:p>
          <a:p>
            <a:pPr marL="228600" indent="-228240">
              <a:lnSpc>
                <a:spcPct val="100000"/>
              </a:lnSpc>
            </a:pPr>
            <a:endParaRPr b="0" lang="en-US" sz="2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000" spc="-1" strike="noStrike">
                <a:solidFill>
                  <a:srgbClr val="000000"/>
                </a:solidFill>
                <a:latin typeface="Calibri"/>
                <a:ea typeface="ＭＳ Ｐゴシック"/>
              </a:rPr>
              <a:t>„ </a:t>
            </a:r>
            <a:r>
              <a:rPr b="0" lang="en-US" sz="2000" spc="-1" strike="noStrike">
                <a:solidFill>
                  <a:srgbClr val="000000"/>
                </a:solidFill>
                <a:latin typeface="Calibri"/>
                <a:ea typeface="ＭＳ Ｐゴシック"/>
              </a:rPr>
              <a:t>The relationship was statistically significant (p=0.0361)”</a:t>
            </a:r>
            <a:endParaRPr b="0" lang="en-US" sz="2000" spc="-1" strike="noStrike">
              <a:solidFill>
                <a:srgbClr val="000000"/>
              </a:solidFill>
              <a:latin typeface="Arial"/>
            </a:endParaRPr>
          </a:p>
          <a:p>
            <a:pPr>
              <a:lnSpc>
                <a:spcPct val="70000"/>
              </a:lnSpc>
            </a:pPr>
            <a:endParaRPr b="0" lang="en-US" sz="2000" spc="-1" strike="noStrike">
              <a:solidFill>
                <a:srgbClr val="000000"/>
              </a:solidFill>
              <a:latin typeface="Arial"/>
            </a:endParaRPr>
          </a:p>
          <a:p>
            <a:pPr marL="228600" indent="-228240">
              <a:lnSpc>
                <a:spcPct val="70000"/>
              </a:lnSpc>
            </a:pPr>
            <a:r>
              <a:rPr b="0" lang="en-US" sz="800" spc="-1" strike="noStrike">
                <a:solidFill>
                  <a:srgbClr val="000000"/>
                </a:solidFill>
                <a:latin typeface="Calibri"/>
                <a:ea typeface="ＭＳ Ｐゴシック"/>
              </a:rPr>
              <a:t>	</a:t>
            </a:r>
            <a:endParaRPr b="0" lang="en-US" sz="800" spc="-1" strike="noStrike">
              <a:solidFill>
                <a:srgbClr val="000000"/>
              </a:solidFill>
              <a:latin typeface="Arial"/>
            </a:endParaRPr>
          </a:p>
        </p:txBody>
      </p:sp>
      <p:sp>
        <p:nvSpPr>
          <p:cNvPr id="2583" name="CustomShape 2"/>
          <p:cNvSpPr/>
          <p:nvPr/>
        </p:nvSpPr>
        <p:spPr>
          <a:xfrm>
            <a:off x="1744920" y="428760"/>
            <a:ext cx="6068160" cy="6998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4000" spc="-1" strike="noStrike">
                <a:solidFill>
                  <a:srgbClr val="000000"/>
                </a:solidFill>
                <a:latin typeface="Calibri"/>
                <a:ea typeface="ＭＳ Ｐゴシック"/>
              </a:rPr>
              <a:t>Examples from the literature</a:t>
            </a:r>
            <a:endParaRPr b="0" lang="en-US" sz="4000" spc="-1" strike="noStrike">
              <a:latin typeface="Arial"/>
            </a:endParaRPr>
          </a:p>
        </p:txBody>
      </p:sp>
      <p:sp>
        <p:nvSpPr>
          <p:cNvPr id="2584" name="CustomShape 3"/>
          <p:cNvSpPr/>
          <p:nvPr/>
        </p:nvSpPr>
        <p:spPr>
          <a:xfrm>
            <a:off x="500040" y="4179960"/>
            <a:ext cx="7619760" cy="3299400"/>
          </a:xfrm>
          <a:prstGeom prst="rect">
            <a:avLst/>
          </a:prstGeom>
          <a:noFill/>
          <a:ln>
            <a:noFill/>
          </a:ln>
        </p:spPr>
        <p:style>
          <a:lnRef idx="0"/>
          <a:fillRef idx="0"/>
          <a:effectRef idx="0"/>
          <a:fontRef idx="minor"/>
        </p:style>
        <p:txBody>
          <a:bodyPr lIns="90000" rIns="90000" tIns="45000" bIns="45000"/>
          <a:p>
            <a:pPr>
              <a:lnSpc>
                <a:spcPct val="100000"/>
              </a:lnSpc>
              <a:spcBef>
                <a:spcPts val="641"/>
              </a:spcBef>
            </a:pPr>
            <a:r>
              <a:rPr b="0" lang="en-US" sz="3200" spc="-1" strike="noStrike">
                <a:solidFill>
                  <a:srgbClr val="000066"/>
                </a:solidFill>
                <a:latin typeface="Calibri"/>
                <a:ea typeface="ＭＳ Ｐゴシック"/>
              </a:rPr>
              <a:t>p=0.05   </a:t>
            </a:r>
            <a:r>
              <a:rPr b="0" lang="en-US" sz="3200" spc="-1" strike="noStrike">
                <a:solidFill>
                  <a:srgbClr val="000066"/>
                </a:solidFill>
                <a:latin typeface="Wingdings"/>
                <a:ea typeface="ＭＳ Ｐゴシック"/>
              </a:rPr>
              <a:t></a:t>
            </a:r>
            <a:r>
              <a:rPr b="0" lang="en-US" sz="2400" spc="-1" strike="noStrike">
                <a:solidFill>
                  <a:srgbClr val="000066"/>
                </a:solidFill>
                <a:latin typeface="Calibri"/>
                <a:ea typeface="ＭＳ Ｐゴシック"/>
              </a:rPr>
              <a:t> </a:t>
            </a:r>
            <a:r>
              <a:rPr b="0" lang="en-US" sz="2400" spc="-1" strike="noStrike">
                <a:solidFill>
                  <a:srgbClr val="000066"/>
                </a:solidFill>
                <a:latin typeface="Calibri"/>
                <a:ea typeface="ＭＳ Ｐゴシック"/>
              </a:rPr>
              <a:t>	</a:t>
            </a:r>
            <a:r>
              <a:rPr b="0" lang="en-US" sz="2600" spc="-1" strike="noStrike">
                <a:solidFill>
                  <a:srgbClr val="000066"/>
                </a:solidFill>
                <a:latin typeface="Calibri"/>
                <a:ea typeface="ＭＳ Ｐゴシック"/>
              </a:rPr>
              <a:t>Agreed convention</a:t>
            </a:r>
            <a:endParaRPr b="0" lang="en-US" sz="2600" spc="-1" strike="noStrike">
              <a:latin typeface="Arial"/>
            </a:endParaRPr>
          </a:p>
          <a:p>
            <a:pPr>
              <a:lnSpc>
                <a:spcPct val="100000"/>
              </a:lnSpc>
              <a:spcBef>
                <a:spcPts val="519"/>
              </a:spcBef>
            </a:pPr>
            <a:r>
              <a:rPr b="0" lang="en-US" sz="2600" spc="-1" strike="noStrike">
                <a:solidFill>
                  <a:srgbClr val="000066"/>
                </a:solidFill>
                <a:latin typeface="Calibri"/>
                <a:ea typeface="ＭＳ Ｐゴシック"/>
              </a:rPr>
              <a:t>	</a:t>
            </a:r>
            <a:r>
              <a:rPr b="0" lang="en-US" sz="2600" spc="-1" strike="noStrike">
                <a:solidFill>
                  <a:srgbClr val="000066"/>
                </a:solidFill>
                <a:latin typeface="Calibri"/>
                <a:ea typeface="ＭＳ Ｐゴシック"/>
              </a:rPr>
              <a:t>	</a:t>
            </a:r>
            <a:r>
              <a:rPr b="0" lang="en-US" sz="2600" spc="-1" strike="noStrike">
                <a:solidFill>
                  <a:srgbClr val="000066"/>
                </a:solidFill>
                <a:latin typeface="Calibri"/>
                <a:ea typeface="ＭＳ Ｐゴシック"/>
              </a:rPr>
              <a:t>	</a:t>
            </a:r>
            <a:r>
              <a:rPr b="0" lang="en-US" sz="2600" spc="-1" strike="noStrike">
                <a:solidFill>
                  <a:srgbClr val="000066"/>
                </a:solidFill>
                <a:latin typeface="Calibri"/>
                <a:ea typeface="ＭＳ Ｐゴシック"/>
              </a:rPr>
              <a:t>Not an absolute truth</a:t>
            </a:r>
            <a:endParaRPr b="0" lang="en-US" sz="2600" spc="-1" strike="noStrike">
              <a:latin typeface="Arial"/>
            </a:endParaRPr>
          </a:p>
          <a:p>
            <a:pPr>
              <a:lnSpc>
                <a:spcPct val="100000"/>
              </a:lnSpc>
              <a:spcBef>
                <a:spcPts val="281"/>
              </a:spcBef>
            </a:pPr>
            <a:endParaRPr b="0" lang="en-US" sz="2600" spc="-1" strike="noStrike">
              <a:latin typeface="Arial"/>
            </a:endParaRPr>
          </a:p>
          <a:p>
            <a:pPr>
              <a:lnSpc>
                <a:spcPct val="100000"/>
              </a:lnSpc>
              <a:spcBef>
                <a:spcPts val="561"/>
              </a:spcBef>
            </a:pPr>
            <a:r>
              <a:rPr b="0" i="1" lang="en-US" sz="2800" spc="-1" strike="noStrike">
                <a:solidFill>
                  <a:srgbClr val="002060"/>
                </a:solidFill>
                <a:latin typeface="Calibri"/>
                <a:ea typeface="ＭＳ Ｐゴシック"/>
              </a:rPr>
              <a:t>”</a:t>
            </a:r>
            <a:r>
              <a:rPr b="0" i="1" lang="en-US" sz="2800" spc="-1" strike="noStrike">
                <a:solidFill>
                  <a:srgbClr val="002060"/>
                </a:solidFill>
                <a:latin typeface="Calibri"/>
                <a:ea typeface="ＭＳ Ｐゴシック"/>
              </a:rPr>
              <a:t>Surely, God loves the 0.06 </a:t>
            </a:r>
            <a:r>
              <a:rPr b="1" i="1" lang="en-US" sz="2800" spc="-1" strike="noStrike">
                <a:solidFill>
                  <a:srgbClr val="002060"/>
                </a:solidFill>
                <a:latin typeface="Calibri"/>
                <a:ea typeface="ＭＳ Ｐゴシック"/>
              </a:rPr>
              <a:t>nearly</a:t>
            </a:r>
            <a:r>
              <a:rPr b="0" i="1" lang="en-US" sz="2800" spc="-1" strike="noStrike">
                <a:solidFill>
                  <a:srgbClr val="002060"/>
                </a:solidFill>
                <a:latin typeface="Calibri"/>
                <a:ea typeface="ＭＳ Ｐゴシック"/>
              </a:rPr>
              <a:t> as much </a:t>
            </a:r>
            <a:endParaRPr b="0" lang="en-US" sz="2800" spc="-1" strike="noStrike">
              <a:latin typeface="Arial"/>
            </a:endParaRPr>
          </a:p>
          <a:p>
            <a:pPr>
              <a:lnSpc>
                <a:spcPct val="100000"/>
              </a:lnSpc>
              <a:spcBef>
                <a:spcPts val="561"/>
              </a:spcBef>
            </a:pPr>
            <a:r>
              <a:rPr b="0" i="1" lang="en-US" sz="2800" spc="-1" strike="noStrike">
                <a:solidFill>
                  <a:srgbClr val="002060"/>
                </a:solidFill>
                <a:latin typeface="Calibri"/>
                <a:ea typeface="ＭＳ Ｐゴシック"/>
              </a:rPr>
              <a:t>as the 0.05” (Rosnow and Rosenthal, 1991)</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1199"/>
              </a:spcBef>
            </a:pPr>
            <a:endParaRPr b="0" lang="en-US" sz="2800" spc="-1" strike="noStrike">
              <a:latin typeface="Arial"/>
            </a:endParaRPr>
          </a:p>
        </p:txBody>
      </p:sp>
      <p:sp>
        <p:nvSpPr>
          <p:cNvPr id="2585" name="TextShape 4"/>
          <p:cNvSpPr txBox="1"/>
          <p:nvPr/>
        </p:nvSpPr>
        <p:spPr>
          <a:xfrm>
            <a:off x="6553080" y="6356520"/>
            <a:ext cx="2133360" cy="364680"/>
          </a:xfrm>
          <a:prstGeom prst="rect">
            <a:avLst/>
          </a:prstGeom>
          <a:noFill/>
          <a:ln>
            <a:noFill/>
          </a:ln>
        </p:spPr>
        <p:txBody>
          <a:bodyPr lIns="90000" rIns="90000" tIns="45000" bIns="45000"/>
          <a:p>
            <a:pPr>
              <a:lnSpc>
                <a:spcPct val="100000"/>
              </a:lnSpc>
            </a:pPr>
            <a:fld id="{BF1F791C-3835-4355-9A60-2D572743B0AA}" type="slidenum">
              <a:rPr b="0" lang="en-US" sz="2400" spc="-1" strike="noStrike">
                <a:solidFill>
                  <a:srgbClr val="898989"/>
                </a:solidFill>
                <a:latin typeface="Calibri"/>
                <a:ea typeface="ＭＳ Ｐゴシック"/>
              </a:rPr>
              <a:t>1</a:t>
            </a:fld>
            <a:endParaRPr b="0" lang="en-US" sz="2400" spc="-1" strike="noStrike">
              <a:latin typeface="Times New Roman"/>
            </a:endParaRPr>
          </a:p>
        </p:txBody>
      </p:sp>
    </p:spTree>
  </p:cSld>
  <p:timing>
    <p:tnLst>
      <p:par>
        <p:cTn id="1791" dur="indefinite" restart="never" nodeType="tmRoot">
          <p:childTnLst>
            <p:seq>
              <p:cTn id="1792" dur="indefinite" nodeType="mainSeq"/>
              <p:prevCondLst>
                <p:cond delay="0" evt="onPrev">
                  <p:tgtEl>
                    <p:sldTgt/>
                  </p:tgtEl>
                </p:cond>
              </p:prevCondLst>
              <p:nextCondLst>
                <p:cond delay="0" evt="onNext">
                  <p:tgtEl>
                    <p:sldTgt/>
                  </p:tgtEl>
                </p:cond>
              </p:nextCondLst>
            </p:seq>
          </p:childTnLst>
        </p:cTn>
      </p:par>
    </p:tnLst>
  </p:timing>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6" name="CustomShape 1"/>
          <p:cNvSpPr/>
          <p:nvPr/>
        </p:nvSpPr>
        <p:spPr>
          <a:xfrm>
            <a:off x="684360" y="5229360"/>
            <a:ext cx="8199000" cy="1080720"/>
          </a:xfrm>
          <a:prstGeom prst="rect">
            <a:avLst/>
          </a:prstGeom>
          <a:noFill/>
          <a:ln>
            <a:noFill/>
          </a:ln>
          <a:effectLst>
            <a:outerShdw algn="ctr" blurRad="63500" dir="2700000" dist="38099" rotWithShape="0">
              <a:srgbClr val="000000">
                <a:alpha val="75000"/>
              </a:srgbClr>
            </a:outerShdw>
          </a:effectLst>
        </p:spPr>
        <p:style>
          <a:lnRef idx="0"/>
          <a:fillRef idx="0"/>
          <a:effectRef idx="0"/>
          <a:fontRef idx="minor"/>
        </p:style>
      </p:sp>
      <p:sp>
        <p:nvSpPr>
          <p:cNvPr id="2587" name="TextShape 2"/>
          <p:cNvSpPr txBox="1"/>
          <p:nvPr/>
        </p:nvSpPr>
        <p:spPr>
          <a:xfrm>
            <a:off x="304920" y="152280"/>
            <a:ext cx="8534160" cy="684000"/>
          </a:xfrm>
          <a:prstGeom prst="rect">
            <a:avLst/>
          </a:prstGeom>
          <a:noFill/>
          <a:ln>
            <a:noFill/>
          </a:ln>
        </p:spPr>
        <p:txBody>
          <a:bodyPr anchor="b"/>
          <a:p>
            <a:pPr>
              <a:lnSpc>
                <a:spcPct val="100000"/>
              </a:lnSpc>
            </a:pPr>
            <a:r>
              <a:rPr b="1" i="1" lang="en-US" sz="3200" spc="-1" strike="noStrike">
                <a:solidFill>
                  <a:srgbClr val="000000"/>
                </a:solidFill>
                <a:latin typeface="Calibri"/>
                <a:ea typeface="ＭＳ Ｐゴシック"/>
              </a:rPr>
              <a:t>p</a:t>
            </a:r>
            <a:r>
              <a:rPr b="1" lang="en-US" sz="3200" spc="-1" strike="noStrike">
                <a:solidFill>
                  <a:srgbClr val="000000"/>
                </a:solidFill>
                <a:latin typeface="Calibri"/>
                <a:ea typeface="ＭＳ Ｐゴシック"/>
              </a:rPr>
              <a:t> = 0.05 and its errors</a:t>
            </a:r>
            <a:endParaRPr b="0" lang="en-US" sz="3200" spc="-1" strike="noStrike">
              <a:solidFill>
                <a:srgbClr val="000000"/>
              </a:solidFill>
              <a:latin typeface="Comic Sans MS"/>
            </a:endParaRPr>
          </a:p>
        </p:txBody>
      </p:sp>
      <p:sp>
        <p:nvSpPr>
          <p:cNvPr id="2588" name="TextShape 3"/>
          <p:cNvSpPr txBox="1"/>
          <p:nvPr/>
        </p:nvSpPr>
        <p:spPr>
          <a:xfrm>
            <a:off x="468360" y="1773360"/>
            <a:ext cx="8135640" cy="2188800"/>
          </a:xfrm>
          <a:prstGeom prst="rect">
            <a:avLst/>
          </a:prstGeom>
          <a:noFill/>
          <a:ln>
            <a:noFill/>
          </a:ln>
        </p:spPr>
        <p:txBody>
          <a:bodyPr/>
          <a:p>
            <a:pPr marL="228600" indent="-228240">
              <a:lnSpc>
                <a:spcPct val="80000"/>
              </a:lnSpc>
              <a:buClr>
                <a:srgbClr val="cfb77c"/>
              </a:buClr>
              <a:buSzPct val="50000"/>
              <a:buFont typeface="Wingdings" charset="2"/>
              <a:buChar char=""/>
            </a:pPr>
            <a:r>
              <a:rPr b="0" lang="en-US" sz="2600" spc="-1" strike="noStrike">
                <a:solidFill>
                  <a:srgbClr val="000000"/>
                </a:solidFill>
                <a:latin typeface="Calibri"/>
                <a:ea typeface="ＭＳ Ｐゴシック"/>
              </a:rPr>
              <a:t>Level of significance, usually p = 0.05</a:t>
            </a:r>
            <a:endParaRPr b="0" lang="en-US" sz="2600" spc="-1" strike="noStrike">
              <a:solidFill>
                <a:srgbClr val="000000"/>
              </a:solidFill>
              <a:latin typeface="Arial"/>
            </a:endParaRPr>
          </a:p>
          <a:p>
            <a:pPr>
              <a:lnSpc>
                <a:spcPct val="80000"/>
              </a:lnSpc>
            </a:pPr>
            <a:endParaRPr b="0" lang="en-US" sz="2600" spc="-1" strike="noStrike">
              <a:solidFill>
                <a:srgbClr val="000000"/>
              </a:solidFill>
              <a:latin typeface="Arial"/>
            </a:endParaRPr>
          </a:p>
          <a:p>
            <a:pPr marL="228600" indent="-228240">
              <a:lnSpc>
                <a:spcPct val="80000"/>
              </a:lnSpc>
              <a:buClr>
                <a:srgbClr val="cfb77c"/>
              </a:buClr>
              <a:buSzPct val="50000"/>
              <a:buFont typeface="Wingdings" charset="2"/>
              <a:buChar char=""/>
            </a:pPr>
            <a:r>
              <a:rPr b="0" i="1" lang="en-US" sz="2600" spc="-1" strike="noStrike">
                <a:solidFill>
                  <a:srgbClr val="000000"/>
                </a:solidFill>
                <a:latin typeface="Calibri"/>
                <a:ea typeface="ＭＳ Ｐゴシック"/>
              </a:rPr>
              <a:t>p</a:t>
            </a:r>
            <a:r>
              <a:rPr b="0" lang="en-US" sz="2600" spc="-1" strike="noStrike">
                <a:solidFill>
                  <a:srgbClr val="000000"/>
                </a:solidFill>
                <a:latin typeface="Calibri"/>
                <a:ea typeface="ＭＳ Ｐゴシック"/>
              </a:rPr>
              <a:t> value used for decision making</a:t>
            </a:r>
            <a:endParaRPr b="0" lang="en-US" sz="2600" spc="-1" strike="noStrike">
              <a:solidFill>
                <a:srgbClr val="000000"/>
              </a:solidFill>
              <a:latin typeface="Arial"/>
            </a:endParaRPr>
          </a:p>
          <a:p>
            <a:pPr>
              <a:lnSpc>
                <a:spcPct val="80000"/>
              </a:lnSpc>
            </a:pPr>
            <a:endParaRPr b="0" lang="en-US" sz="2600" spc="-1" strike="noStrike">
              <a:solidFill>
                <a:srgbClr val="000000"/>
              </a:solidFill>
              <a:latin typeface="Arial"/>
            </a:endParaRPr>
          </a:p>
          <a:p>
            <a:pPr marL="228600" indent="-228240">
              <a:lnSpc>
                <a:spcPct val="80000"/>
              </a:lnSpc>
            </a:pPr>
            <a:r>
              <a:rPr b="0" lang="en-US" sz="2600" spc="-1" strike="noStrike">
                <a:solidFill>
                  <a:srgbClr val="c00000"/>
                </a:solidFill>
                <a:latin typeface="Calibri"/>
                <a:ea typeface="ＭＳ Ｐゴシック"/>
              </a:rPr>
              <a:t>          </a:t>
            </a:r>
            <a:r>
              <a:rPr b="1" lang="en-US" sz="2600" spc="-1" strike="noStrike">
                <a:solidFill>
                  <a:srgbClr val="c00000"/>
                </a:solidFill>
                <a:latin typeface="Calibri"/>
                <a:ea typeface="ＭＳ Ｐゴシック"/>
              </a:rPr>
              <a:t>But still 2 possible errors:</a:t>
            </a:r>
            <a:endParaRPr b="0" lang="en-US" sz="2600" spc="-1" strike="noStrike">
              <a:solidFill>
                <a:srgbClr val="000000"/>
              </a:solidFill>
              <a:latin typeface="Arial"/>
            </a:endParaRPr>
          </a:p>
          <a:p>
            <a:pPr marL="228600" indent="-228240">
              <a:lnSpc>
                <a:spcPct val="80000"/>
              </a:lnSpc>
            </a:pPr>
            <a:endParaRPr b="0" lang="en-US" sz="2600" spc="-1" strike="noStrike">
              <a:solidFill>
                <a:srgbClr val="000000"/>
              </a:solidFill>
              <a:latin typeface="Arial"/>
            </a:endParaRPr>
          </a:p>
        </p:txBody>
      </p:sp>
      <p:sp>
        <p:nvSpPr>
          <p:cNvPr id="2589" name="CustomShape 4"/>
          <p:cNvSpPr/>
          <p:nvPr/>
        </p:nvSpPr>
        <p:spPr>
          <a:xfrm>
            <a:off x="1214280" y="3782880"/>
            <a:ext cx="8000640" cy="2844360"/>
          </a:xfrm>
          <a:prstGeom prst="rect">
            <a:avLst/>
          </a:prstGeom>
          <a:noFill/>
          <a:ln>
            <a:noFill/>
          </a:ln>
        </p:spPr>
        <p:style>
          <a:lnRef idx="0"/>
          <a:fillRef idx="0"/>
          <a:effectRef idx="0"/>
          <a:fontRef idx="minor"/>
        </p:style>
        <p:txBody>
          <a:bodyPr lIns="90000" rIns="90000" tIns="45000" bIns="45000"/>
          <a:p>
            <a:pPr>
              <a:lnSpc>
                <a:spcPct val="80000"/>
              </a:lnSpc>
            </a:pPr>
            <a:r>
              <a:rPr b="0" lang="en-US" sz="2600" spc="-1" strike="noStrike">
                <a:solidFill>
                  <a:srgbClr val="000066"/>
                </a:solidFill>
                <a:latin typeface="Calibri"/>
                <a:ea typeface="ＭＳ Ｐゴシック"/>
              </a:rPr>
              <a:t>H</a:t>
            </a:r>
            <a:r>
              <a:rPr b="0" lang="en-US" sz="2600" spc="-1" strike="noStrike" baseline="-25000">
                <a:solidFill>
                  <a:srgbClr val="000066"/>
                </a:solidFill>
                <a:latin typeface="Calibri"/>
                <a:ea typeface="ＭＳ Ｐゴシック"/>
              </a:rPr>
              <a:t>0</a:t>
            </a:r>
            <a:r>
              <a:rPr b="0" lang="en-US" sz="2600" spc="-1" strike="noStrike">
                <a:solidFill>
                  <a:srgbClr val="000066"/>
                </a:solidFill>
                <a:latin typeface="Calibri"/>
                <a:ea typeface="ＭＳ Ｐゴシック"/>
              </a:rPr>
              <a:t> should not be rejected, but it was rejected :</a:t>
            </a:r>
            <a:endParaRPr b="0" lang="en-US" sz="2600" spc="-1" strike="noStrike">
              <a:latin typeface="Arial"/>
            </a:endParaRPr>
          </a:p>
          <a:p>
            <a:pPr>
              <a:lnSpc>
                <a:spcPct val="80000"/>
              </a:lnSpc>
            </a:pPr>
            <a:br/>
            <a:r>
              <a:rPr b="0" lang="en-US" sz="2600" spc="-1" strike="noStrike">
                <a:solidFill>
                  <a:srgbClr val="000066"/>
                </a:solidFill>
                <a:latin typeface="Calibri"/>
                <a:ea typeface="ＭＳ Ｐゴシック"/>
              </a:rPr>
              <a:t>	</a:t>
            </a:r>
            <a:r>
              <a:rPr b="0" lang="en-US" sz="2600" spc="-1" strike="noStrike">
                <a:solidFill>
                  <a:srgbClr val="000066"/>
                </a:solidFill>
                <a:latin typeface="Wingdings"/>
                <a:ea typeface="ＭＳ Ｐゴシック"/>
              </a:rPr>
              <a:t></a:t>
            </a:r>
            <a:r>
              <a:rPr b="0" lang="en-US" sz="2600" spc="-1" strike="noStrike">
                <a:solidFill>
                  <a:srgbClr val="000066"/>
                </a:solidFill>
                <a:latin typeface="Calibri"/>
                <a:ea typeface="ＭＳ Ｐゴシック"/>
              </a:rPr>
              <a:t>Type I or alpha error</a:t>
            </a:r>
            <a:endParaRPr b="0" lang="en-US" sz="2600" spc="-1" strike="noStrike">
              <a:latin typeface="Arial"/>
            </a:endParaRPr>
          </a:p>
          <a:p>
            <a:pPr>
              <a:lnSpc>
                <a:spcPct val="80000"/>
              </a:lnSpc>
              <a:spcBef>
                <a:spcPts val="320"/>
              </a:spcBef>
            </a:pPr>
            <a:endParaRPr b="0" lang="en-US" sz="2600" spc="-1" strike="noStrike">
              <a:latin typeface="Arial"/>
            </a:endParaRPr>
          </a:p>
          <a:p>
            <a:pPr>
              <a:lnSpc>
                <a:spcPct val="80000"/>
              </a:lnSpc>
              <a:spcBef>
                <a:spcPts val="1301"/>
              </a:spcBef>
            </a:pPr>
            <a:r>
              <a:rPr b="0" lang="en-US" sz="2600" spc="-1" strike="noStrike">
                <a:solidFill>
                  <a:srgbClr val="000066"/>
                </a:solidFill>
                <a:latin typeface="Calibri"/>
                <a:ea typeface="ＭＳ Ｐゴシック"/>
              </a:rPr>
              <a:t> </a:t>
            </a:r>
            <a:r>
              <a:rPr b="0" lang="en-US" sz="2600" spc="-1" strike="noStrike">
                <a:solidFill>
                  <a:srgbClr val="000066"/>
                </a:solidFill>
                <a:latin typeface="Calibri"/>
                <a:ea typeface="ＭＳ Ｐゴシック"/>
              </a:rPr>
              <a:t>H</a:t>
            </a:r>
            <a:r>
              <a:rPr b="0" lang="en-US" sz="2600" spc="-1" strike="noStrike" baseline="-25000">
                <a:solidFill>
                  <a:srgbClr val="000066"/>
                </a:solidFill>
                <a:latin typeface="Calibri"/>
                <a:ea typeface="ＭＳ Ｐゴシック"/>
              </a:rPr>
              <a:t>0</a:t>
            </a:r>
            <a:r>
              <a:rPr b="0" lang="en-US" sz="2600" spc="-1" strike="noStrike">
                <a:solidFill>
                  <a:srgbClr val="000066"/>
                </a:solidFill>
                <a:latin typeface="Calibri"/>
                <a:ea typeface="ＭＳ Ｐゴシック"/>
              </a:rPr>
              <a:t> should be rejected, but it was not rejected :</a:t>
            </a:r>
            <a:endParaRPr b="0" lang="en-US" sz="2600" spc="-1" strike="noStrike">
              <a:latin typeface="Arial"/>
            </a:endParaRPr>
          </a:p>
          <a:p>
            <a:pPr>
              <a:lnSpc>
                <a:spcPct val="80000"/>
              </a:lnSpc>
              <a:spcBef>
                <a:spcPts val="1301"/>
              </a:spcBef>
            </a:pPr>
            <a:r>
              <a:rPr b="0" lang="en-US" sz="2600" spc="-1" strike="noStrike">
                <a:solidFill>
                  <a:srgbClr val="000066"/>
                </a:solidFill>
                <a:latin typeface="Calibri"/>
                <a:ea typeface="ＭＳ Ｐゴシック"/>
              </a:rPr>
              <a:t>	</a:t>
            </a:r>
            <a:r>
              <a:rPr b="0" lang="en-US" sz="2600" spc="-1" strike="noStrike">
                <a:solidFill>
                  <a:srgbClr val="000066"/>
                </a:solidFill>
                <a:latin typeface="Wingdings"/>
                <a:ea typeface="ＭＳ Ｐゴシック"/>
              </a:rPr>
              <a:t></a:t>
            </a:r>
            <a:r>
              <a:rPr b="0" lang="en-US" sz="2600" spc="-1" strike="noStrike">
                <a:solidFill>
                  <a:srgbClr val="000066"/>
                </a:solidFill>
                <a:latin typeface="Calibri"/>
                <a:ea typeface="ＭＳ Ｐゴシック"/>
              </a:rPr>
              <a:t>Type II or beta error</a:t>
            </a:r>
            <a:endParaRPr b="0" lang="en-US" sz="2600" spc="-1" strike="noStrike">
              <a:latin typeface="Arial"/>
            </a:endParaRPr>
          </a:p>
          <a:p>
            <a:pPr>
              <a:lnSpc>
                <a:spcPct val="100000"/>
              </a:lnSpc>
              <a:spcBef>
                <a:spcPts val="1199"/>
              </a:spcBef>
            </a:pPr>
            <a:endParaRPr b="0" lang="en-US" sz="2600" spc="-1" strike="noStrike">
              <a:latin typeface="Arial"/>
            </a:endParaRPr>
          </a:p>
        </p:txBody>
      </p:sp>
      <p:sp>
        <p:nvSpPr>
          <p:cNvPr id="2590" name="TextShape 5"/>
          <p:cNvSpPr txBox="1"/>
          <p:nvPr/>
        </p:nvSpPr>
        <p:spPr>
          <a:xfrm>
            <a:off x="6553080" y="6356520"/>
            <a:ext cx="2133360" cy="364680"/>
          </a:xfrm>
          <a:prstGeom prst="rect">
            <a:avLst/>
          </a:prstGeom>
          <a:noFill/>
          <a:ln>
            <a:noFill/>
          </a:ln>
        </p:spPr>
        <p:txBody>
          <a:bodyPr lIns="90000" rIns="90000" tIns="45000" bIns="45000"/>
          <a:p>
            <a:pPr>
              <a:lnSpc>
                <a:spcPct val="100000"/>
              </a:lnSpc>
            </a:pPr>
            <a:fld id="{93556AD8-4E8F-4737-90E8-C00760A8482B}" type="slidenum">
              <a:rPr b="0" lang="en-US" sz="2400" spc="-1" strike="noStrike">
                <a:solidFill>
                  <a:srgbClr val="898989"/>
                </a:solidFill>
                <a:latin typeface="Calibri"/>
                <a:ea typeface="ＭＳ Ｐゴシック"/>
              </a:rPr>
              <a:t>1</a:t>
            </a:fld>
            <a:endParaRPr b="0" lang="en-US" sz="2400" spc="-1" strike="noStrike">
              <a:latin typeface="Times New Roman"/>
            </a:endParaRPr>
          </a:p>
        </p:txBody>
      </p:sp>
    </p:spTree>
  </p:cSld>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1" name="CustomShape 1"/>
          <p:cNvSpPr/>
          <p:nvPr/>
        </p:nvSpPr>
        <p:spPr>
          <a:xfrm>
            <a:off x="1116000" y="5494320"/>
            <a:ext cx="7314840" cy="791640"/>
          </a:xfrm>
          <a:prstGeom prst="rect">
            <a:avLst/>
          </a:prstGeom>
          <a:noFill/>
          <a:ln>
            <a:noFill/>
          </a:ln>
        </p:spPr>
        <p:style>
          <a:lnRef idx="0"/>
          <a:fillRef idx="0"/>
          <a:effectRef idx="0"/>
          <a:fontRef idx="minor"/>
        </p:style>
        <p:txBody>
          <a:bodyPr lIns="0" rIns="0" tIns="0" bIns="0"/>
          <a:p>
            <a:pPr marL="216000" indent="-216000">
              <a:lnSpc>
                <a:spcPct val="100000"/>
              </a:lnSpc>
              <a:buClr>
                <a:srgbClr val="ff0000"/>
              </a:buClr>
              <a:buSzPct val="140000"/>
              <a:buFont typeface="Symbol" charset="2"/>
              <a:buChar char=""/>
            </a:pPr>
            <a:r>
              <a:rPr b="1" lang="en-US" sz="2200" spc="-1" strike="noStrike">
                <a:solidFill>
                  <a:srgbClr val="000080"/>
                </a:solidFill>
                <a:latin typeface="Calibri"/>
                <a:ea typeface="ＭＳ Ｐゴシック"/>
              </a:rPr>
              <a:t> </a:t>
            </a:r>
            <a:r>
              <a:rPr b="1" lang="en-US" sz="2200" spc="-1" strike="noStrike">
                <a:solidFill>
                  <a:srgbClr val="000080"/>
                </a:solidFill>
                <a:latin typeface="Calibri"/>
                <a:ea typeface="ＭＳ Ｐゴシック"/>
              </a:rPr>
              <a:t>H</a:t>
            </a:r>
            <a:r>
              <a:rPr b="1" lang="en-US" sz="2400" spc="-1" strike="noStrike" baseline="-25000">
                <a:solidFill>
                  <a:srgbClr val="000080"/>
                </a:solidFill>
                <a:latin typeface="Calibri"/>
                <a:ea typeface="ＭＳ Ｐゴシック"/>
              </a:rPr>
              <a:t>0</a:t>
            </a:r>
            <a:r>
              <a:rPr b="1" lang="en-US" sz="2200" spc="-1" strike="noStrike">
                <a:solidFill>
                  <a:srgbClr val="000080"/>
                </a:solidFill>
                <a:latin typeface="Calibri"/>
                <a:ea typeface="ＭＳ Ｐゴシック"/>
              </a:rPr>
              <a:t> is “true” but rejected: Type I or </a:t>
            </a:r>
            <a:r>
              <a:rPr b="1" i="1" lang="en-US" sz="2200" spc="-1" strike="noStrike">
                <a:solidFill>
                  <a:srgbClr val="000080"/>
                </a:solidFill>
                <a:latin typeface="Symbol"/>
                <a:ea typeface="ＭＳ Ｐゴシック"/>
              </a:rPr>
              <a:t></a:t>
            </a:r>
            <a:r>
              <a:rPr b="1" lang="en-US" sz="2200" spc="-1" strike="noStrike">
                <a:solidFill>
                  <a:srgbClr val="000080"/>
                </a:solidFill>
                <a:latin typeface="Calibri"/>
                <a:ea typeface="ＭＳ Ｐゴシック"/>
              </a:rPr>
              <a:t> error</a:t>
            </a:r>
            <a:endParaRPr b="0" lang="en-US" sz="2200" spc="-1" strike="noStrike">
              <a:latin typeface="Arial"/>
            </a:endParaRPr>
          </a:p>
          <a:p>
            <a:pPr marL="216000" indent="-216000">
              <a:lnSpc>
                <a:spcPct val="100000"/>
              </a:lnSpc>
              <a:buClr>
                <a:srgbClr val="ff0000"/>
              </a:buClr>
              <a:buSzPct val="140000"/>
              <a:buFont typeface="Symbol" charset="2"/>
              <a:buChar char=""/>
            </a:pPr>
            <a:r>
              <a:rPr b="1" lang="en-US" sz="2200" spc="-1" strike="noStrike">
                <a:solidFill>
                  <a:srgbClr val="000080"/>
                </a:solidFill>
                <a:latin typeface="Calibri"/>
                <a:ea typeface="ＭＳ Ｐゴシック"/>
              </a:rPr>
              <a:t> </a:t>
            </a:r>
            <a:r>
              <a:rPr b="1" lang="en-US" sz="2200" spc="-1" strike="noStrike">
                <a:solidFill>
                  <a:srgbClr val="000080"/>
                </a:solidFill>
                <a:latin typeface="Calibri"/>
                <a:ea typeface="ＭＳ Ｐゴシック"/>
              </a:rPr>
              <a:t>H</a:t>
            </a:r>
            <a:r>
              <a:rPr b="1" lang="en-US" sz="2200" spc="-1" strike="noStrike" baseline="-25000">
                <a:solidFill>
                  <a:srgbClr val="000080"/>
                </a:solidFill>
                <a:latin typeface="Calibri"/>
                <a:ea typeface="ＭＳ Ｐゴシック"/>
              </a:rPr>
              <a:t>0</a:t>
            </a:r>
            <a:r>
              <a:rPr b="1" lang="en-US" sz="2200" spc="-1" strike="noStrike">
                <a:solidFill>
                  <a:srgbClr val="000080"/>
                </a:solidFill>
                <a:latin typeface="Calibri"/>
                <a:ea typeface="ＭＳ Ｐゴシック"/>
              </a:rPr>
              <a:t> is “false” but not rejected: Type II or </a:t>
            </a:r>
            <a:r>
              <a:rPr b="1" i="1" lang="en-US" sz="2200" spc="-1" strike="noStrike">
                <a:solidFill>
                  <a:srgbClr val="000080"/>
                </a:solidFill>
                <a:latin typeface="Symbol"/>
                <a:ea typeface="ＭＳ Ｐゴシック"/>
              </a:rPr>
              <a:t></a:t>
            </a:r>
            <a:r>
              <a:rPr b="1" lang="en-US" sz="2200" spc="-1" strike="noStrike">
                <a:solidFill>
                  <a:srgbClr val="000080"/>
                </a:solidFill>
                <a:latin typeface="Calibri"/>
                <a:ea typeface="ＭＳ Ｐゴシック"/>
              </a:rPr>
              <a:t> error</a:t>
            </a:r>
            <a:endParaRPr b="0" lang="en-US" sz="2200" spc="-1" strike="noStrike">
              <a:latin typeface="Arial"/>
            </a:endParaRPr>
          </a:p>
          <a:p>
            <a:pPr>
              <a:lnSpc>
                <a:spcPct val="100000"/>
              </a:lnSpc>
            </a:pPr>
            <a:endParaRPr b="0" lang="en-US" sz="2200" spc="-1" strike="noStrike">
              <a:latin typeface="Arial"/>
            </a:endParaRPr>
          </a:p>
        </p:txBody>
      </p:sp>
      <p:sp>
        <p:nvSpPr>
          <p:cNvPr id="2592" name="TextShape 2"/>
          <p:cNvSpPr txBox="1"/>
          <p:nvPr/>
        </p:nvSpPr>
        <p:spPr>
          <a:xfrm>
            <a:off x="304920" y="152280"/>
            <a:ext cx="8534160" cy="684000"/>
          </a:xfrm>
          <a:prstGeom prst="rect">
            <a:avLst/>
          </a:prstGeom>
          <a:noFill/>
          <a:ln>
            <a:noFill/>
          </a:ln>
        </p:spPr>
        <p:txBody>
          <a:bodyPr anchor="b"/>
          <a:p>
            <a:pPr algn="ctr">
              <a:lnSpc>
                <a:spcPct val="100000"/>
              </a:lnSpc>
            </a:pPr>
            <a:r>
              <a:rPr b="1" lang="en-US" sz="3200" spc="-1" strike="noStrike">
                <a:solidFill>
                  <a:srgbClr val="000000"/>
                </a:solidFill>
                <a:latin typeface="Calibri"/>
                <a:ea typeface="ＭＳ Ｐゴシック"/>
              </a:rPr>
              <a:t>Types of errors</a:t>
            </a:r>
            <a:endParaRPr b="0" lang="en-US" sz="3200" spc="-1" strike="noStrike">
              <a:solidFill>
                <a:srgbClr val="000000"/>
              </a:solidFill>
              <a:latin typeface="Comic Sans MS"/>
            </a:endParaRPr>
          </a:p>
        </p:txBody>
      </p:sp>
      <p:sp>
        <p:nvSpPr>
          <p:cNvPr id="2593" name="CustomShape 3"/>
          <p:cNvSpPr/>
          <p:nvPr/>
        </p:nvSpPr>
        <p:spPr>
          <a:xfrm>
            <a:off x="285840" y="2714760"/>
            <a:ext cx="1213920" cy="1463400"/>
          </a:xfrm>
          <a:prstGeom prst="rect">
            <a:avLst/>
          </a:prstGeom>
          <a:noFill/>
          <a:ln>
            <a:noFill/>
          </a:ln>
        </p:spPr>
        <p:style>
          <a:lnRef idx="0"/>
          <a:fillRef idx="0"/>
          <a:effectRef idx="0"/>
          <a:fontRef idx="minor"/>
        </p:style>
        <p:txBody>
          <a:bodyPr lIns="0" rIns="0" tIns="0" bIns="0"/>
          <a:p>
            <a:pPr>
              <a:lnSpc>
                <a:spcPct val="100000"/>
              </a:lnSpc>
            </a:pPr>
            <a:r>
              <a:rPr b="1" lang="en-US" sz="2400" spc="-1" strike="noStrike">
                <a:solidFill>
                  <a:srgbClr val="000080"/>
                </a:solidFill>
                <a:latin typeface="Calibri"/>
                <a:ea typeface="ＭＳ Ｐゴシック"/>
              </a:rPr>
              <a:t>Decision based</a:t>
            </a:r>
            <a:br/>
            <a:r>
              <a:rPr b="1" lang="en-US" sz="2400" spc="-1" strike="noStrike">
                <a:solidFill>
                  <a:srgbClr val="000080"/>
                </a:solidFill>
                <a:latin typeface="Calibri"/>
                <a:ea typeface="ＭＳ Ｐゴシック"/>
              </a:rPr>
              <a:t>on the</a:t>
            </a:r>
            <a:br/>
            <a:r>
              <a:rPr b="1" i="1" lang="en-US" sz="2400" spc="-1" strike="noStrike">
                <a:solidFill>
                  <a:srgbClr val="000080"/>
                </a:solidFill>
                <a:latin typeface="Calibri"/>
                <a:ea typeface="ＭＳ Ｐゴシック"/>
              </a:rPr>
              <a:t>p </a:t>
            </a:r>
            <a:r>
              <a:rPr b="1" lang="en-US" sz="2400" spc="-1" strike="noStrike">
                <a:solidFill>
                  <a:srgbClr val="000080"/>
                </a:solidFill>
                <a:latin typeface="Calibri"/>
                <a:ea typeface="ＭＳ Ｐゴシック"/>
              </a:rPr>
              <a:t>value</a:t>
            </a:r>
            <a:endParaRPr b="0" lang="en-US" sz="2400" spc="-1" strike="noStrike">
              <a:latin typeface="Arial"/>
            </a:endParaRPr>
          </a:p>
        </p:txBody>
      </p:sp>
      <p:sp>
        <p:nvSpPr>
          <p:cNvPr id="2594" name="CustomShape 4"/>
          <p:cNvSpPr/>
          <p:nvPr/>
        </p:nvSpPr>
        <p:spPr>
          <a:xfrm>
            <a:off x="4768560" y="1420920"/>
            <a:ext cx="744840" cy="365400"/>
          </a:xfrm>
          <a:prstGeom prst="rect">
            <a:avLst/>
          </a:prstGeom>
          <a:noFill/>
          <a:ln>
            <a:noFill/>
          </a:ln>
        </p:spPr>
        <p:style>
          <a:lnRef idx="0"/>
          <a:fillRef idx="0"/>
          <a:effectRef idx="0"/>
          <a:fontRef idx="minor"/>
        </p:style>
        <p:txBody>
          <a:bodyPr wrap="none" lIns="0" rIns="0" tIns="0" bIns="0"/>
          <a:p>
            <a:pPr>
              <a:lnSpc>
                <a:spcPct val="100000"/>
              </a:lnSpc>
            </a:pPr>
            <a:r>
              <a:rPr b="1" lang="en-US" sz="2400" spc="-1" strike="noStrike">
                <a:solidFill>
                  <a:srgbClr val="000080"/>
                </a:solidFill>
                <a:latin typeface="Calibri"/>
                <a:ea typeface="ＭＳ Ｐゴシック"/>
              </a:rPr>
              <a:t>Truth </a:t>
            </a:r>
            <a:endParaRPr b="0" lang="en-US" sz="2400" spc="-1" strike="noStrike">
              <a:latin typeface="Arial"/>
            </a:endParaRPr>
          </a:p>
        </p:txBody>
      </p:sp>
      <p:sp>
        <p:nvSpPr>
          <p:cNvPr id="2595" name="CustomShape 5"/>
          <p:cNvSpPr/>
          <p:nvPr/>
        </p:nvSpPr>
        <p:spPr>
          <a:xfrm>
            <a:off x="3357720" y="1928880"/>
            <a:ext cx="1571400" cy="45540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Calibri"/>
                <a:ea typeface="ＭＳ Ｐゴシック"/>
              </a:rPr>
              <a:t>No diff</a:t>
            </a:r>
            <a:endParaRPr b="0" lang="en-US" sz="2400" spc="-1" strike="noStrike">
              <a:latin typeface="Arial"/>
            </a:endParaRPr>
          </a:p>
        </p:txBody>
      </p:sp>
      <p:sp>
        <p:nvSpPr>
          <p:cNvPr id="2596" name="CustomShape 6"/>
          <p:cNvSpPr/>
          <p:nvPr/>
        </p:nvSpPr>
        <p:spPr>
          <a:xfrm>
            <a:off x="1500120" y="3000240"/>
            <a:ext cx="1571400" cy="45540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Calibri"/>
                <a:ea typeface="ＭＳ Ｐゴシック"/>
              </a:rPr>
              <a:t>No diff</a:t>
            </a:r>
            <a:endParaRPr b="0" lang="en-US" sz="2400" spc="-1" strike="noStrike">
              <a:latin typeface="Arial"/>
            </a:endParaRPr>
          </a:p>
        </p:txBody>
      </p:sp>
      <p:sp>
        <p:nvSpPr>
          <p:cNvPr id="2597" name="CustomShape 7"/>
          <p:cNvSpPr/>
          <p:nvPr/>
        </p:nvSpPr>
        <p:spPr>
          <a:xfrm>
            <a:off x="5214960" y="1928880"/>
            <a:ext cx="1571400" cy="45540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Calibri"/>
                <a:ea typeface="ＭＳ Ｐゴシック"/>
              </a:rPr>
              <a:t>Diff</a:t>
            </a:r>
            <a:endParaRPr b="0" lang="en-US" sz="2400" spc="-1" strike="noStrike">
              <a:latin typeface="Arial"/>
            </a:endParaRPr>
          </a:p>
        </p:txBody>
      </p:sp>
      <p:sp>
        <p:nvSpPr>
          <p:cNvPr id="2598" name="CustomShape 8"/>
          <p:cNvSpPr/>
          <p:nvPr/>
        </p:nvSpPr>
        <p:spPr>
          <a:xfrm>
            <a:off x="1617840" y="4140360"/>
            <a:ext cx="1571400" cy="821160"/>
          </a:xfrm>
          <a:prstGeom prst="rect">
            <a:avLst/>
          </a:prstGeom>
          <a:noFill/>
          <a:ln>
            <a:noFill/>
          </a:ln>
        </p:spPr>
        <p:style>
          <a:lnRef idx="0"/>
          <a:fillRef idx="0"/>
          <a:effectRef idx="0"/>
          <a:fontRef idx="minor"/>
        </p:style>
        <p:txBody>
          <a:bodyPr lIns="90000" rIns="90000" tIns="45000" bIns="45000"/>
          <a:p>
            <a:pPr>
              <a:lnSpc>
                <a:spcPct val="100000"/>
              </a:lnSpc>
            </a:pPr>
            <a:r>
              <a:rPr b="1" lang="en-US" sz="2400" spc="-1" strike="noStrike">
                <a:solidFill>
                  <a:srgbClr val="ff0000"/>
                </a:solidFill>
                <a:latin typeface="Calibri"/>
                <a:ea typeface="ＭＳ Ｐゴシック"/>
              </a:rPr>
              <a:t>Diff</a:t>
            </a:r>
            <a:endParaRPr b="0" lang="en-US" sz="2400" spc="-1" strike="noStrike">
              <a:latin typeface="Arial"/>
            </a:endParaRPr>
          </a:p>
          <a:p>
            <a:pPr>
              <a:lnSpc>
                <a:spcPct val="100000"/>
              </a:lnSpc>
            </a:pPr>
            <a:endParaRPr b="0" lang="en-US" sz="2400" spc="-1" strike="noStrike">
              <a:latin typeface="Arial"/>
            </a:endParaRPr>
          </a:p>
        </p:txBody>
      </p:sp>
      <p:sp>
        <p:nvSpPr>
          <p:cNvPr id="2599" name="TextShape 9"/>
          <p:cNvSpPr txBox="1"/>
          <p:nvPr/>
        </p:nvSpPr>
        <p:spPr>
          <a:xfrm>
            <a:off x="6553080" y="6356520"/>
            <a:ext cx="2133360" cy="364680"/>
          </a:xfrm>
          <a:prstGeom prst="rect">
            <a:avLst/>
          </a:prstGeom>
          <a:noFill/>
          <a:ln>
            <a:noFill/>
          </a:ln>
        </p:spPr>
        <p:txBody>
          <a:bodyPr lIns="90000" rIns="90000" tIns="45000" bIns="45000"/>
          <a:p>
            <a:pPr>
              <a:lnSpc>
                <a:spcPct val="100000"/>
              </a:lnSpc>
            </a:pPr>
            <a:fld id="{2639F131-5581-4356-90C2-AD238EF77C45}" type="slidenum">
              <a:rPr b="0" lang="en-US" sz="2400" spc="-1" strike="noStrike">
                <a:solidFill>
                  <a:srgbClr val="898989"/>
                </a:solidFill>
                <a:latin typeface="Calibri"/>
                <a:ea typeface="ＭＳ Ｐゴシック"/>
              </a:rPr>
              <a:t>1</a:t>
            </a:fld>
            <a:endParaRPr b="0" lang="en-US" sz="2400" spc="-1" strike="noStrike">
              <a:latin typeface="Times New Roman"/>
            </a:endParaRPr>
          </a:p>
        </p:txBody>
      </p:sp>
      <p:pic>
        <p:nvPicPr>
          <p:cNvPr id="2600" name="" descr=""/>
          <p:cNvPicPr/>
          <p:nvPr/>
        </p:nvPicPr>
        <p:blipFill>
          <a:blip r:embed="rId1"/>
          <a:stretch/>
        </p:blipFill>
        <p:spPr>
          <a:xfrm>
            <a:off x="1511280" y="2222640"/>
            <a:ext cx="6705720" cy="2984400"/>
          </a:xfrm>
          <a:prstGeom prst="rect">
            <a:avLst/>
          </a:prstGeom>
          <a:ln>
            <a:noFill/>
          </a:ln>
        </p:spPr>
      </p:pic>
    </p:spTree>
  </p:cSld>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1" name="Picture 3" descr=""/>
          <p:cNvPicPr/>
          <p:nvPr/>
        </p:nvPicPr>
        <p:blipFill>
          <a:blip r:embed="rId1"/>
          <a:srcRect l="0" t="74578" r="0" b="0"/>
          <a:stretch/>
        </p:blipFill>
        <p:spPr>
          <a:xfrm>
            <a:off x="5029200" y="457200"/>
            <a:ext cx="3995280" cy="2819160"/>
          </a:xfrm>
          <a:prstGeom prst="rect">
            <a:avLst/>
          </a:prstGeom>
          <a:ln>
            <a:noFill/>
          </a:ln>
        </p:spPr>
      </p:pic>
      <p:pic>
        <p:nvPicPr>
          <p:cNvPr id="2602" name="Picture 4" descr=""/>
          <p:cNvPicPr/>
          <p:nvPr/>
        </p:nvPicPr>
        <p:blipFill>
          <a:blip r:embed="rId2"/>
          <a:srcRect l="0" t="0" r="0" b="52847"/>
          <a:stretch/>
        </p:blipFill>
        <p:spPr>
          <a:xfrm>
            <a:off x="25560" y="0"/>
            <a:ext cx="4393800" cy="5748120"/>
          </a:xfrm>
          <a:prstGeom prst="rect">
            <a:avLst/>
          </a:prstGeom>
          <a:ln>
            <a:noFill/>
          </a:ln>
        </p:spPr>
      </p:pic>
      <p:pic>
        <p:nvPicPr>
          <p:cNvPr id="2603" name="Picture 5" descr=""/>
          <p:cNvPicPr/>
          <p:nvPr/>
        </p:nvPicPr>
        <p:blipFill>
          <a:blip r:embed="rId3"/>
          <a:srcRect l="0" t="47660" r="0" b="25682"/>
          <a:stretch/>
        </p:blipFill>
        <p:spPr>
          <a:xfrm>
            <a:off x="4265640" y="3249720"/>
            <a:ext cx="4876560" cy="3607920"/>
          </a:xfrm>
          <a:prstGeom prst="rect">
            <a:avLst/>
          </a:prstGeom>
          <a:ln>
            <a:noFill/>
          </a:ln>
        </p:spPr>
      </p:pic>
      <p:sp>
        <p:nvSpPr>
          <p:cNvPr id="2604" name="CustomShape 1"/>
          <p:cNvSpPr/>
          <p:nvPr/>
        </p:nvSpPr>
        <p:spPr>
          <a:xfrm rot="19943400">
            <a:off x="506880" y="2767680"/>
            <a:ext cx="7087680" cy="1308960"/>
          </a:xfrm>
          <a:prstGeom prst="rect">
            <a:avLst/>
          </a:prstGeom>
          <a:ln>
            <a:noFill/>
          </a:ln>
          <a:effectLst>
            <a:outerShdw blurRad="50800" dir="5400000" dist="20000" rotWithShape="0">
              <a:srgbClr val="000000">
                <a:alpha val="42000"/>
              </a:srgbClr>
            </a:outerShdw>
          </a:effectLst>
        </p:spPr>
        <p:style>
          <a:lnRef idx="0">
            <a:schemeClr val="accent4"/>
          </a:lnRef>
          <a:fillRef idx="3">
            <a:schemeClr val="accent4"/>
          </a:fillRef>
          <a:effectRef idx="3">
            <a:schemeClr val="accent4"/>
          </a:effectRef>
          <a:fontRef idx="minor"/>
        </p:style>
        <p:txBody>
          <a:bodyPr wrap="none" lIns="90000" rIns="90000" tIns="45000" bIns="45000"/>
          <a:p>
            <a:pPr algn="ctr">
              <a:lnSpc>
                <a:spcPct val="100000"/>
              </a:lnSpc>
            </a:pPr>
            <a:r>
              <a:rPr b="1" lang="en-US" sz="4000" spc="-1" strike="noStrike">
                <a:solidFill>
                  <a:srgbClr val="ffffff"/>
                </a:solidFill>
                <a:latin typeface="Arial"/>
                <a:ea typeface="ＭＳ Ｐゴシック"/>
              </a:rPr>
              <a:t>NEED Bonferroni correction </a:t>
            </a:r>
            <a:br/>
            <a:r>
              <a:rPr b="1" lang="en-US" sz="4000" spc="-1" strike="noStrike">
                <a:solidFill>
                  <a:srgbClr val="ffffff"/>
                </a:solidFill>
                <a:latin typeface="Arial"/>
                <a:ea typeface="ＭＳ Ｐゴシック"/>
              </a:rPr>
              <a:t>for multiple tests</a:t>
            </a:r>
            <a:endParaRPr b="0" lang="en-US" sz="4000" spc="-1" strike="noStrike">
              <a:latin typeface="Arial"/>
            </a:endParaRPr>
          </a:p>
        </p:txBody>
      </p:sp>
    </p:spTree>
  </p:cSld>
  <p:timing>
    <p:tnLst>
      <p:par>
        <p:cTn id="1793" dur="indefinite" restart="never" nodeType="tmRoot">
          <p:childTnLst>
            <p:seq>
              <p:cTn id="1794" dur="indefinite" nodeType="mainSeq">
                <p:childTnLst>
                  <p:par>
                    <p:cTn id="1795" nodeType="clickEffect" fill="hold">
                      <p:stCondLst>
                        <p:cond delay="indefinite"/>
                      </p:stCondLst>
                      <p:childTnLst>
                        <p:par>
                          <p:cTn id="1796" nodeType="withEffect" fill="hold">
                            <p:stCondLst>
                              <p:cond delay="0"/>
                            </p:stCondLst>
                            <p:childTnLst>
                              <p:par>
                                <p:cTn id="1797" nodeType="clickEffect" fill="hold" presetClass="entr" presetID="2" presetSubtype="4">
                                  <p:stCondLst>
                                    <p:cond delay="0"/>
                                  </p:stCondLst>
                                  <p:childTnLst>
                                    <p:set>
                                      <p:cBhvr>
                                        <p:cTn id="1798" dur="1" fill="hold">
                                          <p:stCondLst>
                                            <p:cond delay="0"/>
                                          </p:stCondLst>
                                        </p:cTn>
                                        <p:tgtEl>
                                          <p:spTgt spid="2603"/>
                                        </p:tgtEl>
                                        <p:attrNameLst>
                                          <p:attrName>style.visibility</p:attrName>
                                        </p:attrNameLst>
                                      </p:cBhvr>
                                      <p:to>
                                        <p:strVal val="visible"/>
                                      </p:to>
                                    </p:set>
                                    <p:anim calcmode="lin" valueType="num">
                                      <p:cBhvr additive="repl">
                                        <p:cTn id="1799" dur="500" fill="hold"/>
                                        <p:tgtEl>
                                          <p:spTgt spid="2603"/>
                                        </p:tgtEl>
                                        <p:attrNameLst>
                                          <p:attrName>ppt_x</p:attrName>
                                        </p:attrNameLst>
                                      </p:cBhvr>
                                      <p:tavLst>
                                        <p:tav tm="0">
                                          <p:val>
                                            <p:strVal val="#ppt_x"/>
                                          </p:val>
                                        </p:tav>
                                        <p:tav tm="100000">
                                          <p:val>
                                            <p:strVal val="#ppt_x"/>
                                          </p:val>
                                        </p:tav>
                                      </p:tavLst>
                                    </p:anim>
                                    <p:anim calcmode="lin" valueType="num">
                                      <p:cBhvr additive="repl">
                                        <p:cTn id="1800" dur="500" fill="hold"/>
                                        <p:tgtEl>
                                          <p:spTgt spid="2603"/>
                                        </p:tgtEl>
                                        <p:attrNameLst>
                                          <p:attrName>ppt_y</p:attrName>
                                        </p:attrNameLst>
                                      </p:cBhvr>
                                      <p:tavLst>
                                        <p:tav tm="0">
                                          <p:val>
                                            <p:strVal val="1+#ppt_h/2"/>
                                          </p:val>
                                        </p:tav>
                                        <p:tav tm="100000">
                                          <p:val>
                                            <p:strVal val="#ppt_y"/>
                                          </p:val>
                                        </p:tav>
                                      </p:tavLst>
                                    </p:anim>
                                  </p:childTnLst>
                                </p:cTn>
                              </p:par>
                            </p:childTnLst>
                          </p:cTn>
                        </p:par>
                      </p:childTnLst>
                    </p:cTn>
                  </p:par>
                  <p:par>
                    <p:cTn id="1801" nodeType="clickEffect" fill="hold">
                      <p:stCondLst>
                        <p:cond delay="indefinite"/>
                      </p:stCondLst>
                      <p:childTnLst>
                        <p:par>
                          <p:cTn id="1802" nodeType="withEffect" fill="hold">
                            <p:stCondLst>
                              <p:cond delay="0"/>
                            </p:stCondLst>
                            <p:childTnLst>
                              <p:par>
                                <p:cTn id="1803" nodeType="clickEffect" fill="hold" presetClass="entr" presetID="2" presetSubtype="4">
                                  <p:stCondLst>
                                    <p:cond delay="0"/>
                                  </p:stCondLst>
                                  <p:childTnLst>
                                    <p:set>
                                      <p:cBhvr>
                                        <p:cTn id="1804" dur="1" fill="hold">
                                          <p:stCondLst>
                                            <p:cond delay="0"/>
                                          </p:stCondLst>
                                        </p:cTn>
                                        <p:tgtEl>
                                          <p:spTgt spid="2601"/>
                                        </p:tgtEl>
                                        <p:attrNameLst>
                                          <p:attrName>style.visibility</p:attrName>
                                        </p:attrNameLst>
                                      </p:cBhvr>
                                      <p:to>
                                        <p:strVal val="visible"/>
                                      </p:to>
                                    </p:set>
                                    <p:anim calcmode="lin" valueType="num">
                                      <p:cBhvr additive="repl">
                                        <p:cTn id="1805" dur="500" fill="hold"/>
                                        <p:tgtEl>
                                          <p:spTgt spid="2601"/>
                                        </p:tgtEl>
                                        <p:attrNameLst>
                                          <p:attrName>ppt_x</p:attrName>
                                        </p:attrNameLst>
                                      </p:cBhvr>
                                      <p:tavLst>
                                        <p:tav tm="0">
                                          <p:val>
                                            <p:strVal val="#ppt_x"/>
                                          </p:val>
                                        </p:tav>
                                        <p:tav tm="100000">
                                          <p:val>
                                            <p:strVal val="#ppt_x"/>
                                          </p:val>
                                        </p:tav>
                                      </p:tavLst>
                                    </p:anim>
                                    <p:anim calcmode="lin" valueType="num">
                                      <p:cBhvr additive="repl">
                                        <p:cTn id="1806" dur="500" fill="hold"/>
                                        <p:tgtEl>
                                          <p:spTgt spid="2601"/>
                                        </p:tgtEl>
                                        <p:attrNameLst>
                                          <p:attrName>ppt_y</p:attrName>
                                        </p:attrNameLst>
                                      </p:cBhvr>
                                      <p:tavLst>
                                        <p:tav tm="0">
                                          <p:val>
                                            <p:strVal val="1+#ppt_h/2"/>
                                          </p:val>
                                        </p:tav>
                                        <p:tav tm="100000">
                                          <p:val>
                                            <p:strVal val="#ppt_y"/>
                                          </p:val>
                                        </p:tav>
                                      </p:tavLst>
                                    </p:anim>
                                  </p:childTnLst>
                                </p:cTn>
                              </p:par>
                            </p:childTnLst>
                          </p:cTn>
                        </p:par>
                      </p:childTnLst>
                    </p:cTn>
                  </p:par>
                  <p:par>
                    <p:cTn id="1807" nodeType="clickEffect" fill="hold">
                      <p:stCondLst>
                        <p:cond delay="indefinite"/>
                      </p:stCondLst>
                      <p:childTnLst>
                        <p:par>
                          <p:cTn id="1808" nodeType="withEffect" fill="hold">
                            <p:stCondLst>
                              <p:cond delay="0"/>
                            </p:stCondLst>
                            <p:childTnLst>
                              <p:par>
                                <p:cTn id="1809" nodeType="clickEffect" fill="hold" presetClass="entr" presetID="31">
                                  <p:stCondLst>
                                    <p:cond delay="0"/>
                                  </p:stCondLst>
                                  <p:childTnLst>
                                    <p:set>
                                      <p:cBhvr>
                                        <p:cTn id="1810" dur="1" fill="hold">
                                          <p:stCondLst>
                                            <p:cond delay="0"/>
                                          </p:stCondLst>
                                        </p:cTn>
                                        <p:tgtEl>
                                          <p:spTgt spid="2601"/>
                                        </p:tgtEl>
                                        <p:attrNameLst>
                                          <p:attrName>style.visibility</p:attrName>
                                        </p:attrNameLst>
                                      </p:cBhvr>
                                      <p:to>
                                        <p:strVal val="visible"/>
                                      </p:to>
                                    </p:set>
                                    <p:anim calcmode="lin" valueType="num">
                                      <p:cBhvr additive="repl">
                                        <p:cTn id="1811" dur="1000" fill="hold"/>
                                        <p:tgtEl>
                                          <p:spTgt spid="2601"/>
                                        </p:tgtEl>
                                        <p:attrNameLst>
                                          <p:attrName>ppt_w</p:attrName>
                                        </p:attrNameLst>
                                      </p:cBhvr>
                                      <p:tavLst>
                                        <p:tav tm="0">
                                          <p:val>
                                            <p:fltVal val="0"/>
                                          </p:val>
                                        </p:tav>
                                        <p:tav tm="100000">
                                          <p:val>
                                            <p:strVal val="#ppt_w"/>
                                          </p:val>
                                        </p:tav>
                                      </p:tavLst>
                                    </p:anim>
                                    <p:anim calcmode="lin" valueType="num">
                                      <p:cBhvr additive="repl">
                                        <p:cTn id="1812" dur="1000" fill="hold"/>
                                        <p:tgtEl>
                                          <p:spTgt spid="2601"/>
                                        </p:tgtEl>
                                        <p:attrNameLst>
                                          <p:attrName>ppt_h</p:attrName>
                                        </p:attrNameLst>
                                      </p:cBhvr>
                                      <p:tavLst>
                                        <p:tav tm="0">
                                          <p:val>
                                            <p:fltVal val="0"/>
                                          </p:val>
                                        </p:tav>
                                        <p:tav tm="100000">
                                          <p:val>
                                            <p:strVal val="#ppt_h"/>
                                          </p:val>
                                        </p:tav>
                                      </p:tavLst>
                                    </p:anim>
                                    <p:anim calcmode="lin" valueType="num">
                                      <p:cBhvr additive="repl">
                                        <p:cTn id="1813" dur="1000" fill="hold"/>
                                        <p:tgtEl>
                                          <p:spTgt spid="2601"/>
                                        </p:tgtEl>
                                        <p:attrNameLst>
                                          <p:attrName>r</p:attrName>
                                        </p:attrNameLst>
                                      </p:cBhvr>
                                      <p:tavLst>
                                        <p:tav tm="0">
                                          <p:val>
                                            <p:strVal val="90"/>
                                          </p:val>
                                        </p:tav>
                                        <p:tav tm="100000">
                                          <p:val>
                                            <p:strVal val="0"/>
                                          </p:val>
                                        </p:tav>
                                      </p:tavLst>
                                    </p:anim>
                                    <p:animEffect filter="fade" transition="in">
                                      <p:cBhvr additive="repl">
                                        <p:cTn id="1814" dur="1000"/>
                                        <p:tgtEl>
                                          <p:spTgt spid="2601"/>
                                        </p:tgtEl>
                                      </p:cBhvr>
                                    </p:animEffect>
                                  </p:childTnLst>
                                </p:cTn>
                              </p:par>
                            </p:childTnLst>
                          </p:cTn>
                        </p:par>
                      </p:childTnLst>
                    </p:cTn>
                  </p:par>
                  <p:par>
                    <p:cTn id="1815" fill="hold">
                      <p:stCondLst>
                        <p:cond delay="indefinite"/>
                      </p:stCondLst>
                      <p:childTnLst>
                        <p:par>
                          <p:cTn id="1816" fill="hold">
                            <p:stCondLst>
                              <p:cond delay="0"/>
                            </p:stCondLst>
                            <p:childTnLst>
                              <p:par>
                                <p:cTn id="1817" nodeType="clickEffect" fill="hold" presetClass="entr" presetID="2" presetSubtype="4">
                                  <p:stCondLst>
                                    <p:cond delay="0"/>
                                  </p:stCondLst>
                                  <p:childTnLst>
                                    <p:set>
                                      <p:cBhvr>
                                        <p:cTn id="1818" dur="1" fill="hold">
                                          <p:stCondLst>
                                            <p:cond delay="0"/>
                                          </p:stCondLst>
                                        </p:cTn>
                                        <p:tgtEl>
                                          <p:spTgt spid="2604"/>
                                        </p:tgtEl>
                                        <p:attrNameLst>
                                          <p:attrName>style.visibility</p:attrName>
                                        </p:attrNameLst>
                                      </p:cBhvr>
                                      <p:to>
                                        <p:strVal val="visible"/>
                                      </p:to>
                                    </p:set>
                                    <p:anim calcmode="lin" valueType="num">
                                      <p:cBhvr additive="repl">
                                        <p:cTn id="1819" dur="500" fill="hold"/>
                                        <p:tgtEl>
                                          <p:spTgt spid="2604"/>
                                        </p:tgtEl>
                                        <p:attrNameLst>
                                          <p:attrName>ppt_x</p:attrName>
                                        </p:attrNameLst>
                                      </p:cBhvr>
                                      <p:tavLst>
                                        <p:tav tm="0">
                                          <p:val>
                                            <p:strVal val="#ppt_x"/>
                                          </p:val>
                                        </p:tav>
                                        <p:tav tm="100000">
                                          <p:val>
                                            <p:strVal val="#ppt_x"/>
                                          </p:val>
                                        </p:tav>
                                      </p:tavLst>
                                    </p:anim>
                                    <p:anim calcmode="lin" valueType="num">
                                      <p:cBhvr additive="repl">
                                        <p:cTn id="1820" dur="500" fill="hold"/>
                                        <p:tgtEl>
                                          <p:spTgt spid="2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5" name="TextShape 1"/>
          <p:cNvSpPr txBox="1"/>
          <p:nvPr/>
        </p:nvSpPr>
        <p:spPr>
          <a:xfrm>
            <a:off x="304920" y="152280"/>
            <a:ext cx="8534160" cy="684000"/>
          </a:xfrm>
          <a:prstGeom prst="rect">
            <a:avLst/>
          </a:prstGeom>
          <a:noFill/>
          <a:ln>
            <a:noFill/>
          </a:ln>
        </p:spPr>
        <p:txBody>
          <a:bodyPr lIns="90360" rIns="90360" tIns="44280" bIns="44280" anchor="b"/>
          <a:p>
            <a:pPr>
              <a:lnSpc>
                <a:spcPct val="100000"/>
              </a:lnSpc>
            </a:pPr>
            <a:r>
              <a:rPr b="1" lang="en-US" sz="3200" spc="-1" strike="noStrike">
                <a:solidFill>
                  <a:srgbClr val="000000"/>
                </a:solidFill>
                <a:latin typeface="Arial"/>
                <a:ea typeface="ＭＳ Ｐゴシック"/>
              </a:rPr>
              <a:t>Hypothesis Testing Procedures</a:t>
            </a:r>
            <a:endParaRPr b="0" lang="en-US" sz="3200" spc="-1" strike="noStrike">
              <a:solidFill>
                <a:srgbClr val="000000"/>
              </a:solidFill>
              <a:latin typeface="Comic Sans MS"/>
            </a:endParaRPr>
          </a:p>
        </p:txBody>
      </p:sp>
      <p:sp>
        <p:nvSpPr>
          <p:cNvPr id="2606" name="CustomShape 2"/>
          <p:cNvSpPr/>
          <p:nvPr/>
        </p:nvSpPr>
        <p:spPr>
          <a:xfrm>
            <a:off x="5127480" y="5713560"/>
            <a:ext cx="3606480" cy="453960"/>
          </a:xfrm>
          <a:prstGeom prst="rect">
            <a:avLst/>
          </a:prstGeom>
          <a:noFill/>
          <a:ln>
            <a:noFill/>
          </a:ln>
        </p:spPr>
        <p:style>
          <a:lnRef idx="0"/>
          <a:fillRef idx="0"/>
          <a:effectRef idx="0"/>
          <a:fontRef idx="minor"/>
        </p:style>
        <p:txBody>
          <a:bodyPr lIns="90360" rIns="90360" tIns="44280" bIns="44280"/>
          <a:p>
            <a:pPr>
              <a:lnSpc>
                <a:spcPct val="100000"/>
              </a:lnSpc>
              <a:spcBef>
                <a:spcPts val="1199"/>
              </a:spcBef>
            </a:pPr>
            <a:r>
              <a:rPr b="1" lang="en-US" sz="2400" spc="-1" strike="noStrike">
                <a:solidFill>
                  <a:srgbClr val="575f6d"/>
                </a:solidFill>
                <a:latin typeface="Arial"/>
                <a:ea typeface="ＭＳ Ｐゴシック"/>
              </a:rPr>
              <a:t>Many More Tests Exist!</a:t>
            </a:r>
            <a:endParaRPr b="0" lang="en-US" sz="2400" spc="-1" strike="noStrike">
              <a:latin typeface="Arial"/>
            </a:endParaRPr>
          </a:p>
        </p:txBody>
      </p:sp>
      <p:pic>
        <p:nvPicPr>
          <p:cNvPr id="2607" name="" descr=""/>
          <p:cNvPicPr/>
          <p:nvPr/>
        </p:nvPicPr>
        <p:blipFill>
          <a:blip r:embed="rId1"/>
          <a:stretch/>
        </p:blipFill>
        <p:spPr>
          <a:xfrm>
            <a:off x="317520" y="1765440"/>
            <a:ext cx="8458200" cy="4432320"/>
          </a:xfrm>
          <a:prstGeom prst="rect">
            <a:avLst/>
          </a:prstGeom>
          <a:ln>
            <a:noFill/>
          </a:ln>
        </p:spPr>
      </p:pic>
    </p:spTree>
  </p:cSld>
  <p:transition>
    <p:wipe dir="r"/>
  </p:transition>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8" name="TextShape 1"/>
          <p:cNvSpPr txBox="1"/>
          <p:nvPr/>
        </p:nvSpPr>
        <p:spPr>
          <a:xfrm>
            <a:off x="304920" y="152280"/>
            <a:ext cx="8534160" cy="684000"/>
          </a:xfrm>
          <a:prstGeom prst="rect">
            <a:avLst/>
          </a:prstGeom>
          <a:noFill/>
          <a:ln>
            <a:noFill/>
          </a:ln>
        </p:spPr>
        <p:txBody>
          <a:bodyPr lIns="90360" rIns="90360" tIns="44280" bIns="44280" anchor="b"/>
          <a:p>
            <a:pPr>
              <a:lnSpc>
                <a:spcPct val="100000"/>
              </a:lnSpc>
            </a:pPr>
            <a:r>
              <a:rPr b="1" lang="en-US" sz="3200" spc="-1" strike="noStrike">
                <a:solidFill>
                  <a:srgbClr val="000000"/>
                </a:solidFill>
                <a:latin typeface="Arial"/>
                <a:ea typeface="ＭＳ Ｐゴシック"/>
              </a:rPr>
              <a:t>Parametric Test Procedures</a:t>
            </a:r>
            <a:endParaRPr b="0" lang="en-US" sz="3200" spc="-1" strike="noStrike">
              <a:solidFill>
                <a:srgbClr val="000000"/>
              </a:solidFill>
              <a:latin typeface="Comic Sans MS"/>
            </a:endParaRPr>
          </a:p>
        </p:txBody>
      </p:sp>
      <p:sp>
        <p:nvSpPr>
          <p:cNvPr id="2609" name="TextShape 2"/>
          <p:cNvSpPr txBox="1"/>
          <p:nvPr/>
        </p:nvSpPr>
        <p:spPr>
          <a:xfrm>
            <a:off x="166320" y="1828800"/>
            <a:ext cx="8686440" cy="4134960"/>
          </a:xfrm>
          <a:prstGeom prst="rect">
            <a:avLst/>
          </a:prstGeom>
          <a:noFill/>
          <a:ln>
            <a:noFill/>
          </a:ln>
        </p:spPr>
        <p:txBody>
          <a:bodyPr lIns="90360" rIns="90360" tIns="44280" bIns="44280"/>
          <a:p>
            <a:pPr marL="228600" indent="-228240">
              <a:lnSpc>
                <a:spcPct val="100000"/>
              </a:lnSpc>
            </a:pPr>
            <a:r>
              <a:rPr b="0" lang="en-US" sz="3200" spc="-1" strike="noStrike">
                <a:solidFill>
                  <a:srgbClr val="000000"/>
                </a:solidFill>
                <a:latin typeface="Arial"/>
                <a:ea typeface="ＭＳ Ｐゴシック"/>
              </a:rPr>
              <a:t>1.</a:t>
            </a: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Involve Population Parameters (Mean)</a:t>
            </a:r>
            <a:endParaRPr b="0" lang="en-US" sz="3200" spc="-1" strike="noStrike">
              <a:solidFill>
                <a:srgbClr val="000000"/>
              </a:solidFill>
              <a:latin typeface="Arial"/>
            </a:endParaRPr>
          </a:p>
          <a:p>
            <a:pPr marL="547560" indent="-228240">
              <a:lnSpc>
                <a:spcPct val="100000"/>
              </a:lnSpc>
            </a:pPr>
            <a:endParaRPr b="0" lang="en-US" sz="3200" spc="-1" strike="noStrike">
              <a:solidFill>
                <a:srgbClr val="000000"/>
              </a:solidFill>
              <a:latin typeface="Arial"/>
            </a:endParaRPr>
          </a:p>
          <a:p>
            <a:pPr marL="228600" indent="-228240">
              <a:lnSpc>
                <a:spcPct val="100000"/>
              </a:lnSpc>
              <a:spcBef>
                <a:spcPts val="961"/>
              </a:spcBef>
            </a:pPr>
            <a:r>
              <a:rPr b="0" lang="en-US" sz="3200" spc="-1" strike="noStrike">
                <a:solidFill>
                  <a:srgbClr val="000000"/>
                </a:solidFill>
                <a:latin typeface="Arial"/>
                <a:ea typeface="ＭＳ Ｐゴシック"/>
              </a:rPr>
              <a:t>2.</a:t>
            </a: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Have Stringent Assumptions </a:t>
            </a:r>
            <a:endParaRPr b="0" lang="en-US" sz="3200" spc="-1" strike="noStrike">
              <a:solidFill>
                <a:srgbClr val="000000"/>
              </a:solidFill>
              <a:latin typeface="Arial"/>
            </a:endParaRPr>
          </a:p>
          <a:p>
            <a:pPr marL="228600" indent="-228240">
              <a:lnSpc>
                <a:spcPct val="100000"/>
              </a:lnSpc>
              <a:spcBef>
                <a:spcPts val="961"/>
              </a:spcBef>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(Normality)</a:t>
            </a:r>
            <a:endParaRPr b="0" lang="en-US" sz="3200" spc="-1" strike="noStrike">
              <a:solidFill>
                <a:srgbClr val="000000"/>
              </a:solidFill>
              <a:latin typeface="Arial"/>
            </a:endParaRPr>
          </a:p>
          <a:p>
            <a:pPr marL="547560" indent="-228240">
              <a:lnSpc>
                <a:spcPct val="100000"/>
              </a:lnSpc>
            </a:pPr>
            <a:endParaRPr b="0" lang="en-US" sz="3200" spc="-1" strike="noStrike">
              <a:solidFill>
                <a:srgbClr val="000000"/>
              </a:solidFill>
              <a:latin typeface="Arial"/>
            </a:endParaRPr>
          </a:p>
          <a:p>
            <a:pPr marL="228600" indent="-228240">
              <a:lnSpc>
                <a:spcPct val="100000"/>
              </a:lnSpc>
              <a:spcBef>
                <a:spcPts val="961"/>
              </a:spcBef>
            </a:pPr>
            <a:r>
              <a:rPr b="0" lang="en-US" sz="3200" spc="-1" strike="noStrike">
                <a:solidFill>
                  <a:srgbClr val="000000"/>
                </a:solidFill>
                <a:latin typeface="Arial"/>
                <a:ea typeface="ＭＳ Ｐゴシック"/>
              </a:rPr>
              <a:t>3.</a:t>
            </a: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Examples: Z Test, t Test, </a:t>
            </a:r>
            <a:r>
              <a:rPr b="0" lang="en-US" sz="3200" spc="-1" strike="noStrike">
                <a:solidFill>
                  <a:srgbClr val="000000"/>
                </a:solidFill>
                <a:latin typeface="Symbol"/>
                <a:ea typeface="ＭＳ Ｐゴシック"/>
              </a:rPr>
              <a:t></a:t>
            </a:r>
            <a:r>
              <a:rPr b="0" lang="en-US" sz="3200" spc="-1" strike="noStrike" baseline="30000">
                <a:solidFill>
                  <a:srgbClr val="000000"/>
                </a:solidFill>
                <a:latin typeface="Arial"/>
                <a:ea typeface="ＭＳ Ｐゴシック"/>
              </a:rPr>
              <a:t>2</a:t>
            </a:r>
            <a:r>
              <a:rPr b="0" lang="en-US" sz="3200" spc="-1" strike="noStrike">
                <a:solidFill>
                  <a:srgbClr val="000000"/>
                </a:solidFill>
                <a:latin typeface="Arial"/>
                <a:ea typeface="ＭＳ Ｐゴシック"/>
              </a:rPr>
              <a:t> Test, </a:t>
            </a:r>
            <a:endParaRPr b="0" lang="en-US" sz="3200" spc="-1" strike="noStrike">
              <a:solidFill>
                <a:srgbClr val="000000"/>
              </a:solidFill>
              <a:latin typeface="Arial"/>
            </a:endParaRPr>
          </a:p>
          <a:p>
            <a:pPr marL="228600" indent="-228240">
              <a:lnSpc>
                <a:spcPct val="100000"/>
              </a:lnSpc>
              <a:spcBef>
                <a:spcPts val="961"/>
              </a:spcBef>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F test</a:t>
            </a:r>
            <a:endParaRPr b="0" lang="en-US" sz="3200" spc="-1" strike="noStrike">
              <a:solidFill>
                <a:srgbClr val="000000"/>
              </a:solidFill>
              <a:latin typeface="Arial"/>
            </a:endParaRPr>
          </a:p>
        </p:txBody>
      </p:sp>
    </p:spTree>
  </p:cSld>
  <p:transition>
    <p:wipe dir="r"/>
  </p:transition>
  <p:timing>
    <p:tnLst>
      <p:par>
        <p:cTn id="1821" dur="indefinite" restart="never" nodeType="tmRoot">
          <p:childTnLst>
            <p:seq>
              <p:cTn id="1822" dur="indefinite" nodeType="mainSeq">
                <p:childTnLst>
                  <p:par>
                    <p:cTn id="1823" nodeType="clickEffect" fill="hold">
                      <p:stCondLst>
                        <p:cond delay="indefinite"/>
                      </p:stCondLst>
                      <p:childTnLst>
                        <p:par>
                          <p:cTn id="1824" nodeType="withEffect" fill="hold">
                            <p:stCondLst>
                              <p:cond delay="0"/>
                            </p:stCondLst>
                            <p:childTnLst>
                              <p:par>
                                <p:cTn id="1825" nodeType="clickEffect" fill="hold" presetClass="entr" presetID="22" presetSubtype="8">
                                  <p:stCondLst>
                                    <p:cond delay="0"/>
                                  </p:stCondLst>
                                  <p:childTnLst>
                                    <p:set>
                                      <p:cBhvr>
                                        <p:cTn id="1826" dur="1" fill="hold">
                                          <p:stCondLst>
                                            <p:cond delay="0"/>
                                          </p:stCondLst>
                                        </p:cTn>
                                        <p:tgtEl>
                                          <p:spTgt spid="2609">
                                            <p:txEl>
                                              <p:pRg st="0" end="0"/>
                                            </p:txEl>
                                          </p:spTgt>
                                        </p:tgtEl>
                                        <p:attrNameLst>
                                          <p:attrName>style.visibility</p:attrName>
                                        </p:attrNameLst>
                                      </p:cBhvr>
                                      <p:to>
                                        <p:strVal val="visible"/>
                                      </p:to>
                                    </p:set>
                                    <p:animEffect filter="wipe(left)" transition="in">
                                      <p:cBhvr additive="repl">
                                        <p:cTn id="1827" dur="500"/>
                                        <p:tgtEl>
                                          <p:spTgt spid="2609">
                                            <p:txEl>
                                              <p:pRg st="0" end="0"/>
                                            </p:txEl>
                                          </p:spTgt>
                                        </p:tgtEl>
                                      </p:cBhvr>
                                    </p:animEffect>
                                    <p:animClr clrSpc="rgb">
                                      <p:cBhvr>
                                        <p:cTn id="1828" dur="1" fill="hold"/>
                                        <p:tgtEl>
                                          <p:spTgt spid="2609">
                                            <p:txEl>
                                              <p:pRg st="0" end="0"/>
                                            </p:txEl>
                                          </p:spTgt>
                                        </p:tgtEl>
                                        <p:attrNameLst/>
                                      </p:cBhvr>
                                      <p:to>
                                        <a:srgbClr val="3b435b"/>
                                      </p:to>
                                    </p:animClr>
                                  </p:childTnLst>
                                </p:cTn>
                              </p:par>
                            </p:childTnLst>
                          </p:cTn>
                        </p:par>
                      </p:childTnLst>
                    </p:cTn>
                  </p:par>
                  <p:par>
                    <p:cTn id="1829" nodeType="clickEffect" fill="hold">
                      <p:stCondLst>
                        <p:cond delay="indefinite"/>
                      </p:stCondLst>
                      <p:childTnLst>
                        <p:par>
                          <p:cTn id="1830" nodeType="withEffect" fill="hold">
                            <p:stCondLst>
                              <p:cond delay="0"/>
                            </p:stCondLst>
                            <p:childTnLst>
                              <p:par>
                                <p:cTn id="1831" nodeType="clickEffect" fill="hold" presetClass="entr" presetID="22" presetSubtype="8">
                                  <p:stCondLst>
                                    <p:cond delay="0"/>
                                  </p:stCondLst>
                                  <p:childTnLst>
                                    <p:set>
                                      <p:cBhvr>
                                        <p:cTn id="1832" dur="1" fill="hold">
                                          <p:stCondLst>
                                            <p:cond delay="0"/>
                                          </p:stCondLst>
                                        </p:cTn>
                                        <p:tgtEl>
                                          <p:spTgt spid="2609">
                                            <p:txEl>
                                              <p:pRg st="2" end="2"/>
                                            </p:txEl>
                                          </p:spTgt>
                                        </p:tgtEl>
                                        <p:attrNameLst>
                                          <p:attrName>style.visibility</p:attrName>
                                        </p:attrNameLst>
                                      </p:cBhvr>
                                      <p:to>
                                        <p:strVal val="visible"/>
                                      </p:to>
                                    </p:set>
                                    <p:animEffect filter="wipe(left)" transition="in">
                                      <p:cBhvr additive="repl">
                                        <p:cTn id="1833" dur="500"/>
                                        <p:tgtEl>
                                          <p:spTgt spid="2609">
                                            <p:txEl>
                                              <p:pRg st="2" end="2"/>
                                            </p:txEl>
                                          </p:spTgt>
                                        </p:tgtEl>
                                      </p:cBhvr>
                                    </p:animEffect>
                                    <p:animClr clrSpc="rgb">
                                      <p:cBhvr>
                                        <p:cTn id="1834" dur="1" fill="hold"/>
                                        <p:tgtEl>
                                          <p:spTgt spid="2609">
                                            <p:txEl>
                                              <p:pRg st="2" end="2"/>
                                            </p:txEl>
                                          </p:spTgt>
                                        </p:tgtEl>
                                        <p:attrNameLst/>
                                      </p:cBhvr>
                                      <p:to>
                                        <a:srgbClr val="3b435b"/>
                                      </p:to>
                                    </p:animClr>
                                  </p:childTnLst>
                                </p:cTn>
                              </p:par>
                            </p:childTnLst>
                          </p:cTn>
                        </p:par>
                      </p:childTnLst>
                    </p:cTn>
                  </p:par>
                  <p:par>
                    <p:cTn id="1835" nodeType="clickEffect" fill="hold">
                      <p:stCondLst>
                        <p:cond delay="indefinite"/>
                      </p:stCondLst>
                      <p:childTnLst>
                        <p:par>
                          <p:cTn id="1836" nodeType="withEffect" fill="hold">
                            <p:stCondLst>
                              <p:cond delay="0"/>
                            </p:stCondLst>
                            <p:childTnLst>
                              <p:par>
                                <p:cTn id="1837" nodeType="clickEffect" fill="hold" presetClass="entr" presetID="22" presetSubtype="8">
                                  <p:stCondLst>
                                    <p:cond delay="0"/>
                                  </p:stCondLst>
                                  <p:childTnLst>
                                    <p:set>
                                      <p:cBhvr>
                                        <p:cTn id="1838" dur="1" fill="hold">
                                          <p:stCondLst>
                                            <p:cond delay="0"/>
                                          </p:stCondLst>
                                        </p:cTn>
                                        <p:tgtEl>
                                          <p:spTgt spid="2609">
                                            <p:txEl>
                                              <p:pRg st="3" end="3"/>
                                            </p:txEl>
                                          </p:spTgt>
                                        </p:tgtEl>
                                        <p:attrNameLst>
                                          <p:attrName>style.visibility</p:attrName>
                                        </p:attrNameLst>
                                      </p:cBhvr>
                                      <p:to>
                                        <p:strVal val="visible"/>
                                      </p:to>
                                    </p:set>
                                    <p:animEffect filter="wipe(left)" transition="in">
                                      <p:cBhvr additive="repl">
                                        <p:cTn id="1839" dur="500"/>
                                        <p:tgtEl>
                                          <p:spTgt spid="2609">
                                            <p:txEl>
                                              <p:pRg st="3" end="3"/>
                                            </p:txEl>
                                          </p:spTgt>
                                        </p:tgtEl>
                                      </p:cBhvr>
                                    </p:animEffect>
                                    <p:animClr clrSpc="rgb">
                                      <p:cBhvr>
                                        <p:cTn id="1840" dur="1" fill="hold"/>
                                        <p:tgtEl>
                                          <p:spTgt spid="2609">
                                            <p:txEl>
                                              <p:pRg st="3" end="3"/>
                                            </p:txEl>
                                          </p:spTgt>
                                        </p:tgtEl>
                                        <p:attrNameLst/>
                                      </p:cBhvr>
                                      <p:to>
                                        <a:srgbClr val="3b435b"/>
                                      </p:to>
                                    </p:animClr>
                                  </p:childTnLst>
                                </p:cTn>
                              </p:par>
                            </p:childTnLst>
                          </p:cTn>
                        </p:par>
                      </p:childTnLst>
                    </p:cTn>
                  </p:par>
                  <p:par>
                    <p:cTn id="1841" nodeType="clickEffect" fill="hold">
                      <p:stCondLst>
                        <p:cond delay="indefinite"/>
                      </p:stCondLst>
                      <p:childTnLst>
                        <p:par>
                          <p:cTn id="1842" nodeType="withEffect" fill="hold">
                            <p:stCondLst>
                              <p:cond delay="0"/>
                            </p:stCondLst>
                            <p:childTnLst>
                              <p:par>
                                <p:cTn id="1843" nodeType="clickEffect" fill="hold" presetClass="entr" presetID="22" presetSubtype="8">
                                  <p:stCondLst>
                                    <p:cond delay="0"/>
                                  </p:stCondLst>
                                  <p:childTnLst>
                                    <p:set>
                                      <p:cBhvr>
                                        <p:cTn id="1844" dur="1" fill="hold">
                                          <p:stCondLst>
                                            <p:cond delay="0"/>
                                          </p:stCondLst>
                                        </p:cTn>
                                        <p:tgtEl>
                                          <p:spTgt spid="2609">
                                            <p:txEl>
                                              <p:pRg st="5" end="5"/>
                                            </p:txEl>
                                          </p:spTgt>
                                        </p:tgtEl>
                                        <p:attrNameLst>
                                          <p:attrName>style.visibility</p:attrName>
                                        </p:attrNameLst>
                                      </p:cBhvr>
                                      <p:to>
                                        <p:strVal val="visible"/>
                                      </p:to>
                                    </p:set>
                                    <p:animEffect filter="wipe(left)" transition="in">
                                      <p:cBhvr additive="repl">
                                        <p:cTn id="1845" dur="500"/>
                                        <p:tgtEl>
                                          <p:spTgt spid="2609">
                                            <p:txEl>
                                              <p:pRg st="5" end="5"/>
                                            </p:txEl>
                                          </p:spTgt>
                                        </p:tgtEl>
                                      </p:cBhvr>
                                    </p:animEffect>
                                    <p:animClr clrSpc="rgb">
                                      <p:cBhvr>
                                        <p:cTn id="1846" dur="1" fill="hold"/>
                                        <p:tgtEl>
                                          <p:spTgt spid="2609">
                                            <p:txEl>
                                              <p:pRg st="5" end="5"/>
                                            </p:txEl>
                                          </p:spTgt>
                                        </p:tgtEl>
                                        <p:attrNameLst/>
                                      </p:cBhvr>
                                      <p:to>
                                        <a:srgbClr val="3b435b"/>
                                      </p:to>
                                    </p:animClr>
                                  </p:childTnLst>
                                </p:cTn>
                              </p:par>
                            </p:childTnLst>
                          </p:cTn>
                        </p:par>
                      </p:childTnLst>
                    </p:cTn>
                  </p:par>
                  <p:par>
                    <p:cTn id="1847" nodeType="clickEffect" fill="hold">
                      <p:stCondLst>
                        <p:cond delay="indefinite"/>
                      </p:stCondLst>
                      <p:childTnLst>
                        <p:par>
                          <p:cTn id="1848" nodeType="withEffect" fill="hold">
                            <p:stCondLst>
                              <p:cond delay="0"/>
                            </p:stCondLst>
                            <p:childTnLst>
                              <p:par>
                                <p:cTn id="1849" nodeType="clickEffect" fill="hold" presetClass="entr" presetID="22" presetSubtype="8">
                                  <p:stCondLst>
                                    <p:cond delay="0"/>
                                  </p:stCondLst>
                                  <p:childTnLst>
                                    <p:set>
                                      <p:cBhvr>
                                        <p:cTn id="1850" dur="1" fill="hold">
                                          <p:stCondLst>
                                            <p:cond delay="0"/>
                                          </p:stCondLst>
                                        </p:cTn>
                                        <p:tgtEl>
                                          <p:spTgt spid="2609">
                                            <p:txEl>
                                              <p:pRg st="6" end="6"/>
                                            </p:txEl>
                                          </p:spTgt>
                                        </p:tgtEl>
                                        <p:attrNameLst>
                                          <p:attrName>style.visibility</p:attrName>
                                        </p:attrNameLst>
                                      </p:cBhvr>
                                      <p:to>
                                        <p:strVal val="visible"/>
                                      </p:to>
                                    </p:set>
                                    <p:animEffect filter="wipe(left)" transition="in">
                                      <p:cBhvr additive="repl">
                                        <p:cTn id="1851" dur="500"/>
                                        <p:tgtEl>
                                          <p:spTgt spid="2609">
                                            <p:txEl>
                                              <p:pRg st="6" end="6"/>
                                            </p:txEl>
                                          </p:spTgt>
                                        </p:tgtEl>
                                      </p:cBhvr>
                                    </p:animEffect>
                                    <p:animClr clrSpc="rgb">
                                      <p:cBhvr>
                                        <p:cTn id="1852" dur="1" fill="hold"/>
                                        <p:tgtEl>
                                          <p:spTgt spid="2609">
                                            <p:txEl>
                                              <p:pRg st="6" end="6"/>
                                            </p:txEl>
                                          </p:spTgt>
                                        </p:tgtEl>
                                        <p:attrNameLst/>
                                      </p:cBhvr>
                                      <p:to>
                                        <a:srgbClr val="3b435b"/>
                                      </p:to>
                                    </p:animClr>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0" name="TextShape 1"/>
          <p:cNvSpPr txBox="1"/>
          <p:nvPr/>
        </p:nvSpPr>
        <p:spPr>
          <a:xfrm>
            <a:off x="1676520" y="152280"/>
            <a:ext cx="7086240" cy="1142640"/>
          </a:xfrm>
          <a:prstGeom prst="rect">
            <a:avLst/>
          </a:prstGeom>
          <a:noFill/>
          <a:ln>
            <a:noFill/>
          </a:ln>
        </p:spPr>
        <p:txBody>
          <a:bodyPr lIns="90360" rIns="90360" tIns="44280" bIns="44280" anchor="b"/>
          <a:p>
            <a:pPr>
              <a:lnSpc>
                <a:spcPct val="100000"/>
              </a:lnSpc>
            </a:pPr>
            <a:r>
              <a:rPr b="1" lang="en-US" sz="3200" spc="-1" strike="noStrike">
                <a:solidFill>
                  <a:srgbClr val="000000"/>
                </a:solidFill>
                <a:latin typeface="Arial"/>
                <a:ea typeface="ＭＳ Ｐゴシック"/>
              </a:rPr>
              <a:t>Nonparametric Test Procedures</a:t>
            </a:r>
            <a:endParaRPr b="0" lang="en-US" sz="3200" spc="-1" strike="noStrike">
              <a:solidFill>
                <a:srgbClr val="000000"/>
              </a:solidFill>
              <a:latin typeface="Comic Sans MS"/>
            </a:endParaRPr>
          </a:p>
        </p:txBody>
      </p:sp>
      <p:sp>
        <p:nvSpPr>
          <p:cNvPr id="2611" name="TextShape 2"/>
          <p:cNvSpPr txBox="1"/>
          <p:nvPr/>
        </p:nvSpPr>
        <p:spPr>
          <a:xfrm>
            <a:off x="380880" y="1828800"/>
            <a:ext cx="8076960" cy="4390560"/>
          </a:xfrm>
          <a:prstGeom prst="rect">
            <a:avLst/>
          </a:prstGeom>
          <a:noFill/>
          <a:ln>
            <a:noFill/>
          </a:ln>
        </p:spPr>
        <p:txBody>
          <a:bodyPr lIns="90360" rIns="90360" tIns="44280" bIns="44280"/>
          <a:p>
            <a:pPr marL="228600" indent="-228240">
              <a:lnSpc>
                <a:spcPct val="100000"/>
              </a:lnSpc>
            </a:pPr>
            <a:r>
              <a:rPr b="0" lang="en-US" sz="3200" spc="-1" strike="noStrike">
                <a:solidFill>
                  <a:srgbClr val="000000"/>
                </a:solidFill>
                <a:latin typeface="Arial"/>
                <a:ea typeface="ＭＳ Ｐゴシック"/>
              </a:rPr>
              <a:t>1.</a:t>
            </a: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Do Not Involve Population Parameters</a:t>
            </a:r>
            <a:endParaRPr b="0" lang="en-US" sz="3200" spc="-1" strike="noStrike">
              <a:solidFill>
                <a:srgbClr val="000000"/>
              </a:solidFill>
              <a:latin typeface="Arial"/>
            </a:endParaRPr>
          </a:p>
          <a:p>
            <a:pPr marL="547560" indent="-228240">
              <a:lnSpc>
                <a:spcPct val="10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Example: Probability Distributions, Independence</a:t>
            </a:r>
            <a:endParaRPr b="0" lang="en-US" sz="2400" spc="-1" strike="noStrike">
              <a:solidFill>
                <a:srgbClr val="000000"/>
              </a:solidFill>
              <a:latin typeface="Arial"/>
            </a:endParaRPr>
          </a:p>
          <a:p>
            <a:pPr marL="547560" indent="-228240">
              <a:lnSpc>
                <a:spcPct val="100000"/>
              </a:lnSpc>
            </a:pPr>
            <a:endParaRPr b="0" lang="en-US" sz="2400" spc="-1" strike="noStrike">
              <a:solidFill>
                <a:srgbClr val="000000"/>
              </a:solidFill>
              <a:latin typeface="Arial"/>
            </a:endParaRPr>
          </a:p>
          <a:p>
            <a:pPr marL="228600" indent="-228240">
              <a:lnSpc>
                <a:spcPct val="100000"/>
              </a:lnSpc>
              <a:spcBef>
                <a:spcPts val="961"/>
              </a:spcBef>
            </a:pPr>
            <a:r>
              <a:rPr b="0" lang="en-US" sz="3200" spc="-1" strike="noStrike">
                <a:solidFill>
                  <a:srgbClr val="000000"/>
                </a:solidFill>
                <a:latin typeface="Arial"/>
                <a:ea typeface="ＭＳ Ｐゴシック"/>
              </a:rPr>
              <a:t>2.</a:t>
            </a: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Data Measured on Any Scale (</a:t>
            </a:r>
            <a:r>
              <a:rPr b="0" lang="en-US" sz="2800" spc="-1" strike="noStrike">
                <a:solidFill>
                  <a:srgbClr val="000000"/>
                </a:solidFill>
                <a:latin typeface="Arial"/>
                <a:ea typeface="ＭＳ Ｐゴシック"/>
              </a:rPr>
              <a:t>Ratio or </a:t>
            </a: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Interval, Ordinal or Nominal)</a:t>
            </a:r>
            <a:endParaRPr b="0" lang="en-US" sz="2800" spc="-1" strike="noStrike">
              <a:solidFill>
                <a:srgbClr val="000000"/>
              </a:solidFill>
              <a:latin typeface="Arial"/>
            </a:endParaRPr>
          </a:p>
          <a:p>
            <a:pPr marL="822240" indent="-182160">
              <a:lnSpc>
                <a:spcPct val="100000"/>
              </a:lnSpc>
            </a:pPr>
            <a:endParaRPr b="0" lang="en-US" sz="2800" spc="-1" strike="noStrike">
              <a:solidFill>
                <a:srgbClr val="000000"/>
              </a:solidFill>
              <a:latin typeface="Arial"/>
            </a:endParaRPr>
          </a:p>
          <a:p>
            <a:pPr marL="228600" indent="-228240">
              <a:lnSpc>
                <a:spcPct val="100000"/>
              </a:lnSpc>
              <a:spcBef>
                <a:spcPts val="961"/>
              </a:spcBef>
            </a:pPr>
            <a:r>
              <a:rPr b="0" lang="en-US" sz="3200" spc="-1" strike="noStrike">
                <a:solidFill>
                  <a:srgbClr val="000000"/>
                </a:solidFill>
                <a:latin typeface="Arial"/>
                <a:ea typeface="ＭＳ Ｐゴシック"/>
              </a:rPr>
              <a:t>3.</a:t>
            </a: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Example: Wilcoxon Rank Sum Test</a:t>
            </a:r>
            <a:endParaRPr b="0" lang="en-US" sz="3200" spc="-1" strike="noStrike">
              <a:solidFill>
                <a:srgbClr val="000000"/>
              </a:solidFill>
              <a:latin typeface="Arial"/>
            </a:endParaRPr>
          </a:p>
        </p:txBody>
      </p:sp>
    </p:spTree>
  </p:cSld>
  <p:transition>
    <p:wipe dir="r"/>
  </p:transition>
  <p:timing>
    <p:tnLst>
      <p:par>
        <p:cTn id="1853" dur="indefinite" restart="never" nodeType="tmRoot">
          <p:childTnLst>
            <p:seq>
              <p:cTn id="1854" dur="indefinite" nodeType="mainSeq">
                <p:childTnLst>
                  <p:par>
                    <p:cTn id="1855" nodeType="clickEffect" fill="hold">
                      <p:stCondLst>
                        <p:cond delay="indefinite"/>
                      </p:stCondLst>
                      <p:childTnLst>
                        <p:par>
                          <p:cTn id="1856" nodeType="withEffect" fill="hold">
                            <p:stCondLst>
                              <p:cond delay="0"/>
                            </p:stCondLst>
                            <p:childTnLst>
                              <p:par>
                                <p:cTn id="1857" nodeType="clickEffect" fill="hold" presetClass="entr" presetID="22" presetSubtype="8">
                                  <p:stCondLst>
                                    <p:cond delay="0"/>
                                  </p:stCondLst>
                                  <p:childTnLst>
                                    <p:set>
                                      <p:cBhvr>
                                        <p:cTn id="1858" dur="1" fill="hold">
                                          <p:stCondLst>
                                            <p:cond delay="0"/>
                                          </p:stCondLst>
                                        </p:cTn>
                                        <p:tgtEl>
                                          <p:spTgt spid="2611">
                                            <p:txEl>
                                              <p:pRg st="0" end="0"/>
                                            </p:txEl>
                                          </p:spTgt>
                                        </p:tgtEl>
                                        <p:attrNameLst>
                                          <p:attrName>style.visibility</p:attrName>
                                        </p:attrNameLst>
                                      </p:cBhvr>
                                      <p:to>
                                        <p:strVal val="visible"/>
                                      </p:to>
                                    </p:set>
                                    <p:animEffect filter="wipe(left)" transition="in">
                                      <p:cBhvr additive="repl">
                                        <p:cTn id="1859" dur="500"/>
                                        <p:tgtEl>
                                          <p:spTgt spid="2611">
                                            <p:txEl>
                                              <p:pRg st="0" end="0"/>
                                            </p:txEl>
                                          </p:spTgt>
                                        </p:tgtEl>
                                      </p:cBhvr>
                                    </p:animEffect>
                                    <p:animClr clrSpc="rgb">
                                      <p:cBhvr>
                                        <p:cTn id="1860" dur="1" fill="hold"/>
                                        <p:tgtEl>
                                          <p:spTgt spid="2611">
                                            <p:txEl>
                                              <p:pRg st="0" end="0"/>
                                            </p:txEl>
                                          </p:spTgt>
                                        </p:tgtEl>
                                        <p:attrNameLst/>
                                      </p:cBhvr>
                                      <p:to>
                                        <a:srgbClr val="3b435b"/>
                                      </p:to>
                                    </p:animClr>
                                  </p:childTnLst>
                                </p:cTn>
                              </p:par>
                              <p:par>
                                <p:cTn id="1861" nodeType="withEffect" fill="hold" presetClass="entr" presetID="22" presetSubtype="8">
                                  <p:stCondLst>
                                    <p:cond delay="0"/>
                                  </p:stCondLst>
                                  <p:childTnLst>
                                    <p:set>
                                      <p:cBhvr>
                                        <p:cTn id="1862" dur="1" fill="hold">
                                          <p:stCondLst>
                                            <p:cond delay="0"/>
                                          </p:stCondLst>
                                        </p:cTn>
                                        <p:tgtEl>
                                          <p:spTgt spid="2611">
                                            <p:txEl>
                                              <p:pRg st="1" end="1"/>
                                            </p:txEl>
                                          </p:spTgt>
                                        </p:tgtEl>
                                        <p:attrNameLst>
                                          <p:attrName>style.visibility</p:attrName>
                                        </p:attrNameLst>
                                      </p:cBhvr>
                                      <p:to>
                                        <p:strVal val="visible"/>
                                      </p:to>
                                    </p:set>
                                    <p:animEffect filter="wipe(left)" transition="in">
                                      <p:cBhvr additive="repl">
                                        <p:cTn id="1863" dur="500"/>
                                        <p:tgtEl>
                                          <p:spTgt spid="2611">
                                            <p:txEl>
                                              <p:pRg st="1" end="1"/>
                                            </p:txEl>
                                          </p:spTgt>
                                        </p:tgtEl>
                                      </p:cBhvr>
                                    </p:animEffect>
                                    <p:animClr clrSpc="rgb">
                                      <p:cBhvr>
                                        <p:cTn id="1864" dur="1" fill="hold"/>
                                        <p:tgtEl>
                                          <p:spTgt spid="2611">
                                            <p:txEl>
                                              <p:pRg st="1" end="1"/>
                                            </p:txEl>
                                          </p:spTgt>
                                        </p:tgtEl>
                                        <p:attrNameLst/>
                                      </p:cBhvr>
                                      <p:to>
                                        <a:srgbClr val="3b435b"/>
                                      </p:to>
                                    </p:animClr>
                                  </p:childTnLst>
                                </p:cTn>
                              </p:par>
                            </p:childTnLst>
                          </p:cTn>
                        </p:par>
                      </p:childTnLst>
                    </p:cTn>
                  </p:par>
                  <p:par>
                    <p:cTn id="1865" nodeType="clickEffect" fill="hold">
                      <p:stCondLst>
                        <p:cond delay="indefinite"/>
                      </p:stCondLst>
                      <p:childTnLst>
                        <p:par>
                          <p:cTn id="1866" nodeType="withEffect" fill="hold">
                            <p:stCondLst>
                              <p:cond delay="0"/>
                            </p:stCondLst>
                            <p:childTnLst>
                              <p:par>
                                <p:cTn id="1867" nodeType="clickEffect" fill="hold" presetClass="entr" presetID="22" presetSubtype="8">
                                  <p:stCondLst>
                                    <p:cond delay="0"/>
                                  </p:stCondLst>
                                  <p:childTnLst>
                                    <p:set>
                                      <p:cBhvr>
                                        <p:cTn id="1868" dur="1" fill="hold">
                                          <p:stCondLst>
                                            <p:cond delay="0"/>
                                          </p:stCondLst>
                                        </p:cTn>
                                        <p:tgtEl>
                                          <p:spTgt spid="2611">
                                            <p:txEl>
                                              <p:pRg st="3" end="3"/>
                                            </p:txEl>
                                          </p:spTgt>
                                        </p:tgtEl>
                                        <p:attrNameLst>
                                          <p:attrName>style.visibility</p:attrName>
                                        </p:attrNameLst>
                                      </p:cBhvr>
                                      <p:to>
                                        <p:strVal val="visible"/>
                                      </p:to>
                                    </p:set>
                                    <p:animEffect filter="wipe(left)" transition="in">
                                      <p:cBhvr additive="repl">
                                        <p:cTn id="1869" dur="500"/>
                                        <p:tgtEl>
                                          <p:spTgt spid="2611">
                                            <p:txEl>
                                              <p:pRg st="3" end="3"/>
                                            </p:txEl>
                                          </p:spTgt>
                                        </p:tgtEl>
                                      </p:cBhvr>
                                    </p:animEffect>
                                    <p:animClr clrSpc="rgb">
                                      <p:cBhvr>
                                        <p:cTn id="1870" dur="1" fill="hold"/>
                                        <p:tgtEl>
                                          <p:spTgt spid="2611">
                                            <p:txEl>
                                              <p:pRg st="3" end="3"/>
                                            </p:txEl>
                                          </p:spTgt>
                                        </p:tgtEl>
                                        <p:attrNameLst/>
                                      </p:cBhvr>
                                      <p:to>
                                        <a:srgbClr val="3b435b"/>
                                      </p:to>
                                    </p:animClr>
                                  </p:childTnLst>
                                </p:cTn>
                              </p:par>
                            </p:childTnLst>
                          </p:cTn>
                        </p:par>
                      </p:childTnLst>
                    </p:cTn>
                  </p:par>
                  <p:par>
                    <p:cTn id="1871" nodeType="clickEffect" fill="hold">
                      <p:stCondLst>
                        <p:cond delay="indefinite"/>
                      </p:stCondLst>
                      <p:childTnLst>
                        <p:par>
                          <p:cTn id="1872" nodeType="withEffect" fill="hold">
                            <p:stCondLst>
                              <p:cond delay="0"/>
                            </p:stCondLst>
                            <p:childTnLst>
                              <p:par>
                                <p:cTn id="1873" nodeType="clickEffect" fill="hold" presetClass="entr" presetID="22" presetSubtype="8">
                                  <p:stCondLst>
                                    <p:cond delay="0"/>
                                  </p:stCondLst>
                                  <p:childTnLst>
                                    <p:set>
                                      <p:cBhvr>
                                        <p:cTn id="1874" dur="1" fill="hold">
                                          <p:stCondLst>
                                            <p:cond delay="0"/>
                                          </p:stCondLst>
                                        </p:cTn>
                                        <p:tgtEl>
                                          <p:spTgt spid="2611">
                                            <p:txEl>
                                              <p:pRg st="5" end="5"/>
                                            </p:txEl>
                                          </p:spTgt>
                                        </p:tgtEl>
                                        <p:attrNameLst>
                                          <p:attrName>style.visibility</p:attrName>
                                        </p:attrNameLst>
                                      </p:cBhvr>
                                      <p:to>
                                        <p:strVal val="visible"/>
                                      </p:to>
                                    </p:set>
                                    <p:animEffect filter="wipe(left)" transition="in">
                                      <p:cBhvr additive="repl">
                                        <p:cTn id="1875" dur="500"/>
                                        <p:tgtEl>
                                          <p:spTgt spid="2611">
                                            <p:txEl>
                                              <p:pRg st="5" end="5"/>
                                            </p:txEl>
                                          </p:spTgt>
                                        </p:tgtEl>
                                      </p:cBhvr>
                                    </p:animEffect>
                                    <p:animClr clrSpc="rgb">
                                      <p:cBhvr>
                                        <p:cTn id="1876" dur="1" fill="hold"/>
                                        <p:tgtEl>
                                          <p:spTgt spid="2611">
                                            <p:txEl>
                                              <p:pRg st="5" end="5"/>
                                            </p:txEl>
                                          </p:spTgt>
                                        </p:tgtEl>
                                        <p:attrNameLst/>
                                      </p:cBhvr>
                                      <p:to>
                                        <a:srgbClr val="3b435b"/>
                                      </p:to>
                                    </p:animClr>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2" name="TextShape 1"/>
          <p:cNvSpPr txBox="1"/>
          <p:nvPr/>
        </p:nvSpPr>
        <p:spPr>
          <a:xfrm>
            <a:off x="1676520" y="152280"/>
            <a:ext cx="7162560" cy="1142640"/>
          </a:xfrm>
          <a:prstGeom prst="rect">
            <a:avLst/>
          </a:prstGeom>
          <a:noFill/>
          <a:ln>
            <a:noFill/>
          </a:ln>
        </p:spPr>
        <p:txBody>
          <a:bodyPr lIns="90360" rIns="90360" tIns="44280" bIns="44280" anchor="b"/>
          <a:p>
            <a:pPr algn="ctr">
              <a:lnSpc>
                <a:spcPct val="100000"/>
              </a:lnSpc>
            </a:pPr>
            <a:r>
              <a:rPr b="1" lang="en-GB" sz="3200" spc="-1" strike="noStrike">
                <a:solidFill>
                  <a:srgbClr val="000000"/>
                </a:solidFill>
                <a:latin typeface="Arial"/>
                <a:ea typeface="ＭＳ Ｐゴシック"/>
              </a:rPr>
              <a:t>Advantages of Nonparametric Tests</a:t>
            </a:r>
            <a:endParaRPr b="0" lang="en-GB" sz="3200" spc="-1" strike="noStrike">
              <a:solidFill>
                <a:srgbClr val="000000"/>
              </a:solidFill>
              <a:latin typeface="Arial"/>
            </a:endParaRPr>
          </a:p>
        </p:txBody>
      </p:sp>
      <p:sp>
        <p:nvSpPr>
          <p:cNvPr id="2613" name="TextShape 2"/>
          <p:cNvSpPr txBox="1"/>
          <p:nvPr/>
        </p:nvSpPr>
        <p:spPr>
          <a:xfrm>
            <a:off x="457200" y="1600200"/>
            <a:ext cx="5832000" cy="4525560"/>
          </a:xfrm>
          <a:prstGeom prst="rect">
            <a:avLst/>
          </a:prstGeom>
          <a:noFill/>
          <a:ln>
            <a:noFill/>
          </a:ln>
        </p:spPr>
        <p:txBody>
          <a:bodyPr lIns="90360" rIns="90360" tIns="44280" bIns="44280"/>
          <a:p>
            <a:pPr marL="228600" indent="-228240" algn="just">
              <a:lnSpc>
                <a:spcPct val="100000"/>
              </a:lnSpc>
              <a:spcBef>
                <a:spcPts val="839"/>
              </a:spcBef>
            </a:pPr>
            <a:r>
              <a:rPr b="0" lang="en-GB" sz="2800" spc="-1" strike="noStrike">
                <a:solidFill>
                  <a:srgbClr val="000000"/>
                </a:solidFill>
                <a:latin typeface="Arial"/>
                <a:ea typeface="ＭＳ Ｐゴシック"/>
              </a:rPr>
              <a:t>1.</a:t>
            </a: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Used With All Scales</a:t>
            </a:r>
            <a:endParaRPr b="0" lang="en-GB" sz="2800" spc="-1" strike="noStrike">
              <a:solidFill>
                <a:srgbClr val="000000"/>
              </a:solidFill>
              <a:latin typeface="Arial"/>
            </a:endParaRPr>
          </a:p>
          <a:p>
            <a:pPr marL="228600" indent="-228240" algn="just">
              <a:lnSpc>
                <a:spcPct val="100000"/>
              </a:lnSpc>
              <a:spcBef>
                <a:spcPts val="839"/>
              </a:spcBef>
            </a:pPr>
            <a:r>
              <a:rPr b="0" lang="en-GB" sz="2800" spc="-1" strike="noStrike">
                <a:solidFill>
                  <a:srgbClr val="000000"/>
                </a:solidFill>
                <a:latin typeface="Arial"/>
                <a:ea typeface="ＭＳ Ｐゴシック"/>
              </a:rPr>
              <a:t>2.</a:t>
            </a: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Easier to Compute</a:t>
            </a:r>
            <a:endParaRPr b="0" lang="en-GB" sz="2800" spc="-1" strike="noStrike">
              <a:solidFill>
                <a:srgbClr val="000000"/>
              </a:solidFill>
              <a:latin typeface="Arial"/>
            </a:endParaRPr>
          </a:p>
          <a:p>
            <a:pPr marL="228600" indent="-228240" algn="just">
              <a:lnSpc>
                <a:spcPct val="100000"/>
              </a:lnSpc>
              <a:spcBef>
                <a:spcPts val="839"/>
              </a:spcBef>
            </a:pPr>
            <a:r>
              <a:rPr b="0" lang="en-GB" sz="2800" spc="-1" strike="noStrike">
                <a:solidFill>
                  <a:srgbClr val="000000"/>
                </a:solidFill>
                <a:latin typeface="Arial"/>
                <a:ea typeface="ＭＳ Ｐゴシック"/>
              </a:rPr>
              <a:t>3.</a:t>
            </a: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Make Fewer Assumptions</a:t>
            </a:r>
            <a:endParaRPr b="0" lang="en-GB" sz="2800" spc="-1" strike="noStrike">
              <a:solidFill>
                <a:srgbClr val="000000"/>
              </a:solidFill>
              <a:latin typeface="Arial"/>
            </a:endParaRPr>
          </a:p>
          <a:p>
            <a:pPr marL="228600" indent="-228240" algn="just">
              <a:lnSpc>
                <a:spcPct val="100000"/>
              </a:lnSpc>
              <a:spcBef>
                <a:spcPts val="1063"/>
              </a:spcBef>
            </a:pPr>
            <a:r>
              <a:rPr b="0" lang="en-GB" sz="2800" spc="-1" strike="noStrike">
                <a:solidFill>
                  <a:srgbClr val="000000"/>
                </a:solidFill>
                <a:latin typeface="Arial"/>
                <a:ea typeface="ＭＳ Ｐゴシック"/>
              </a:rPr>
              <a:t>4.  Need Not Involve </a:t>
            </a: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Population Parameters</a:t>
            </a:r>
            <a:endParaRPr b="0" lang="en-GB" sz="2800" spc="-1" strike="noStrike">
              <a:solidFill>
                <a:srgbClr val="000000"/>
              </a:solidFill>
              <a:latin typeface="Arial"/>
            </a:endParaRPr>
          </a:p>
          <a:p>
            <a:pPr marL="228600" indent="-228240" algn="just">
              <a:lnSpc>
                <a:spcPct val="100000"/>
              </a:lnSpc>
              <a:spcBef>
                <a:spcPts val="1063"/>
              </a:spcBef>
            </a:pPr>
            <a:r>
              <a:rPr b="0" lang="en-GB" sz="2800" spc="-1" strike="noStrike">
                <a:solidFill>
                  <a:srgbClr val="000000"/>
                </a:solidFill>
                <a:latin typeface="Arial"/>
                <a:ea typeface="ＭＳ Ｐゴシック"/>
              </a:rPr>
              <a:t>5.</a:t>
            </a: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Results May Be as Exact </a:t>
            </a:r>
            <a:endParaRPr b="0" lang="en-GB" sz="2800" spc="-1" strike="noStrike">
              <a:solidFill>
                <a:srgbClr val="000000"/>
              </a:solidFill>
              <a:latin typeface="Arial"/>
            </a:endParaRPr>
          </a:p>
          <a:p>
            <a:pPr marL="228600" indent="-228240" algn="just">
              <a:lnSpc>
                <a:spcPct val="100000"/>
              </a:lnSpc>
              <a:spcBef>
                <a:spcPts val="1063"/>
              </a:spcBef>
            </a:pP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as Parametric Procedures</a:t>
            </a:r>
            <a:endParaRPr b="0" lang="en-GB" sz="2800" spc="-1" strike="noStrike">
              <a:solidFill>
                <a:srgbClr val="000000"/>
              </a:solidFill>
              <a:latin typeface="Arial"/>
            </a:endParaRPr>
          </a:p>
        </p:txBody>
      </p:sp>
      <p:sp>
        <p:nvSpPr>
          <p:cNvPr id="2614" name="CustomShape 3"/>
          <p:cNvSpPr/>
          <p:nvPr/>
        </p:nvSpPr>
        <p:spPr>
          <a:xfrm>
            <a:off x="7224840" y="5899320"/>
            <a:ext cx="1642680" cy="240840"/>
          </a:xfrm>
          <a:prstGeom prst="rect">
            <a:avLst/>
          </a:prstGeom>
          <a:noFill/>
          <a:ln>
            <a:noFill/>
          </a:ln>
        </p:spPr>
        <p:style>
          <a:lnRef idx="0"/>
          <a:fillRef idx="0"/>
          <a:effectRef idx="0"/>
          <a:fontRef idx="minor"/>
        </p:style>
        <p:txBody>
          <a:bodyPr wrap="none" lIns="90360" rIns="90360" tIns="44280" bIns="44280"/>
          <a:p>
            <a:pPr>
              <a:lnSpc>
                <a:spcPct val="100000"/>
              </a:lnSpc>
            </a:pPr>
            <a:r>
              <a:rPr b="0" lang="en-US" sz="1000" spc="-1" strike="noStrike">
                <a:solidFill>
                  <a:srgbClr val="cecece"/>
                </a:solidFill>
                <a:latin typeface="Arial"/>
                <a:ea typeface="ＭＳ Ｐゴシック"/>
              </a:rPr>
              <a:t>© 1984-1994 T/Maker Co.</a:t>
            </a:r>
            <a:endParaRPr b="0" lang="en-US" sz="1000" spc="-1" strike="noStrike">
              <a:latin typeface="Arial"/>
            </a:endParaRPr>
          </a:p>
        </p:txBody>
      </p:sp>
      <p:sp>
        <p:nvSpPr>
          <p:cNvPr id="2615" name="CustomShape 4"/>
          <p:cNvSpPr/>
          <p:nvPr/>
        </p:nvSpPr>
        <p:spPr>
          <a:xfrm>
            <a:off x="5925960" y="2266920"/>
            <a:ext cx="2862000" cy="3565080"/>
          </a:xfrm>
          <a:custGeom>
            <a:avLst/>
            <a:gdLst/>
            <a:ahLst/>
            <a:rect l="l" t="t" r="r" b="b"/>
            <a:pathLst>
              <a:path w="1803" h="2246">
                <a:moveTo>
                  <a:pt x="1802" y="2237"/>
                </a:moveTo>
                <a:lnTo>
                  <a:pt x="1802" y="1498"/>
                </a:lnTo>
                <a:lnTo>
                  <a:pt x="1788" y="1494"/>
                </a:lnTo>
                <a:lnTo>
                  <a:pt x="1775" y="1489"/>
                </a:lnTo>
                <a:lnTo>
                  <a:pt x="1763" y="1483"/>
                </a:lnTo>
                <a:lnTo>
                  <a:pt x="1751" y="1476"/>
                </a:lnTo>
                <a:lnTo>
                  <a:pt x="1740" y="1468"/>
                </a:lnTo>
                <a:lnTo>
                  <a:pt x="1730" y="1459"/>
                </a:lnTo>
                <a:lnTo>
                  <a:pt x="1721" y="1449"/>
                </a:lnTo>
                <a:lnTo>
                  <a:pt x="1712" y="1439"/>
                </a:lnTo>
                <a:lnTo>
                  <a:pt x="1704" y="1427"/>
                </a:lnTo>
                <a:lnTo>
                  <a:pt x="1696" y="1415"/>
                </a:lnTo>
                <a:lnTo>
                  <a:pt x="1689" y="1401"/>
                </a:lnTo>
                <a:lnTo>
                  <a:pt x="1683" y="1388"/>
                </a:lnTo>
                <a:lnTo>
                  <a:pt x="1677" y="1373"/>
                </a:lnTo>
                <a:lnTo>
                  <a:pt x="1672" y="1358"/>
                </a:lnTo>
                <a:lnTo>
                  <a:pt x="1667" y="1342"/>
                </a:lnTo>
                <a:lnTo>
                  <a:pt x="1663" y="1326"/>
                </a:lnTo>
                <a:lnTo>
                  <a:pt x="1659" y="1309"/>
                </a:lnTo>
                <a:lnTo>
                  <a:pt x="1654" y="1291"/>
                </a:lnTo>
                <a:lnTo>
                  <a:pt x="1649" y="1271"/>
                </a:lnTo>
                <a:lnTo>
                  <a:pt x="1642" y="1250"/>
                </a:lnTo>
                <a:lnTo>
                  <a:pt x="1634" y="1229"/>
                </a:lnTo>
                <a:lnTo>
                  <a:pt x="1625" y="1206"/>
                </a:lnTo>
                <a:lnTo>
                  <a:pt x="1615" y="1183"/>
                </a:lnTo>
                <a:lnTo>
                  <a:pt x="1604" y="1159"/>
                </a:lnTo>
                <a:lnTo>
                  <a:pt x="1593" y="1134"/>
                </a:lnTo>
                <a:lnTo>
                  <a:pt x="1580" y="1109"/>
                </a:lnTo>
                <a:lnTo>
                  <a:pt x="1567" y="1084"/>
                </a:lnTo>
                <a:lnTo>
                  <a:pt x="1553" y="1059"/>
                </a:lnTo>
                <a:lnTo>
                  <a:pt x="1539" y="1033"/>
                </a:lnTo>
                <a:lnTo>
                  <a:pt x="1523" y="1007"/>
                </a:lnTo>
                <a:lnTo>
                  <a:pt x="1508" y="982"/>
                </a:lnTo>
                <a:lnTo>
                  <a:pt x="1491" y="956"/>
                </a:lnTo>
                <a:lnTo>
                  <a:pt x="1485" y="930"/>
                </a:lnTo>
                <a:lnTo>
                  <a:pt x="1478" y="903"/>
                </a:lnTo>
                <a:lnTo>
                  <a:pt x="1470" y="876"/>
                </a:lnTo>
                <a:lnTo>
                  <a:pt x="1461" y="850"/>
                </a:lnTo>
                <a:lnTo>
                  <a:pt x="1452" y="824"/>
                </a:lnTo>
                <a:lnTo>
                  <a:pt x="1442" y="800"/>
                </a:lnTo>
                <a:lnTo>
                  <a:pt x="1432" y="776"/>
                </a:lnTo>
                <a:lnTo>
                  <a:pt x="1422" y="754"/>
                </a:lnTo>
                <a:lnTo>
                  <a:pt x="1412" y="733"/>
                </a:lnTo>
                <a:lnTo>
                  <a:pt x="1402" y="714"/>
                </a:lnTo>
                <a:lnTo>
                  <a:pt x="1392" y="695"/>
                </a:lnTo>
                <a:lnTo>
                  <a:pt x="1382" y="679"/>
                </a:lnTo>
                <a:lnTo>
                  <a:pt x="1374" y="665"/>
                </a:lnTo>
                <a:lnTo>
                  <a:pt x="1366" y="652"/>
                </a:lnTo>
                <a:lnTo>
                  <a:pt x="1359" y="641"/>
                </a:lnTo>
                <a:lnTo>
                  <a:pt x="1352" y="633"/>
                </a:lnTo>
                <a:lnTo>
                  <a:pt x="1348" y="627"/>
                </a:lnTo>
                <a:lnTo>
                  <a:pt x="1342" y="620"/>
                </a:lnTo>
                <a:lnTo>
                  <a:pt x="1338" y="613"/>
                </a:lnTo>
                <a:lnTo>
                  <a:pt x="1335" y="606"/>
                </a:lnTo>
                <a:lnTo>
                  <a:pt x="1332" y="598"/>
                </a:lnTo>
                <a:lnTo>
                  <a:pt x="1329" y="591"/>
                </a:lnTo>
                <a:lnTo>
                  <a:pt x="1327" y="584"/>
                </a:lnTo>
                <a:lnTo>
                  <a:pt x="1326" y="577"/>
                </a:lnTo>
                <a:lnTo>
                  <a:pt x="1325" y="570"/>
                </a:lnTo>
                <a:lnTo>
                  <a:pt x="1324" y="564"/>
                </a:lnTo>
                <a:lnTo>
                  <a:pt x="1324" y="559"/>
                </a:lnTo>
                <a:lnTo>
                  <a:pt x="1324" y="553"/>
                </a:lnTo>
                <a:lnTo>
                  <a:pt x="1324" y="548"/>
                </a:lnTo>
                <a:lnTo>
                  <a:pt x="1324" y="544"/>
                </a:lnTo>
                <a:lnTo>
                  <a:pt x="1324" y="540"/>
                </a:lnTo>
                <a:lnTo>
                  <a:pt x="1324" y="537"/>
                </a:lnTo>
                <a:lnTo>
                  <a:pt x="1324" y="534"/>
                </a:lnTo>
                <a:lnTo>
                  <a:pt x="1325" y="528"/>
                </a:lnTo>
                <a:lnTo>
                  <a:pt x="1326" y="520"/>
                </a:lnTo>
                <a:lnTo>
                  <a:pt x="1326" y="510"/>
                </a:lnTo>
                <a:lnTo>
                  <a:pt x="1328" y="499"/>
                </a:lnTo>
                <a:lnTo>
                  <a:pt x="1329" y="486"/>
                </a:lnTo>
                <a:lnTo>
                  <a:pt x="1330" y="473"/>
                </a:lnTo>
                <a:lnTo>
                  <a:pt x="1331" y="459"/>
                </a:lnTo>
                <a:lnTo>
                  <a:pt x="1333" y="445"/>
                </a:lnTo>
                <a:lnTo>
                  <a:pt x="1333" y="431"/>
                </a:lnTo>
                <a:lnTo>
                  <a:pt x="1334" y="417"/>
                </a:lnTo>
                <a:lnTo>
                  <a:pt x="1335" y="404"/>
                </a:lnTo>
                <a:lnTo>
                  <a:pt x="1335" y="392"/>
                </a:lnTo>
                <a:lnTo>
                  <a:pt x="1334" y="381"/>
                </a:lnTo>
                <a:lnTo>
                  <a:pt x="1334" y="372"/>
                </a:lnTo>
                <a:lnTo>
                  <a:pt x="1332" y="365"/>
                </a:lnTo>
                <a:lnTo>
                  <a:pt x="1331" y="359"/>
                </a:lnTo>
                <a:lnTo>
                  <a:pt x="1329" y="353"/>
                </a:lnTo>
                <a:lnTo>
                  <a:pt x="1326" y="341"/>
                </a:lnTo>
                <a:lnTo>
                  <a:pt x="1325" y="335"/>
                </a:lnTo>
                <a:lnTo>
                  <a:pt x="1324" y="330"/>
                </a:lnTo>
                <a:lnTo>
                  <a:pt x="1323" y="324"/>
                </a:lnTo>
                <a:lnTo>
                  <a:pt x="1322" y="319"/>
                </a:lnTo>
                <a:lnTo>
                  <a:pt x="1321" y="313"/>
                </a:lnTo>
                <a:lnTo>
                  <a:pt x="1321" y="308"/>
                </a:lnTo>
                <a:lnTo>
                  <a:pt x="1321" y="302"/>
                </a:lnTo>
                <a:lnTo>
                  <a:pt x="1321" y="296"/>
                </a:lnTo>
                <a:lnTo>
                  <a:pt x="1321" y="290"/>
                </a:lnTo>
                <a:lnTo>
                  <a:pt x="1322" y="285"/>
                </a:lnTo>
                <a:lnTo>
                  <a:pt x="1323" y="278"/>
                </a:lnTo>
                <a:lnTo>
                  <a:pt x="1324" y="272"/>
                </a:lnTo>
                <a:lnTo>
                  <a:pt x="1327" y="264"/>
                </a:lnTo>
                <a:lnTo>
                  <a:pt x="1330" y="254"/>
                </a:lnTo>
                <a:lnTo>
                  <a:pt x="1333" y="243"/>
                </a:lnTo>
                <a:lnTo>
                  <a:pt x="1337" y="230"/>
                </a:lnTo>
                <a:lnTo>
                  <a:pt x="1341" y="216"/>
                </a:lnTo>
                <a:lnTo>
                  <a:pt x="1345" y="201"/>
                </a:lnTo>
                <a:lnTo>
                  <a:pt x="1349" y="187"/>
                </a:lnTo>
                <a:lnTo>
                  <a:pt x="1357" y="157"/>
                </a:lnTo>
                <a:lnTo>
                  <a:pt x="1362" y="142"/>
                </a:lnTo>
                <a:lnTo>
                  <a:pt x="1367" y="128"/>
                </a:lnTo>
                <a:lnTo>
                  <a:pt x="1371" y="115"/>
                </a:lnTo>
                <a:lnTo>
                  <a:pt x="1375" y="104"/>
                </a:lnTo>
                <a:lnTo>
                  <a:pt x="1379" y="94"/>
                </a:lnTo>
                <a:lnTo>
                  <a:pt x="1383" y="86"/>
                </a:lnTo>
                <a:lnTo>
                  <a:pt x="1386" y="80"/>
                </a:lnTo>
                <a:lnTo>
                  <a:pt x="1389" y="75"/>
                </a:lnTo>
                <a:lnTo>
                  <a:pt x="1391" y="69"/>
                </a:lnTo>
                <a:lnTo>
                  <a:pt x="1392" y="61"/>
                </a:lnTo>
                <a:lnTo>
                  <a:pt x="1393" y="53"/>
                </a:lnTo>
                <a:lnTo>
                  <a:pt x="1393" y="45"/>
                </a:lnTo>
                <a:lnTo>
                  <a:pt x="1391" y="36"/>
                </a:lnTo>
                <a:lnTo>
                  <a:pt x="1388" y="28"/>
                </a:lnTo>
                <a:lnTo>
                  <a:pt x="1383" y="20"/>
                </a:lnTo>
                <a:lnTo>
                  <a:pt x="1376" y="13"/>
                </a:lnTo>
                <a:lnTo>
                  <a:pt x="1367" y="7"/>
                </a:lnTo>
                <a:lnTo>
                  <a:pt x="1355" y="3"/>
                </a:lnTo>
                <a:lnTo>
                  <a:pt x="1341" y="0"/>
                </a:lnTo>
                <a:lnTo>
                  <a:pt x="1323" y="0"/>
                </a:lnTo>
                <a:lnTo>
                  <a:pt x="1302" y="3"/>
                </a:lnTo>
                <a:lnTo>
                  <a:pt x="1277" y="8"/>
                </a:lnTo>
                <a:lnTo>
                  <a:pt x="1248" y="16"/>
                </a:lnTo>
                <a:lnTo>
                  <a:pt x="1220" y="26"/>
                </a:lnTo>
                <a:lnTo>
                  <a:pt x="1195" y="38"/>
                </a:lnTo>
                <a:lnTo>
                  <a:pt x="1172" y="51"/>
                </a:lnTo>
                <a:lnTo>
                  <a:pt x="1151" y="65"/>
                </a:lnTo>
                <a:lnTo>
                  <a:pt x="1132" y="80"/>
                </a:lnTo>
                <a:lnTo>
                  <a:pt x="1116" y="96"/>
                </a:lnTo>
                <a:lnTo>
                  <a:pt x="1101" y="111"/>
                </a:lnTo>
                <a:lnTo>
                  <a:pt x="1089" y="127"/>
                </a:lnTo>
                <a:lnTo>
                  <a:pt x="1078" y="141"/>
                </a:lnTo>
                <a:lnTo>
                  <a:pt x="1069" y="155"/>
                </a:lnTo>
                <a:lnTo>
                  <a:pt x="1062" y="168"/>
                </a:lnTo>
                <a:lnTo>
                  <a:pt x="1056" y="179"/>
                </a:lnTo>
                <a:lnTo>
                  <a:pt x="1051" y="188"/>
                </a:lnTo>
                <a:lnTo>
                  <a:pt x="1050" y="195"/>
                </a:lnTo>
                <a:lnTo>
                  <a:pt x="1048" y="199"/>
                </a:lnTo>
                <a:lnTo>
                  <a:pt x="1047" y="201"/>
                </a:lnTo>
                <a:lnTo>
                  <a:pt x="1038" y="218"/>
                </a:lnTo>
                <a:lnTo>
                  <a:pt x="1030" y="234"/>
                </a:lnTo>
                <a:lnTo>
                  <a:pt x="1023" y="250"/>
                </a:lnTo>
                <a:lnTo>
                  <a:pt x="1017" y="266"/>
                </a:lnTo>
                <a:lnTo>
                  <a:pt x="1012" y="283"/>
                </a:lnTo>
                <a:lnTo>
                  <a:pt x="1008" y="300"/>
                </a:lnTo>
                <a:lnTo>
                  <a:pt x="1004" y="318"/>
                </a:lnTo>
                <a:lnTo>
                  <a:pt x="1002" y="337"/>
                </a:lnTo>
                <a:lnTo>
                  <a:pt x="1001" y="358"/>
                </a:lnTo>
                <a:lnTo>
                  <a:pt x="1000" y="380"/>
                </a:lnTo>
                <a:lnTo>
                  <a:pt x="1000" y="405"/>
                </a:lnTo>
                <a:lnTo>
                  <a:pt x="1001" y="432"/>
                </a:lnTo>
                <a:lnTo>
                  <a:pt x="1003" y="462"/>
                </a:lnTo>
                <a:lnTo>
                  <a:pt x="1006" y="495"/>
                </a:lnTo>
                <a:lnTo>
                  <a:pt x="1009" y="531"/>
                </a:lnTo>
                <a:lnTo>
                  <a:pt x="1014" y="570"/>
                </a:lnTo>
                <a:lnTo>
                  <a:pt x="1017" y="584"/>
                </a:lnTo>
                <a:lnTo>
                  <a:pt x="1020" y="598"/>
                </a:lnTo>
                <a:lnTo>
                  <a:pt x="1023" y="611"/>
                </a:lnTo>
                <a:lnTo>
                  <a:pt x="1026" y="623"/>
                </a:lnTo>
                <a:lnTo>
                  <a:pt x="1030" y="636"/>
                </a:lnTo>
                <a:lnTo>
                  <a:pt x="1033" y="648"/>
                </a:lnTo>
                <a:lnTo>
                  <a:pt x="1035" y="660"/>
                </a:lnTo>
                <a:lnTo>
                  <a:pt x="1038" y="673"/>
                </a:lnTo>
                <a:lnTo>
                  <a:pt x="1040" y="685"/>
                </a:lnTo>
                <a:lnTo>
                  <a:pt x="1042" y="697"/>
                </a:lnTo>
                <a:lnTo>
                  <a:pt x="1043" y="709"/>
                </a:lnTo>
                <a:lnTo>
                  <a:pt x="1044" y="721"/>
                </a:lnTo>
                <a:lnTo>
                  <a:pt x="1045" y="733"/>
                </a:lnTo>
                <a:lnTo>
                  <a:pt x="1045" y="746"/>
                </a:lnTo>
                <a:lnTo>
                  <a:pt x="1044" y="759"/>
                </a:lnTo>
                <a:lnTo>
                  <a:pt x="1043" y="772"/>
                </a:lnTo>
                <a:lnTo>
                  <a:pt x="1040" y="792"/>
                </a:lnTo>
                <a:lnTo>
                  <a:pt x="1035" y="811"/>
                </a:lnTo>
                <a:lnTo>
                  <a:pt x="1031" y="827"/>
                </a:lnTo>
                <a:lnTo>
                  <a:pt x="1025" y="842"/>
                </a:lnTo>
                <a:lnTo>
                  <a:pt x="1020" y="855"/>
                </a:lnTo>
                <a:lnTo>
                  <a:pt x="1014" y="866"/>
                </a:lnTo>
                <a:lnTo>
                  <a:pt x="1007" y="877"/>
                </a:lnTo>
                <a:lnTo>
                  <a:pt x="1001" y="887"/>
                </a:lnTo>
                <a:lnTo>
                  <a:pt x="993" y="895"/>
                </a:lnTo>
                <a:lnTo>
                  <a:pt x="986" y="903"/>
                </a:lnTo>
                <a:lnTo>
                  <a:pt x="979" y="911"/>
                </a:lnTo>
                <a:lnTo>
                  <a:pt x="971" y="918"/>
                </a:lnTo>
                <a:lnTo>
                  <a:pt x="964" y="924"/>
                </a:lnTo>
                <a:lnTo>
                  <a:pt x="957" y="931"/>
                </a:lnTo>
                <a:lnTo>
                  <a:pt x="949" y="937"/>
                </a:lnTo>
                <a:lnTo>
                  <a:pt x="942" y="944"/>
                </a:lnTo>
                <a:lnTo>
                  <a:pt x="922" y="946"/>
                </a:lnTo>
                <a:lnTo>
                  <a:pt x="901" y="948"/>
                </a:lnTo>
                <a:lnTo>
                  <a:pt x="882" y="949"/>
                </a:lnTo>
                <a:lnTo>
                  <a:pt x="863" y="949"/>
                </a:lnTo>
                <a:lnTo>
                  <a:pt x="844" y="949"/>
                </a:lnTo>
                <a:lnTo>
                  <a:pt x="826" y="948"/>
                </a:lnTo>
                <a:lnTo>
                  <a:pt x="809" y="947"/>
                </a:lnTo>
                <a:lnTo>
                  <a:pt x="792" y="945"/>
                </a:lnTo>
                <a:lnTo>
                  <a:pt x="777" y="943"/>
                </a:lnTo>
                <a:lnTo>
                  <a:pt x="762" y="940"/>
                </a:lnTo>
                <a:lnTo>
                  <a:pt x="750" y="938"/>
                </a:lnTo>
                <a:lnTo>
                  <a:pt x="738" y="935"/>
                </a:lnTo>
                <a:lnTo>
                  <a:pt x="727" y="934"/>
                </a:lnTo>
                <a:lnTo>
                  <a:pt x="717" y="932"/>
                </a:lnTo>
                <a:lnTo>
                  <a:pt x="709" y="930"/>
                </a:lnTo>
                <a:lnTo>
                  <a:pt x="703" y="928"/>
                </a:lnTo>
                <a:lnTo>
                  <a:pt x="685" y="926"/>
                </a:lnTo>
                <a:lnTo>
                  <a:pt x="666" y="924"/>
                </a:lnTo>
                <a:lnTo>
                  <a:pt x="648" y="923"/>
                </a:lnTo>
                <a:lnTo>
                  <a:pt x="629" y="922"/>
                </a:lnTo>
                <a:lnTo>
                  <a:pt x="610" y="921"/>
                </a:lnTo>
                <a:lnTo>
                  <a:pt x="592" y="921"/>
                </a:lnTo>
                <a:lnTo>
                  <a:pt x="573" y="921"/>
                </a:lnTo>
                <a:lnTo>
                  <a:pt x="555" y="921"/>
                </a:lnTo>
                <a:lnTo>
                  <a:pt x="538" y="922"/>
                </a:lnTo>
                <a:lnTo>
                  <a:pt x="520" y="923"/>
                </a:lnTo>
                <a:lnTo>
                  <a:pt x="503" y="923"/>
                </a:lnTo>
                <a:lnTo>
                  <a:pt x="487" y="924"/>
                </a:lnTo>
                <a:lnTo>
                  <a:pt x="472" y="925"/>
                </a:lnTo>
                <a:lnTo>
                  <a:pt x="457" y="926"/>
                </a:lnTo>
                <a:lnTo>
                  <a:pt x="444" y="927"/>
                </a:lnTo>
                <a:lnTo>
                  <a:pt x="431" y="928"/>
                </a:lnTo>
                <a:lnTo>
                  <a:pt x="418" y="928"/>
                </a:lnTo>
                <a:lnTo>
                  <a:pt x="405" y="929"/>
                </a:lnTo>
                <a:lnTo>
                  <a:pt x="389" y="931"/>
                </a:lnTo>
                <a:lnTo>
                  <a:pt x="372" y="933"/>
                </a:lnTo>
                <a:lnTo>
                  <a:pt x="354" y="935"/>
                </a:lnTo>
                <a:lnTo>
                  <a:pt x="336" y="938"/>
                </a:lnTo>
                <a:lnTo>
                  <a:pt x="317" y="941"/>
                </a:lnTo>
                <a:lnTo>
                  <a:pt x="298" y="945"/>
                </a:lnTo>
                <a:lnTo>
                  <a:pt x="278" y="948"/>
                </a:lnTo>
                <a:lnTo>
                  <a:pt x="260" y="952"/>
                </a:lnTo>
                <a:lnTo>
                  <a:pt x="242" y="955"/>
                </a:lnTo>
                <a:lnTo>
                  <a:pt x="225" y="959"/>
                </a:lnTo>
                <a:lnTo>
                  <a:pt x="210" y="962"/>
                </a:lnTo>
                <a:lnTo>
                  <a:pt x="196" y="965"/>
                </a:lnTo>
                <a:lnTo>
                  <a:pt x="184" y="967"/>
                </a:lnTo>
                <a:lnTo>
                  <a:pt x="174" y="969"/>
                </a:lnTo>
                <a:lnTo>
                  <a:pt x="168" y="970"/>
                </a:lnTo>
                <a:lnTo>
                  <a:pt x="163" y="971"/>
                </a:lnTo>
                <a:lnTo>
                  <a:pt x="158" y="973"/>
                </a:lnTo>
                <a:lnTo>
                  <a:pt x="152" y="975"/>
                </a:lnTo>
                <a:lnTo>
                  <a:pt x="148" y="978"/>
                </a:lnTo>
                <a:lnTo>
                  <a:pt x="143" y="981"/>
                </a:lnTo>
                <a:lnTo>
                  <a:pt x="138" y="985"/>
                </a:lnTo>
                <a:lnTo>
                  <a:pt x="133" y="989"/>
                </a:lnTo>
                <a:lnTo>
                  <a:pt x="128" y="993"/>
                </a:lnTo>
                <a:lnTo>
                  <a:pt x="124" y="998"/>
                </a:lnTo>
                <a:lnTo>
                  <a:pt x="120" y="1004"/>
                </a:lnTo>
                <a:lnTo>
                  <a:pt x="116" y="1010"/>
                </a:lnTo>
                <a:lnTo>
                  <a:pt x="112" y="1017"/>
                </a:lnTo>
                <a:lnTo>
                  <a:pt x="109" y="1024"/>
                </a:lnTo>
                <a:lnTo>
                  <a:pt x="106" y="1032"/>
                </a:lnTo>
                <a:lnTo>
                  <a:pt x="103" y="1040"/>
                </a:lnTo>
                <a:lnTo>
                  <a:pt x="100" y="1049"/>
                </a:lnTo>
                <a:lnTo>
                  <a:pt x="96" y="1059"/>
                </a:lnTo>
                <a:lnTo>
                  <a:pt x="92" y="1068"/>
                </a:lnTo>
                <a:lnTo>
                  <a:pt x="88" y="1078"/>
                </a:lnTo>
                <a:lnTo>
                  <a:pt x="84" y="1088"/>
                </a:lnTo>
                <a:lnTo>
                  <a:pt x="80" y="1098"/>
                </a:lnTo>
                <a:lnTo>
                  <a:pt x="77" y="1109"/>
                </a:lnTo>
                <a:lnTo>
                  <a:pt x="75" y="1119"/>
                </a:lnTo>
                <a:lnTo>
                  <a:pt x="73" y="1130"/>
                </a:lnTo>
                <a:lnTo>
                  <a:pt x="72" y="1141"/>
                </a:lnTo>
                <a:lnTo>
                  <a:pt x="73" y="1152"/>
                </a:lnTo>
                <a:lnTo>
                  <a:pt x="74" y="1162"/>
                </a:lnTo>
                <a:lnTo>
                  <a:pt x="78" y="1173"/>
                </a:lnTo>
                <a:lnTo>
                  <a:pt x="83" y="1184"/>
                </a:lnTo>
                <a:lnTo>
                  <a:pt x="90" y="1194"/>
                </a:lnTo>
                <a:lnTo>
                  <a:pt x="99" y="1204"/>
                </a:lnTo>
                <a:lnTo>
                  <a:pt x="109" y="1214"/>
                </a:lnTo>
                <a:lnTo>
                  <a:pt x="117" y="1222"/>
                </a:lnTo>
                <a:lnTo>
                  <a:pt x="123" y="1228"/>
                </a:lnTo>
                <a:lnTo>
                  <a:pt x="129" y="1234"/>
                </a:lnTo>
                <a:lnTo>
                  <a:pt x="133" y="1238"/>
                </a:lnTo>
                <a:lnTo>
                  <a:pt x="136" y="1241"/>
                </a:lnTo>
                <a:lnTo>
                  <a:pt x="139" y="1243"/>
                </a:lnTo>
                <a:lnTo>
                  <a:pt x="141" y="1244"/>
                </a:lnTo>
                <a:lnTo>
                  <a:pt x="142" y="1245"/>
                </a:lnTo>
                <a:lnTo>
                  <a:pt x="142" y="1244"/>
                </a:lnTo>
                <a:lnTo>
                  <a:pt x="142" y="1243"/>
                </a:lnTo>
                <a:lnTo>
                  <a:pt x="141" y="1242"/>
                </a:lnTo>
                <a:lnTo>
                  <a:pt x="126" y="1249"/>
                </a:lnTo>
                <a:lnTo>
                  <a:pt x="111" y="1256"/>
                </a:lnTo>
                <a:lnTo>
                  <a:pt x="97" y="1262"/>
                </a:lnTo>
                <a:lnTo>
                  <a:pt x="84" y="1268"/>
                </a:lnTo>
                <a:lnTo>
                  <a:pt x="72" y="1274"/>
                </a:lnTo>
                <a:lnTo>
                  <a:pt x="60" y="1280"/>
                </a:lnTo>
                <a:lnTo>
                  <a:pt x="50" y="1286"/>
                </a:lnTo>
                <a:lnTo>
                  <a:pt x="40" y="1293"/>
                </a:lnTo>
                <a:lnTo>
                  <a:pt x="32" y="1300"/>
                </a:lnTo>
                <a:lnTo>
                  <a:pt x="24" y="1307"/>
                </a:lnTo>
                <a:lnTo>
                  <a:pt x="18" y="1314"/>
                </a:lnTo>
                <a:lnTo>
                  <a:pt x="12" y="1323"/>
                </a:lnTo>
                <a:lnTo>
                  <a:pt x="8" y="1333"/>
                </a:lnTo>
                <a:lnTo>
                  <a:pt x="5" y="1343"/>
                </a:lnTo>
                <a:lnTo>
                  <a:pt x="3" y="1355"/>
                </a:lnTo>
                <a:lnTo>
                  <a:pt x="2" y="1368"/>
                </a:lnTo>
                <a:lnTo>
                  <a:pt x="2" y="1381"/>
                </a:lnTo>
                <a:lnTo>
                  <a:pt x="2" y="1395"/>
                </a:lnTo>
                <a:lnTo>
                  <a:pt x="1" y="1408"/>
                </a:lnTo>
                <a:lnTo>
                  <a:pt x="0" y="1421"/>
                </a:lnTo>
                <a:lnTo>
                  <a:pt x="0" y="1434"/>
                </a:lnTo>
                <a:lnTo>
                  <a:pt x="0" y="1446"/>
                </a:lnTo>
                <a:lnTo>
                  <a:pt x="0" y="1459"/>
                </a:lnTo>
                <a:lnTo>
                  <a:pt x="2" y="1471"/>
                </a:lnTo>
                <a:lnTo>
                  <a:pt x="4" y="1482"/>
                </a:lnTo>
                <a:lnTo>
                  <a:pt x="7" y="1494"/>
                </a:lnTo>
                <a:lnTo>
                  <a:pt x="12" y="1504"/>
                </a:lnTo>
                <a:lnTo>
                  <a:pt x="18" y="1514"/>
                </a:lnTo>
                <a:lnTo>
                  <a:pt x="26" y="1524"/>
                </a:lnTo>
                <a:lnTo>
                  <a:pt x="36" y="1533"/>
                </a:lnTo>
                <a:lnTo>
                  <a:pt x="47" y="1541"/>
                </a:lnTo>
                <a:lnTo>
                  <a:pt x="61" y="1549"/>
                </a:lnTo>
                <a:lnTo>
                  <a:pt x="75" y="1555"/>
                </a:lnTo>
                <a:lnTo>
                  <a:pt x="86" y="1561"/>
                </a:lnTo>
                <a:lnTo>
                  <a:pt x="97" y="1566"/>
                </a:lnTo>
                <a:lnTo>
                  <a:pt x="106" y="1570"/>
                </a:lnTo>
                <a:lnTo>
                  <a:pt x="114" y="1574"/>
                </a:lnTo>
                <a:lnTo>
                  <a:pt x="132" y="1581"/>
                </a:lnTo>
                <a:lnTo>
                  <a:pt x="136" y="1583"/>
                </a:lnTo>
                <a:lnTo>
                  <a:pt x="140" y="1585"/>
                </a:lnTo>
                <a:lnTo>
                  <a:pt x="143" y="1586"/>
                </a:lnTo>
                <a:lnTo>
                  <a:pt x="147" y="1588"/>
                </a:lnTo>
                <a:lnTo>
                  <a:pt x="149" y="1589"/>
                </a:lnTo>
                <a:lnTo>
                  <a:pt x="151" y="1591"/>
                </a:lnTo>
                <a:lnTo>
                  <a:pt x="154" y="1593"/>
                </a:lnTo>
                <a:lnTo>
                  <a:pt x="157" y="1595"/>
                </a:lnTo>
                <a:lnTo>
                  <a:pt x="150" y="1601"/>
                </a:lnTo>
                <a:lnTo>
                  <a:pt x="142" y="1607"/>
                </a:lnTo>
                <a:lnTo>
                  <a:pt x="135" y="1613"/>
                </a:lnTo>
                <a:lnTo>
                  <a:pt x="128" y="1619"/>
                </a:lnTo>
                <a:lnTo>
                  <a:pt x="122" y="1625"/>
                </a:lnTo>
                <a:lnTo>
                  <a:pt x="117" y="1632"/>
                </a:lnTo>
                <a:lnTo>
                  <a:pt x="112" y="1638"/>
                </a:lnTo>
                <a:lnTo>
                  <a:pt x="109" y="1645"/>
                </a:lnTo>
                <a:lnTo>
                  <a:pt x="105" y="1652"/>
                </a:lnTo>
                <a:lnTo>
                  <a:pt x="103" y="1659"/>
                </a:lnTo>
                <a:lnTo>
                  <a:pt x="101" y="1667"/>
                </a:lnTo>
                <a:lnTo>
                  <a:pt x="100" y="1676"/>
                </a:lnTo>
                <a:lnTo>
                  <a:pt x="100" y="1684"/>
                </a:lnTo>
                <a:lnTo>
                  <a:pt x="100" y="1694"/>
                </a:lnTo>
                <a:lnTo>
                  <a:pt x="101" y="1704"/>
                </a:lnTo>
                <a:lnTo>
                  <a:pt x="103" y="1716"/>
                </a:lnTo>
                <a:lnTo>
                  <a:pt x="105" y="1728"/>
                </a:lnTo>
                <a:lnTo>
                  <a:pt x="106" y="1740"/>
                </a:lnTo>
                <a:lnTo>
                  <a:pt x="107" y="1750"/>
                </a:lnTo>
                <a:lnTo>
                  <a:pt x="108" y="1760"/>
                </a:lnTo>
                <a:lnTo>
                  <a:pt x="109" y="1770"/>
                </a:lnTo>
                <a:lnTo>
                  <a:pt x="110" y="1779"/>
                </a:lnTo>
                <a:lnTo>
                  <a:pt x="111" y="1787"/>
                </a:lnTo>
                <a:lnTo>
                  <a:pt x="112" y="1794"/>
                </a:lnTo>
                <a:lnTo>
                  <a:pt x="114" y="1801"/>
                </a:lnTo>
                <a:lnTo>
                  <a:pt x="117" y="1808"/>
                </a:lnTo>
                <a:lnTo>
                  <a:pt x="120" y="1814"/>
                </a:lnTo>
                <a:lnTo>
                  <a:pt x="124" y="1819"/>
                </a:lnTo>
                <a:lnTo>
                  <a:pt x="129" y="1825"/>
                </a:lnTo>
                <a:lnTo>
                  <a:pt x="135" y="1829"/>
                </a:lnTo>
                <a:lnTo>
                  <a:pt x="142" y="1834"/>
                </a:lnTo>
                <a:lnTo>
                  <a:pt x="150" y="1838"/>
                </a:lnTo>
                <a:lnTo>
                  <a:pt x="158" y="1841"/>
                </a:lnTo>
                <a:lnTo>
                  <a:pt x="167" y="1845"/>
                </a:lnTo>
                <a:lnTo>
                  <a:pt x="176" y="1850"/>
                </a:lnTo>
                <a:lnTo>
                  <a:pt x="186" y="1854"/>
                </a:lnTo>
                <a:lnTo>
                  <a:pt x="196" y="1859"/>
                </a:lnTo>
                <a:lnTo>
                  <a:pt x="207" y="1864"/>
                </a:lnTo>
                <a:lnTo>
                  <a:pt x="217" y="1869"/>
                </a:lnTo>
                <a:lnTo>
                  <a:pt x="228" y="1873"/>
                </a:lnTo>
                <a:lnTo>
                  <a:pt x="239" y="1878"/>
                </a:lnTo>
                <a:lnTo>
                  <a:pt x="250" y="1882"/>
                </a:lnTo>
                <a:lnTo>
                  <a:pt x="261" y="1885"/>
                </a:lnTo>
                <a:lnTo>
                  <a:pt x="272" y="1888"/>
                </a:lnTo>
                <a:lnTo>
                  <a:pt x="283" y="1891"/>
                </a:lnTo>
                <a:lnTo>
                  <a:pt x="295" y="1892"/>
                </a:lnTo>
                <a:lnTo>
                  <a:pt x="306" y="1893"/>
                </a:lnTo>
                <a:lnTo>
                  <a:pt x="317" y="1893"/>
                </a:lnTo>
                <a:lnTo>
                  <a:pt x="312" y="1897"/>
                </a:lnTo>
                <a:lnTo>
                  <a:pt x="305" y="1902"/>
                </a:lnTo>
                <a:lnTo>
                  <a:pt x="297" y="1907"/>
                </a:lnTo>
                <a:lnTo>
                  <a:pt x="288" y="1914"/>
                </a:lnTo>
                <a:lnTo>
                  <a:pt x="280" y="1921"/>
                </a:lnTo>
                <a:lnTo>
                  <a:pt x="271" y="1929"/>
                </a:lnTo>
                <a:lnTo>
                  <a:pt x="263" y="1938"/>
                </a:lnTo>
                <a:lnTo>
                  <a:pt x="256" y="1948"/>
                </a:lnTo>
                <a:lnTo>
                  <a:pt x="251" y="1960"/>
                </a:lnTo>
                <a:lnTo>
                  <a:pt x="248" y="1972"/>
                </a:lnTo>
                <a:lnTo>
                  <a:pt x="246" y="1986"/>
                </a:lnTo>
                <a:lnTo>
                  <a:pt x="248" y="2001"/>
                </a:lnTo>
                <a:lnTo>
                  <a:pt x="252" y="2017"/>
                </a:lnTo>
                <a:lnTo>
                  <a:pt x="260" y="2034"/>
                </a:lnTo>
                <a:lnTo>
                  <a:pt x="271" y="2053"/>
                </a:lnTo>
                <a:lnTo>
                  <a:pt x="288" y="2073"/>
                </a:lnTo>
                <a:lnTo>
                  <a:pt x="305" y="2092"/>
                </a:lnTo>
                <a:lnTo>
                  <a:pt x="321" y="2109"/>
                </a:lnTo>
                <a:lnTo>
                  <a:pt x="335" y="2123"/>
                </a:lnTo>
                <a:lnTo>
                  <a:pt x="349" y="2136"/>
                </a:lnTo>
                <a:lnTo>
                  <a:pt x="360" y="2146"/>
                </a:lnTo>
                <a:lnTo>
                  <a:pt x="371" y="2155"/>
                </a:lnTo>
                <a:lnTo>
                  <a:pt x="381" y="2162"/>
                </a:lnTo>
                <a:lnTo>
                  <a:pt x="390" y="2167"/>
                </a:lnTo>
                <a:lnTo>
                  <a:pt x="398" y="2172"/>
                </a:lnTo>
                <a:lnTo>
                  <a:pt x="406" y="2174"/>
                </a:lnTo>
                <a:lnTo>
                  <a:pt x="412" y="2176"/>
                </a:lnTo>
                <a:lnTo>
                  <a:pt x="418" y="2177"/>
                </a:lnTo>
                <a:lnTo>
                  <a:pt x="424" y="2177"/>
                </a:lnTo>
                <a:lnTo>
                  <a:pt x="429" y="2176"/>
                </a:lnTo>
                <a:lnTo>
                  <a:pt x="434" y="2175"/>
                </a:lnTo>
                <a:lnTo>
                  <a:pt x="439" y="2174"/>
                </a:lnTo>
                <a:lnTo>
                  <a:pt x="444" y="2172"/>
                </a:lnTo>
                <a:lnTo>
                  <a:pt x="448" y="2172"/>
                </a:lnTo>
                <a:lnTo>
                  <a:pt x="452" y="2171"/>
                </a:lnTo>
                <a:lnTo>
                  <a:pt x="457" y="2172"/>
                </a:lnTo>
                <a:lnTo>
                  <a:pt x="462" y="2172"/>
                </a:lnTo>
                <a:lnTo>
                  <a:pt x="467" y="2172"/>
                </a:lnTo>
                <a:lnTo>
                  <a:pt x="472" y="2173"/>
                </a:lnTo>
                <a:lnTo>
                  <a:pt x="483" y="2175"/>
                </a:lnTo>
                <a:lnTo>
                  <a:pt x="488" y="2176"/>
                </a:lnTo>
                <a:lnTo>
                  <a:pt x="494" y="2177"/>
                </a:lnTo>
                <a:lnTo>
                  <a:pt x="500" y="2178"/>
                </a:lnTo>
                <a:lnTo>
                  <a:pt x="506" y="2178"/>
                </a:lnTo>
                <a:lnTo>
                  <a:pt x="513" y="2179"/>
                </a:lnTo>
                <a:lnTo>
                  <a:pt x="519" y="2179"/>
                </a:lnTo>
                <a:lnTo>
                  <a:pt x="526" y="2178"/>
                </a:lnTo>
                <a:lnTo>
                  <a:pt x="547" y="2177"/>
                </a:lnTo>
                <a:lnTo>
                  <a:pt x="565" y="2177"/>
                </a:lnTo>
                <a:lnTo>
                  <a:pt x="580" y="2178"/>
                </a:lnTo>
                <a:lnTo>
                  <a:pt x="592" y="2179"/>
                </a:lnTo>
                <a:lnTo>
                  <a:pt x="602" y="2181"/>
                </a:lnTo>
                <a:lnTo>
                  <a:pt x="611" y="2183"/>
                </a:lnTo>
                <a:lnTo>
                  <a:pt x="618" y="2186"/>
                </a:lnTo>
                <a:lnTo>
                  <a:pt x="625" y="2188"/>
                </a:lnTo>
                <a:lnTo>
                  <a:pt x="632" y="2191"/>
                </a:lnTo>
                <a:lnTo>
                  <a:pt x="639" y="2193"/>
                </a:lnTo>
                <a:lnTo>
                  <a:pt x="647" y="2194"/>
                </a:lnTo>
                <a:lnTo>
                  <a:pt x="655" y="2194"/>
                </a:lnTo>
                <a:lnTo>
                  <a:pt x="666" y="2194"/>
                </a:lnTo>
                <a:lnTo>
                  <a:pt x="678" y="2193"/>
                </a:lnTo>
                <a:lnTo>
                  <a:pt x="693" y="2190"/>
                </a:lnTo>
                <a:lnTo>
                  <a:pt x="712" y="2186"/>
                </a:lnTo>
                <a:lnTo>
                  <a:pt x="720" y="2184"/>
                </a:lnTo>
                <a:lnTo>
                  <a:pt x="727" y="2184"/>
                </a:lnTo>
                <a:lnTo>
                  <a:pt x="733" y="2185"/>
                </a:lnTo>
                <a:lnTo>
                  <a:pt x="739" y="2186"/>
                </a:lnTo>
                <a:lnTo>
                  <a:pt x="745" y="2189"/>
                </a:lnTo>
                <a:lnTo>
                  <a:pt x="750" y="2192"/>
                </a:lnTo>
                <a:lnTo>
                  <a:pt x="754" y="2195"/>
                </a:lnTo>
                <a:lnTo>
                  <a:pt x="759" y="2199"/>
                </a:lnTo>
                <a:lnTo>
                  <a:pt x="764" y="2203"/>
                </a:lnTo>
                <a:lnTo>
                  <a:pt x="770" y="2207"/>
                </a:lnTo>
                <a:lnTo>
                  <a:pt x="776" y="2211"/>
                </a:lnTo>
                <a:lnTo>
                  <a:pt x="783" y="2215"/>
                </a:lnTo>
                <a:lnTo>
                  <a:pt x="790" y="2218"/>
                </a:lnTo>
                <a:lnTo>
                  <a:pt x="799" y="2221"/>
                </a:lnTo>
                <a:lnTo>
                  <a:pt x="809" y="2223"/>
                </a:lnTo>
                <a:lnTo>
                  <a:pt x="820" y="2224"/>
                </a:lnTo>
                <a:lnTo>
                  <a:pt x="843" y="2226"/>
                </a:lnTo>
                <a:lnTo>
                  <a:pt x="870" y="2228"/>
                </a:lnTo>
                <a:lnTo>
                  <a:pt x="901" y="2231"/>
                </a:lnTo>
                <a:lnTo>
                  <a:pt x="935" y="2234"/>
                </a:lnTo>
                <a:lnTo>
                  <a:pt x="971" y="2236"/>
                </a:lnTo>
                <a:lnTo>
                  <a:pt x="1009" y="2239"/>
                </a:lnTo>
                <a:lnTo>
                  <a:pt x="1047" y="2241"/>
                </a:lnTo>
                <a:lnTo>
                  <a:pt x="1085" y="2243"/>
                </a:lnTo>
                <a:lnTo>
                  <a:pt x="1123" y="2244"/>
                </a:lnTo>
                <a:lnTo>
                  <a:pt x="1160" y="2245"/>
                </a:lnTo>
                <a:lnTo>
                  <a:pt x="1194" y="2245"/>
                </a:lnTo>
                <a:lnTo>
                  <a:pt x="1227" y="2243"/>
                </a:lnTo>
                <a:lnTo>
                  <a:pt x="1256" y="2240"/>
                </a:lnTo>
                <a:lnTo>
                  <a:pt x="1281" y="2237"/>
                </a:lnTo>
                <a:lnTo>
                  <a:pt x="1301" y="2231"/>
                </a:lnTo>
                <a:lnTo>
                  <a:pt x="1316" y="2224"/>
                </a:lnTo>
                <a:lnTo>
                  <a:pt x="1322" y="2218"/>
                </a:lnTo>
                <a:lnTo>
                  <a:pt x="1329" y="2212"/>
                </a:lnTo>
                <a:lnTo>
                  <a:pt x="1336" y="2208"/>
                </a:lnTo>
                <a:lnTo>
                  <a:pt x="1344" y="2204"/>
                </a:lnTo>
                <a:lnTo>
                  <a:pt x="1351" y="2202"/>
                </a:lnTo>
                <a:lnTo>
                  <a:pt x="1358" y="2200"/>
                </a:lnTo>
                <a:lnTo>
                  <a:pt x="1366" y="2199"/>
                </a:lnTo>
                <a:lnTo>
                  <a:pt x="1374" y="2198"/>
                </a:lnTo>
                <a:lnTo>
                  <a:pt x="1382" y="2198"/>
                </a:lnTo>
                <a:lnTo>
                  <a:pt x="1390" y="2198"/>
                </a:lnTo>
                <a:lnTo>
                  <a:pt x="1398" y="2199"/>
                </a:lnTo>
                <a:lnTo>
                  <a:pt x="1406" y="2199"/>
                </a:lnTo>
                <a:lnTo>
                  <a:pt x="1414" y="2200"/>
                </a:lnTo>
                <a:lnTo>
                  <a:pt x="1422" y="2201"/>
                </a:lnTo>
                <a:lnTo>
                  <a:pt x="1429" y="2202"/>
                </a:lnTo>
                <a:lnTo>
                  <a:pt x="1437" y="2203"/>
                </a:lnTo>
                <a:lnTo>
                  <a:pt x="1465" y="2206"/>
                </a:lnTo>
                <a:lnTo>
                  <a:pt x="1493" y="2208"/>
                </a:lnTo>
                <a:lnTo>
                  <a:pt x="1552" y="2214"/>
                </a:lnTo>
                <a:lnTo>
                  <a:pt x="1581" y="2216"/>
                </a:lnTo>
                <a:lnTo>
                  <a:pt x="1609" y="2219"/>
                </a:lnTo>
                <a:lnTo>
                  <a:pt x="1637" y="2222"/>
                </a:lnTo>
                <a:lnTo>
                  <a:pt x="1663" y="2225"/>
                </a:lnTo>
                <a:lnTo>
                  <a:pt x="1688" y="2227"/>
                </a:lnTo>
                <a:lnTo>
                  <a:pt x="1712" y="2229"/>
                </a:lnTo>
                <a:lnTo>
                  <a:pt x="1733" y="2232"/>
                </a:lnTo>
                <a:lnTo>
                  <a:pt x="1753" y="2233"/>
                </a:lnTo>
                <a:lnTo>
                  <a:pt x="1770" y="2235"/>
                </a:lnTo>
                <a:lnTo>
                  <a:pt x="1784" y="2236"/>
                </a:lnTo>
                <a:lnTo>
                  <a:pt x="1794" y="2237"/>
                </a:lnTo>
                <a:lnTo>
                  <a:pt x="1802" y="2237"/>
                </a:lnTo>
              </a:path>
            </a:pathLst>
          </a:custGeom>
          <a:solidFill>
            <a:srgbClr val="ffcbcb"/>
          </a:solidFill>
          <a:ln>
            <a:noFill/>
          </a:ln>
        </p:spPr>
        <p:style>
          <a:lnRef idx="0"/>
          <a:fillRef idx="0"/>
          <a:effectRef idx="0"/>
          <a:fontRef idx="minor"/>
        </p:style>
      </p:sp>
      <p:sp>
        <p:nvSpPr>
          <p:cNvPr id="2616" name="CustomShape 5"/>
          <p:cNvSpPr/>
          <p:nvPr/>
        </p:nvSpPr>
        <p:spPr>
          <a:xfrm>
            <a:off x="5925960" y="2266920"/>
            <a:ext cx="2871360" cy="3574800"/>
          </a:xfrm>
          <a:custGeom>
            <a:avLst/>
            <a:gdLst/>
            <a:ahLst/>
            <a:rect l="l" t="t" r="r" b="b"/>
            <a:pathLst>
              <a:path w="1809" h="2252">
                <a:moveTo>
                  <a:pt x="1808" y="2243"/>
                </a:moveTo>
                <a:lnTo>
                  <a:pt x="1808" y="1502"/>
                </a:lnTo>
                <a:lnTo>
                  <a:pt x="1794" y="1498"/>
                </a:lnTo>
                <a:lnTo>
                  <a:pt x="1781" y="1493"/>
                </a:lnTo>
                <a:lnTo>
                  <a:pt x="1769" y="1487"/>
                </a:lnTo>
                <a:lnTo>
                  <a:pt x="1757" y="1480"/>
                </a:lnTo>
                <a:lnTo>
                  <a:pt x="1746" y="1472"/>
                </a:lnTo>
                <a:lnTo>
                  <a:pt x="1736" y="1463"/>
                </a:lnTo>
                <a:lnTo>
                  <a:pt x="1727" y="1453"/>
                </a:lnTo>
                <a:lnTo>
                  <a:pt x="1718" y="1443"/>
                </a:lnTo>
                <a:lnTo>
                  <a:pt x="1710" y="1431"/>
                </a:lnTo>
                <a:lnTo>
                  <a:pt x="1702" y="1419"/>
                </a:lnTo>
                <a:lnTo>
                  <a:pt x="1695" y="1405"/>
                </a:lnTo>
                <a:lnTo>
                  <a:pt x="1689" y="1392"/>
                </a:lnTo>
                <a:lnTo>
                  <a:pt x="1683" y="1377"/>
                </a:lnTo>
                <a:lnTo>
                  <a:pt x="1678" y="1362"/>
                </a:lnTo>
                <a:lnTo>
                  <a:pt x="1673" y="1346"/>
                </a:lnTo>
                <a:lnTo>
                  <a:pt x="1669" y="1330"/>
                </a:lnTo>
                <a:lnTo>
                  <a:pt x="1665" y="1312"/>
                </a:lnTo>
                <a:lnTo>
                  <a:pt x="1660" y="1294"/>
                </a:lnTo>
                <a:lnTo>
                  <a:pt x="1654" y="1274"/>
                </a:lnTo>
                <a:lnTo>
                  <a:pt x="1647" y="1253"/>
                </a:lnTo>
                <a:lnTo>
                  <a:pt x="1639" y="1232"/>
                </a:lnTo>
                <a:lnTo>
                  <a:pt x="1630" y="1209"/>
                </a:lnTo>
                <a:lnTo>
                  <a:pt x="1620" y="1186"/>
                </a:lnTo>
                <a:lnTo>
                  <a:pt x="1609" y="1162"/>
                </a:lnTo>
                <a:lnTo>
                  <a:pt x="1598" y="1137"/>
                </a:lnTo>
                <a:lnTo>
                  <a:pt x="1585" y="1112"/>
                </a:lnTo>
                <a:lnTo>
                  <a:pt x="1572" y="1087"/>
                </a:lnTo>
                <a:lnTo>
                  <a:pt x="1558" y="1062"/>
                </a:lnTo>
                <a:lnTo>
                  <a:pt x="1544" y="1036"/>
                </a:lnTo>
                <a:lnTo>
                  <a:pt x="1528" y="1010"/>
                </a:lnTo>
                <a:lnTo>
                  <a:pt x="1513" y="985"/>
                </a:lnTo>
                <a:lnTo>
                  <a:pt x="1496" y="959"/>
                </a:lnTo>
                <a:lnTo>
                  <a:pt x="1490" y="932"/>
                </a:lnTo>
                <a:lnTo>
                  <a:pt x="1483" y="905"/>
                </a:lnTo>
                <a:lnTo>
                  <a:pt x="1475" y="878"/>
                </a:lnTo>
                <a:lnTo>
                  <a:pt x="1466" y="852"/>
                </a:lnTo>
                <a:lnTo>
                  <a:pt x="1457" y="826"/>
                </a:lnTo>
                <a:lnTo>
                  <a:pt x="1447" y="802"/>
                </a:lnTo>
                <a:lnTo>
                  <a:pt x="1437" y="778"/>
                </a:lnTo>
                <a:lnTo>
                  <a:pt x="1427" y="756"/>
                </a:lnTo>
                <a:lnTo>
                  <a:pt x="1417" y="735"/>
                </a:lnTo>
                <a:lnTo>
                  <a:pt x="1407" y="716"/>
                </a:lnTo>
                <a:lnTo>
                  <a:pt x="1397" y="697"/>
                </a:lnTo>
                <a:lnTo>
                  <a:pt x="1387" y="681"/>
                </a:lnTo>
                <a:lnTo>
                  <a:pt x="1379" y="667"/>
                </a:lnTo>
                <a:lnTo>
                  <a:pt x="1371" y="654"/>
                </a:lnTo>
                <a:lnTo>
                  <a:pt x="1364" y="643"/>
                </a:lnTo>
                <a:lnTo>
                  <a:pt x="1357" y="635"/>
                </a:lnTo>
                <a:lnTo>
                  <a:pt x="1352" y="629"/>
                </a:lnTo>
                <a:lnTo>
                  <a:pt x="1346" y="622"/>
                </a:lnTo>
                <a:lnTo>
                  <a:pt x="1342" y="615"/>
                </a:lnTo>
                <a:lnTo>
                  <a:pt x="1339" y="608"/>
                </a:lnTo>
                <a:lnTo>
                  <a:pt x="1336" y="600"/>
                </a:lnTo>
                <a:lnTo>
                  <a:pt x="1333" y="593"/>
                </a:lnTo>
                <a:lnTo>
                  <a:pt x="1331" y="586"/>
                </a:lnTo>
                <a:lnTo>
                  <a:pt x="1330" y="579"/>
                </a:lnTo>
                <a:lnTo>
                  <a:pt x="1329" y="572"/>
                </a:lnTo>
                <a:lnTo>
                  <a:pt x="1328" y="566"/>
                </a:lnTo>
                <a:lnTo>
                  <a:pt x="1328" y="560"/>
                </a:lnTo>
                <a:lnTo>
                  <a:pt x="1328" y="554"/>
                </a:lnTo>
                <a:lnTo>
                  <a:pt x="1328" y="549"/>
                </a:lnTo>
                <a:lnTo>
                  <a:pt x="1328" y="545"/>
                </a:lnTo>
                <a:lnTo>
                  <a:pt x="1328" y="541"/>
                </a:lnTo>
                <a:lnTo>
                  <a:pt x="1328" y="538"/>
                </a:lnTo>
                <a:lnTo>
                  <a:pt x="1328" y="535"/>
                </a:lnTo>
                <a:lnTo>
                  <a:pt x="1329" y="529"/>
                </a:lnTo>
                <a:lnTo>
                  <a:pt x="1330" y="521"/>
                </a:lnTo>
                <a:lnTo>
                  <a:pt x="1330" y="511"/>
                </a:lnTo>
                <a:lnTo>
                  <a:pt x="1332" y="500"/>
                </a:lnTo>
                <a:lnTo>
                  <a:pt x="1333" y="487"/>
                </a:lnTo>
                <a:lnTo>
                  <a:pt x="1334" y="474"/>
                </a:lnTo>
                <a:lnTo>
                  <a:pt x="1335" y="460"/>
                </a:lnTo>
                <a:lnTo>
                  <a:pt x="1337" y="446"/>
                </a:lnTo>
                <a:lnTo>
                  <a:pt x="1337" y="432"/>
                </a:lnTo>
                <a:lnTo>
                  <a:pt x="1338" y="418"/>
                </a:lnTo>
                <a:lnTo>
                  <a:pt x="1339" y="405"/>
                </a:lnTo>
                <a:lnTo>
                  <a:pt x="1339" y="393"/>
                </a:lnTo>
                <a:lnTo>
                  <a:pt x="1338" y="382"/>
                </a:lnTo>
                <a:lnTo>
                  <a:pt x="1338" y="373"/>
                </a:lnTo>
                <a:lnTo>
                  <a:pt x="1336" y="366"/>
                </a:lnTo>
                <a:lnTo>
                  <a:pt x="1335" y="360"/>
                </a:lnTo>
                <a:lnTo>
                  <a:pt x="1333" y="354"/>
                </a:lnTo>
                <a:lnTo>
                  <a:pt x="1330" y="342"/>
                </a:lnTo>
                <a:lnTo>
                  <a:pt x="1329" y="336"/>
                </a:lnTo>
                <a:lnTo>
                  <a:pt x="1328" y="331"/>
                </a:lnTo>
                <a:lnTo>
                  <a:pt x="1327" y="325"/>
                </a:lnTo>
                <a:lnTo>
                  <a:pt x="1326" y="320"/>
                </a:lnTo>
                <a:lnTo>
                  <a:pt x="1325" y="314"/>
                </a:lnTo>
                <a:lnTo>
                  <a:pt x="1325" y="309"/>
                </a:lnTo>
                <a:lnTo>
                  <a:pt x="1325" y="303"/>
                </a:lnTo>
                <a:lnTo>
                  <a:pt x="1325" y="297"/>
                </a:lnTo>
                <a:lnTo>
                  <a:pt x="1325" y="291"/>
                </a:lnTo>
                <a:lnTo>
                  <a:pt x="1326" y="286"/>
                </a:lnTo>
                <a:lnTo>
                  <a:pt x="1327" y="279"/>
                </a:lnTo>
                <a:lnTo>
                  <a:pt x="1328" y="273"/>
                </a:lnTo>
                <a:lnTo>
                  <a:pt x="1331" y="265"/>
                </a:lnTo>
                <a:lnTo>
                  <a:pt x="1334" y="255"/>
                </a:lnTo>
                <a:lnTo>
                  <a:pt x="1337" y="244"/>
                </a:lnTo>
                <a:lnTo>
                  <a:pt x="1341" y="231"/>
                </a:lnTo>
                <a:lnTo>
                  <a:pt x="1345" y="217"/>
                </a:lnTo>
                <a:lnTo>
                  <a:pt x="1349" y="202"/>
                </a:lnTo>
                <a:lnTo>
                  <a:pt x="1353" y="187"/>
                </a:lnTo>
                <a:lnTo>
                  <a:pt x="1362" y="157"/>
                </a:lnTo>
                <a:lnTo>
                  <a:pt x="1367" y="142"/>
                </a:lnTo>
                <a:lnTo>
                  <a:pt x="1372" y="128"/>
                </a:lnTo>
                <a:lnTo>
                  <a:pt x="1376" y="115"/>
                </a:lnTo>
                <a:lnTo>
                  <a:pt x="1380" y="104"/>
                </a:lnTo>
                <a:lnTo>
                  <a:pt x="1384" y="94"/>
                </a:lnTo>
                <a:lnTo>
                  <a:pt x="1388" y="86"/>
                </a:lnTo>
                <a:lnTo>
                  <a:pt x="1391" y="80"/>
                </a:lnTo>
                <a:lnTo>
                  <a:pt x="1394" y="75"/>
                </a:lnTo>
                <a:lnTo>
                  <a:pt x="1396" y="69"/>
                </a:lnTo>
                <a:lnTo>
                  <a:pt x="1397" y="61"/>
                </a:lnTo>
                <a:lnTo>
                  <a:pt x="1398" y="53"/>
                </a:lnTo>
                <a:lnTo>
                  <a:pt x="1398" y="45"/>
                </a:lnTo>
                <a:lnTo>
                  <a:pt x="1396" y="36"/>
                </a:lnTo>
                <a:lnTo>
                  <a:pt x="1393" y="28"/>
                </a:lnTo>
                <a:lnTo>
                  <a:pt x="1388" y="20"/>
                </a:lnTo>
                <a:lnTo>
                  <a:pt x="1381" y="13"/>
                </a:lnTo>
                <a:lnTo>
                  <a:pt x="1372" y="7"/>
                </a:lnTo>
                <a:lnTo>
                  <a:pt x="1360" y="3"/>
                </a:lnTo>
                <a:lnTo>
                  <a:pt x="1345" y="0"/>
                </a:lnTo>
                <a:lnTo>
                  <a:pt x="1327" y="0"/>
                </a:lnTo>
                <a:lnTo>
                  <a:pt x="1306" y="3"/>
                </a:lnTo>
                <a:lnTo>
                  <a:pt x="1281" y="8"/>
                </a:lnTo>
                <a:lnTo>
                  <a:pt x="1252" y="16"/>
                </a:lnTo>
                <a:lnTo>
                  <a:pt x="1224" y="26"/>
                </a:lnTo>
                <a:lnTo>
                  <a:pt x="1199" y="38"/>
                </a:lnTo>
                <a:lnTo>
                  <a:pt x="1176" y="51"/>
                </a:lnTo>
                <a:lnTo>
                  <a:pt x="1155" y="65"/>
                </a:lnTo>
                <a:lnTo>
                  <a:pt x="1136" y="80"/>
                </a:lnTo>
                <a:lnTo>
                  <a:pt x="1120" y="96"/>
                </a:lnTo>
                <a:lnTo>
                  <a:pt x="1105" y="111"/>
                </a:lnTo>
                <a:lnTo>
                  <a:pt x="1093" y="127"/>
                </a:lnTo>
                <a:lnTo>
                  <a:pt x="1082" y="141"/>
                </a:lnTo>
                <a:lnTo>
                  <a:pt x="1073" y="155"/>
                </a:lnTo>
                <a:lnTo>
                  <a:pt x="1066" y="168"/>
                </a:lnTo>
                <a:lnTo>
                  <a:pt x="1060" y="179"/>
                </a:lnTo>
                <a:lnTo>
                  <a:pt x="1055" y="189"/>
                </a:lnTo>
                <a:lnTo>
                  <a:pt x="1053" y="196"/>
                </a:lnTo>
                <a:lnTo>
                  <a:pt x="1051" y="200"/>
                </a:lnTo>
                <a:lnTo>
                  <a:pt x="1050" y="202"/>
                </a:lnTo>
                <a:lnTo>
                  <a:pt x="1041" y="219"/>
                </a:lnTo>
                <a:lnTo>
                  <a:pt x="1033" y="235"/>
                </a:lnTo>
                <a:lnTo>
                  <a:pt x="1026" y="251"/>
                </a:lnTo>
                <a:lnTo>
                  <a:pt x="1020" y="267"/>
                </a:lnTo>
                <a:lnTo>
                  <a:pt x="1015" y="284"/>
                </a:lnTo>
                <a:lnTo>
                  <a:pt x="1011" y="301"/>
                </a:lnTo>
                <a:lnTo>
                  <a:pt x="1007" y="319"/>
                </a:lnTo>
                <a:lnTo>
                  <a:pt x="1005" y="338"/>
                </a:lnTo>
                <a:lnTo>
                  <a:pt x="1004" y="359"/>
                </a:lnTo>
                <a:lnTo>
                  <a:pt x="1003" y="381"/>
                </a:lnTo>
                <a:lnTo>
                  <a:pt x="1003" y="406"/>
                </a:lnTo>
                <a:lnTo>
                  <a:pt x="1004" y="433"/>
                </a:lnTo>
                <a:lnTo>
                  <a:pt x="1006" y="463"/>
                </a:lnTo>
                <a:lnTo>
                  <a:pt x="1009" y="496"/>
                </a:lnTo>
                <a:lnTo>
                  <a:pt x="1012" y="532"/>
                </a:lnTo>
                <a:lnTo>
                  <a:pt x="1017" y="572"/>
                </a:lnTo>
                <a:lnTo>
                  <a:pt x="1020" y="586"/>
                </a:lnTo>
                <a:lnTo>
                  <a:pt x="1023" y="600"/>
                </a:lnTo>
                <a:lnTo>
                  <a:pt x="1026" y="613"/>
                </a:lnTo>
                <a:lnTo>
                  <a:pt x="1029" y="625"/>
                </a:lnTo>
                <a:lnTo>
                  <a:pt x="1033" y="638"/>
                </a:lnTo>
                <a:lnTo>
                  <a:pt x="1036" y="650"/>
                </a:lnTo>
                <a:lnTo>
                  <a:pt x="1038" y="662"/>
                </a:lnTo>
                <a:lnTo>
                  <a:pt x="1041" y="675"/>
                </a:lnTo>
                <a:lnTo>
                  <a:pt x="1043" y="687"/>
                </a:lnTo>
                <a:lnTo>
                  <a:pt x="1045" y="699"/>
                </a:lnTo>
                <a:lnTo>
                  <a:pt x="1046" y="711"/>
                </a:lnTo>
                <a:lnTo>
                  <a:pt x="1047" y="723"/>
                </a:lnTo>
                <a:lnTo>
                  <a:pt x="1048" y="735"/>
                </a:lnTo>
                <a:lnTo>
                  <a:pt x="1048" y="748"/>
                </a:lnTo>
                <a:lnTo>
                  <a:pt x="1047" y="761"/>
                </a:lnTo>
                <a:lnTo>
                  <a:pt x="1046" y="774"/>
                </a:lnTo>
                <a:lnTo>
                  <a:pt x="1043" y="794"/>
                </a:lnTo>
                <a:lnTo>
                  <a:pt x="1038" y="813"/>
                </a:lnTo>
                <a:lnTo>
                  <a:pt x="1034" y="829"/>
                </a:lnTo>
                <a:lnTo>
                  <a:pt x="1028" y="844"/>
                </a:lnTo>
                <a:lnTo>
                  <a:pt x="1023" y="857"/>
                </a:lnTo>
                <a:lnTo>
                  <a:pt x="1017" y="868"/>
                </a:lnTo>
                <a:lnTo>
                  <a:pt x="1010" y="879"/>
                </a:lnTo>
                <a:lnTo>
                  <a:pt x="1004" y="889"/>
                </a:lnTo>
                <a:lnTo>
                  <a:pt x="996" y="897"/>
                </a:lnTo>
                <a:lnTo>
                  <a:pt x="989" y="905"/>
                </a:lnTo>
                <a:lnTo>
                  <a:pt x="982" y="913"/>
                </a:lnTo>
                <a:lnTo>
                  <a:pt x="974" y="920"/>
                </a:lnTo>
                <a:lnTo>
                  <a:pt x="967" y="926"/>
                </a:lnTo>
                <a:lnTo>
                  <a:pt x="960" y="933"/>
                </a:lnTo>
                <a:lnTo>
                  <a:pt x="952" y="940"/>
                </a:lnTo>
                <a:lnTo>
                  <a:pt x="945" y="947"/>
                </a:lnTo>
                <a:lnTo>
                  <a:pt x="925" y="949"/>
                </a:lnTo>
                <a:lnTo>
                  <a:pt x="904" y="951"/>
                </a:lnTo>
                <a:lnTo>
                  <a:pt x="885" y="952"/>
                </a:lnTo>
                <a:lnTo>
                  <a:pt x="866" y="952"/>
                </a:lnTo>
                <a:lnTo>
                  <a:pt x="847" y="952"/>
                </a:lnTo>
                <a:lnTo>
                  <a:pt x="829" y="951"/>
                </a:lnTo>
                <a:lnTo>
                  <a:pt x="812" y="950"/>
                </a:lnTo>
                <a:lnTo>
                  <a:pt x="795" y="948"/>
                </a:lnTo>
                <a:lnTo>
                  <a:pt x="780" y="946"/>
                </a:lnTo>
                <a:lnTo>
                  <a:pt x="765" y="943"/>
                </a:lnTo>
                <a:lnTo>
                  <a:pt x="752" y="941"/>
                </a:lnTo>
                <a:lnTo>
                  <a:pt x="740" y="938"/>
                </a:lnTo>
                <a:lnTo>
                  <a:pt x="729" y="936"/>
                </a:lnTo>
                <a:lnTo>
                  <a:pt x="719" y="934"/>
                </a:lnTo>
                <a:lnTo>
                  <a:pt x="711" y="932"/>
                </a:lnTo>
                <a:lnTo>
                  <a:pt x="705" y="930"/>
                </a:lnTo>
                <a:lnTo>
                  <a:pt x="687" y="928"/>
                </a:lnTo>
                <a:lnTo>
                  <a:pt x="668" y="926"/>
                </a:lnTo>
                <a:lnTo>
                  <a:pt x="650" y="925"/>
                </a:lnTo>
                <a:lnTo>
                  <a:pt x="631" y="924"/>
                </a:lnTo>
                <a:lnTo>
                  <a:pt x="612" y="923"/>
                </a:lnTo>
                <a:lnTo>
                  <a:pt x="594" y="923"/>
                </a:lnTo>
                <a:lnTo>
                  <a:pt x="575" y="923"/>
                </a:lnTo>
                <a:lnTo>
                  <a:pt x="557" y="923"/>
                </a:lnTo>
                <a:lnTo>
                  <a:pt x="540" y="924"/>
                </a:lnTo>
                <a:lnTo>
                  <a:pt x="522" y="925"/>
                </a:lnTo>
                <a:lnTo>
                  <a:pt x="505" y="925"/>
                </a:lnTo>
                <a:lnTo>
                  <a:pt x="489" y="926"/>
                </a:lnTo>
                <a:lnTo>
                  <a:pt x="474" y="927"/>
                </a:lnTo>
                <a:lnTo>
                  <a:pt x="459" y="928"/>
                </a:lnTo>
                <a:lnTo>
                  <a:pt x="445" y="929"/>
                </a:lnTo>
                <a:lnTo>
                  <a:pt x="432" y="930"/>
                </a:lnTo>
                <a:lnTo>
                  <a:pt x="419" y="930"/>
                </a:lnTo>
                <a:lnTo>
                  <a:pt x="406" y="931"/>
                </a:lnTo>
                <a:lnTo>
                  <a:pt x="390" y="933"/>
                </a:lnTo>
                <a:lnTo>
                  <a:pt x="373" y="935"/>
                </a:lnTo>
                <a:lnTo>
                  <a:pt x="355" y="938"/>
                </a:lnTo>
                <a:lnTo>
                  <a:pt x="337" y="941"/>
                </a:lnTo>
                <a:lnTo>
                  <a:pt x="318" y="944"/>
                </a:lnTo>
                <a:lnTo>
                  <a:pt x="299" y="948"/>
                </a:lnTo>
                <a:lnTo>
                  <a:pt x="279" y="951"/>
                </a:lnTo>
                <a:lnTo>
                  <a:pt x="261" y="955"/>
                </a:lnTo>
                <a:lnTo>
                  <a:pt x="243" y="958"/>
                </a:lnTo>
                <a:lnTo>
                  <a:pt x="226" y="962"/>
                </a:lnTo>
                <a:lnTo>
                  <a:pt x="211" y="965"/>
                </a:lnTo>
                <a:lnTo>
                  <a:pt x="197" y="968"/>
                </a:lnTo>
                <a:lnTo>
                  <a:pt x="185" y="970"/>
                </a:lnTo>
                <a:lnTo>
                  <a:pt x="175" y="972"/>
                </a:lnTo>
                <a:lnTo>
                  <a:pt x="169" y="973"/>
                </a:lnTo>
                <a:lnTo>
                  <a:pt x="164" y="974"/>
                </a:lnTo>
                <a:lnTo>
                  <a:pt x="159" y="976"/>
                </a:lnTo>
                <a:lnTo>
                  <a:pt x="153" y="978"/>
                </a:lnTo>
                <a:lnTo>
                  <a:pt x="148" y="981"/>
                </a:lnTo>
                <a:lnTo>
                  <a:pt x="143" y="984"/>
                </a:lnTo>
                <a:lnTo>
                  <a:pt x="138" y="988"/>
                </a:lnTo>
                <a:lnTo>
                  <a:pt x="133" y="992"/>
                </a:lnTo>
                <a:lnTo>
                  <a:pt x="128" y="996"/>
                </a:lnTo>
                <a:lnTo>
                  <a:pt x="124" y="1001"/>
                </a:lnTo>
                <a:lnTo>
                  <a:pt x="120" y="1007"/>
                </a:lnTo>
                <a:lnTo>
                  <a:pt x="116" y="1013"/>
                </a:lnTo>
                <a:lnTo>
                  <a:pt x="112" y="1020"/>
                </a:lnTo>
                <a:lnTo>
                  <a:pt x="109" y="1027"/>
                </a:lnTo>
                <a:lnTo>
                  <a:pt x="106" y="1035"/>
                </a:lnTo>
                <a:lnTo>
                  <a:pt x="103" y="1043"/>
                </a:lnTo>
                <a:lnTo>
                  <a:pt x="100" y="1052"/>
                </a:lnTo>
                <a:lnTo>
                  <a:pt x="96" y="1062"/>
                </a:lnTo>
                <a:lnTo>
                  <a:pt x="92" y="1071"/>
                </a:lnTo>
                <a:lnTo>
                  <a:pt x="88" y="1081"/>
                </a:lnTo>
                <a:lnTo>
                  <a:pt x="84" y="1091"/>
                </a:lnTo>
                <a:lnTo>
                  <a:pt x="80" y="1101"/>
                </a:lnTo>
                <a:lnTo>
                  <a:pt x="77" y="1112"/>
                </a:lnTo>
                <a:lnTo>
                  <a:pt x="75" y="1122"/>
                </a:lnTo>
                <a:lnTo>
                  <a:pt x="73" y="1133"/>
                </a:lnTo>
                <a:lnTo>
                  <a:pt x="72" y="1144"/>
                </a:lnTo>
                <a:lnTo>
                  <a:pt x="73" y="1155"/>
                </a:lnTo>
                <a:lnTo>
                  <a:pt x="74" y="1165"/>
                </a:lnTo>
                <a:lnTo>
                  <a:pt x="78" y="1176"/>
                </a:lnTo>
                <a:lnTo>
                  <a:pt x="83" y="1187"/>
                </a:lnTo>
                <a:lnTo>
                  <a:pt x="90" y="1197"/>
                </a:lnTo>
                <a:lnTo>
                  <a:pt x="99" y="1207"/>
                </a:lnTo>
                <a:lnTo>
                  <a:pt x="109" y="1217"/>
                </a:lnTo>
                <a:lnTo>
                  <a:pt x="117" y="1225"/>
                </a:lnTo>
                <a:lnTo>
                  <a:pt x="123" y="1231"/>
                </a:lnTo>
                <a:lnTo>
                  <a:pt x="129" y="1237"/>
                </a:lnTo>
                <a:lnTo>
                  <a:pt x="133" y="1241"/>
                </a:lnTo>
                <a:lnTo>
                  <a:pt x="136" y="1244"/>
                </a:lnTo>
                <a:lnTo>
                  <a:pt x="139" y="1246"/>
                </a:lnTo>
                <a:lnTo>
                  <a:pt x="141" y="1247"/>
                </a:lnTo>
                <a:lnTo>
                  <a:pt x="142" y="1248"/>
                </a:lnTo>
                <a:lnTo>
                  <a:pt x="142" y="1247"/>
                </a:lnTo>
                <a:lnTo>
                  <a:pt x="142" y="1246"/>
                </a:lnTo>
                <a:lnTo>
                  <a:pt x="141" y="1245"/>
                </a:lnTo>
                <a:lnTo>
                  <a:pt x="126" y="1252"/>
                </a:lnTo>
                <a:lnTo>
                  <a:pt x="111" y="1259"/>
                </a:lnTo>
                <a:lnTo>
                  <a:pt x="97" y="1265"/>
                </a:lnTo>
                <a:lnTo>
                  <a:pt x="84" y="1271"/>
                </a:lnTo>
                <a:lnTo>
                  <a:pt x="72" y="1277"/>
                </a:lnTo>
                <a:lnTo>
                  <a:pt x="60" y="1283"/>
                </a:lnTo>
                <a:lnTo>
                  <a:pt x="50" y="1289"/>
                </a:lnTo>
                <a:lnTo>
                  <a:pt x="40" y="1296"/>
                </a:lnTo>
                <a:lnTo>
                  <a:pt x="32" y="1303"/>
                </a:lnTo>
                <a:lnTo>
                  <a:pt x="24" y="1310"/>
                </a:lnTo>
                <a:lnTo>
                  <a:pt x="18" y="1318"/>
                </a:lnTo>
                <a:lnTo>
                  <a:pt x="12" y="1327"/>
                </a:lnTo>
                <a:lnTo>
                  <a:pt x="8" y="1337"/>
                </a:lnTo>
                <a:lnTo>
                  <a:pt x="5" y="1347"/>
                </a:lnTo>
                <a:lnTo>
                  <a:pt x="3" y="1359"/>
                </a:lnTo>
                <a:lnTo>
                  <a:pt x="2" y="1372"/>
                </a:lnTo>
                <a:lnTo>
                  <a:pt x="2" y="1385"/>
                </a:lnTo>
                <a:lnTo>
                  <a:pt x="2" y="1399"/>
                </a:lnTo>
                <a:lnTo>
                  <a:pt x="1" y="1412"/>
                </a:lnTo>
                <a:lnTo>
                  <a:pt x="0" y="1425"/>
                </a:lnTo>
                <a:lnTo>
                  <a:pt x="0" y="1438"/>
                </a:lnTo>
                <a:lnTo>
                  <a:pt x="0" y="1450"/>
                </a:lnTo>
                <a:lnTo>
                  <a:pt x="0" y="1463"/>
                </a:lnTo>
                <a:lnTo>
                  <a:pt x="2" y="1475"/>
                </a:lnTo>
                <a:lnTo>
                  <a:pt x="4" y="1486"/>
                </a:lnTo>
                <a:lnTo>
                  <a:pt x="7" y="1498"/>
                </a:lnTo>
                <a:lnTo>
                  <a:pt x="12" y="1508"/>
                </a:lnTo>
                <a:lnTo>
                  <a:pt x="18" y="1518"/>
                </a:lnTo>
                <a:lnTo>
                  <a:pt x="26" y="1528"/>
                </a:lnTo>
                <a:lnTo>
                  <a:pt x="36" y="1537"/>
                </a:lnTo>
                <a:lnTo>
                  <a:pt x="47" y="1545"/>
                </a:lnTo>
                <a:lnTo>
                  <a:pt x="61" y="1553"/>
                </a:lnTo>
                <a:lnTo>
                  <a:pt x="75" y="1559"/>
                </a:lnTo>
                <a:lnTo>
                  <a:pt x="86" y="1565"/>
                </a:lnTo>
                <a:lnTo>
                  <a:pt x="97" y="1570"/>
                </a:lnTo>
                <a:lnTo>
                  <a:pt x="106" y="1574"/>
                </a:lnTo>
                <a:lnTo>
                  <a:pt x="114" y="1578"/>
                </a:lnTo>
                <a:lnTo>
                  <a:pt x="132" y="1585"/>
                </a:lnTo>
                <a:lnTo>
                  <a:pt x="136" y="1587"/>
                </a:lnTo>
                <a:lnTo>
                  <a:pt x="140" y="1589"/>
                </a:lnTo>
                <a:lnTo>
                  <a:pt x="143" y="1590"/>
                </a:lnTo>
                <a:lnTo>
                  <a:pt x="147" y="1592"/>
                </a:lnTo>
                <a:lnTo>
                  <a:pt x="149" y="1593"/>
                </a:lnTo>
                <a:lnTo>
                  <a:pt x="152" y="1595"/>
                </a:lnTo>
                <a:lnTo>
                  <a:pt x="155" y="1597"/>
                </a:lnTo>
                <a:lnTo>
                  <a:pt x="158" y="1599"/>
                </a:lnTo>
                <a:lnTo>
                  <a:pt x="150" y="1605"/>
                </a:lnTo>
                <a:lnTo>
                  <a:pt x="142" y="1611"/>
                </a:lnTo>
                <a:lnTo>
                  <a:pt x="135" y="1617"/>
                </a:lnTo>
                <a:lnTo>
                  <a:pt x="128" y="1623"/>
                </a:lnTo>
                <a:lnTo>
                  <a:pt x="122" y="1629"/>
                </a:lnTo>
                <a:lnTo>
                  <a:pt x="117" y="1636"/>
                </a:lnTo>
                <a:lnTo>
                  <a:pt x="112" y="1642"/>
                </a:lnTo>
                <a:lnTo>
                  <a:pt x="109" y="1649"/>
                </a:lnTo>
                <a:lnTo>
                  <a:pt x="105" y="1656"/>
                </a:lnTo>
                <a:lnTo>
                  <a:pt x="103" y="1663"/>
                </a:lnTo>
                <a:lnTo>
                  <a:pt x="101" y="1671"/>
                </a:lnTo>
                <a:lnTo>
                  <a:pt x="100" y="1680"/>
                </a:lnTo>
                <a:lnTo>
                  <a:pt x="100" y="1689"/>
                </a:lnTo>
                <a:lnTo>
                  <a:pt x="100" y="1699"/>
                </a:lnTo>
                <a:lnTo>
                  <a:pt x="101" y="1709"/>
                </a:lnTo>
                <a:lnTo>
                  <a:pt x="103" y="1721"/>
                </a:lnTo>
                <a:lnTo>
                  <a:pt x="105" y="1733"/>
                </a:lnTo>
                <a:lnTo>
                  <a:pt x="106" y="1745"/>
                </a:lnTo>
                <a:lnTo>
                  <a:pt x="107" y="1755"/>
                </a:lnTo>
                <a:lnTo>
                  <a:pt x="108" y="1765"/>
                </a:lnTo>
                <a:lnTo>
                  <a:pt x="109" y="1775"/>
                </a:lnTo>
                <a:lnTo>
                  <a:pt x="110" y="1784"/>
                </a:lnTo>
                <a:lnTo>
                  <a:pt x="111" y="1792"/>
                </a:lnTo>
                <a:lnTo>
                  <a:pt x="112" y="1799"/>
                </a:lnTo>
                <a:lnTo>
                  <a:pt x="114" y="1806"/>
                </a:lnTo>
                <a:lnTo>
                  <a:pt x="117" y="1813"/>
                </a:lnTo>
                <a:lnTo>
                  <a:pt x="120" y="1819"/>
                </a:lnTo>
                <a:lnTo>
                  <a:pt x="124" y="1824"/>
                </a:lnTo>
                <a:lnTo>
                  <a:pt x="129" y="1830"/>
                </a:lnTo>
                <a:lnTo>
                  <a:pt x="135" y="1834"/>
                </a:lnTo>
                <a:lnTo>
                  <a:pt x="142" y="1839"/>
                </a:lnTo>
                <a:lnTo>
                  <a:pt x="150" y="1843"/>
                </a:lnTo>
                <a:lnTo>
                  <a:pt x="159" y="1846"/>
                </a:lnTo>
                <a:lnTo>
                  <a:pt x="168" y="1850"/>
                </a:lnTo>
                <a:lnTo>
                  <a:pt x="177" y="1855"/>
                </a:lnTo>
                <a:lnTo>
                  <a:pt x="187" y="1859"/>
                </a:lnTo>
                <a:lnTo>
                  <a:pt x="197" y="1864"/>
                </a:lnTo>
                <a:lnTo>
                  <a:pt x="208" y="1869"/>
                </a:lnTo>
                <a:lnTo>
                  <a:pt x="218" y="1874"/>
                </a:lnTo>
                <a:lnTo>
                  <a:pt x="229" y="1878"/>
                </a:lnTo>
                <a:lnTo>
                  <a:pt x="240" y="1883"/>
                </a:lnTo>
                <a:lnTo>
                  <a:pt x="251" y="1887"/>
                </a:lnTo>
                <a:lnTo>
                  <a:pt x="262" y="1890"/>
                </a:lnTo>
                <a:lnTo>
                  <a:pt x="273" y="1893"/>
                </a:lnTo>
                <a:lnTo>
                  <a:pt x="284" y="1896"/>
                </a:lnTo>
                <a:lnTo>
                  <a:pt x="296" y="1897"/>
                </a:lnTo>
                <a:lnTo>
                  <a:pt x="307" y="1898"/>
                </a:lnTo>
                <a:lnTo>
                  <a:pt x="318" y="1898"/>
                </a:lnTo>
                <a:lnTo>
                  <a:pt x="313" y="1902"/>
                </a:lnTo>
                <a:lnTo>
                  <a:pt x="306" y="1907"/>
                </a:lnTo>
                <a:lnTo>
                  <a:pt x="298" y="1912"/>
                </a:lnTo>
                <a:lnTo>
                  <a:pt x="289" y="1919"/>
                </a:lnTo>
                <a:lnTo>
                  <a:pt x="281" y="1926"/>
                </a:lnTo>
                <a:lnTo>
                  <a:pt x="272" y="1934"/>
                </a:lnTo>
                <a:lnTo>
                  <a:pt x="264" y="1943"/>
                </a:lnTo>
                <a:lnTo>
                  <a:pt x="257" y="1953"/>
                </a:lnTo>
                <a:lnTo>
                  <a:pt x="252" y="1965"/>
                </a:lnTo>
                <a:lnTo>
                  <a:pt x="249" y="1977"/>
                </a:lnTo>
                <a:lnTo>
                  <a:pt x="247" y="1991"/>
                </a:lnTo>
                <a:lnTo>
                  <a:pt x="249" y="2006"/>
                </a:lnTo>
                <a:lnTo>
                  <a:pt x="253" y="2022"/>
                </a:lnTo>
                <a:lnTo>
                  <a:pt x="261" y="2039"/>
                </a:lnTo>
                <a:lnTo>
                  <a:pt x="272" y="2058"/>
                </a:lnTo>
                <a:lnTo>
                  <a:pt x="289" y="2079"/>
                </a:lnTo>
                <a:lnTo>
                  <a:pt x="306" y="2098"/>
                </a:lnTo>
                <a:lnTo>
                  <a:pt x="322" y="2115"/>
                </a:lnTo>
                <a:lnTo>
                  <a:pt x="336" y="2129"/>
                </a:lnTo>
                <a:lnTo>
                  <a:pt x="350" y="2142"/>
                </a:lnTo>
                <a:lnTo>
                  <a:pt x="361" y="2152"/>
                </a:lnTo>
                <a:lnTo>
                  <a:pt x="372" y="2161"/>
                </a:lnTo>
                <a:lnTo>
                  <a:pt x="382" y="2168"/>
                </a:lnTo>
                <a:lnTo>
                  <a:pt x="391" y="2173"/>
                </a:lnTo>
                <a:lnTo>
                  <a:pt x="399" y="2178"/>
                </a:lnTo>
                <a:lnTo>
                  <a:pt x="407" y="2180"/>
                </a:lnTo>
                <a:lnTo>
                  <a:pt x="413" y="2182"/>
                </a:lnTo>
                <a:lnTo>
                  <a:pt x="419" y="2183"/>
                </a:lnTo>
                <a:lnTo>
                  <a:pt x="425" y="2183"/>
                </a:lnTo>
                <a:lnTo>
                  <a:pt x="430" y="2182"/>
                </a:lnTo>
                <a:lnTo>
                  <a:pt x="435" y="2181"/>
                </a:lnTo>
                <a:lnTo>
                  <a:pt x="440" y="2180"/>
                </a:lnTo>
                <a:lnTo>
                  <a:pt x="445" y="2178"/>
                </a:lnTo>
                <a:lnTo>
                  <a:pt x="449" y="2178"/>
                </a:lnTo>
                <a:lnTo>
                  <a:pt x="454" y="2177"/>
                </a:lnTo>
                <a:lnTo>
                  <a:pt x="459" y="2178"/>
                </a:lnTo>
                <a:lnTo>
                  <a:pt x="464" y="2178"/>
                </a:lnTo>
                <a:lnTo>
                  <a:pt x="469" y="2178"/>
                </a:lnTo>
                <a:lnTo>
                  <a:pt x="474" y="2179"/>
                </a:lnTo>
                <a:lnTo>
                  <a:pt x="485" y="2181"/>
                </a:lnTo>
                <a:lnTo>
                  <a:pt x="490" y="2182"/>
                </a:lnTo>
                <a:lnTo>
                  <a:pt x="496" y="2183"/>
                </a:lnTo>
                <a:lnTo>
                  <a:pt x="502" y="2184"/>
                </a:lnTo>
                <a:lnTo>
                  <a:pt x="508" y="2184"/>
                </a:lnTo>
                <a:lnTo>
                  <a:pt x="515" y="2185"/>
                </a:lnTo>
                <a:lnTo>
                  <a:pt x="521" y="2185"/>
                </a:lnTo>
                <a:lnTo>
                  <a:pt x="528" y="2184"/>
                </a:lnTo>
                <a:lnTo>
                  <a:pt x="549" y="2183"/>
                </a:lnTo>
                <a:lnTo>
                  <a:pt x="567" y="2183"/>
                </a:lnTo>
                <a:lnTo>
                  <a:pt x="582" y="2184"/>
                </a:lnTo>
                <a:lnTo>
                  <a:pt x="594" y="2185"/>
                </a:lnTo>
                <a:lnTo>
                  <a:pt x="604" y="2187"/>
                </a:lnTo>
                <a:lnTo>
                  <a:pt x="613" y="2189"/>
                </a:lnTo>
                <a:lnTo>
                  <a:pt x="620" y="2192"/>
                </a:lnTo>
                <a:lnTo>
                  <a:pt x="627" y="2194"/>
                </a:lnTo>
                <a:lnTo>
                  <a:pt x="634" y="2197"/>
                </a:lnTo>
                <a:lnTo>
                  <a:pt x="641" y="2199"/>
                </a:lnTo>
                <a:lnTo>
                  <a:pt x="649" y="2200"/>
                </a:lnTo>
                <a:lnTo>
                  <a:pt x="657" y="2200"/>
                </a:lnTo>
                <a:lnTo>
                  <a:pt x="668" y="2200"/>
                </a:lnTo>
                <a:lnTo>
                  <a:pt x="680" y="2199"/>
                </a:lnTo>
                <a:lnTo>
                  <a:pt x="695" y="2196"/>
                </a:lnTo>
                <a:lnTo>
                  <a:pt x="714" y="2192"/>
                </a:lnTo>
                <a:lnTo>
                  <a:pt x="722" y="2190"/>
                </a:lnTo>
                <a:lnTo>
                  <a:pt x="729" y="2190"/>
                </a:lnTo>
                <a:lnTo>
                  <a:pt x="735" y="2191"/>
                </a:lnTo>
                <a:lnTo>
                  <a:pt x="741" y="2192"/>
                </a:lnTo>
                <a:lnTo>
                  <a:pt x="747" y="2195"/>
                </a:lnTo>
                <a:lnTo>
                  <a:pt x="752" y="2198"/>
                </a:lnTo>
                <a:lnTo>
                  <a:pt x="757" y="2201"/>
                </a:lnTo>
                <a:lnTo>
                  <a:pt x="762" y="2205"/>
                </a:lnTo>
                <a:lnTo>
                  <a:pt x="767" y="2209"/>
                </a:lnTo>
                <a:lnTo>
                  <a:pt x="773" y="2213"/>
                </a:lnTo>
                <a:lnTo>
                  <a:pt x="779" y="2217"/>
                </a:lnTo>
                <a:lnTo>
                  <a:pt x="786" y="2221"/>
                </a:lnTo>
                <a:lnTo>
                  <a:pt x="793" y="2224"/>
                </a:lnTo>
                <a:lnTo>
                  <a:pt x="802" y="2227"/>
                </a:lnTo>
                <a:lnTo>
                  <a:pt x="812" y="2229"/>
                </a:lnTo>
                <a:lnTo>
                  <a:pt x="823" y="2230"/>
                </a:lnTo>
                <a:lnTo>
                  <a:pt x="846" y="2232"/>
                </a:lnTo>
                <a:lnTo>
                  <a:pt x="873" y="2234"/>
                </a:lnTo>
                <a:lnTo>
                  <a:pt x="904" y="2237"/>
                </a:lnTo>
                <a:lnTo>
                  <a:pt x="938" y="2240"/>
                </a:lnTo>
                <a:lnTo>
                  <a:pt x="974" y="2242"/>
                </a:lnTo>
                <a:lnTo>
                  <a:pt x="1012" y="2245"/>
                </a:lnTo>
                <a:lnTo>
                  <a:pt x="1050" y="2247"/>
                </a:lnTo>
                <a:lnTo>
                  <a:pt x="1089" y="2249"/>
                </a:lnTo>
                <a:lnTo>
                  <a:pt x="1127" y="2250"/>
                </a:lnTo>
                <a:lnTo>
                  <a:pt x="1164" y="2251"/>
                </a:lnTo>
                <a:lnTo>
                  <a:pt x="1198" y="2251"/>
                </a:lnTo>
                <a:lnTo>
                  <a:pt x="1231" y="2249"/>
                </a:lnTo>
                <a:lnTo>
                  <a:pt x="1260" y="2246"/>
                </a:lnTo>
                <a:lnTo>
                  <a:pt x="1285" y="2243"/>
                </a:lnTo>
                <a:lnTo>
                  <a:pt x="1305" y="2237"/>
                </a:lnTo>
                <a:lnTo>
                  <a:pt x="1320" y="2230"/>
                </a:lnTo>
                <a:lnTo>
                  <a:pt x="1326" y="2224"/>
                </a:lnTo>
                <a:lnTo>
                  <a:pt x="1333" y="2218"/>
                </a:lnTo>
                <a:lnTo>
                  <a:pt x="1340" y="2214"/>
                </a:lnTo>
                <a:lnTo>
                  <a:pt x="1348" y="2210"/>
                </a:lnTo>
                <a:lnTo>
                  <a:pt x="1355" y="2208"/>
                </a:lnTo>
                <a:lnTo>
                  <a:pt x="1363" y="2206"/>
                </a:lnTo>
                <a:lnTo>
                  <a:pt x="1371" y="2205"/>
                </a:lnTo>
                <a:lnTo>
                  <a:pt x="1379" y="2204"/>
                </a:lnTo>
                <a:lnTo>
                  <a:pt x="1387" y="2204"/>
                </a:lnTo>
                <a:lnTo>
                  <a:pt x="1395" y="2204"/>
                </a:lnTo>
                <a:lnTo>
                  <a:pt x="1403" y="2205"/>
                </a:lnTo>
                <a:lnTo>
                  <a:pt x="1411" y="2205"/>
                </a:lnTo>
                <a:lnTo>
                  <a:pt x="1419" y="2206"/>
                </a:lnTo>
                <a:lnTo>
                  <a:pt x="1427" y="2207"/>
                </a:lnTo>
                <a:lnTo>
                  <a:pt x="1434" y="2208"/>
                </a:lnTo>
                <a:lnTo>
                  <a:pt x="1442" y="2209"/>
                </a:lnTo>
                <a:lnTo>
                  <a:pt x="1470" y="2212"/>
                </a:lnTo>
                <a:lnTo>
                  <a:pt x="1498" y="2214"/>
                </a:lnTo>
                <a:lnTo>
                  <a:pt x="1557" y="2220"/>
                </a:lnTo>
                <a:lnTo>
                  <a:pt x="1586" y="2222"/>
                </a:lnTo>
                <a:lnTo>
                  <a:pt x="1614" y="2225"/>
                </a:lnTo>
                <a:lnTo>
                  <a:pt x="1642" y="2228"/>
                </a:lnTo>
                <a:lnTo>
                  <a:pt x="1669" y="2231"/>
                </a:lnTo>
                <a:lnTo>
                  <a:pt x="1694" y="2233"/>
                </a:lnTo>
                <a:lnTo>
                  <a:pt x="1718" y="2235"/>
                </a:lnTo>
                <a:lnTo>
                  <a:pt x="1739" y="2238"/>
                </a:lnTo>
                <a:lnTo>
                  <a:pt x="1759" y="2239"/>
                </a:lnTo>
                <a:lnTo>
                  <a:pt x="1776" y="2241"/>
                </a:lnTo>
                <a:lnTo>
                  <a:pt x="1790" y="2242"/>
                </a:lnTo>
                <a:lnTo>
                  <a:pt x="1800" y="2243"/>
                </a:lnTo>
                <a:lnTo>
                  <a:pt x="1808" y="2243"/>
                </a:lnTo>
              </a:path>
            </a:pathLst>
          </a:custGeom>
          <a:noFill/>
          <a:ln w="12600">
            <a:solidFill>
              <a:srgbClr val="000000"/>
            </a:solidFill>
            <a:round/>
          </a:ln>
        </p:spPr>
        <p:style>
          <a:lnRef idx="0"/>
          <a:fillRef idx="0"/>
          <a:effectRef idx="0"/>
          <a:fontRef idx="minor"/>
        </p:style>
      </p:sp>
      <p:sp>
        <p:nvSpPr>
          <p:cNvPr id="2617" name="CustomShape 6"/>
          <p:cNvSpPr/>
          <p:nvPr/>
        </p:nvSpPr>
        <p:spPr>
          <a:xfrm>
            <a:off x="8542440" y="4243320"/>
            <a:ext cx="74160" cy="409320"/>
          </a:xfrm>
          <a:custGeom>
            <a:avLst/>
            <a:gdLst/>
            <a:ahLst/>
            <a:rect l="l" t="t" r="r" b="b"/>
            <a:pathLst>
              <a:path w="47" h="258">
                <a:moveTo>
                  <a:pt x="0" y="0"/>
                </a:moveTo>
                <a:lnTo>
                  <a:pt x="2" y="13"/>
                </a:lnTo>
                <a:lnTo>
                  <a:pt x="5" y="28"/>
                </a:lnTo>
                <a:lnTo>
                  <a:pt x="7" y="43"/>
                </a:lnTo>
                <a:lnTo>
                  <a:pt x="10" y="60"/>
                </a:lnTo>
                <a:lnTo>
                  <a:pt x="13" y="78"/>
                </a:lnTo>
                <a:lnTo>
                  <a:pt x="16" y="96"/>
                </a:lnTo>
                <a:lnTo>
                  <a:pt x="19" y="115"/>
                </a:lnTo>
                <a:lnTo>
                  <a:pt x="21" y="133"/>
                </a:lnTo>
                <a:lnTo>
                  <a:pt x="24" y="152"/>
                </a:lnTo>
                <a:lnTo>
                  <a:pt x="27" y="170"/>
                </a:lnTo>
                <a:lnTo>
                  <a:pt x="30" y="188"/>
                </a:lnTo>
                <a:lnTo>
                  <a:pt x="34" y="205"/>
                </a:lnTo>
                <a:lnTo>
                  <a:pt x="37" y="220"/>
                </a:lnTo>
                <a:lnTo>
                  <a:pt x="40" y="234"/>
                </a:lnTo>
                <a:lnTo>
                  <a:pt x="43" y="247"/>
                </a:lnTo>
                <a:lnTo>
                  <a:pt x="46" y="257"/>
                </a:lnTo>
              </a:path>
            </a:pathLst>
          </a:custGeom>
          <a:noFill/>
          <a:ln w="12600">
            <a:solidFill>
              <a:srgbClr val="000000"/>
            </a:solidFill>
            <a:round/>
          </a:ln>
        </p:spPr>
        <p:style>
          <a:lnRef idx="0"/>
          <a:fillRef idx="0"/>
          <a:effectRef idx="0"/>
          <a:fontRef idx="minor"/>
        </p:style>
      </p:sp>
      <p:sp>
        <p:nvSpPr>
          <p:cNvPr id="2618" name="CustomShape 7"/>
          <p:cNvSpPr/>
          <p:nvPr/>
        </p:nvSpPr>
        <p:spPr>
          <a:xfrm>
            <a:off x="7921800" y="2357280"/>
            <a:ext cx="191880" cy="361440"/>
          </a:xfrm>
          <a:custGeom>
            <a:avLst/>
            <a:gdLst/>
            <a:ahLst/>
            <a:rect l="l" t="t" r="r" b="b"/>
            <a:pathLst>
              <a:path w="121" h="228">
                <a:moveTo>
                  <a:pt x="51" y="227"/>
                </a:moveTo>
                <a:lnTo>
                  <a:pt x="47" y="225"/>
                </a:lnTo>
                <a:lnTo>
                  <a:pt x="43" y="223"/>
                </a:lnTo>
                <a:lnTo>
                  <a:pt x="38" y="220"/>
                </a:lnTo>
                <a:lnTo>
                  <a:pt x="34" y="216"/>
                </a:lnTo>
                <a:lnTo>
                  <a:pt x="30" y="213"/>
                </a:lnTo>
                <a:lnTo>
                  <a:pt x="26" y="208"/>
                </a:lnTo>
                <a:lnTo>
                  <a:pt x="22" y="205"/>
                </a:lnTo>
                <a:lnTo>
                  <a:pt x="18" y="200"/>
                </a:lnTo>
                <a:lnTo>
                  <a:pt x="14" y="194"/>
                </a:lnTo>
                <a:lnTo>
                  <a:pt x="11" y="189"/>
                </a:lnTo>
                <a:lnTo>
                  <a:pt x="9" y="183"/>
                </a:lnTo>
                <a:lnTo>
                  <a:pt x="6" y="177"/>
                </a:lnTo>
                <a:lnTo>
                  <a:pt x="4" y="171"/>
                </a:lnTo>
                <a:lnTo>
                  <a:pt x="2" y="166"/>
                </a:lnTo>
                <a:lnTo>
                  <a:pt x="0" y="160"/>
                </a:lnTo>
                <a:lnTo>
                  <a:pt x="0" y="153"/>
                </a:lnTo>
                <a:lnTo>
                  <a:pt x="0" y="132"/>
                </a:lnTo>
                <a:lnTo>
                  <a:pt x="1" y="111"/>
                </a:lnTo>
                <a:lnTo>
                  <a:pt x="3" y="92"/>
                </a:lnTo>
                <a:lnTo>
                  <a:pt x="6" y="75"/>
                </a:lnTo>
                <a:lnTo>
                  <a:pt x="9" y="58"/>
                </a:lnTo>
                <a:lnTo>
                  <a:pt x="13" y="44"/>
                </a:lnTo>
                <a:lnTo>
                  <a:pt x="18" y="32"/>
                </a:lnTo>
                <a:lnTo>
                  <a:pt x="25" y="21"/>
                </a:lnTo>
                <a:lnTo>
                  <a:pt x="32" y="13"/>
                </a:lnTo>
                <a:lnTo>
                  <a:pt x="41" y="6"/>
                </a:lnTo>
                <a:lnTo>
                  <a:pt x="51" y="2"/>
                </a:lnTo>
                <a:lnTo>
                  <a:pt x="62" y="0"/>
                </a:lnTo>
                <a:lnTo>
                  <a:pt x="74" y="1"/>
                </a:lnTo>
                <a:lnTo>
                  <a:pt x="89" y="4"/>
                </a:lnTo>
                <a:lnTo>
                  <a:pt x="103" y="10"/>
                </a:lnTo>
                <a:lnTo>
                  <a:pt x="120" y="18"/>
                </a:lnTo>
                <a:lnTo>
                  <a:pt x="51" y="227"/>
                </a:lnTo>
              </a:path>
            </a:pathLst>
          </a:custGeom>
          <a:solidFill>
            <a:srgbClr val="ffd8d8"/>
          </a:solidFill>
          <a:ln>
            <a:noFill/>
          </a:ln>
        </p:spPr>
        <p:style>
          <a:lnRef idx="0"/>
          <a:fillRef idx="0"/>
          <a:effectRef idx="0"/>
          <a:fontRef idx="minor"/>
        </p:style>
      </p:sp>
      <p:sp>
        <p:nvSpPr>
          <p:cNvPr id="2619" name="CustomShape 8"/>
          <p:cNvSpPr/>
          <p:nvPr/>
        </p:nvSpPr>
        <p:spPr>
          <a:xfrm>
            <a:off x="7921800" y="2357280"/>
            <a:ext cx="201240" cy="371160"/>
          </a:xfrm>
          <a:custGeom>
            <a:avLst/>
            <a:gdLst/>
            <a:ahLst/>
            <a:rect l="l" t="t" r="r" b="b"/>
            <a:pathLst>
              <a:path w="127" h="234">
                <a:moveTo>
                  <a:pt x="54" y="233"/>
                </a:moveTo>
                <a:lnTo>
                  <a:pt x="49" y="231"/>
                </a:lnTo>
                <a:lnTo>
                  <a:pt x="45" y="229"/>
                </a:lnTo>
                <a:lnTo>
                  <a:pt x="40" y="226"/>
                </a:lnTo>
                <a:lnTo>
                  <a:pt x="36" y="222"/>
                </a:lnTo>
                <a:lnTo>
                  <a:pt x="31" y="219"/>
                </a:lnTo>
                <a:lnTo>
                  <a:pt x="27" y="214"/>
                </a:lnTo>
                <a:lnTo>
                  <a:pt x="23" y="210"/>
                </a:lnTo>
                <a:lnTo>
                  <a:pt x="19" y="205"/>
                </a:lnTo>
                <a:lnTo>
                  <a:pt x="15" y="199"/>
                </a:lnTo>
                <a:lnTo>
                  <a:pt x="12" y="194"/>
                </a:lnTo>
                <a:lnTo>
                  <a:pt x="9" y="188"/>
                </a:lnTo>
                <a:lnTo>
                  <a:pt x="6" y="182"/>
                </a:lnTo>
                <a:lnTo>
                  <a:pt x="4" y="176"/>
                </a:lnTo>
                <a:lnTo>
                  <a:pt x="2" y="170"/>
                </a:lnTo>
                <a:lnTo>
                  <a:pt x="0" y="164"/>
                </a:lnTo>
                <a:lnTo>
                  <a:pt x="0" y="157"/>
                </a:lnTo>
                <a:lnTo>
                  <a:pt x="0" y="135"/>
                </a:lnTo>
                <a:lnTo>
                  <a:pt x="1" y="114"/>
                </a:lnTo>
                <a:lnTo>
                  <a:pt x="3" y="94"/>
                </a:lnTo>
                <a:lnTo>
                  <a:pt x="6" y="77"/>
                </a:lnTo>
                <a:lnTo>
                  <a:pt x="9" y="60"/>
                </a:lnTo>
                <a:lnTo>
                  <a:pt x="14" y="45"/>
                </a:lnTo>
                <a:lnTo>
                  <a:pt x="19" y="33"/>
                </a:lnTo>
                <a:lnTo>
                  <a:pt x="26" y="22"/>
                </a:lnTo>
                <a:lnTo>
                  <a:pt x="34" y="13"/>
                </a:lnTo>
                <a:lnTo>
                  <a:pt x="43" y="6"/>
                </a:lnTo>
                <a:lnTo>
                  <a:pt x="54" y="2"/>
                </a:lnTo>
                <a:lnTo>
                  <a:pt x="65" y="0"/>
                </a:lnTo>
                <a:lnTo>
                  <a:pt x="78" y="1"/>
                </a:lnTo>
                <a:lnTo>
                  <a:pt x="93" y="4"/>
                </a:lnTo>
                <a:lnTo>
                  <a:pt x="108" y="10"/>
                </a:lnTo>
                <a:lnTo>
                  <a:pt x="126" y="18"/>
                </a:lnTo>
              </a:path>
            </a:pathLst>
          </a:custGeom>
          <a:noFill/>
          <a:ln w="12600">
            <a:solidFill>
              <a:srgbClr val="985959"/>
            </a:solidFill>
            <a:round/>
          </a:ln>
        </p:spPr>
        <p:style>
          <a:lnRef idx="0"/>
          <a:fillRef idx="0"/>
          <a:effectRef idx="0"/>
          <a:fontRef idx="minor"/>
        </p:style>
      </p:sp>
      <p:sp>
        <p:nvSpPr>
          <p:cNvPr id="2620" name="CustomShape 9"/>
          <p:cNvSpPr/>
          <p:nvPr/>
        </p:nvSpPr>
        <p:spPr>
          <a:xfrm>
            <a:off x="7321680" y="3656160"/>
            <a:ext cx="236160" cy="275760"/>
          </a:xfrm>
          <a:custGeom>
            <a:avLst/>
            <a:gdLst/>
            <a:ahLst/>
            <a:rect l="l" t="t" r="r" b="b"/>
            <a:pathLst>
              <a:path w="149" h="174">
                <a:moveTo>
                  <a:pt x="148" y="0"/>
                </a:moveTo>
                <a:lnTo>
                  <a:pt x="140" y="11"/>
                </a:lnTo>
                <a:lnTo>
                  <a:pt x="134" y="21"/>
                </a:lnTo>
                <a:lnTo>
                  <a:pt x="129" y="31"/>
                </a:lnTo>
                <a:lnTo>
                  <a:pt x="124" y="41"/>
                </a:lnTo>
                <a:lnTo>
                  <a:pt x="120" y="50"/>
                </a:lnTo>
                <a:lnTo>
                  <a:pt x="116" y="59"/>
                </a:lnTo>
                <a:lnTo>
                  <a:pt x="113" y="68"/>
                </a:lnTo>
                <a:lnTo>
                  <a:pt x="111" y="76"/>
                </a:lnTo>
                <a:lnTo>
                  <a:pt x="108" y="84"/>
                </a:lnTo>
                <a:lnTo>
                  <a:pt x="105" y="93"/>
                </a:lnTo>
                <a:lnTo>
                  <a:pt x="102" y="101"/>
                </a:lnTo>
                <a:lnTo>
                  <a:pt x="98" y="107"/>
                </a:lnTo>
                <a:lnTo>
                  <a:pt x="93" y="115"/>
                </a:lnTo>
                <a:lnTo>
                  <a:pt x="88" y="122"/>
                </a:lnTo>
                <a:lnTo>
                  <a:pt x="83" y="128"/>
                </a:lnTo>
                <a:lnTo>
                  <a:pt x="76" y="134"/>
                </a:lnTo>
                <a:lnTo>
                  <a:pt x="68" y="139"/>
                </a:lnTo>
                <a:lnTo>
                  <a:pt x="61" y="144"/>
                </a:lnTo>
                <a:lnTo>
                  <a:pt x="52" y="148"/>
                </a:lnTo>
                <a:lnTo>
                  <a:pt x="43" y="151"/>
                </a:lnTo>
                <a:lnTo>
                  <a:pt x="35" y="154"/>
                </a:lnTo>
                <a:lnTo>
                  <a:pt x="27" y="157"/>
                </a:lnTo>
                <a:lnTo>
                  <a:pt x="19" y="159"/>
                </a:lnTo>
                <a:lnTo>
                  <a:pt x="12" y="160"/>
                </a:lnTo>
                <a:lnTo>
                  <a:pt x="8" y="161"/>
                </a:lnTo>
                <a:lnTo>
                  <a:pt x="4" y="163"/>
                </a:lnTo>
                <a:lnTo>
                  <a:pt x="1" y="164"/>
                </a:lnTo>
                <a:lnTo>
                  <a:pt x="0" y="165"/>
                </a:lnTo>
                <a:lnTo>
                  <a:pt x="2" y="167"/>
                </a:lnTo>
                <a:lnTo>
                  <a:pt x="7" y="168"/>
                </a:lnTo>
                <a:lnTo>
                  <a:pt x="13" y="169"/>
                </a:lnTo>
                <a:lnTo>
                  <a:pt x="23" y="171"/>
                </a:lnTo>
                <a:lnTo>
                  <a:pt x="35" y="172"/>
                </a:lnTo>
                <a:lnTo>
                  <a:pt x="45" y="173"/>
                </a:lnTo>
                <a:lnTo>
                  <a:pt x="54" y="173"/>
                </a:lnTo>
                <a:lnTo>
                  <a:pt x="62" y="173"/>
                </a:lnTo>
                <a:lnTo>
                  <a:pt x="68" y="172"/>
                </a:lnTo>
                <a:lnTo>
                  <a:pt x="74" y="172"/>
                </a:lnTo>
                <a:lnTo>
                  <a:pt x="78" y="170"/>
                </a:lnTo>
                <a:lnTo>
                  <a:pt x="82" y="168"/>
                </a:lnTo>
                <a:lnTo>
                  <a:pt x="86" y="165"/>
                </a:lnTo>
                <a:lnTo>
                  <a:pt x="88" y="162"/>
                </a:lnTo>
                <a:lnTo>
                  <a:pt x="91" y="159"/>
                </a:lnTo>
                <a:lnTo>
                  <a:pt x="94" y="155"/>
                </a:lnTo>
                <a:lnTo>
                  <a:pt x="97" y="151"/>
                </a:lnTo>
                <a:lnTo>
                  <a:pt x="100" y="146"/>
                </a:lnTo>
                <a:lnTo>
                  <a:pt x="104" y="140"/>
                </a:lnTo>
                <a:lnTo>
                  <a:pt x="108" y="134"/>
                </a:lnTo>
                <a:lnTo>
                  <a:pt x="112" y="125"/>
                </a:lnTo>
                <a:lnTo>
                  <a:pt x="117" y="115"/>
                </a:lnTo>
                <a:lnTo>
                  <a:pt x="122" y="103"/>
                </a:lnTo>
                <a:lnTo>
                  <a:pt x="126" y="93"/>
                </a:lnTo>
                <a:lnTo>
                  <a:pt x="130" y="81"/>
                </a:lnTo>
                <a:lnTo>
                  <a:pt x="134" y="71"/>
                </a:lnTo>
                <a:lnTo>
                  <a:pt x="136" y="59"/>
                </a:lnTo>
                <a:lnTo>
                  <a:pt x="138" y="48"/>
                </a:lnTo>
                <a:lnTo>
                  <a:pt x="141" y="39"/>
                </a:lnTo>
                <a:lnTo>
                  <a:pt x="143" y="30"/>
                </a:lnTo>
                <a:lnTo>
                  <a:pt x="145" y="21"/>
                </a:lnTo>
                <a:lnTo>
                  <a:pt x="146" y="14"/>
                </a:lnTo>
                <a:lnTo>
                  <a:pt x="147" y="9"/>
                </a:lnTo>
                <a:lnTo>
                  <a:pt x="148" y="4"/>
                </a:lnTo>
                <a:lnTo>
                  <a:pt x="148" y="1"/>
                </a:lnTo>
                <a:lnTo>
                  <a:pt x="148" y="0"/>
                </a:lnTo>
              </a:path>
            </a:pathLst>
          </a:custGeom>
          <a:solidFill>
            <a:srgbClr val="cb7f7f"/>
          </a:solidFill>
          <a:ln>
            <a:noFill/>
          </a:ln>
        </p:spPr>
        <p:style>
          <a:lnRef idx="0"/>
          <a:fillRef idx="0"/>
          <a:effectRef idx="0"/>
          <a:fontRef idx="minor"/>
        </p:style>
      </p:sp>
      <p:sp>
        <p:nvSpPr>
          <p:cNvPr id="2621" name="CustomShape 10"/>
          <p:cNvSpPr/>
          <p:nvPr/>
        </p:nvSpPr>
        <p:spPr>
          <a:xfrm>
            <a:off x="7095960" y="3749760"/>
            <a:ext cx="342720" cy="344160"/>
          </a:xfrm>
          <a:custGeom>
            <a:avLst/>
            <a:gdLst/>
            <a:ahLst/>
            <a:rect l="l" t="t" r="r" b="b"/>
            <a:pathLst>
              <a:path w="216" h="217">
                <a:moveTo>
                  <a:pt x="121" y="65"/>
                </a:moveTo>
                <a:lnTo>
                  <a:pt x="128" y="64"/>
                </a:lnTo>
                <a:lnTo>
                  <a:pt x="137" y="62"/>
                </a:lnTo>
                <a:lnTo>
                  <a:pt x="145" y="60"/>
                </a:lnTo>
                <a:lnTo>
                  <a:pt x="152" y="57"/>
                </a:lnTo>
                <a:lnTo>
                  <a:pt x="160" y="54"/>
                </a:lnTo>
                <a:lnTo>
                  <a:pt x="165" y="50"/>
                </a:lnTo>
                <a:lnTo>
                  <a:pt x="172" y="45"/>
                </a:lnTo>
                <a:lnTo>
                  <a:pt x="178" y="41"/>
                </a:lnTo>
                <a:lnTo>
                  <a:pt x="184" y="36"/>
                </a:lnTo>
                <a:lnTo>
                  <a:pt x="190" y="30"/>
                </a:lnTo>
                <a:lnTo>
                  <a:pt x="195" y="25"/>
                </a:lnTo>
                <a:lnTo>
                  <a:pt x="199" y="20"/>
                </a:lnTo>
                <a:lnTo>
                  <a:pt x="203" y="15"/>
                </a:lnTo>
                <a:lnTo>
                  <a:pt x="207" y="10"/>
                </a:lnTo>
                <a:lnTo>
                  <a:pt x="211" y="5"/>
                </a:lnTo>
                <a:lnTo>
                  <a:pt x="215" y="0"/>
                </a:lnTo>
                <a:lnTo>
                  <a:pt x="211" y="3"/>
                </a:lnTo>
                <a:lnTo>
                  <a:pt x="209" y="5"/>
                </a:lnTo>
                <a:lnTo>
                  <a:pt x="207" y="7"/>
                </a:lnTo>
                <a:lnTo>
                  <a:pt x="205" y="9"/>
                </a:lnTo>
                <a:lnTo>
                  <a:pt x="203" y="11"/>
                </a:lnTo>
                <a:lnTo>
                  <a:pt x="200" y="13"/>
                </a:lnTo>
                <a:lnTo>
                  <a:pt x="197" y="15"/>
                </a:lnTo>
                <a:lnTo>
                  <a:pt x="194" y="17"/>
                </a:lnTo>
                <a:lnTo>
                  <a:pt x="191" y="18"/>
                </a:lnTo>
                <a:lnTo>
                  <a:pt x="187" y="20"/>
                </a:lnTo>
                <a:lnTo>
                  <a:pt x="183" y="22"/>
                </a:lnTo>
                <a:lnTo>
                  <a:pt x="178" y="23"/>
                </a:lnTo>
                <a:lnTo>
                  <a:pt x="173" y="25"/>
                </a:lnTo>
                <a:lnTo>
                  <a:pt x="167" y="27"/>
                </a:lnTo>
                <a:lnTo>
                  <a:pt x="161" y="28"/>
                </a:lnTo>
                <a:lnTo>
                  <a:pt x="156" y="31"/>
                </a:lnTo>
                <a:lnTo>
                  <a:pt x="150" y="33"/>
                </a:lnTo>
                <a:lnTo>
                  <a:pt x="144" y="35"/>
                </a:lnTo>
                <a:lnTo>
                  <a:pt x="138" y="37"/>
                </a:lnTo>
                <a:lnTo>
                  <a:pt x="131" y="40"/>
                </a:lnTo>
                <a:lnTo>
                  <a:pt x="125" y="42"/>
                </a:lnTo>
                <a:lnTo>
                  <a:pt x="118" y="45"/>
                </a:lnTo>
                <a:lnTo>
                  <a:pt x="110" y="47"/>
                </a:lnTo>
                <a:lnTo>
                  <a:pt x="103" y="50"/>
                </a:lnTo>
                <a:lnTo>
                  <a:pt x="95" y="53"/>
                </a:lnTo>
                <a:lnTo>
                  <a:pt x="88" y="56"/>
                </a:lnTo>
                <a:lnTo>
                  <a:pt x="80" y="59"/>
                </a:lnTo>
                <a:lnTo>
                  <a:pt x="72" y="63"/>
                </a:lnTo>
                <a:lnTo>
                  <a:pt x="63" y="68"/>
                </a:lnTo>
                <a:lnTo>
                  <a:pt x="55" y="73"/>
                </a:lnTo>
                <a:lnTo>
                  <a:pt x="47" y="78"/>
                </a:lnTo>
                <a:lnTo>
                  <a:pt x="42" y="84"/>
                </a:lnTo>
                <a:lnTo>
                  <a:pt x="36" y="90"/>
                </a:lnTo>
                <a:lnTo>
                  <a:pt x="31" y="96"/>
                </a:lnTo>
                <a:lnTo>
                  <a:pt x="26" y="103"/>
                </a:lnTo>
                <a:lnTo>
                  <a:pt x="22" y="110"/>
                </a:lnTo>
                <a:lnTo>
                  <a:pt x="18" y="117"/>
                </a:lnTo>
                <a:lnTo>
                  <a:pt x="14" y="125"/>
                </a:lnTo>
                <a:lnTo>
                  <a:pt x="11" y="132"/>
                </a:lnTo>
                <a:lnTo>
                  <a:pt x="8" y="140"/>
                </a:lnTo>
                <a:lnTo>
                  <a:pt x="5" y="149"/>
                </a:lnTo>
                <a:lnTo>
                  <a:pt x="3" y="157"/>
                </a:lnTo>
                <a:lnTo>
                  <a:pt x="1" y="164"/>
                </a:lnTo>
                <a:lnTo>
                  <a:pt x="0" y="173"/>
                </a:lnTo>
                <a:lnTo>
                  <a:pt x="0" y="181"/>
                </a:lnTo>
                <a:lnTo>
                  <a:pt x="1" y="189"/>
                </a:lnTo>
                <a:lnTo>
                  <a:pt x="2" y="197"/>
                </a:lnTo>
                <a:lnTo>
                  <a:pt x="4" y="203"/>
                </a:lnTo>
                <a:lnTo>
                  <a:pt x="5" y="208"/>
                </a:lnTo>
                <a:lnTo>
                  <a:pt x="7" y="212"/>
                </a:lnTo>
                <a:lnTo>
                  <a:pt x="9" y="215"/>
                </a:lnTo>
                <a:lnTo>
                  <a:pt x="11" y="216"/>
                </a:lnTo>
                <a:lnTo>
                  <a:pt x="14" y="216"/>
                </a:lnTo>
                <a:lnTo>
                  <a:pt x="16" y="214"/>
                </a:lnTo>
                <a:lnTo>
                  <a:pt x="18" y="212"/>
                </a:lnTo>
                <a:lnTo>
                  <a:pt x="19" y="209"/>
                </a:lnTo>
                <a:lnTo>
                  <a:pt x="21" y="206"/>
                </a:lnTo>
                <a:lnTo>
                  <a:pt x="23" y="201"/>
                </a:lnTo>
                <a:lnTo>
                  <a:pt x="25" y="197"/>
                </a:lnTo>
                <a:lnTo>
                  <a:pt x="27" y="192"/>
                </a:lnTo>
                <a:lnTo>
                  <a:pt x="28" y="187"/>
                </a:lnTo>
                <a:lnTo>
                  <a:pt x="29" y="181"/>
                </a:lnTo>
                <a:lnTo>
                  <a:pt x="30" y="176"/>
                </a:lnTo>
                <a:lnTo>
                  <a:pt x="31" y="170"/>
                </a:lnTo>
                <a:lnTo>
                  <a:pt x="32" y="163"/>
                </a:lnTo>
                <a:lnTo>
                  <a:pt x="32" y="156"/>
                </a:lnTo>
                <a:lnTo>
                  <a:pt x="33" y="147"/>
                </a:lnTo>
                <a:lnTo>
                  <a:pt x="34" y="138"/>
                </a:lnTo>
                <a:lnTo>
                  <a:pt x="36" y="129"/>
                </a:lnTo>
                <a:lnTo>
                  <a:pt x="38" y="121"/>
                </a:lnTo>
                <a:lnTo>
                  <a:pt x="42" y="112"/>
                </a:lnTo>
                <a:lnTo>
                  <a:pt x="46" y="103"/>
                </a:lnTo>
                <a:lnTo>
                  <a:pt x="52" y="94"/>
                </a:lnTo>
                <a:lnTo>
                  <a:pt x="58" y="88"/>
                </a:lnTo>
                <a:lnTo>
                  <a:pt x="67" y="81"/>
                </a:lnTo>
                <a:lnTo>
                  <a:pt x="78" y="75"/>
                </a:lnTo>
                <a:lnTo>
                  <a:pt x="90" y="70"/>
                </a:lnTo>
                <a:lnTo>
                  <a:pt x="104" y="67"/>
                </a:lnTo>
                <a:lnTo>
                  <a:pt x="121" y="65"/>
                </a:lnTo>
              </a:path>
            </a:pathLst>
          </a:custGeom>
          <a:solidFill>
            <a:srgbClr val="cb7f7f"/>
          </a:solidFill>
          <a:ln>
            <a:noFill/>
          </a:ln>
        </p:spPr>
        <p:style>
          <a:lnRef idx="0"/>
          <a:fillRef idx="0"/>
          <a:effectRef idx="0"/>
          <a:fontRef idx="minor"/>
        </p:style>
      </p:sp>
      <p:sp>
        <p:nvSpPr>
          <p:cNvPr id="2622" name="CustomShape 11"/>
          <p:cNvSpPr/>
          <p:nvPr/>
        </p:nvSpPr>
        <p:spPr>
          <a:xfrm>
            <a:off x="8346960" y="4981680"/>
            <a:ext cx="112320" cy="426600"/>
          </a:xfrm>
          <a:custGeom>
            <a:avLst/>
            <a:gdLst/>
            <a:ahLst/>
            <a:rect l="l" t="t" r="r" b="b"/>
            <a:pathLst>
              <a:path w="71" h="269">
                <a:moveTo>
                  <a:pt x="40" y="65"/>
                </a:moveTo>
                <a:lnTo>
                  <a:pt x="36" y="79"/>
                </a:lnTo>
                <a:lnTo>
                  <a:pt x="32" y="93"/>
                </a:lnTo>
                <a:lnTo>
                  <a:pt x="29" y="106"/>
                </a:lnTo>
                <a:lnTo>
                  <a:pt x="25" y="116"/>
                </a:lnTo>
                <a:lnTo>
                  <a:pt x="21" y="127"/>
                </a:lnTo>
                <a:lnTo>
                  <a:pt x="18" y="136"/>
                </a:lnTo>
                <a:lnTo>
                  <a:pt x="15" y="144"/>
                </a:lnTo>
                <a:lnTo>
                  <a:pt x="11" y="152"/>
                </a:lnTo>
                <a:lnTo>
                  <a:pt x="8" y="158"/>
                </a:lnTo>
                <a:lnTo>
                  <a:pt x="6" y="165"/>
                </a:lnTo>
                <a:lnTo>
                  <a:pt x="4" y="172"/>
                </a:lnTo>
                <a:lnTo>
                  <a:pt x="3" y="179"/>
                </a:lnTo>
                <a:lnTo>
                  <a:pt x="1" y="186"/>
                </a:lnTo>
                <a:lnTo>
                  <a:pt x="0" y="193"/>
                </a:lnTo>
                <a:lnTo>
                  <a:pt x="0" y="201"/>
                </a:lnTo>
                <a:lnTo>
                  <a:pt x="1" y="208"/>
                </a:lnTo>
                <a:lnTo>
                  <a:pt x="2" y="216"/>
                </a:lnTo>
                <a:lnTo>
                  <a:pt x="4" y="224"/>
                </a:lnTo>
                <a:lnTo>
                  <a:pt x="6" y="232"/>
                </a:lnTo>
                <a:lnTo>
                  <a:pt x="8" y="240"/>
                </a:lnTo>
                <a:lnTo>
                  <a:pt x="11" y="246"/>
                </a:lnTo>
                <a:lnTo>
                  <a:pt x="15" y="253"/>
                </a:lnTo>
                <a:lnTo>
                  <a:pt x="18" y="258"/>
                </a:lnTo>
                <a:lnTo>
                  <a:pt x="21" y="263"/>
                </a:lnTo>
                <a:lnTo>
                  <a:pt x="24" y="266"/>
                </a:lnTo>
                <a:lnTo>
                  <a:pt x="28" y="268"/>
                </a:lnTo>
                <a:lnTo>
                  <a:pt x="30" y="268"/>
                </a:lnTo>
                <a:lnTo>
                  <a:pt x="32" y="266"/>
                </a:lnTo>
                <a:lnTo>
                  <a:pt x="34" y="262"/>
                </a:lnTo>
                <a:lnTo>
                  <a:pt x="36" y="256"/>
                </a:lnTo>
                <a:lnTo>
                  <a:pt x="36" y="248"/>
                </a:lnTo>
                <a:lnTo>
                  <a:pt x="36" y="237"/>
                </a:lnTo>
                <a:lnTo>
                  <a:pt x="35" y="225"/>
                </a:lnTo>
                <a:lnTo>
                  <a:pt x="34" y="214"/>
                </a:lnTo>
                <a:lnTo>
                  <a:pt x="33" y="204"/>
                </a:lnTo>
                <a:lnTo>
                  <a:pt x="32" y="196"/>
                </a:lnTo>
                <a:lnTo>
                  <a:pt x="31" y="188"/>
                </a:lnTo>
                <a:lnTo>
                  <a:pt x="31" y="181"/>
                </a:lnTo>
                <a:lnTo>
                  <a:pt x="30" y="175"/>
                </a:lnTo>
                <a:lnTo>
                  <a:pt x="30" y="170"/>
                </a:lnTo>
                <a:lnTo>
                  <a:pt x="30" y="165"/>
                </a:lnTo>
                <a:lnTo>
                  <a:pt x="30" y="161"/>
                </a:lnTo>
                <a:lnTo>
                  <a:pt x="31" y="156"/>
                </a:lnTo>
                <a:lnTo>
                  <a:pt x="32" y="153"/>
                </a:lnTo>
                <a:lnTo>
                  <a:pt x="33" y="149"/>
                </a:lnTo>
                <a:lnTo>
                  <a:pt x="35" y="144"/>
                </a:lnTo>
                <a:lnTo>
                  <a:pt x="37" y="140"/>
                </a:lnTo>
                <a:lnTo>
                  <a:pt x="40" y="134"/>
                </a:lnTo>
                <a:lnTo>
                  <a:pt x="42" y="129"/>
                </a:lnTo>
                <a:lnTo>
                  <a:pt x="45" y="123"/>
                </a:lnTo>
                <a:lnTo>
                  <a:pt x="49" y="117"/>
                </a:lnTo>
                <a:lnTo>
                  <a:pt x="52" y="112"/>
                </a:lnTo>
                <a:lnTo>
                  <a:pt x="55" y="107"/>
                </a:lnTo>
                <a:lnTo>
                  <a:pt x="58" y="101"/>
                </a:lnTo>
                <a:lnTo>
                  <a:pt x="61" y="94"/>
                </a:lnTo>
                <a:lnTo>
                  <a:pt x="64" y="88"/>
                </a:lnTo>
                <a:lnTo>
                  <a:pt x="65" y="81"/>
                </a:lnTo>
                <a:lnTo>
                  <a:pt x="67" y="74"/>
                </a:lnTo>
                <a:lnTo>
                  <a:pt x="68" y="67"/>
                </a:lnTo>
                <a:lnTo>
                  <a:pt x="69" y="59"/>
                </a:lnTo>
                <a:lnTo>
                  <a:pt x="70" y="51"/>
                </a:lnTo>
                <a:lnTo>
                  <a:pt x="69" y="42"/>
                </a:lnTo>
                <a:lnTo>
                  <a:pt x="68" y="32"/>
                </a:lnTo>
                <a:lnTo>
                  <a:pt x="66" y="22"/>
                </a:lnTo>
                <a:lnTo>
                  <a:pt x="64" y="14"/>
                </a:lnTo>
                <a:lnTo>
                  <a:pt x="63" y="7"/>
                </a:lnTo>
                <a:lnTo>
                  <a:pt x="61" y="2"/>
                </a:lnTo>
                <a:lnTo>
                  <a:pt x="58" y="0"/>
                </a:lnTo>
                <a:lnTo>
                  <a:pt x="57" y="0"/>
                </a:lnTo>
                <a:lnTo>
                  <a:pt x="55" y="1"/>
                </a:lnTo>
                <a:lnTo>
                  <a:pt x="53" y="4"/>
                </a:lnTo>
                <a:lnTo>
                  <a:pt x="52" y="8"/>
                </a:lnTo>
                <a:lnTo>
                  <a:pt x="50" y="14"/>
                </a:lnTo>
                <a:lnTo>
                  <a:pt x="49" y="20"/>
                </a:lnTo>
                <a:lnTo>
                  <a:pt x="47" y="26"/>
                </a:lnTo>
                <a:lnTo>
                  <a:pt x="45" y="34"/>
                </a:lnTo>
                <a:lnTo>
                  <a:pt x="44" y="42"/>
                </a:lnTo>
                <a:lnTo>
                  <a:pt x="42" y="50"/>
                </a:lnTo>
                <a:lnTo>
                  <a:pt x="41" y="57"/>
                </a:lnTo>
                <a:lnTo>
                  <a:pt x="40" y="65"/>
                </a:lnTo>
              </a:path>
            </a:pathLst>
          </a:custGeom>
          <a:solidFill>
            <a:srgbClr val="cb7f7f"/>
          </a:solidFill>
          <a:ln>
            <a:noFill/>
          </a:ln>
        </p:spPr>
        <p:style>
          <a:lnRef idx="0"/>
          <a:fillRef idx="0"/>
          <a:effectRef idx="0"/>
          <a:fontRef idx="minor"/>
        </p:style>
      </p:sp>
      <p:sp>
        <p:nvSpPr>
          <p:cNvPr id="2623" name="CustomShape 12"/>
          <p:cNvSpPr/>
          <p:nvPr/>
        </p:nvSpPr>
        <p:spPr>
          <a:xfrm>
            <a:off x="7245360" y="4376880"/>
            <a:ext cx="934560" cy="729720"/>
          </a:xfrm>
          <a:custGeom>
            <a:avLst/>
            <a:gdLst/>
            <a:ahLst/>
            <a:rect l="l" t="t" r="r" b="b"/>
            <a:pathLst>
              <a:path w="589" h="460">
                <a:moveTo>
                  <a:pt x="588" y="449"/>
                </a:moveTo>
                <a:lnTo>
                  <a:pt x="578" y="451"/>
                </a:lnTo>
                <a:lnTo>
                  <a:pt x="569" y="452"/>
                </a:lnTo>
                <a:lnTo>
                  <a:pt x="560" y="453"/>
                </a:lnTo>
                <a:lnTo>
                  <a:pt x="552" y="453"/>
                </a:lnTo>
                <a:lnTo>
                  <a:pt x="544" y="453"/>
                </a:lnTo>
                <a:lnTo>
                  <a:pt x="537" y="452"/>
                </a:lnTo>
                <a:lnTo>
                  <a:pt x="529" y="450"/>
                </a:lnTo>
                <a:lnTo>
                  <a:pt x="521" y="449"/>
                </a:lnTo>
                <a:lnTo>
                  <a:pt x="513" y="446"/>
                </a:lnTo>
                <a:lnTo>
                  <a:pt x="505" y="443"/>
                </a:lnTo>
                <a:lnTo>
                  <a:pt x="496" y="440"/>
                </a:lnTo>
                <a:lnTo>
                  <a:pt x="487" y="437"/>
                </a:lnTo>
                <a:lnTo>
                  <a:pt x="477" y="433"/>
                </a:lnTo>
                <a:lnTo>
                  <a:pt x="466" y="429"/>
                </a:lnTo>
                <a:lnTo>
                  <a:pt x="454" y="424"/>
                </a:lnTo>
                <a:lnTo>
                  <a:pt x="442" y="421"/>
                </a:lnTo>
                <a:lnTo>
                  <a:pt x="427" y="413"/>
                </a:lnTo>
                <a:lnTo>
                  <a:pt x="408" y="401"/>
                </a:lnTo>
                <a:lnTo>
                  <a:pt x="385" y="384"/>
                </a:lnTo>
                <a:lnTo>
                  <a:pt x="359" y="363"/>
                </a:lnTo>
                <a:lnTo>
                  <a:pt x="331" y="340"/>
                </a:lnTo>
                <a:lnTo>
                  <a:pt x="301" y="313"/>
                </a:lnTo>
                <a:lnTo>
                  <a:pt x="270" y="285"/>
                </a:lnTo>
                <a:lnTo>
                  <a:pt x="239" y="256"/>
                </a:lnTo>
                <a:lnTo>
                  <a:pt x="207" y="225"/>
                </a:lnTo>
                <a:lnTo>
                  <a:pt x="177" y="195"/>
                </a:lnTo>
                <a:lnTo>
                  <a:pt x="148" y="166"/>
                </a:lnTo>
                <a:lnTo>
                  <a:pt x="122" y="138"/>
                </a:lnTo>
                <a:lnTo>
                  <a:pt x="98" y="112"/>
                </a:lnTo>
                <a:lnTo>
                  <a:pt x="77" y="88"/>
                </a:lnTo>
                <a:lnTo>
                  <a:pt x="61" y="67"/>
                </a:lnTo>
                <a:lnTo>
                  <a:pt x="50" y="50"/>
                </a:lnTo>
                <a:lnTo>
                  <a:pt x="42" y="37"/>
                </a:lnTo>
                <a:lnTo>
                  <a:pt x="33" y="26"/>
                </a:lnTo>
                <a:lnTo>
                  <a:pt x="26" y="16"/>
                </a:lnTo>
                <a:lnTo>
                  <a:pt x="19" y="9"/>
                </a:lnTo>
                <a:lnTo>
                  <a:pt x="13" y="4"/>
                </a:lnTo>
                <a:lnTo>
                  <a:pt x="8" y="1"/>
                </a:lnTo>
                <a:lnTo>
                  <a:pt x="4" y="0"/>
                </a:lnTo>
                <a:lnTo>
                  <a:pt x="1" y="1"/>
                </a:lnTo>
                <a:lnTo>
                  <a:pt x="0" y="3"/>
                </a:lnTo>
                <a:lnTo>
                  <a:pt x="0" y="7"/>
                </a:lnTo>
                <a:lnTo>
                  <a:pt x="2" y="13"/>
                </a:lnTo>
                <a:lnTo>
                  <a:pt x="5" y="20"/>
                </a:lnTo>
                <a:lnTo>
                  <a:pt x="9" y="29"/>
                </a:lnTo>
                <a:lnTo>
                  <a:pt x="16" y="38"/>
                </a:lnTo>
                <a:lnTo>
                  <a:pt x="24" y="50"/>
                </a:lnTo>
                <a:lnTo>
                  <a:pt x="34" y="63"/>
                </a:lnTo>
                <a:lnTo>
                  <a:pt x="47" y="77"/>
                </a:lnTo>
                <a:lnTo>
                  <a:pt x="62" y="93"/>
                </a:lnTo>
                <a:lnTo>
                  <a:pt x="80" y="111"/>
                </a:lnTo>
                <a:lnTo>
                  <a:pt x="100" y="128"/>
                </a:lnTo>
                <a:lnTo>
                  <a:pt x="121" y="148"/>
                </a:lnTo>
                <a:lnTo>
                  <a:pt x="143" y="169"/>
                </a:lnTo>
                <a:lnTo>
                  <a:pt x="165" y="191"/>
                </a:lnTo>
                <a:lnTo>
                  <a:pt x="189" y="213"/>
                </a:lnTo>
                <a:lnTo>
                  <a:pt x="213" y="236"/>
                </a:lnTo>
                <a:lnTo>
                  <a:pt x="236" y="259"/>
                </a:lnTo>
                <a:lnTo>
                  <a:pt x="258" y="281"/>
                </a:lnTo>
                <a:lnTo>
                  <a:pt x="280" y="304"/>
                </a:lnTo>
                <a:lnTo>
                  <a:pt x="300" y="327"/>
                </a:lnTo>
                <a:lnTo>
                  <a:pt x="319" y="348"/>
                </a:lnTo>
                <a:lnTo>
                  <a:pt x="336" y="370"/>
                </a:lnTo>
                <a:lnTo>
                  <a:pt x="350" y="391"/>
                </a:lnTo>
                <a:lnTo>
                  <a:pt x="356" y="398"/>
                </a:lnTo>
                <a:lnTo>
                  <a:pt x="365" y="406"/>
                </a:lnTo>
                <a:lnTo>
                  <a:pt x="378" y="414"/>
                </a:lnTo>
                <a:lnTo>
                  <a:pt x="392" y="421"/>
                </a:lnTo>
                <a:lnTo>
                  <a:pt x="407" y="427"/>
                </a:lnTo>
                <a:lnTo>
                  <a:pt x="425" y="434"/>
                </a:lnTo>
                <a:lnTo>
                  <a:pt x="442" y="441"/>
                </a:lnTo>
                <a:lnTo>
                  <a:pt x="461" y="446"/>
                </a:lnTo>
                <a:lnTo>
                  <a:pt x="480" y="451"/>
                </a:lnTo>
                <a:lnTo>
                  <a:pt x="499" y="455"/>
                </a:lnTo>
                <a:lnTo>
                  <a:pt x="518" y="458"/>
                </a:lnTo>
                <a:lnTo>
                  <a:pt x="535" y="459"/>
                </a:lnTo>
                <a:lnTo>
                  <a:pt x="551" y="459"/>
                </a:lnTo>
                <a:lnTo>
                  <a:pt x="565" y="458"/>
                </a:lnTo>
                <a:lnTo>
                  <a:pt x="578" y="454"/>
                </a:lnTo>
                <a:lnTo>
                  <a:pt x="588" y="449"/>
                </a:lnTo>
              </a:path>
            </a:pathLst>
          </a:custGeom>
          <a:solidFill>
            <a:srgbClr val="cb7f7f"/>
          </a:solidFill>
          <a:ln>
            <a:noFill/>
          </a:ln>
        </p:spPr>
        <p:style>
          <a:lnRef idx="0"/>
          <a:fillRef idx="0"/>
          <a:effectRef idx="0"/>
          <a:fontRef idx="minor"/>
        </p:style>
      </p:sp>
      <p:sp>
        <p:nvSpPr>
          <p:cNvPr id="2624" name="CustomShape 13"/>
          <p:cNvSpPr/>
          <p:nvPr/>
        </p:nvSpPr>
        <p:spPr>
          <a:xfrm>
            <a:off x="7099200" y="3795840"/>
            <a:ext cx="50400" cy="231480"/>
          </a:xfrm>
          <a:custGeom>
            <a:avLst/>
            <a:gdLst/>
            <a:ahLst/>
            <a:rect l="l" t="t" r="r" b="b"/>
            <a:pathLst>
              <a:path w="32" h="146">
                <a:moveTo>
                  <a:pt x="3" y="16"/>
                </a:moveTo>
                <a:lnTo>
                  <a:pt x="5" y="21"/>
                </a:lnTo>
                <a:lnTo>
                  <a:pt x="8" y="26"/>
                </a:lnTo>
                <a:lnTo>
                  <a:pt x="9" y="31"/>
                </a:lnTo>
                <a:lnTo>
                  <a:pt x="10" y="36"/>
                </a:lnTo>
                <a:lnTo>
                  <a:pt x="12" y="40"/>
                </a:lnTo>
                <a:lnTo>
                  <a:pt x="13" y="45"/>
                </a:lnTo>
                <a:lnTo>
                  <a:pt x="14" y="51"/>
                </a:lnTo>
                <a:lnTo>
                  <a:pt x="15" y="57"/>
                </a:lnTo>
                <a:lnTo>
                  <a:pt x="15" y="62"/>
                </a:lnTo>
                <a:lnTo>
                  <a:pt x="16" y="69"/>
                </a:lnTo>
                <a:lnTo>
                  <a:pt x="16" y="76"/>
                </a:lnTo>
                <a:lnTo>
                  <a:pt x="15" y="84"/>
                </a:lnTo>
                <a:lnTo>
                  <a:pt x="14" y="91"/>
                </a:lnTo>
                <a:lnTo>
                  <a:pt x="13" y="99"/>
                </a:lnTo>
                <a:lnTo>
                  <a:pt x="12" y="109"/>
                </a:lnTo>
                <a:lnTo>
                  <a:pt x="10" y="117"/>
                </a:lnTo>
                <a:lnTo>
                  <a:pt x="8" y="126"/>
                </a:lnTo>
                <a:lnTo>
                  <a:pt x="8" y="133"/>
                </a:lnTo>
                <a:lnTo>
                  <a:pt x="8" y="137"/>
                </a:lnTo>
                <a:lnTo>
                  <a:pt x="8" y="141"/>
                </a:lnTo>
                <a:lnTo>
                  <a:pt x="8" y="144"/>
                </a:lnTo>
                <a:lnTo>
                  <a:pt x="8" y="145"/>
                </a:lnTo>
                <a:lnTo>
                  <a:pt x="9" y="145"/>
                </a:lnTo>
                <a:lnTo>
                  <a:pt x="11" y="144"/>
                </a:lnTo>
                <a:lnTo>
                  <a:pt x="13" y="143"/>
                </a:lnTo>
                <a:lnTo>
                  <a:pt x="14" y="140"/>
                </a:lnTo>
                <a:lnTo>
                  <a:pt x="16" y="137"/>
                </a:lnTo>
                <a:lnTo>
                  <a:pt x="18" y="133"/>
                </a:lnTo>
                <a:lnTo>
                  <a:pt x="20" y="129"/>
                </a:lnTo>
                <a:lnTo>
                  <a:pt x="22" y="124"/>
                </a:lnTo>
                <a:lnTo>
                  <a:pt x="23" y="119"/>
                </a:lnTo>
                <a:lnTo>
                  <a:pt x="24" y="113"/>
                </a:lnTo>
                <a:lnTo>
                  <a:pt x="26" y="108"/>
                </a:lnTo>
                <a:lnTo>
                  <a:pt x="27" y="101"/>
                </a:lnTo>
                <a:lnTo>
                  <a:pt x="28" y="95"/>
                </a:lnTo>
                <a:lnTo>
                  <a:pt x="29" y="88"/>
                </a:lnTo>
                <a:lnTo>
                  <a:pt x="30" y="83"/>
                </a:lnTo>
                <a:lnTo>
                  <a:pt x="30" y="77"/>
                </a:lnTo>
                <a:lnTo>
                  <a:pt x="31" y="70"/>
                </a:lnTo>
                <a:lnTo>
                  <a:pt x="31" y="64"/>
                </a:lnTo>
                <a:lnTo>
                  <a:pt x="31" y="58"/>
                </a:lnTo>
                <a:lnTo>
                  <a:pt x="31" y="52"/>
                </a:lnTo>
                <a:lnTo>
                  <a:pt x="30" y="46"/>
                </a:lnTo>
                <a:lnTo>
                  <a:pt x="30" y="41"/>
                </a:lnTo>
                <a:lnTo>
                  <a:pt x="29" y="36"/>
                </a:lnTo>
                <a:lnTo>
                  <a:pt x="28" y="30"/>
                </a:lnTo>
                <a:lnTo>
                  <a:pt x="26" y="25"/>
                </a:lnTo>
                <a:lnTo>
                  <a:pt x="24" y="20"/>
                </a:lnTo>
                <a:lnTo>
                  <a:pt x="23" y="16"/>
                </a:lnTo>
                <a:lnTo>
                  <a:pt x="20" y="12"/>
                </a:lnTo>
                <a:lnTo>
                  <a:pt x="18" y="10"/>
                </a:lnTo>
                <a:lnTo>
                  <a:pt x="15" y="7"/>
                </a:lnTo>
                <a:lnTo>
                  <a:pt x="13" y="4"/>
                </a:lnTo>
                <a:lnTo>
                  <a:pt x="10" y="2"/>
                </a:lnTo>
                <a:lnTo>
                  <a:pt x="8" y="1"/>
                </a:lnTo>
                <a:lnTo>
                  <a:pt x="6" y="1"/>
                </a:lnTo>
                <a:lnTo>
                  <a:pt x="4" y="0"/>
                </a:lnTo>
                <a:lnTo>
                  <a:pt x="3" y="1"/>
                </a:lnTo>
                <a:lnTo>
                  <a:pt x="2" y="2"/>
                </a:lnTo>
                <a:lnTo>
                  <a:pt x="1" y="4"/>
                </a:lnTo>
                <a:lnTo>
                  <a:pt x="0" y="6"/>
                </a:lnTo>
                <a:lnTo>
                  <a:pt x="1" y="9"/>
                </a:lnTo>
                <a:lnTo>
                  <a:pt x="2" y="12"/>
                </a:lnTo>
                <a:lnTo>
                  <a:pt x="3" y="16"/>
                </a:lnTo>
              </a:path>
            </a:pathLst>
          </a:custGeom>
          <a:solidFill>
            <a:srgbClr val="cb7f7f"/>
          </a:solidFill>
          <a:ln>
            <a:noFill/>
          </a:ln>
        </p:spPr>
        <p:style>
          <a:lnRef idx="0"/>
          <a:fillRef idx="0"/>
          <a:effectRef idx="0"/>
          <a:fontRef idx="minor"/>
        </p:style>
      </p:sp>
      <p:sp>
        <p:nvSpPr>
          <p:cNvPr id="2625" name="CustomShape 14"/>
          <p:cNvSpPr/>
          <p:nvPr/>
        </p:nvSpPr>
        <p:spPr>
          <a:xfrm>
            <a:off x="6437160" y="3844800"/>
            <a:ext cx="145800" cy="90000"/>
          </a:xfrm>
          <a:custGeom>
            <a:avLst/>
            <a:gdLst/>
            <a:ahLst/>
            <a:rect l="l" t="t" r="r" b="b"/>
            <a:pathLst>
              <a:path w="92" h="57">
                <a:moveTo>
                  <a:pt x="91" y="56"/>
                </a:moveTo>
                <a:lnTo>
                  <a:pt x="82" y="43"/>
                </a:lnTo>
                <a:lnTo>
                  <a:pt x="71" y="33"/>
                </a:lnTo>
                <a:lnTo>
                  <a:pt x="61" y="23"/>
                </a:lnTo>
                <a:lnTo>
                  <a:pt x="52" y="15"/>
                </a:lnTo>
                <a:lnTo>
                  <a:pt x="42" y="10"/>
                </a:lnTo>
                <a:lnTo>
                  <a:pt x="33" y="5"/>
                </a:lnTo>
                <a:lnTo>
                  <a:pt x="24" y="2"/>
                </a:lnTo>
                <a:lnTo>
                  <a:pt x="18" y="0"/>
                </a:lnTo>
                <a:lnTo>
                  <a:pt x="11" y="0"/>
                </a:lnTo>
                <a:lnTo>
                  <a:pt x="6" y="2"/>
                </a:lnTo>
                <a:lnTo>
                  <a:pt x="3" y="4"/>
                </a:lnTo>
                <a:lnTo>
                  <a:pt x="0" y="7"/>
                </a:lnTo>
                <a:lnTo>
                  <a:pt x="0" y="12"/>
                </a:lnTo>
                <a:lnTo>
                  <a:pt x="2" y="18"/>
                </a:lnTo>
                <a:lnTo>
                  <a:pt x="6" y="25"/>
                </a:lnTo>
                <a:lnTo>
                  <a:pt x="12" y="33"/>
                </a:lnTo>
                <a:lnTo>
                  <a:pt x="15" y="36"/>
                </a:lnTo>
                <a:lnTo>
                  <a:pt x="19" y="39"/>
                </a:lnTo>
                <a:lnTo>
                  <a:pt x="23" y="42"/>
                </a:lnTo>
                <a:lnTo>
                  <a:pt x="28" y="43"/>
                </a:lnTo>
                <a:lnTo>
                  <a:pt x="34" y="44"/>
                </a:lnTo>
                <a:lnTo>
                  <a:pt x="38" y="46"/>
                </a:lnTo>
                <a:lnTo>
                  <a:pt x="44" y="47"/>
                </a:lnTo>
                <a:lnTo>
                  <a:pt x="55" y="48"/>
                </a:lnTo>
                <a:lnTo>
                  <a:pt x="61" y="49"/>
                </a:lnTo>
                <a:lnTo>
                  <a:pt x="67" y="50"/>
                </a:lnTo>
                <a:lnTo>
                  <a:pt x="72" y="51"/>
                </a:lnTo>
                <a:lnTo>
                  <a:pt x="78" y="51"/>
                </a:lnTo>
                <a:lnTo>
                  <a:pt x="83" y="52"/>
                </a:lnTo>
                <a:lnTo>
                  <a:pt x="87" y="54"/>
                </a:lnTo>
                <a:lnTo>
                  <a:pt x="91" y="56"/>
                </a:lnTo>
              </a:path>
            </a:pathLst>
          </a:custGeom>
          <a:solidFill>
            <a:srgbClr val="cb7f7f"/>
          </a:solidFill>
          <a:ln>
            <a:noFill/>
          </a:ln>
        </p:spPr>
        <p:style>
          <a:lnRef idx="0"/>
          <a:fillRef idx="0"/>
          <a:effectRef idx="0"/>
          <a:fontRef idx="minor"/>
        </p:style>
      </p:sp>
      <p:sp>
        <p:nvSpPr>
          <p:cNvPr id="2626" name="CustomShape 15"/>
          <p:cNvSpPr/>
          <p:nvPr/>
        </p:nvSpPr>
        <p:spPr>
          <a:xfrm>
            <a:off x="6797520" y="3795840"/>
            <a:ext cx="60120" cy="266400"/>
          </a:xfrm>
          <a:custGeom>
            <a:avLst/>
            <a:gdLst/>
            <a:ahLst/>
            <a:rect l="l" t="t" r="r" b="b"/>
            <a:pathLst>
              <a:path w="38" h="168">
                <a:moveTo>
                  <a:pt x="0" y="0"/>
                </a:moveTo>
                <a:lnTo>
                  <a:pt x="4" y="12"/>
                </a:lnTo>
                <a:lnTo>
                  <a:pt x="8" y="22"/>
                </a:lnTo>
                <a:lnTo>
                  <a:pt x="11" y="33"/>
                </a:lnTo>
                <a:lnTo>
                  <a:pt x="14" y="43"/>
                </a:lnTo>
                <a:lnTo>
                  <a:pt x="16" y="54"/>
                </a:lnTo>
                <a:lnTo>
                  <a:pt x="18" y="64"/>
                </a:lnTo>
                <a:lnTo>
                  <a:pt x="20" y="73"/>
                </a:lnTo>
                <a:lnTo>
                  <a:pt x="22" y="83"/>
                </a:lnTo>
                <a:lnTo>
                  <a:pt x="22" y="93"/>
                </a:lnTo>
                <a:lnTo>
                  <a:pt x="22" y="102"/>
                </a:lnTo>
                <a:lnTo>
                  <a:pt x="22" y="112"/>
                </a:lnTo>
                <a:lnTo>
                  <a:pt x="22" y="123"/>
                </a:lnTo>
                <a:lnTo>
                  <a:pt x="21" y="132"/>
                </a:lnTo>
                <a:lnTo>
                  <a:pt x="19" y="142"/>
                </a:lnTo>
                <a:lnTo>
                  <a:pt x="17" y="153"/>
                </a:lnTo>
                <a:lnTo>
                  <a:pt x="15" y="163"/>
                </a:lnTo>
                <a:lnTo>
                  <a:pt x="33" y="167"/>
                </a:lnTo>
                <a:lnTo>
                  <a:pt x="33" y="156"/>
                </a:lnTo>
                <a:lnTo>
                  <a:pt x="33" y="146"/>
                </a:lnTo>
                <a:lnTo>
                  <a:pt x="34" y="136"/>
                </a:lnTo>
                <a:lnTo>
                  <a:pt x="34" y="125"/>
                </a:lnTo>
                <a:lnTo>
                  <a:pt x="36" y="105"/>
                </a:lnTo>
                <a:lnTo>
                  <a:pt x="37" y="96"/>
                </a:lnTo>
                <a:lnTo>
                  <a:pt x="37" y="85"/>
                </a:lnTo>
                <a:lnTo>
                  <a:pt x="36" y="75"/>
                </a:lnTo>
                <a:lnTo>
                  <a:pt x="35" y="65"/>
                </a:lnTo>
                <a:lnTo>
                  <a:pt x="33" y="55"/>
                </a:lnTo>
                <a:lnTo>
                  <a:pt x="29" y="44"/>
                </a:lnTo>
                <a:lnTo>
                  <a:pt x="25" y="34"/>
                </a:lnTo>
                <a:lnTo>
                  <a:pt x="18" y="22"/>
                </a:lnTo>
                <a:lnTo>
                  <a:pt x="10" y="12"/>
                </a:lnTo>
                <a:lnTo>
                  <a:pt x="0" y="0"/>
                </a:lnTo>
              </a:path>
            </a:pathLst>
          </a:custGeom>
          <a:solidFill>
            <a:srgbClr val="cb7f7f"/>
          </a:solidFill>
          <a:ln>
            <a:noFill/>
          </a:ln>
        </p:spPr>
        <p:style>
          <a:lnRef idx="0"/>
          <a:fillRef idx="0"/>
          <a:effectRef idx="0"/>
          <a:fontRef idx="minor"/>
        </p:style>
      </p:sp>
      <p:sp>
        <p:nvSpPr>
          <p:cNvPr id="2627" name="CustomShape 16"/>
          <p:cNvSpPr/>
          <p:nvPr/>
        </p:nvSpPr>
        <p:spPr>
          <a:xfrm>
            <a:off x="6848640" y="4260960"/>
            <a:ext cx="393480" cy="1460160"/>
          </a:xfrm>
          <a:custGeom>
            <a:avLst/>
            <a:gdLst/>
            <a:ahLst/>
            <a:rect l="l" t="t" r="r" b="b"/>
            <a:pathLst>
              <a:path w="248" h="920">
                <a:moveTo>
                  <a:pt x="191" y="6"/>
                </a:moveTo>
                <a:lnTo>
                  <a:pt x="187" y="18"/>
                </a:lnTo>
                <a:lnTo>
                  <a:pt x="185" y="31"/>
                </a:lnTo>
                <a:lnTo>
                  <a:pt x="182" y="45"/>
                </a:lnTo>
                <a:lnTo>
                  <a:pt x="180" y="59"/>
                </a:lnTo>
                <a:lnTo>
                  <a:pt x="178" y="73"/>
                </a:lnTo>
                <a:lnTo>
                  <a:pt x="176" y="86"/>
                </a:lnTo>
                <a:lnTo>
                  <a:pt x="175" y="100"/>
                </a:lnTo>
                <a:lnTo>
                  <a:pt x="174" y="115"/>
                </a:lnTo>
                <a:lnTo>
                  <a:pt x="174" y="129"/>
                </a:lnTo>
                <a:lnTo>
                  <a:pt x="174" y="142"/>
                </a:lnTo>
                <a:lnTo>
                  <a:pt x="174" y="156"/>
                </a:lnTo>
                <a:lnTo>
                  <a:pt x="175" y="169"/>
                </a:lnTo>
                <a:lnTo>
                  <a:pt x="175" y="181"/>
                </a:lnTo>
                <a:lnTo>
                  <a:pt x="176" y="192"/>
                </a:lnTo>
                <a:lnTo>
                  <a:pt x="178" y="202"/>
                </a:lnTo>
                <a:lnTo>
                  <a:pt x="179" y="211"/>
                </a:lnTo>
                <a:lnTo>
                  <a:pt x="181" y="222"/>
                </a:lnTo>
                <a:lnTo>
                  <a:pt x="182" y="234"/>
                </a:lnTo>
                <a:lnTo>
                  <a:pt x="182" y="248"/>
                </a:lnTo>
                <a:lnTo>
                  <a:pt x="183" y="263"/>
                </a:lnTo>
                <a:lnTo>
                  <a:pt x="183" y="280"/>
                </a:lnTo>
                <a:lnTo>
                  <a:pt x="184" y="297"/>
                </a:lnTo>
                <a:lnTo>
                  <a:pt x="184" y="315"/>
                </a:lnTo>
                <a:lnTo>
                  <a:pt x="184" y="334"/>
                </a:lnTo>
                <a:lnTo>
                  <a:pt x="185" y="352"/>
                </a:lnTo>
                <a:lnTo>
                  <a:pt x="185" y="369"/>
                </a:lnTo>
                <a:lnTo>
                  <a:pt x="185" y="385"/>
                </a:lnTo>
                <a:lnTo>
                  <a:pt x="186" y="401"/>
                </a:lnTo>
                <a:lnTo>
                  <a:pt x="188" y="416"/>
                </a:lnTo>
                <a:lnTo>
                  <a:pt x="190" y="429"/>
                </a:lnTo>
                <a:lnTo>
                  <a:pt x="192" y="440"/>
                </a:lnTo>
                <a:lnTo>
                  <a:pt x="195" y="449"/>
                </a:lnTo>
                <a:lnTo>
                  <a:pt x="197" y="456"/>
                </a:lnTo>
                <a:lnTo>
                  <a:pt x="199" y="462"/>
                </a:lnTo>
                <a:lnTo>
                  <a:pt x="200" y="467"/>
                </a:lnTo>
                <a:lnTo>
                  <a:pt x="200" y="471"/>
                </a:lnTo>
                <a:lnTo>
                  <a:pt x="200" y="476"/>
                </a:lnTo>
                <a:lnTo>
                  <a:pt x="199" y="480"/>
                </a:lnTo>
                <a:lnTo>
                  <a:pt x="199" y="485"/>
                </a:lnTo>
                <a:lnTo>
                  <a:pt x="198" y="491"/>
                </a:lnTo>
                <a:lnTo>
                  <a:pt x="198" y="497"/>
                </a:lnTo>
                <a:lnTo>
                  <a:pt x="198" y="505"/>
                </a:lnTo>
                <a:lnTo>
                  <a:pt x="199" y="515"/>
                </a:lnTo>
                <a:lnTo>
                  <a:pt x="201" y="526"/>
                </a:lnTo>
                <a:lnTo>
                  <a:pt x="204" y="538"/>
                </a:lnTo>
                <a:lnTo>
                  <a:pt x="208" y="553"/>
                </a:lnTo>
                <a:lnTo>
                  <a:pt x="213" y="571"/>
                </a:lnTo>
                <a:lnTo>
                  <a:pt x="220" y="591"/>
                </a:lnTo>
                <a:lnTo>
                  <a:pt x="226" y="614"/>
                </a:lnTo>
                <a:lnTo>
                  <a:pt x="233" y="637"/>
                </a:lnTo>
                <a:lnTo>
                  <a:pt x="237" y="659"/>
                </a:lnTo>
                <a:lnTo>
                  <a:pt x="241" y="681"/>
                </a:lnTo>
                <a:lnTo>
                  <a:pt x="244" y="702"/>
                </a:lnTo>
                <a:lnTo>
                  <a:pt x="246" y="722"/>
                </a:lnTo>
                <a:lnTo>
                  <a:pt x="247" y="742"/>
                </a:lnTo>
                <a:lnTo>
                  <a:pt x="247" y="760"/>
                </a:lnTo>
                <a:lnTo>
                  <a:pt x="246" y="777"/>
                </a:lnTo>
                <a:lnTo>
                  <a:pt x="245" y="793"/>
                </a:lnTo>
                <a:lnTo>
                  <a:pt x="243" y="807"/>
                </a:lnTo>
                <a:lnTo>
                  <a:pt x="241" y="819"/>
                </a:lnTo>
                <a:lnTo>
                  <a:pt x="238" y="829"/>
                </a:lnTo>
                <a:lnTo>
                  <a:pt x="235" y="838"/>
                </a:lnTo>
                <a:lnTo>
                  <a:pt x="231" y="843"/>
                </a:lnTo>
                <a:lnTo>
                  <a:pt x="228" y="846"/>
                </a:lnTo>
                <a:lnTo>
                  <a:pt x="220" y="850"/>
                </a:lnTo>
                <a:lnTo>
                  <a:pt x="213" y="854"/>
                </a:lnTo>
                <a:lnTo>
                  <a:pt x="206" y="858"/>
                </a:lnTo>
                <a:lnTo>
                  <a:pt x="201" y="861"/>
                </a:lnTo>
                <a:lnTo>
                  <a:pt x="195" y="865"/>
                </a:lnTo>
                <a:lnTo>
                  <a:pt x="191" y="869"/>
                </a:lnTo>
                <a:lnTo>
                  <a:pt x="187" y="872"/>
                </a:lnTo>
                <a:lnTo>
                  <a:pt x="185" y="876"/>
                </a:lnTo>
                <a:lnTo>
                  <a:pt x="183" y="880"/>
                </a:lnTo>
                <a:lnTo>
                  <a:pt x="181" y="884"/>
                </a:lnTo>
                <a:lnTo>
                  <a:pt x="180" y="888"/>
                </a:lnTo>
                <a:lnTo>
                  <a:pt x="179" y="892"/>
                </a:lnTo>
                <a:lnTo>
                  <a:pt x="178" y="896"/>
                </a:lnTo>
                <a:lnTo>
                  <a:pt x="178" y="900"/>
                </a:lnTo>
                <a:lnTo>
                  <a:pt x="178" y="905"/>
                </a:lnTo>
                <a:lnTo>
                  <a:pt x="179" y="909"/>
                </a:lnTo>
                <a:lnTo>
                  <a:pt x="179" y="913"/>
                </a:lnTo>
                <a:lnTo>
                  <a:pt x="179" y="916"/>
                </a:lnTo>
                <a:lnTo>
                  <a:pt x="178" y="918"/>
                </a:lnTo>
                <a:lnTo>
                  <a:pt x="177" y="919"/>
                </a:lnTo>
                <a:lnTo>
                  <a:pt x="176" y="919"/>
                </a:lnTo>
                <a:lnTo>
                  <a:pt x="174" y="918"/>
                </a:lnTo>
                <a:lnTo>
                  <a:pt x="172" y="917"/>
                </a:lnTo>
                <a:lnTo>
                  <a:pt x="170" y="914"/>
                </a:lnTo>
                <a:lnTo>
                  <a:pt x="168" y="911"/>
                </a:lnTo>
                <a:lnTo>
                  <a:pt x="166" y="907"/>
                </a:lnTo>
                <a:lnTo>
                  <a:pt x="165" y="902"/>
                </a:lnTo>
                <a:lnTo>
                  <a:pt x="164" y="897"/>
                </a:lnTo>
                <a:lnTo>
                  <a:pt x="163" y="891"/>
                </a:lnTo>
                <a:lnTo>
                  <a:pt x="164" y="885"/>
                </a:lnTo>
                <a:lnTo>
                  <a:pt x="165" y="878"/>
                </a:lnTo>
                <a:lnTo>
                  <a:pt x="166" y="871"/>
                </a:lnTo>
                <a:lnTo>
                  <a:pt x="169" y="864"/>
                </a:lnTo>
                <a:lnTo>
                  <a:pt x="172" y="858"/>
                </a:lnTo>
                <a:lnTo>
                  <a:pt x="176" y="854"/>
                </a:lnTo>
                <a:lnTo>
                  <a:pt x="180" y="850"/>
                </a:lnTo>
                <a:lnTo>
                  <a:pt x="184" y="846"/>
                </a:lnTo>
                <a:lnTo>
                  <a:pt x="187" y="843"/>
                </a:lnTo>
                <a:lnTo>
                  <a:pt x="192" y="841"/>
                </a:lnTo>
                <a:lnTo>
                  <a:pt x="196" y="837"/>
                </a:lnTo>
                <a:lnTo>
                  <a:pt x="200" y="833"/>
                </a:lnTo>
                <a:lnTo>
                  <a:pt x="204" y="828"/>
                </a:lnTo>
                <a:lnTo>
                  <a:pt x="208" y="822"/>
                </a:lnTo>
                <a:lnTo>
                  <a:pt x="211" y="815"/>
                </a:lnTo>
                <a:lnTo>
                  <a:pt x="215" y="806"/>
                </a:lnTo>
                <a:lnTo>
                  <a:pt x="217" y="795"/>
                </a:lnTo>
                <a:lnTo>
                  <a:pt x="219" y="782"/>
                </a:lnTo>
                <a:lnTo>
                  <a:pt x="220" y="767"/>
                </a:lnTo>
                <a:lnTo>
                  <a:pt x="220" y="752"/>
                </a:lnTo>
                <a:lnTo>
                  <a:pt x="217" y="736"/>
                </a:lnTo>
                <a:lnTo>
                  <a:pt x="212" y="720"/>
                </a:lnTo>
                <a:lnTo>
                  <a:pt x="206" y="704"/>
                </a:lnTo>
                <a:lnTo>
                  <a:pt x="198" y="688"/>
                </a:lnTo>
                <a:lnTo>
                  <a:pt x="189" y="672"/>
                </a:lnTo>
                <a:lnTo>
                  <a:pt x="180" y="655"/>
                </a:lnTo>
                <a:lnTo>
                  <a:pt x="170" y="639"/>
                </a:lnTo>
                <a:lnTo>
                  <a:pt x="160" y="623"/>
                </a:lnTo>
                <a:lnTo>
                  <a:pt x="150" y="607"/>
                </a:lnTo>
                <a:lnTo>
                  <a:pt x="142" y="592"/>
                </a:lnTo>
                <a:lnTo>
                  <a:pt x="134" y="578"/>
                </a:lnTo>
                <a:lnTo>
                  <a:pt x="127" y="564"/>
                </a:lnTo>
                <a:lnTo>
                  <a:pt x="122" y="551"/>
                </a:lnTo>
                <a:lnTo>
                  <a:pt x="118" y="539"/>
                </a:lnTo>
                <a:lnTo>
                  <a:pt x="117" y="529"/>
                </a:lnTo>
                <a:lnTo>
                  <a:pt x="115" y="519"/>
                </a:lnTo>
                <a:lnTo>
                  <a:pt x="112" y="507"/>
                </a:lnTo>
                <a:lnTo>
                  <a:pt x="106" y="496"/>
                </a:lnTo>
                <a:lnTo>
                  <a:pt x="99" y="483"/>
                </a:lnTo>
                <a:lnTo>
                  <a:pt x="90" y="471"/>
                </a:lnTo>
                <a:lnTo>
                  <a:pt x="80" y="458"/>
                </a:lnTo>
                <a:lnTo>
                  <a:pt x="69" y="444"/>
                </a:lnTo>
                <a:lnTo>
                  <a:pt x="59" y="431"/>
                </a:lnTo>
                <a:lnTo>
                  <a:pt x="48" y="417"/>
                </a:lnTo>
                <a:lnTo>
                  <a:pt x="38" y="403"/>
                </a:lnTo>
                <a:lnTo>
                  <a:pt x="28" y="390"/>
                </a:lnTo>
                <a:lnTo>
                  <a:pt x="20" y="377"/>
                </a:lnTo>
                <a:lnTo>
                  <a:pt x="14" y="363"/>
                </a:lnTo>
                <a:lnTo>
                  <a:pt x="9" y="350"/>
                </a:lnTo>
                <a:lnTo>
                  <a:pt x="6" y="337"/>
                </a:lnTo>
                <a:lnTo>
                  <a:pt x="6" y="324"/>
                </a:lnTo>
                <a:lnTo>
                  <a:pt x="8" y="310"/>
                </a:lnTo>
                <a:lnTo>
                  <a:pt x="8" y="295"/>
                </a:lnTo>
                <a:lnTo>
                  <a:pt x="7" y="278"/>
                </a:lnTo>
                <a:lnTo>
                  <a:pt x="6" y="260"/>
                </a:lnTo>
                <a:lnTo>
                  <a:pt x="5" y="241"/>
                </a:lnTo>
                <a:lnTo>
                  <a:pt x="4" y="223"/>
                </a:lnTo>
                <a:lnTo>
                  <a:pt x="2" y="203"/>
                </a:lnTo>
                <a:lnTo>
                  <a:pt x="1" y="184"/>
                </a:lnTo>
                <a:lnTo>
                  <a:pt x="0" y="165"/>
                </a:lnTo>
                <a:lnTo>
                  <a:pt x="0" y="147"/>
                </a:lnTo>
                <a:lnTo>
                  <a:pt x="0" y="129"/>
                </a:lnTo>
                <a:lnTo>
                  <a:pt x="0" y="113"/>
                </a:lnTo>
                <a:lnTo>
                  <a:pt x="2" y="99"/>
                </a:lnTo>
                <a:lnTo>
                  <a:pt x="5" y="86"/>
                </a:lnTo>
                <a:lnTo>
                  <a:pt x="9" y="77"/>
                </a:lnTo>
                <a:lnTo>
                  <a:pt x="15" y="69"/>
                </a:lnTo>
                <a:lnTo>
                  <a:pt x="21" y="63"/>
                </a:lnTo>
                <a:lnTo>
                  <a:pt x="31" y="56"/>
                </a:lnTo>
                <a:lnTo>
                  <a:pt x="44" y="49"/>
                </a:lnTo>
                <a:lnTo>
                  <a:pt x="57" y="42"/>
                </a:lnTo>
                <a:lnTo>
                  <a:pt x="71" y="35"/>
                </a:lnTo>
                <a:lnTo>
                  <a:pt x="87" y="28"/>
                </a:lnTo>
                <a:lnTo>
                  <a:pt x="103" y="22"/>
                </a:lnTo>
                <a:lnTo>
                  <a:pt x="118" y="16"/>
                </a:lnTo>
                <a:lnTo>
                  <a:pt x="133" y="11"/>
                </a:lnTo>
                <a:lnTo>
                  <a:pt x="147" y="6"/>
                </a:lnTo>
                <a:lnTo>
                  <a:pt x="160" y="3"/>
                </a:lnTo>
                <a:lnTo>
                  <a:pt x="172" y="1"/>
                </a:lnTo>
                <a:lnTo>
                  <a:pt x="181" y="0"/>
                </a:lnTo>
                <a:lnTo>
                  <a:pt x="187" y="0"/>
                </a:lnTo>
                <a:lnTo>
                  <a:pt x="190" y="3"/>
                </a:lnTo>
                <a:lnTo>
                  <a:pt x="191" y="6"/>
                </a:lnTo>
              </a:path>
            </a:pathLst>
          </a:custGeom>
          <a:solidFill>
            <a:srgbClr val="cb7f7f"/>
          </a:solidFill>
          <a:ln>
            <a:noFill/>
          </a:ln>
        </p:spPr>
        <p:style>
          <a:lnRef idx="0"/>
          <a:fillRef idx="0"/>
          <a:effectRef idx="0"/>
          <a:fontRef idx="minor"/>
        </p:style>
      </p:sp>
      <p:sp>
        <p:nvSpPr>
          <p:cNvPr id="2628" name="CustomShape 17"/>
          <p:cNvSpPr/>
          <p:nvPr/>
        </p:nvSpPr>
        <p:spPr>
          <a:xfrm>
            <a:off x="6451560" y="3903840"/>
            <a:ext cx="853560" cy="1807920"/>
          </a:xfrm>
          <a:custGeom>
            <a:avLst/>
            <a:gdLst/>
            <a:ahLst/>
            <a:rect l="l" t="t" r="r" b="b"/>
            <a:pathLst>
              <a:path w="538" h="1139">
                <a:moveTo>
                  <a:pt x="0" y="0"/>
                </a:moveTo>
                <a:lnTo>
                  <a:pt x="10" y="2"/>
                </a:lnTo>
                <a:lnTo>
                  <a:pt x="22" y="6"/>
                </a:lnTo>
                <a:lnTo>
                  <a:pt x="34" y="10"/>
                </a:lnTo>
                <a:lnTo>
                  <a:pt x="47" y="15"/>
                </a:lnTo>
                <a:lnTo>
                  <a:pt x="61" y="20"/>
                </a:lnTo>
                <a:lnTo>
                  <a:pt x="76" y="25"/>
                </a:lnTo>
                <a:lnTo>
                  <a:pt x="91" y="31"/>
                </a:lnTo>
                <a:lnTo>
                  <a:pt x="105" y="37"/>
                </a:lnTo>
                <a:lnTo>
                  <a:pt x="119" y="43"/>
                </a:lnTo>
                <a:lnTo>
                  <a:pt x="133" y="50"/>
                </a:lnTo>
                <a:lnTo>
                  <a:pt x="144" y="56"/>
                </a:lnTo>
                <a:lnTo>
                  <a:pt x="156" y="62"/>
                </a:lnTo>
                <a:lnTo>
                  <a:pt x="165" y="68"/>
                </a:lnTo>
                <a:lnTo>
                  <a:pt x="173" y="73"/>
                </a:lnTo>
                <a:lnTo>
                  <a:pt x="179" y="79"/>
                </a:lnTo>
                <a:lnTo>
                  <a:pt x="183" y="84"/>
                </a:lnTo>
                <a:lnTo>
                  <a:pt x="185" y="86"/>
                </a:lnTo>
                <a:lnTo>
                  <a:pt x="189" y="89"/>
                </a:lnTo>
                <a:lnTo>
                  <a:pt x="194" y="91"/>
                </a:lnTo>
                <a:lnTo>
                  <a:pt x="201" y="94"/>
                </a:lnTo>
                <a:lnTo>
                  <a:pt x="208" y="95"/>
                </a:lnTo>
                <a:lnTo>
                  <a:pt x="217" y="98"/>
                </a:lnTo>
                <a:lnTo>
                  <a:pt x="225" y="100"/>
                </a:lnTo>
                <a:lnTo>
                  <a:pt x="235" y="102"/>
                </a:lnTo>
                <a:lnTo>
                  <a:pt x="245" y="104"/>
                </a:lnTo>
                <a:lnTo>
                  <a:pt x="256" y="106"/>
                </a:lnTo>
                <a:lnTo>
                  <a:pt x="266" y="108"/>
                </a:lnTo>
                <a:lnTo>
                  <a:pt x="277" y="109"/>
                </a:lnTo>
                <a:lnTo>
                  <a:pt x="288" y="111"/>
                </a:lnTo>
                <a:lnTo>
                  <a:pt x="298" y="112"/>
                </a:lnTo>
                <a:lnTo>
                  <a:pt x="307" y="112"/>
                </a:lnTo>
                <a:lnTo>
                  <a:pt x="315" y="112"/>
                </a:lnTo>
                <a:lnTo>
                  <a:pt x="325" y="112"/>
                </a:lnTo>
                <a:lnTo>
                  <a:pt x="337" y="113"/>
                </a:lnTo>
                <a:lnTo>
                  <a:pt x="348" y="114"/>
                </a:lnTo>
                <a:lnTo>
                  <a:pt x="361" y="115"/>
                </a:lnTo>
                <a:lnTo>
                  <a:pt x="374" y="117"/>
                </a:lnTo>
                <a:lnTo>
                  <a:pt x="387" y="119"/>
                </a:lnTo>
                <a:lnTo>
                  <a:pt x="400" y="122"/>
                </a:lnTo>
                <a:lnTo>
                  <a:pt x="412" y="127"/>
                </a:lnTo>
                <a:lnTo>
                  <a:pt x="424" y="132"/>
                </a:lnTo>
                <a:lnTo>
                  <a:pt x="437" y="138"/>
                </a:lnTo>
                <a:lnTo>
                  <a:pt x="448" y="145"/>
                </a:lnTo>
                <a:lnTo>
                  <a:pt x="458" y="153"/>
                </a:lnTo>
                <a:lnTo>
                  <a:pt x="468" y="163"/>
                </a:lnTo>
                <a:lnTo>
                  <a:pt x="476" y="174"/>
                </a:lnTo>
                <a:lnTo>
                  <a:pt x="482" y="187"/>
                </a:lnTo>
                <a:lnTo>
                  <a:pt x="487" y="201"/>
                </a:lnTo>
                <a:lnTo>
                  <a:pt x="490" y="211"/>
                </a:lnTo>
                <a:lnTo>
                  <a:pt x="491" y="221"/>
                </a:lnTo>
                <a:lnTo>
                  <a:pt x="492" y="232"/>
                </a:lnTo>
                <a:lnTo>
                  <a:pt x="491" y="242"/>
                </a:lnTo>
                <a:lnTo>
                  <a:pt x="490" y="252"/>
                </a:lnTo>
                <a:lnTo>
                  <a:pt x="488" y="261"/>
                </a:lnTo>
                <a:lnTo>
                  <a:pt x="485" y="271"/>
                </a:lnTo>
                <a:lnTo>
                  <a:pt x="481" y="280"/>
                </a:lnTo>
                <a:lnTo>
                  <a:pt x="476" y="287"/>
                </a:lnTo>
                <a:lnTo>
                  <a:pt x="470" y="295"/>
                </a:lnTo>
                <a:lnTo>
                  <a:pt x="464" y="302"/>
                </a:lnTo>
                <a:lnTo>
                  <a:pt x="457" y="309"/>
                </a:lnTo>
                <a:lnTo>
                  <a:pt x="450" y="314"/>
                </a:lnTo>
                <a:lnTo>
                  <a:pt x="442" y="319"/>
                </a:lnTo>
                <a:lnTo>
                  <a:pt x="433" y="323"/>
                </a:lnTo>
                <a:lnTo>
                  <a:pt x="424" y="326"/>
                </a:lnTo>
                <a:lnTo>
                  <a:pt x="414" y="329"/>
                </a:lnTo>
                <a:lnTo>
                  <a:pt x="403" y="332"/>
                </a:lnTo>
                <a:lnTo>
                  <a:pt x="393" y="334"/>
                </a:lnTo>
                <a:lnTo>
                  <a:pt x="381" y="336"/>
                </a:lnTo>
                <a:lnTo>
                  <a:pt x="368" y="338"/>
                </a:lnTo>
                <a:lnTo>
                  <a:pt x="356" y="340"/>
                </a:lnTo>
                <a:lnTo>
                  <a:pt x="344" y="341"/>
                </a:lnTo>
                <a:lnTo>
                  <a:pt x="332" y="343"/>
                </a:lnTo>
                <a:lnTo>
                  <a:pt x="321" y="344"/>
                </a:lnTo>
                <a:lnTo>
                  <a:pt x="312" y="345"/>
                </a:lnTo>
                <a:lnTo>
                  <a:pt x="303" y="346"/>
                </a:lnTo>
                <a:lnTo>
                  <a:pt x="294" y="346"/>
                </a:lnTo>
                <a:lnTo>
                  <a:pt x="288" y="346"/>
                </a:lnTo>
                <a:lnTo>
                  <a:pt x="283" y="347"/>
                </a:lnTo>
                <a:lnTo>
                  <a:pt x="280" y="347"/>
                </a:lnTo>
                <a:lnTo>
                  <a:pt x="279" y="347"/>
                </a:lnTo>
                <a:lnTo>
                  <a:pt x="296" y="348"/>
                </a:lnTo>
                <a:lnTo>
                  <a:pt x="313" y="349"/>
                </a:lnTo>
                <a:lnTo>
                  <a:pt x="330" y="350"/>
                </a:lnTo>
                <a:lnTo>
                  <a:pt x="347" y="352"/>
                </a:lnTo>
                <a:lnTo>
                  <a:pt x="362" y="355"/>
                </a:lnTo>
                <a:lnTo>
                  <a:pt x="377" y="358"/>
                </a:lnTo>
                <a:lnTo>
                  <a:pt x="391" y="362"/>
                </a:lnTo>
                <a:lnTo>
                  <a:pt x="403" y="367"/>
                </a:lnTo>
                <a:lnTo>
                  <a:pt x="415" y="373"/>
                </a:lnTo>
                <a:lnTo>
                  <a:pt x="426" y="381"/>
                </a:lnTo>
                <a:lnTo>
                  <a:pt x="435" y="389"/>
                </a:lnTo>
                <a:lnTo>
                  <a:pt x="443" y="399"/>
                </a:lnTo>
                <a:lnTo>
                  <a:pt x="449" y="411"/>
                </a:lnTo>
                <a:lnTo>
                  <a:pt x="454" y="424"/>
                </a:lnTo>
                <a:lnTo>
                  <a:pt x="457" y="439"/>
                </a:lnTo>
                <a:lnTo>
                  <a:pt x="458" y="457"/>
                </a:lnTo>
                <a:lnTo>
                  <a:pt x="458" y="474"/>
                </a:lnTo>
                <a:lnTo>
                  <a:pt x="457" y="487"/>
                </a:lnTo>
                <a:lnTo>
                  <a:pt x="457" y="500"/>
                </a:lnTo>
                <a:lnTo>
                  <a:pt x="456" y="512"/>
                </a:lnTo>
                <a:lnTo>
                  <a:pt x="455" y="521"/>
                </a:lnTo>
                <a:lnTo>
                  <a:pt x="452" y="530"/>
                </a:lnTo>
                <a:lnTo>
                  <a:pt x="449" y="537"/>
                </a:lnTo>
                <a:lnTo>
                  <a:pt x="444" y="544"/>
                </a:lnTo>
                <a:lnTo>
                  <a:pt x="438" y="550"/>
                </a:lnTo>
                <a:lnTo>
                  <a:pt x="431" y="556"/>
                </a:lnTo>
                <a:lnTo>
                  <a:pt x="421" y="561"/>
                </a:lnTo>
                <a:lnTo>
                  <a:pt x="410" y="567"/>
                </a:lnTo>
                <a:lnTo>
                  <a:pt x="397" y="573"/>
                </a:lnTo>
                <a:lnTo>
                  <a:pt x="381" y="579"/>
                </a:lnTo>
                <a:lnTo>
                  <a:pt x="362" y="586"/>
                </a:lnTo>
                <a:lnTo>
                  <a:pt x="341" y="594"/>
                </a:lnTo>
                <a:lnTo>
                  <a:pt x="359" y="601"/>
                </a:lnTo>
                <a:lnTo>
                  <a:pt x="376" y="606"/>
                </a:lnTo>
                <a:lnTo>
                  <a:pt x="391" y="612"/>
                </a:lnTo>
                <a:lnTo>
                  <a:pt x="404" y="618"/>
                </a:lnTo>
                <a:lnTo>
                  <a:pt x="417" y="623"/>
                </a:lnTo>
                <a:lnTo>
                  <a:pt x="429" y="629"/>
                </a:lnTo>
                <a:lnTo>
                  <a:pt x="439" y="634"/>
                </a:lnTo>
                <a:lnTo>
                  <a:pt x="449" y="640"/>
                </a:lnTo>
                <a:lnTo>
                  <a:pt x="457" y="645"/>
                </a:lnTo>
                <a:lnTo>
                  <a:pt x="464" y="651"/>
                </a:lnTo>
                <a:lnTo>
                  <a:pt x="471" y="657"/>
                </a:lnTo>
                <a:lnTo>
                  <a:pt x="476" y="663"/>
                </a:lnTo>
                <a:lnTo>
                  <a:pt x="481" y="669"/>
                </a:lnTo>
                <a:lnTo>
                  <a:pt x="485" y="675"/>
                </a:lnTo>
                <a:lnTo>
                  <a:pt x="488" y="682"/>
                </a:lnTo>
                <a:lnTo>
                  <a:pt x="491" y="690"/>
                </a:lnTo>
                <a:lnTo>
                  <a:pt x="492" y="698"/>
                </a:lnTo>
                <a:lnTo>
                  <a:pt x="494" y="706"/>
                </a:lnTo>
                <a:lnTo>
                  <a:pt x="496" y="715"/>
                </a:lnTo>
                <a:lnTo>
                  <a:pt x="497" y="723"/>
                </a:lnTo>
                <a:lnTo>
                  <a:pt x="499" y="732"/>
                </a:lnTo>
                <a:lnTo>
                  <a:pt x="500" y="741"/>
                </a:lnTo>
                <a:lnTo>
                  <a:pt x="500" y="750"/>
                </a:lnTo>
                <a:lnTo>
                  <a:pt x="500" y="759"/>
                </a:lnTo>
                <a:lnTo>
                  <a:pt x="498" y="768"/>
                </a:lnTo>
                <a:lnTo>
                  <a:pt x="496" y="777"/>
                </a:lnTo>
                <a:lnTo>
                  <a:pt x="492" y="786"/>
                </a:lnTo>
                <a:lnTo>
                  <a:pt x="489" y="796"/>
                </a:lnTo>
                <a:lnTo>
                  <a:pt x="483" y="805"/>
                </a:lnTo>
                <a:lnTo>
                  <a:pt x="474" y="814"/>
                </a:lnTo>
                <a:lnTo>
                  <a:pt x="465" y="824"/>
                </a:lnTo>
                <a:lnTo>
                  <a:pt x="453" y="833"/>
                </a:lnTo>
                <a:lnTo>
                  <a:pt x="463" y="836"/>
                </a:lnTo>
                <a:lnTo>
                  <a:pt x="473" y="839"/>
                </a:lnTo>
                <a:lnTo>
                  <a:pt x="481" y="841"/>
                </a:lnTo>
                <a:lnTo>
                  <a:pt x="490" y="844"/>
                </a:lnTo>
                <a:lnTo>
                  <a:pt x="496" y="846"/>
                </a:lnTo>
                <a:lnTo>
                  <a:pt x="503" y="849"/>
                </a:lnTo>
                <a:lnTo>
                  <a:pt x="509" y="852"/>
                </a:lnTo>
                <a:lnTo>
                  <a:pt x="515" y="854"/>
                </a:lnTo>
                <a:lnTo>
                  <a:pt x="520" y="858"/>
                </a:lnTo>
                <a:lnTo>
                  <a:pt x="524" y="863"/>
                </a:lnTo>
                <a:lnTo>
                  <a:pt x="528" y="868"/>
                </a:lnTo>
                <a:lnTo>
                  <a:pt x="531" y="874"/>
                </a:lnTo>
                <a:lnTo>
                  <a:pt x="533" y="881"/>
                </a:lnTo>
                <a:lnTo>
                  <a:pt x="535" y="889"/>
                </a:lnTo>
                <a:lnTo>
                  <a:pt x="536" y="898"/>
                </a:lnTo>
                <a:lnTo>
                  <a:pt x="537" y="908"/>
                </a:lnTo>
                <a:lnTo>
                  <a:pt x="537" y="919"/>
                </a:lnTo>
                <a:lnTo>
                  <a:pt x="537" y="929"/>
                </a:lnTo>
                <a:lnTo>
                  <a:pt x="536" y="938"/>
                </a:lnTo>
                <a:lnTo>
                  <a:pt x="536" y="946"/>
                </a:lnTo>
                <a:lnTo>
                  <a:pt x="535" y="954"/>
                </a:lnTo>
                <a:lnTo>
                  <a:pt x="534" y="960"/>
                </a:lnTo>
                <a:lnTo>
                  <a:pt x="533" y="966"/>
                </a:lnTo>
                <a:lnTo>
                  <a:pt x="531" y="972"/>
                </a:lnTo>
                <a:lnTo>
                  <a:pt x="528" y="977"/>
                </a:lnTo>
                <a:lnTo>
                  <a:pt x="525" y="982"/>
                </a:lnTo>
                <a:lnTo>
                  <a:pt x="521" y="987"/>
                </a:lnTo>
                <a:lnTo>
                  <a:pt x="517" y="992"/>
                </a:lnTo>
                <a:lnTo>
                  <a:pt x="512" y="997"/>
                </a:lnTo>
                <a:lnTo>
                  <a:pt x="505" y="1002"/>
                </a:lnTo>
                <a:lnTo>
                  <a:pt x="498" y="1007"/>
                </a:lnTo>
                <a:lnTo>
                  <a:pt x="491" y="1013"/>
                </a:lnTo>
                <a:lnTo>
                  <a:pt x="476" y="1023"/>
                </a:lnTo>
                <a:lnTo>
                  <a:pt x="460" y="1033"/>
                </a:lnTo>
                <a:lnTo>
                  <a:pt x="443" y="1042"/>
                </a:lnTo>
                <a:lnTo>
                  <a:pt x="425" y="1050"/>
                </a:lnTo>
                <a:lnTo>
                  <a:pt x="407" y="1059"/>
                </a:lnTo>
                <a:lnTo>
                  <a:pt x="389" y="1067"/>
                </a:lnTo>
                <a:lnTo>
                  <a:pt x="369" y="1075"/>
                </a:lnTo>
                <a:lnTo>
                  <a:pt x="347" y="1083"/>
                </a:lnTo>
                <a:lnTo>
                  <a:pt x="325" y="1091"/>
                </a:lnTo>
                <a:lnTo>
                  <a:pt x="304" y="1098"/>
                </a:lnTo>
                <a:lnTo>
                  <a:pt x="280" y="1105"/>
                </a:lnTo>
                <a:lnTo>
                  <a:pt x="255" y="1112"/>
                </a:lnTo>
                <a:lnTo>
                  <a:pt x="229" y="1119"/>
                </a:lnTo>
                <a:lnTo>
                  <a:pt x="202" y="1126"/>
                </a:lnTo>
                <a:lnTo>
                  <a:pt x="174" y="1132"/>
                </a:lnTo>
                <a:lnTo>
                  <a:pt x="145" y="1138"/>
                </a:lnTo>
                <a:lnTo>
                  <a:pt x="0" y="0"/>
                </a:lnTo>
              </a:path>
            </a:pathLst>
          </a:custGeom>
          <a:solidFill>
            <a:srgbClr val="ffcbcb"/>
          </a:solidFill>
          <a:ln>
            <a:noFill/>
          </a:ln>
        </p:spPr>
        <p:style>
          <a:lnRef idx="0"/>
          <a:fillRef idx="0"/>
          <a:effectRef idx="0"/>
          <a:fontRef idx="minor"/>
        </p:style>
      </p:sp>
      <p:sp>
        <p:nvSpPr>
          <p:cNvPr id="2629" name="CustomShape 18"/>
          <p:cNvSpPr/>
          <p:nvPr/>
        </p:nvSpPr>
        <p:spPr>
          <a:xfrm>
            <a:off x="6451560" y="3903840"/>
            <a:ext cx="863280" cy="1817280"/>
          </a:xfrm>
          <a:custGeom>
            <a:avLst/>
            <a:gdLst/>
            <a:ahLst/>
            <a:rect l="l" t="t" r="r" b="b"/>
            <a:pathLst>
              <a:path w="544" h="1145">
                <a:moveTo>
                  <a:pt x="0" y="0"/>
                </a:moveTo>
                <a:lnTo>
                  <a:pt x="10" y="2"/>
                </a:lnTo>
                <a:lnTo>
                  <a:pt x="22" y="6"/>
                </a:lnTo>
                <a:lnTo>
                  <a:pt x="34" y="10"/>
                </a:lnTo>
                <a:lnTo>
                  <a:pt x="48" y="15"/>
                </a:lnTo>
                <a:lnTo>
                  <a:pt x="62" y="20"/>
                </a:lnTo>
                <a:lnTo>
                  <a:pt x="77" y="25"/>
                </a:lnTo>
                <a:lnTo>
                  <a:pt x="92" y="31"/>
                </a:lnTo>
                <a:lnTo>
                  <a:pt x="106" y="37"/>
                </a:lnTo>
                <a:lnTo>
                  <a:pt x="120" y="43"/>
                </a:lnTo>
                <a:lnTo>
                  <a:pt x="134" y="50"/>
                </a:lnTo>
                <a:lnTo>
                  <a:pt x="146" y="56"/>
                </a:lnTo>
                <a:lnTo>
                  <a:pt x="158" y="62"/>
                </a:lnTo>
                <a:lnTo>
                  <a:pt x="167" y="68"/>
                </a:lnTo>
                <a:lnTo>
                  <a:pt x="175" y="73"/>
                </a:lnTo>
                <a:lnTo>
                  <a:pt x="181" y="79"/>
                </a:lnTo>
                <a:lnTo>
                  <a:pt x="185" y="84"/>
                </a:lnTo>
                <a:lnTo>
                  <a:pt x="187" y="86"/>
                </a:lnTo>
                <a:lnTo>
                  <a:pt x="191" y="89"/>
                </a:lnTo>
                <a:lnTo>
                  <a:pt x="196" y="91"/>
                </a:lnTo>
                <a:lnTo>
                  <a:pt x="203" y="94"/>
                </a:lnTo>
                <a:lnTo>
                  <a:pt x="210" y="96"/>
                </a:lnTo>
                <a:lnTo>
                  <a:pt x="219" y="99"/>
                </a:lnTo>
                <a:lnTo>
                  <a:pt x="228" y="101"/>
                </a:lnTo>
                <a:lnTo>
                  <a:pt x="238" y="103"/>
                </a:lnTo>
                <a:lnTo>
                  <a:pt x="248" y="105"/>
                </a:lnTo>
                <a:lnTo>
                  <a:pt x="259" y="107"/>
                </a:lnTo>
                <a:lnTo>
                  <a:pt x="269" y="109"/>
                </a:lnTo>
                <a:lnTo>
                  <a:pt x="280" y="110"/>
                </a:lnTo>
                <a:lnTo>
                  <a:pt x="291" y="112"/>
                </a:lnTo>
                <a:lnTo>
                  <a:pt x="301" y="113"/>
                </a:lnTo>
                <a:lnTo>
                  <a:pt x="310" y="113"/>
                </a:lnTo>
                <a:lnTo>
                  <a:pt x="319" y="113"/>
                </a:lnTo>
                <a:lnTo>
                  <a:pt x="329" y="113"/>
                </a:lnTo>
                <a:lnTo>
                  <a:pt x="341" y="114"/>
                </a:lnTo>
                <a:lnTo>
                  <a:pt x="352" y="115"/>
                </a:lnTo>
                <a:lnTo>
                  <a:pt x="365" y="116"/>
                </a:lnTo>
                <a:lnTo>
                  <a:pt x="378" y="118"/>
                </a:lnTo>
                <a:lnTo>
                  <a:pt x="391" y="120"/>
                </a:lnTo>
                <a:lnTo>
                  <a:pt x="404" y="123"/>
                </a:lnTo>
                <a:lnTo>
                  <a:pt x="417" y="128"/>
                </a:lnTo>
                <a:lnTo>
                  <a:pt x="429" y="133"/>
                </a:lnTo>
                <a:lnTo>
                  <a:pt x="442" y="139"/>
                </a:lnTo>
                <a:lnTo>
                  <a:pt x="453" y="146"/>
                </a:lnTo>
                <a:lnTo>
                  <a:pt x="463" y="154"/>
                </a:lnTo>
                <a:lnTo>
                  <a:pt x="473" y="164"/>
                </a:lnTo>
                <a:lnTo>
                  <a:pt x="481" y="175"/>
                </a:lnTo>
                <a:lnTo>
                  <a:pt x="487" y="188"/>
                </a:lnTo>
                <a:lnTo>
                  <a:pt x="492" y="202"/>
                </a:lnTo>
                <a:lnTo>
                  <a:pt x="495" y="212"/>
                </a:lnTo>
                <a:lnTo>
                  <a:pt x="496" y="222"/>
                </a:lnTo>
                <a:lnTo>
                  <a:pt x="497" y="233"/>
                </a:lnTo>
                <a:lnTo>
                  <a:pt x="496" y="243"/>
                </a:lnTo>
                <a:lnTo>
                  <a:pt x="495" y="253"/>
                </a:lnTo>
                <a:lnTo>
                  <a:pt x="493" y="262"/>
                </a:lnTo>
                <a:lnTo>
                  <a:pt x="490" y="272"/>
                </a:lnTo>
                <a:lnTo>
                  <a:pt x="486" y="281"/>
                </a:lnTo>
                <a:lnTo>
                  <a:pt x="481" y="289"/>
                </a:lnTo>
                <a:lnTo>
                  <a:pt x="475" y="297"/>
                </a:lnTo>
                <a:lnTo>
                  <a:pt x="469" y="304"/>
                </a:lnTo>
                <a:lnTo>
                  <a:pt x="462" y="311"/>
                </a:lnTo>
                <a:lnTo>
                  <a:pt x="455" y="316"/>
                </a:lnTo>
                <a:lnTo>
                  <a:pt x="447" y="321"/>
                </a:lnTo>
                <a:lnTo>
                  <a:pt x="438" y="325"/>
                </a:lnTo>
                <a:lnTo>
                  <a:pt x="429" y="328"/>
                </a:lnTo>
                <a:lnTo>
                  <a:pt x="419" y="331"/>
                </a:lnTo>
                <a:lnTo>
                  <a:pt x="408" y="334"/>
                </a:lnTo>
                <a:lnTo>
                  <a:pt x="397" y="336"/>
                </a:lnTo>
                <a:lnTo>
                  <a:pt x="385" y="338"/>
                </a:lnTo>
                <a:lnTo>
                  <a:pt x="372" y="340"/>
                </a:lnTo>
                <a:lnTo>
                  <a:pt x="360" y="342"/>
                </a:lnTo>
                <a:lnTo>
                  <a:pt x="348" y="343"/>
                </a:lnTo>
                <a:lnTo>
                  <a:pt x="336" y="345"/>
                </a:lnTo>
                <a:lnTo>
                  <a:pt x="325" y="346"/>
                </a:lnTo>
                <a:lnTo>
                  <a:pt x="315" y="347"/>
                </a:lnTo>
                <a:lnTo>
                  <a:pt x="306" y="348"/>
                </a:lnTo>
                <a:lnTo>
                  <a:pt x="297" y="348"/>
                </a:lnTo>
                <a:lnTo>
                  <a:pt x="291" y="348"/>
                </a:lnTo>
                <a:lnTo>
                  <a:pt x="286" y="349"/>
                </a:lnTo>
                <a:lnTo>
                  <a:pt x="283" y="349"/>
                </a:lnTo>
                <a:lnTo>
                  <a:pt x="282" y="349"/>
                </a:lnTo>
                <a:lnTo>
                  <a:pt x="299" y="350"/>
                </a:lnTo>
                <a:lnTo>
                  <a:pt x="317" y="351"/>
                </a:lnTo>
                <a:lnTo>
                  <a:pt x="334" y="352"/>
                </a:lnTo>
                <a:lnTo>
                  <a:pt x="351" y="354"/>
                </a:lnTo>
                <a:lnTo>
                  <a:pt x="366" y="357"/>
                </a:lnTo>
                <a:lnTo>
                  <a:pt x="381" y="360"/>
                </a:lnTo>
                <a:lnTo>
                  <a:pt x="395" y="364"/>
                </a:lnTo>
                <a:lnTo>
                  <a:pt x="408" y="369"/>
                </a:lnTo>
                <a:lnTo>
                  <a:pt x="420" y="375"/>
                </a:lnTo>
                <a:lnTo>
                  <a:pt x="431" y="383"/>
                </a:lnTo>
                <a:lnTo>
                  <a:pt x="440" y="391"/>
                </a:lnTo>
                <a:lnTo>
                  <a:pt x="448" y="401"/>
                </a:lnTo>
                <a:lnTo>
                  <a:pt x="454" y="413"/>
                </a:lnTo>
                <a:lnTo>
                  <a:pt x="459" y="426"/>
                </a:lnTo>
                <a:lnTo>
                  <a:pt x="462" y="441"/>
                </a:lnTo>
                <a:lnTo>
                  <a:pt x="463" y="459"/>
                </a:lnTo>
                <a:lnTo>
                  <a:pt x="463" y="476"/>
                </a:lnTo>
                <a:lnTo>
                  <a:pt x="462" y="490"/>
                </a:lnTo>
                <a:lnTo>
                  <a:pt x="462" y="503"/>
                </a:lnTo>
                <a:lnTo>
                  <a:pt x="461" y="515"/>
                </a:lnTo>
                <a:lnTo>
                  <a:pt x="460" y="524"/>
                </a:lnTo>
                <a:lnTo>
                  <a:pt x="457" y="533"/>
                </a:lnTo>
                <a:lnTo>
                  <a:pt x="454" y="540"/>
                </a:lnTo>
                <a:lnTo>
                  <a:pt x="449" y="547"/>
                </a:lnTo>
                <a:lnTo>
                  <a:pt x="443" y="553"/>
                </a:lnTo>
                <a:lnTo>
                  <a:pt x="436" y="559"/>
                </a:lnTo>
                <a:lnTo>
                  <a:pt x="426" y="564"/>
                </a:lnTo>
                <a:lnTo>
                  <a:pt x="415" y="570"/>
                </a:lnTo>
                <a:lnTo>
                  <a:pt x="401" y="576"/>
                </a:lnTo>
                <a:lnTo>
                  <a:pt x="385" y="582"/>
                </a:lnTo>
                <a:lnTo>
                  <a:pt x="366" y="589"/>
                </a:lnTo>
                <a:lnTo>
                  <a:pt x="345" y="597"/>
                </a:lnTo>
                <a:lnTo>
                  <a:pt x="363" y="604"/>
                </a:lnTo>
                <a:lnTo>
                  <a:pt x="380" y="609"/>
                </a:lnTo>
                <a:lnTo>
                  <a:pt x="395" y="615"/>
                </a:lnTo>
                <a:lnTo>
                  <a:pt x="409" y="621"/>
                </a:lnTo>
                <a:lnTo>
                  <a:pt x="422" y="626"/>
                </a:lnTo>
                <a:lnTo>
                  <a:pt x="434" y="632"/>
                </a:lnTo>
                <a:lnTo>
                  <a:pt x="444" y="637"/>
                </a:lnTo>
                <a:lnTo>
                  <a:pt x="454" y="643"/>
                </a:lnTo>
                <a:lnTo>
                  <a:pt x="462" y="648"/>
                </a:lnTo>
                <a:lnTo>
                  <a:pt x="469" y="654"/>
                </a:lnTo>
                <a:lnTo>
                  <a:pt x="476" y="660"/>
                </a:lnTo>
                <a:lnTo>
                  <a:pt x="481" y="666"/>
                </a:lnTo>
                <a:lnTo>
                  <a:pt x="486" y="673"/>
                </a:lnTo>
                <a:lnTo>
                  <a:pt x="490" y="679"/>
                </a:lnTo>
                <a:lnTo>
                  <a:pt x="493" y="686"/>
                </a:lnTo>
                <a:lnTo>
                  <a:pt x="496" y="694"/>
                </a:lnTo>
                <a:lnTo>
                  <a:pt x="498" y="702"/>
                </a:lnTo>
                <a:lnTo>
                  <a:pt x="500" y="710"/>
                </a:lnTo>
                <a:lnTo>
                  <a:pt x="502" y="719"/>
                </a:lnTo>
                <a:lnTo>
                  <a:pt x="503" y="727"/>
                </a:lnTo>
                <a:lnTo>
                  <a:pt x="505" y="736"/>
                </a:lnTo>
                <a:lnTo>
                  <a:pt x="506" y="745"/>
                </a:lnTo>
                <a:lnTo>
                  <a:pt x="506" y="754"/>
                </a:lnTo>
                <a:lnTo>
                  <a:pt x="506" y="763"/>
                </a:lnTo>
                <a:lnTo>
                  <a:pt x="504" y="772"/>
                </a:lnTo>
                <a:lnTo>
                  <a:pt x="502" y="781"/>
                </a:lnTo>
                <a:lnTo>
                  <a:pt x="498" y="790"/>
                </a:lnTo>
                <a:lnTo>
                  <a:pt x="494" y="800"/>
                </a:lnTo>
                <a:lnTo>
                  <a:pt x="488" y="809"/>
                </a:lnTo>
                <a:lnTo>
                  <a:pt x="479" y="818"/>
                </a:lnTo>
                <a:lnTo>
                  <a:pt x="470" y="828"/>
                </a:lnTo>
                <a:lnTo>
                  <a:pt x="458" y="837"/>
                </a:lnTo>
                <a:lnTo>
                  <a:pt x="468" y="840"/>
                </a:lnTo>
                <a:lnTo>
                  <a:pt x="478" y="843"/>
                </a:lnTo>
                <a:lnTo>
                  <a:pt x="486" y="845"/>
                </a:lnTo>
                <a:lnTo>
                  <a:pt x="495" y="848"/>
                </a:lnTo>
                <a:lnTo>
                  <a:pt x="502" y="850"/>
                </a:lnTo>
                <a:lnTo>
                  <a:pt x="509" y="853"/>
                </a:lnTo>
                <a:lnTo>
                  <a:pt x="515" y="856"/>
                </a:lnTo>
                <a:lnTo>
                  <a:pt x="521" y="859"/>
                </a:lnTo>
                <a:lnTo>
                  <a:pt x="526" y="863"/>
                </a:lnTo>
                <a:lnTo>
                  <a:pt x="530" y="868"/>
                </a:lnTo>
                <a:lnTo>
                  <a:pt x="534" y="873"/>
                </a:lnTo>
                <a:lnTo>
                  <a:pt x="537" y="879"/>
                </a:lnTo>
                <a:lnTo>
                  <a:pt x="539" y="886"/>
                </a:lnTo>
                <a:lnTo>
                  <a:pt x="541" y="894"/>
                </a:lnTo>
                <a:lnTo>
                  <a:pt x="542" y="903"/>
                </a:lnTo>
                <a:lnTo>
                  <a:pt x="543" y="913"/>
                </a:lnTo>
                <a:lnTo>
                  <a:pt x="543" y="924"/>
                </a:lnTo>
                <a:lnTo>
                  <a:pt x="543" y="934"/>
                </a:lnTo>
                <a:lnTo>
                  <a:pt x="542" y="943"/>
                </a:lnTo>
                <a:lnTo>
                  <a:pt x="542" y="951"/>
                </a:lnTo>
                <a:lnTo>
                  <a:pt x="541" y="959"/>
                </a:lnTo>
                <a:lnTo>
                  <a:pt x="540" y="965"/>
                </a:lnTo>
                <a:lnTo>
                  <a:pt x="539" y="971"/>
                </a:lnTo>
                <a:lnTo>
                  <a:pt x="537" y="977"/>
                </a:lnTo>
                <a:lnTo>
                  <a:pt x="534" y="982"/>
                </a:lnTo>
                <a:lnTo>
                  <a:pt x="531" y="987"/>
                </a:lnTo>
                <a:lnTo>
                  <a:pt x="527" y="992"/>
                </a:lnTo>
                <a:lnTo>
                  <a:pt x="523" y="997"/>
                </a:lnTo>
                <a:lnTo>
                  <a:pt x="518" y="1002"/>
                </a:lnTo>
                <a:lnTo>
                  <a:pt x="511" y="1007"/>
                </a:lnTo>
                <a:lnTo>
                  <a:pt x="504" y="1012"/>
                </a:lnTo>
                <a:lnTo>
                  <a:pt x="496" y="1018"/>
                </a:lnTo>
                <a:lnTo>
                  <a:pt x="481" y="1028"/>
                </a:lnTo>
                <a:lnTo>
                  <a:pt x="465" y="1038"/>
                </a:lnTo>
                <a:lnTo>
                  <a:pt x="448" y="1047"/>
                </a:lnTo>
                <a:lnTo>
                  <a:pt x="430" y="1056"/>
                </a:lnTo>
                <a:lnTo>
                  <a:pt x="412" y="1065"/>
                </a:lnTo>
                <a:lnTo>
                  <a:pt x="393" y="1073"/>
                </a:lnTo>
                <a:lnTo>
                  <a:pt x="373" y="1081"/>
                </a:lnTo>
                <a:lnTo>
                  <a:pt x="351" y="1089"/>
                </a:lnTo>
                <a:lnTo>
                  <a:pt x="329" y="1097"/>
                </a:lnTo>
                <a:lnTo>
                  <a:pt x="307" y="1104"/>
                </a:lnTo>
                <a:lnTo>
                  <a:pt x="283" y="1111"/>
                </a:lnTo>
                <a:lnTo>
                  <a:pt x="258" y="1118"/>
                </a:lnTo>
                <a:lnTo>
                  <a:pt x="232" y="1125"/>
                </a:lnTo>
                <a:lnTo>
                  <a:pt x="204" y="1132"/>
                </a:lnTo>
                <a:lnTo>
                  <a:pt x="176" y="1138"/>
                </a:lnTo>
                <a:lnTo>
                  <a:pt x="147" y="1144"/>
                </a:lnTo>
              </a:path>
            </a:pathLst>
          </a:custGeom>
          <a:noFill/>
          <a:ln w="12600">
            <a:solidFill>
              <a:srgbClr val="000000"/>
            </a:solidFill>
            <a:round/>
          </a:ln>
        </p:spPr>
        <p:style>
          <a:lnRef idx="0"/>
          <a:fillRef idx="0"/>
          <a:effectRef idx="0"/>
          <a:fontRef idx="minor"/>
        </p:style>
      </p:sp>
      <p:sp>
        <p:nvSpPr>
          <p:cNvPr id="2630" name="CustomShape 19"/>
          <p:cNvSpPr/>
          <p:nvPr/>
        </p:nvSpPr>
        <p:spPr>
          <a:xfrm>
            <a:off x="7574040" y="4998960"/>
            <a:ext cx="472680" cy="255240"/>
          </a:xfrm>
          <a:custGeom>
            <a:avLst/>
            <a:gdLst/>
            <a:ahLst/>
            <a:rect l="l" t="t" r="r" b="b"/>
            <a:pathLst>
              <a:path w="298" h="161">
                <a:moveTo>
                  <a:pt x="297" y="158"/>
                </a:moveTo>
                <a:lnTo>
                  <a:pt x="282" y="158"/>
                </a:lnTo>
                <a:lnTo>
                  <a:pt x="265" y="156"/>
                </a:lnTo>
                <a:lnTo>
                  <a:pt x="246" y="153"/>
                </a:lnTo>
                <a:lnTo>
                  <a:pt x="225" y="147"/>
                </a:lnTo>
                <a:lnTo>
                  <a:pt x="203" y="140"/>
                </a:lnTo>
                <a:lnTo>
                  <a:pt x="180" y="131"/>
                </a:lnTo>
                <a:lnTo>
                  <a:pt x="157" y="120"/>
                </a:lnTo>
                <a:lnTo>
                  <a:pt x="134" y="110"/>
                </a:lnTo>
                <a:lnTo>
                  <a:pt x="112" y="97"/>
                </a:lnTo>
                <a:lnTo>
                  <a:pt x="89" y="84"/>
                </a:lnTo>
                <a:lnTo>
                  <a:pt x="69" y="70"/>
                </a:lnTo>
                <a:lnTo>
                  <a:pt x="50" y="57"/>
                </a:lnTo>
                <a:lnTo>
                  <a:pt x="33" y="42"/>
                </a:lnTo>
                <a:lnTo>
                  <a:pt x="19" y="28"/>
                </a:lnTo>
                <a:lnTo>
                  <a:pt x="8" y="13"/>
                </a:lnTo>
                <a:lnTo>
                  <a:pt x="0" y="0"/>
                </a:lnTo>
                <a:lnTo>
                  <a:pt x="24" y="32"/>
                </a:lnTo>
                <a:lnTo>
                  <a:pt x="36" y="47"/>
                </a:lnTo>
                <a:lnTo>
                  <a:pt x="48" y="63"/>
                </a:lnTo>
                <a:lnTo>
                  <a:pt x="61" y="78"/>
                </a:lnTo>
                <a:lnTo>
                  <a:pt x="74" y="92"/>
                </a:lnTo>
                <a:lnTo>
                  <a:pt x="89" y="105"/>
                </a:lnTo>
                <a:lnTo>
                  <a:pt x="105" y="117"/>
                </a:lnTo>
                <a:lnTo>
                  <a:pt x="122" y="128"/>
                </a:lnTo>
                <a:lnTo>
                  <a:pt x="140" y="138"/>
                </a:lnTo>
                <a:lnTo>
                  <a:pt x="161" y="146"/>
                </a:lnTo>
                <a:lnTo>
                  <a:pt x="183" y="152"/>
                </a:lnTo>
                <a:lnTo>
                  <a:pt x="208" y="157"/>
                </a:lnTo>
                <a:lnTo>
                  <a:pt x="234" y="159"/>
                </a:lnTo>
                <a:lnTo>
                  <a:pt x="264" y="160"/>
                </a:lnTo>
                <a:lnTo>
                  <a:pt x="297" y="158"/>
                </a:lnTo>
              </a:path>
            </a:pathLst>
          </a:custGeom>
          <a:solidFill>
            <a:srgbClr val="cb7f7f"/>
          </a:solidFill>
          <a:ln>
            <a:noFill/>
          </a:ln>
        </p:spPr>
        <p:style>
          <a:lnRef idx="0"/>
          <a:fillRef idx="0"/>
          <a:effectRef idx="0"/>
          <a:fontRef idx="minor"/>
        </p:style>
      </p:sp>
      <p:sp>
        <p:nvSpPr>
          <p:cNvPr id="2631" name="CustomShape 20"/>
          <p:cNvSpPr/>
          <p:nvPr/>
        </p:nvSpPr>
        <p:spPr>
          <a:xfrm>
            <a:off x="6149880" y="4243320"/>
            <a:ext cx="750600" cy="217080"/>
          </a:xfrm>
          <a:custGeom>
            <a:avLst/>
            <a:gdLst/>
            <a:ahLst/>
            <a:rect l="l" t="t" r="r" b="b"/>
            <a:pathLst>
              <a:path w="473" h="137">
                <a:moveTo>
                  <a:pt x="0" y="0"/>
                </a:moveTo>
                <a:lnTo>
                  <a:pt x="15" y="8"/>
                </a:lnTo>
                <a:lnTo>
                  <a:pt x="30" y="16"/>
                </a:lnTo>
                <a:lnTo>
                  <a:pt x="45" y="23"/>
                </a:lnTo>
                <a:lnTo>
                  <a:pt x="60" y="30"/>
                </a:lnTo>
                <a:lnTo>
                  <a:pt x="75" y="38"/>
                </a:lnTo>
                <a:lnTo>
                  <a:pt x="90" y="44"/>
                </a:lnTo>
                <a:lnTo>
                  <a:pt x="105" y="51"/>
                </a:lnTo>
                <a:lnTo>
                  <a:pt x="120" y="58"/>
                </a:lnTo>
                <a:lnTo>
                  <a:pt x="135" y="64"/>
                </a:lnTo>
                <a:lnTo>
                  <a:pt x="148" y="70"/>
                </a:lnTo>
                <a:lnTo>
                  <a:pt x="162" y="77"/>
                </a:lnTo>
                <a:lnTo>
                  <a:pt x="174" y="83"/>
                </a:lnTo>
                <a:lnTo>
                  <a:pt x="186" y="89"/>
                </a:lnTo>
                <a:lnTo>
                  <a:pt x="197" y="94"/>
                </a:lnTo>
                <a:lnTo>
                  <a:pt x="206" y="100"/>
                </a:lnTo>
                <a:lnTo>
                  <a:pt x="215" y="106"/>
                </a:lnTo>
                <a:lnTo>
                  <a:pt x="224" y="110"/>
                </a:lnTo>
                <a:lnTo>
                  <a:pt x="235" y="114"/>
                </a:lnTo>
                <a:lnTo>
                  <a:pt x="249" y="118"/>
                </a:lnTo>
                <a:lnTo>
                  <a:pt x="265" y="122"/>
                </a:lnTo>
                <a:lnTo>
                  <a:pt x="283" y="125"/>
                </a:lnTo>
                <a:lnTo>
                  <a:pt x="302" y="127"/>
                </a:lnTo>
                <a:lnTo>
                  <a:pt x="321" y="129"/>
                </a:lnTo>
                <a:lnTo>
                  <a:pt x="342" y="131"/>
                </a:lnTo>
                <a:lnTo>
                  <a:pt x="362" y="133"/>
                </a:lnTo>
                <a:lnTo>
                  <a:pt x="382" y="134"/>
                </a:lnTo>
                <a:lnTo>
                  <a:pt x="401" y="135"/>
                </a:lnTo>
                <a:lnTo>
                  <a:pt x="419" y="136"/>
                </a:lnTo>
                <a:lnTo>
                  <a:pt x="435" y="136"/>
                </a:lnTo>
                <a:lnTo>
                  <a:pt x="450" y="136"/>
                </a:lnTo>
                <a:lnTo>
                  <a:pt x="462" y="136"/>
                </a:lnTo>
                <a:lnTo>
                  <a:pt x="472" y="135"/>
                </a:lnTo>
              </a:path>
            </a:pathLst>
          </a:custGeom>
          <a:noFill/>
          <a:ln w="12600">
            <a:solidFill>
              <a:srgbClr val="000000"/>
            </a:solidFill>
            <a:round/>
          </a:ln>
        </p:spPr>
        <p:style>
          <a:lnRef idx="0"/>
          <a:fillRef idx="0"/>
          <a:effectRef idx="0"/>
          <a:fontRef idx="minor"/>
        </p:style>
      </p:sp>
      <p:sp>
        <p:nvSpPr>
          <p:cNvPr id="2632" name="CustomShape 21"/>
          <p:cNvSpPr/>
          <p:nvPr/>
        </p:nvSpPr>
        <p:spPr>
          <a:xfrm>
            <a:off x="6176880" y="4805280"/>
            <a:ext cx="823680" cy="61560"/>
          </a:xfrm>
          <a:custGeom>
            <a:avLst/>
            <a:gdLst/>
            <a:ahLst/>
            <a:rect l="l" t="t" r="r" b="b"/>
            <a:pathLst>
              <a:path w="519" h="39">
                <a:moveTo>
                  <a:pt x="0" y="0"/>
                </a:moveTo>
                <a:lnTo>
                  <a:pt x="9" y="2"/>
                </a:lnTo>
                <a:lnTo>
                  <a:pt x="19" y="6"/>
                </a:lnTo>
                <a:lnTo>
                  <a:pt x="31" y="9"/>
                </a:lnTo>
                <a:lnTo>
                  <a:pt x="44" y="12"/>
                </a:lnTo>
                <a:lnTo>
                  <a:pt x="58" y="16"/>
                </a:lnTo>
                <a:lnTo>
                  <a:pt x="73" y="19"/>
                </a:lnTo>
                <a:lnTo>
                  <a:pt x="88" y="23"/>
                </a:lnTo>
                <a:lnTo>
                  <a:pt x="103" y="26"/>
                </a:lnTo>
                <a:lnTo>
                  <a:pt x="119" y="29"/>
                </a:lnTo>
                <a:lnTo>
                  <a:pt x="134" y="32"/>
                </a:lnTo>
                <a:lnTo>
                  <a:pt x="148" y="34"/>
                </a:lnTo>
                <a:lnTo>
                  <a:pt x="162" y="36"/>
                </a:lnTo>
                <a:lnTo>
                  <a:pt x="175" y="36"/>
                </a:lnTo>
                <a:lnTo>
                  <a:pt x="187" y="36"/>
                </a:lnTo>
                <a:lnTo>
                  <a:pt x="197" y="36"/>
                </a:lnTo>
                <a:lnTo>
                  <a:pt x="206" y="33"/>
                </a:lnTo>
                <a:lnTo>
                  <a:pt x="215" y="32"/>
                </a:lnTo>
                <a:lnTo>
                  <a:pt x="226" y="30"/>
                </a:lnTo>
                <a:lnTo>
                  <a:pt x="238" y="29"/>
                </a:lnTo>
                <a:lnTo>
                  <a:pt x="251" y="29"/>
                </a:lnTo>
                <a:lnTo>
                  <a:pt x="265" y="29"/>
                </a:lnTo>
                <a:lnTo>
                  <a:pt x="280" y="29"/>
                </a:lnTo>
                <a:lnTo>
                  <a:pt x="296" y="30"/>
                </a:lnTo>
                <a:lnTo>
                  <a:pt x="311" y="31"/>
                </a:lnTo>
                <a:lnTo>
                  <a:pt x="327" y="32"/>
                </a:lnTo>
                <a:lnTo>
                  <a:pt x="343" y="33"/>
                </a:lnTo>
                <a:lnTo>
                  <a:pt x="358" y="34"/>
                </a:lnTo>
                <a:lnTo>
                  <a:pt x="372" y="35"/>
                </a:lnTo>
                <a:lnTo>
                  <a:pt x="385" y="36"/>
                </a:lnTo>
                <a:lnTo>
                  <a:pt x="397" y="37"/>
                </a:lnTo>
                <a:lnTo>
                  <a:pt x="408" y="38"/>
                </a:lnTo>
                <a:lnTo>
                  <a:pt x="417" y="38"/>
                </a:lnTo>
                <a:lnTo>
                  <a:pt x="425" y="38"/>
                </a:lnTo>
                <a:lnTo>
                  <a:pt x="432" y="38"/>
                </a:lnTo>
                <a:lnTo>
                  <a:pt x="440" y="37"/>
                </a:lnTo>
                <a:lnTo>
                  <a:pt x="447" y="37"/>
                </a:lnTo>
                <a:lnTo>
                  <a:pt x="455" y="37"/>
                </a:lnTo>
                <a:lnTo>
                  <a:pt x="462" y="36"/>
                </a:lnTo>
                <a:lnTo>
                  <a:pt x="468" y="36"/>
                </a:lnTo>
                <a:lnTo>
                  <a:pt x="475" y="35"/>
                </a:lnTo>
                <a:lnTo>
                  <a:pt x="482" y="35"/>
                </a:lnTo>
                <a:lnTo>
                  <a:pt x="488" y="34"/>
                </a:lnTo>
                <a:lnTo>
                  <a:pt x="493" y="33"/>
                </a:lnTo>
                <a:lnTo>
                  <a:pt x="499" y="32"/>
                </a:lnTo>
                <a:lnTo>
                  <a:pt x="504" y="32"/>
                </a:lnTo>
                <a:lnTo>
                  <a:pt x="509" y="31"/>
                </a:lnTo>
                <a:lnTo>
                  <a:pt x="514" y="30"/>
                </a:lnTo>
                <a:lnTo>
                  <a:pt x="518" y="29"/>
                </a:lnTo>
              </a:path>
            </a:pathLst>
          </a:custGeom>
          <a:noFill/>
          <a:ln w="12600">
            <a:solidFill>
              <a:srgbClr val="000000"/>
            </a:solidFill>
            <a:round/>
          </a:ln>
        </p:spPr>
        <p:style>
          <a:lnRef idx="0"/>
          <a:fillRef idx="0"/>
          <a:effectRef idx="0"/>
          <a:fontRef idx="minor"/>
        </p:style>
      </p:sp>
      <p:sp>
        <p:nvSpPr>
          <p:cNvPr id="2633" name="CustomShape 22"/>
          <p:cNvSpPr/>
          <p:nvPr/>
        </p:nvSpPr>
        <p:spPr>
          <a:xfrm>
            <a:off x="6431040" y="5232240"/>
            <a:ext cx="748800" cy="63000"/>
          </a:xfrm>
          <a:custGeom>
            <a:avLst/>
            <a:gdLst/>
            <a:ahLst/>
            <a:rect l="l" t="t" r="r" b="b"/>
            <a:pathLst>
              <a:path w="472" h="40">
                <a:moveTo>
                  <a:pt x="0" y="30"/>
                </a:moveTo>
                <a:lnTo>
                  <a:pt x="8" y="31"/>
                </a:lnTo>
                <a:lnTo>
                  <a:pt x="16" y="33"/>
                </a:lnTo>
                <a:lnTo>
                  <a:pt x="25" y="34"/>
                </a:lnTo>
                <a:lnTo>
                  <a:pt x="35" y="35"/>
                </a:lnTo>
                <a:lnTo>
                  <a:pt x="45" y="36"/>
                </a:lnTo>
                <a:lnTo>
                  <a:pt x="56" y="37"/>
                </a:lnTo>
                <a:lnTo>
                  <a:pt x="67" y="38"/>
                </a:lnTo>
                <a:lnTo>
                  <a:pt x="78" y="38"/>
                </a:lnTo>
                <a:lnTo>
                  <a:pt x="90" y="38"/>
                </a:lnTo>
                <a:lnTo>
                  <a:pt x="102" y="39"/>
                </a:lnTo>
                <a:lnTo>
                  <a:pt x="114" y="38"/>
                </a:lnTo>
                <a:lnTo>
                  <a:pt x="126" y="38"/>
                </a:lnTo>
                <a:lnTo>
                  <a:pt x="138" y="37"/>
                </a:lnTo>
                <a:lnTo>
                  <a:pt x="150" y="37"/>
                </a:lnTo>
                <a:lnTo>
                  <a:pt x="161" y="35"/>
                </a:lnTo>
                <a:lnTo>
                  <a:pt x="172" y="34"/>
                </a:lnTo>
                <a:lnTo>
                  <a:pt x="193" y="30"/>
                </a:lnTo>
                <a:lnTo>
                  <a:pt x="215" y="27"/>
                </a:lnTo>
                <a:lnTo>
                  <a:pt x="237" y="25"/>
                </a:lnTo>
                <a:lnTo>
                  <a:pt x="259" y="23"/>
                </a:lnTo>
                <a:lnTo>
                  <a:pt x="281" y="22"/>
                </a:lnTo>
                <a:lnTo>
                  <a:pt x="303" y="21"/>
                </a:lnTo>
                <a:lnTo>
                  <a:pt x="325" y="20"/>
                </a:lnTo>
                <a:lnTo>
                  <a:pt x="346" y="19"/>
                </a:lnTo>
                <a:lnTo>
                  <a:pt x="366" y="18"/>
                </a:lnTo>
                <a:lnTo>
                  <a:pt x="385" y="17"/>
                </a:lnTo>
                <a:lnTo>
                  <a:pt x="403" y="15"/>
                </a:lnTo>
                <a:lnTo>
                  <a:pt x="421" y="13"/>
                </a:lnTo>
                <a:lnTo>
                  <a:pt x="436" y="11"/>
                </a:lnTo>
                <a:lnTo>
                  <a:pt x="450" y="8"/>
                </a:lnTo>
                <a:lnTo>
                  <a:pt x="462" y="5"/>
                </a:lnTo>
                <a:lnTo>
                  <a:pt x="471" y="0"/>
                </a:lnTo>
              </a:path>
            </a:pathLst>
          </a:custGeom>
          <a:noFill/>
          <a:ln w="12600">
            <a:solidFill>
              <a:srgbClr val="000000"/>
            </a:solidFill>
            <a:round/>
          </a:ln>
        </p:spPr>
        <p:style>
          <a:lnRef idx="0"/>
          <a:fillRef idx="0"/>
          <a:effectRef idx="0"/>
          <a:fontRef idx="minor"/>
        </p:style>
      </p:sp>
      <p:sp>
        <p:nvSpPr>
          <p:cNvPr id="2634" name="CustomShape 23"/>
          <p:cNvSpPr/>
          <p:nvPr/>
        </p:nvSpPr>
        <p:spPr>
          <a:xfrm>
            <a:off x="8121600" y="5651640"/>
            <a:ext cx="172800" cy="88560"/>
          </a:xfrm>
          <a:custGeom>
            <a:avLst/>
            <a:gdLst/>
            <a:ahLst/>
            <a:rect l="l" t="t" r="r" b="b"/>
            <a:pathLst>
              <a:path w="109" h="56">
                <a:moveTo>
                  <a:pt x="15" y="54"/>
                </a:moveTo>
                <a:lnTo>
                  <a:pt x="9" y="52"/>
                </a:lnTo>
                <a:lnTo>
                  <a:pt x="3" y="50"/>
                </a:lnTo>
                <a:lnTo>
                  <a:pt x="1" y="46"/>
                </a:lnTo>
                <a:lnTo>
                  <a:pt x="0" y="42"/>
                </a:lnTo>
                <a:lnTo>
                  <a:pt x="1" y="39"/>
                </a:lnTo>
                <a:lnTo>
                  <a:pt x="5" y="34"/>
                </a:lnTo>
                <a:lnTo>
                  <a:pt x="9" y="31"/>
                </a:lnTo>
                <a:lnTo>
                  <a:pt x="14" y="26"/>
                </a:lnTo>
                <a:lnTo>
                  <a:pt x="20" y="23"/>
                </a:lnTo>
                <a:lnTo>
                  <a:pt x="27" y="18"/>
                </a:lnTo>
                <a:lnTo>
                  <a:pt x="34" y="14"/>
                </a:lnTo>
                <a:lnTo>
                  <a:pt x="41" y="11"/>
                </a:lnTo>
                <a:lnTo>
                  <a:pt x="47" y="8"/>
                </a:lnTo>
                <a:lnTo>
                  <a:pt x="54" y="5"/>
                </a:lnTo>
                <a:lnTo>
                  <a:pt x="60" y="3"/>
                </a:lnTo>
                <a:lnTo>
                  <a:pt x="63" y="1"/>
                </a:lnTo>
                <a:lnTo>
                  <a:pt x="67" y="0"/>
                </a:lnTo>
                <a:lnTo>
                  <a:pt x="72" y="1"/>
                </a:lnTo>
                <a:lnTo>
                  <a:pt x="77" y="2"/>
                </a:lnTo>
                <a:lnTo>
                  <a:pt x="81" y="4"/>
                </a:lnTo>
                <a:lnTo>
                  <a:pt x="86" y="6"/>
                </a:lnTo>
                <a:lnTo>
                  <a:pt x="91" y="9"/>
                </a:lnTo>
                <a:lnTo>
                  <a:pt x="96" y="13"/>
                </a:lnTo>
                <a:lnTo>
                  <a:pt x="99" y="16"/>
                </a:lnTo>
                <a:lnTo>
                  <a:pt x="102" y="20"/>
                </a:lnTo>
                <a:lnTo>
                  <a:pt x="105" y="23"/>
                </a:lnTo>
                <a:lnTo>
                  <a:pt x="107" y="27"/>
                </a:lnTo>
                <a:lnTo>
                  <a:pt x="108" y="31"/>
                </a:lnTo>
                <a:lnTo>
                  <a:pt x="108" y="33"/>
                </a:lnTo>
                <a:lnTo>
                  <a:pt x="107" y="36"/>
                </a:lnTo>
                <a:lnTo>
                  <a:pt x="103" y="38"/>
                </a:lnTo>
                <a:lnTo>
                  <a:pt x="99" y="39"/>
                </a:lnTo>
                <a:lnTo>
                  <a:pt x="93" y="40"/>
                </a:lnTo>
                <a:lnTo>
                  <a:pt x="87" y="41"/>
                </a:lnTo>
                <a:lnTo>
                  <a:pt x="81" y="42"/>
                </a:lnTo>
                <a:lnTo>
                  <a:pt x="75" y="43"/>
                </a:lnTo>
                <a:lnTo>
                  <a:pt x="69" y="45"/>
                </a:lnTo>
                <a:lnTo>
                  <a:pt x="63" y="47"/>
                </a:lnTo>
                <a:lnTo>
                  <a:pt x="57" y="48"/>
                </a:lnTo>
                <a:lnTo>
                  <a:pt x="51" y="50"/>
                </a:lnTo>
                <a:lnTo>
                  <a:pt x="45" y="51"/>
                </a:lnTo>
                <a:lnTo>
                  <a:pt x="41" y="52"/>
                </a:lnTo>
                <a:lnTo>
                  <a:pt x="36" y="53"/>
                </a:lnTo>
                <a:lnTo>
                  <a:pt x="31" y="54"/>
                </a:lnTo>
                <a:lnTo>
                  <a:pt x="27" y="55"/>
                </a:lnTo>
                <a:lnTo>
                  <a:pt x="23" y="55"/>
                </a:lnTo>
                <a:lnTo>
                  <a:pt x="19" y="55"/>
                </a:lnTo>
                <a:lnTo>
                  <a:pt x="15" y="54"/>
                </a:lnTo>
              </a:path>
            </a:pathLst>
          </a:custGeom>
          <a:solidFill>
            <a:srgbClr val="cb7f7f"/>
          </a:solidFill>
          <a:ln>
            <a:noFill/>
          </a:ln>
        </p:spPr>
        <p:style>
          <a:lnRef idx="0"/>
          <a:fillRef idx="0"/>
          <a:effectRef idx="0"/>
          <a:fontRef idx="minor"/>
        </p:style>
      </p:sp>
      <p:sp>
        <p:nvSpPr>
          <p:cNvPr id="2635" name="CustomShape 24"/>
          <p:cNvSpPr/>
          <p:nvPr/>
        </p:nvSpPr>
        <p:spPr>
          <a:xfrm>
            <a:off x="6924600" y="5743440"/>
            <a:ext cx="1872720" cy="97920"/>
          </a:xfrm>
          <a:custGeom>
            <a:avLst/>
            <a:gdLst/>
            <a:ahLst/>
            <a:rect l="l" t="t" r="r" b="b"/>
            <a:pathLst>
              <a:path w="1180" h="62">
                <a:moveTo>
                  <a:pt x="0" y="2"/>
                </a:moveTo>
                <a:lnTo>
                  <a:pt x="4" y="4"/>
                </a:lnTo>
                <a:lnTo>
                  <a:pt x="7" y="5"/>
                </a:lnTo>
                <a:lnTo>
                  <a:pt x="10" y="6"/>
                </a:lnTo>
                <a:lnTo>
                  <a:pt x="14" y="8"/>
                </a:lnTo>
                <a:lnTo>
                  <a:pt x="17" y="9"/>
                </a:lnTo>
                <a:lnTo>
                  <a:pt x="21" y="9"/>
                </a:lnTo>
                <a:lnTo>
                  <a:pt x="25" y="10"/>
                </a:lnTo>
                <a:lnTo>
                  <a:pt x="30" y="10"/>
                </a:lnTo>
                <a:lnTo>
                  <a:pt x="35" y="10"/>
                </a:lnTo>
                <a:lnTo>
                  <a:pt x="40" y="10"/>
                </a:lnTo>
                <a:lnTo>
                  <a:pt x="46" y="10"/>
                </a:lnTo>
                <a:lnTo>
                  <a:pt x="53" y="9"/>
                </a:lnTo>
                <a:lnTo>
                  <a:pt x="60" y="8"/>
                </a:lnTo>
                <a:lnTo>
                  <a:pt x="67" y="6"/>
                </a:lnTo>
                <a:lnTo>
                  <a:pt x="75" y="4"/>
                </a:lnTo>
                <a:lnTo>
                  <a:pt x="85" y="2"/>
                </a:lnTo>
                <a:lnTo>
                  <a:pt x="93" y="0"/>
                </a:lnTo>
                <a:lnTo>
                  <a:pt x="100" y="0"/>
                </a:lnTo>
                <a:lnTo>
                  <a:pt x="106" y="1"/>
                </a:lnTo>
                <a:lnTo>
                  <a:pt x="112" y="2"/>
                </a:lnTo>
                <a:lnTo>
                  <a:pt x="118" y="5"/>
                </a:lnTo>
                <a:lnTo>
                  <a:pt x="123" y="8"/>
                </a:lnTo>
                <a:lnTo>
                  <a:pt x="128" y="11"/>
                </a:lnTo>
                <a:lnTo>
                  <a:pt x="133" y="15"/>
                </a:lnTo>
                <a:lnTo>
                  <a:pt x="138" y="19"/>
                </a:lnTo>
                <a:lnTo>
                  <a:pt x="144" y="23"/>
                </a:lnTo>
                <a:lnTo>
                  <a:pt x="150" y="27"/>
                </a:lnTo>
                <a:lnTo>
                  <a:pt x="157" y="31"/>
                </a:lnTo>
                <a:lnTo>
                  <a:pt x="164" y="34"/>
                </a:lnTo>
                <a:lnTo>
                  <a:pt x="173" y="37"/>
                </a:lnTo>
                <a:lnTo>
                  <a:pt x="183" y="39"/>
                </a:lnTo>
                <a:lnTo>
                  <a:pt x="194" y="40"/>
                </a:lnTo>
                <a:lnTo>
                  <a:pt x="217" y="42"/>
                </a:lnTo>
                <a:lnTo>
                  <a:pt x="244" y="44"/>
                </a:lnTo>
                <a:lnTo>
                  <a:pt x="275" y="47"/>
                </a:lnTo>
                <a:lnTo>
                  <a:pt x="309" y="50"/>
                </a:lnTo>
                <a:lnTo>
                  <a:pt x="345" y="52"/>
                </a:lnTo>
                <a:lnTo>
                  <a:pt x="383" y="55"/>
                </a:lnTo>
                <a:lnTo>
                  <a:pt x="421" y="57"/>
                </a:lnTo>
                <a:lnTo>
                  <a:pt x="460" y="59"/>
                </a:lnTo>
                <a:lnTo>
                  <a:pt x="498" y="60"/>
                </a:lnTo>
                <a:lnTo>
                  <a:pt x="535" y="61"/>
                </a:lnTo>
                <a:lnTo>
                  <a:pt x="569" y="61"/>
                </a:lnTo>
                <a:lnTo>
                  <a:pt x="602" y="59"/>
                </a:lnTo>
                <a:lnTo>
                  <a:pt x="631" y="56"/>
                </a:lnTo>
                <a:lnTo>
                  <a:pt x="656" y="53"/>
                </a:lnTo>
                <a:lnTo>
                  <a:pt x="676" y="47"/>
                </a:lnTo>
                <a:lnTo>
                  <a:pt x="691" y="40"/>
                </a:lnTo>
                <a:lnTo>
                  <a:pt x="697" y="34"/>
                </a:lnTo>
                <a:lnTo>
                  <a:pt x="704" y="28"/>
                </a:lnTo>
                <a:lnTo>
                  <a:pt x="711" y="24"/>
                </a:lnTo>
                <a:lnTo>
                  <a:pt x="719" y="20"/>
                </a:lnTo>
                <a:lnTo>
                  <a:pt x="726" y="18"/>
                </a:lnTo>
                <a:lnTo>
                  <a:pt x="734" y="16"/>
                </a:lnTo>
                <a:lnTo>
                  <a:pt x="742" y="15"/>
                </a:lnTo>
                <a:lnTo>
                  <a:pt x="750" y="14"/>
                </a:lnTo>
                <a:lnTo>
                  <a:pt x="758" y="14"/>
                </a:lnTo>
                <a:lnTo>
                  <a:pt x="766" y="14"/>
                </a:lnTo>
                <a:lnTo>
                  <a:pt x="774" y="15"/>
                </a:lnTo>
                <a:lnTo>
                  <a:pt x="782" y="15"/>
                </a:lnTo>
                <a:lnTo>
                  <a:pt x="790" y="16"/>
                </a:lnTo>
                <a:lnTo>
                  <a:pt x="798" y="17"/>
                </a:lnTo>
                <a:lnTo>
                  <a:pt x="805" y="18"/>
                </a:lnTo>
                <a:lnTo>
                  <a:pt x="813" y="19"/>
                </a:lnTo>
                <a:lnTo>
                  <a:pt x="841" y="22"/>
                </a:lnTo>
                <a:lnTo>
                  <a:pt x="869" y="24"/>
                </a:lnTo>
                <a:lnTo>
                  <a:pt x="899" y="27"/>
                </a:lnTo>
                <a:lnTo>
                  <a:pt x="928" y="30"/>
                </a:lnTo>
                <a:lnTo>
                  <a:pt x="957" y="32"/>
                </a:lnTo>
                <a:lnTo>
                  <a:pt x="985" y="35"/>
                </a:lnTo>
                <a:lnTo>
                  <a:pt x="1013" y="38"/>
                </a:lnTo>
                <a:lnTo>
                  <a:pt x="1040" y="41"/>
                </a:lnTo>
                <a:lnTo>
                  <a:pt x="1065" y="43"/>
                </a:lnTo>
                <a:lnTo>
                  <a:pt x="1089" y="45"/>
                </a:lnTo>
                <a:lnTo>
                  <a:pt x="1110" y="48"/>
                </a:lnTo>
                <a:lnTo>
                  <a:pt x="1130" y="49"/>
                </a:lnTo>
                <a:lnTo>
                  <a:pt x="1147" y="51"/>
                </a:lnTo>
                <a:lnTo>
                  <a:pt x="1161" y="52"/>
                </a:lnTo>
                <a:lnTo>
                  <a:pt x="1171" y="53"/>
                </a:lnTo>
                <a:lnTo>
                  <a:pt x="1179" y="53"/>
                </a:lnTo>
              </a:path>
            </a:pathLst>
          </a:custGeom>
          <a:noFill/>
          <a:ln w="12600">
            <a:solidFill>
              <a:srgbClr val="000000"/>
            </a:solidFill>
            <a:round/>
          </a:ln>
        </p:spPr>
        <p:style>
          <a:lnRef idx="0"/>
          <a:fillRef idx="0"/>
          <a:effectRef idx="0"/>
          <a:fontRef idx="minor"/>
        </p:style>
      </p:sp>
      <p:sp>
        <p:nvSpPr>
          <p:cNvPr id="2636" name="CustomShape 25"/>
          <p:cNvSpPr/>
          <p:nvPr/>
        </p:nvSpPr>
        <p:spPr>
          <a:xfrm>
            <a:off x="7211880" y="3174840"/>
            <a:ext cx="379080" cy="607680"/>
          </a:xfrm>
          <a:custGeom>
            <a:avLst/>
            <a:gdLst/>
            <a:ahLst/>
            <a:rect l="l" t="t" r="r" b="b"/>
            <a:pathLst>
              <a:path w="239" h="383">
                <a:moveTo>
                  <a:pt x="207" y="0"/>
                </a:moveTo>
                <a:lnTo>
                  <a:pt x="210" y="14"/>
                </a:lnTo>
                <a:lnTo>
                  <a:pt x="213" y="28"/>
                </a:lnTo>
                <a:lnTo>
                  <a:pt x="216" y="41"/>
                </a:lnTo>
                <a:lnTo>
                  <a:pt x="219" y="53"/>
                </a:lnTo>
                <a:lnTo>
                  <a:pt x="223" y="66"/>
                </a:lnTo>
                <a:lnTo>
                  <a:pt x="226" y="78"/>
                </a:lnTo>
                <a:lnTo>
                  <a:pt x="228" y="90"/>
                </a:lnTo>
                <a:lnTo>
                  <a:pt x="231" y="103"/>
                </a:lnTo>
                <a:lnTo>
                  <a:pt x="233" y="115"/>
                </a:lnTo>
                <a:lnTo>
                  <a:pt x="235" y="127"/>
                </a:lnTo>
                <a:lnTo>
                  <a:pt x="236" y="139"/>
                </a:lnTo>
                <a:lnTo>
                  <a:pt x="237" y="151"/>
                </a:lnTo>
                <a:lnTo>
                  <a:pt x="238" y="163"/>
                </a:lnTo>
                <a:lnTo>
                  <a:pt x="238" y="176"/>
                </a:lnTo>
                <a:lnTo>
                  <a:pt x="237" y="189"/>
                </a:lnTo>
                <a:lnTo>
                  <a:pt x="236" y="202"/>
                </a:lnTo>
                <a:lnTo>
                  <a:pt x="233" y="222"/>
                </a:lnTo>
                <a:lnTo>
                  <a:pt x="228" y="241"/>
                </a:lnTo>
                <a:lnTo>
                  <a:pt x="224" y="257"/>
                </a:lnTo>
                <a:lnTo>
                  <a:pt x="218" y="272"/>
                </a:lnTo>
                <a:lnTo>
                  <a:pt x="213" y="285"/>
                </a:lnTo>
                <a:lnTo>
                  <a:pt x="207" y="296"/>
                </a:lnTo>
                <a:lnTo>
                  <a:pt x="200" y="307"/>
                </a:lnTo>
                <a:lnTo>
                  <a:pt x="194" y="317"/>
                </a:lnTo>
                <a:lnTo>
                  <a:pt x="186" y="325"/>
                </a:lnTo>
                <a:lnTo>
                  <a:pt x="179" y="333"/>
                </a:lnTo>
                <a:lnTo>
                  <a:pt x="172" y="341"/>
                </a:lnTo>
                <a:lnTo>
                  <a:pt x="164" y="348"/>
                </a:lnTo>
                <a:lnTo>
                  <a:pt x="157" y="354"/>
                </a:lnTo>
                <a:lnTo>
                  <a:pt x="150" y="361"/>
                </a:lnTo>
                <a:lnTo>
                  <a:pt x="142" y="368"/>
                </a:lnTo>
                <a:lnTo>
                  <a:pt x="135" y="375"/>
                </a:lnTo>
                <a:lnTo>
                  <a:pt x="126" y="376"/>
                </a:lnTo>
                <a:lnTo>
                  <a:pt x="118" y="378"/>
                </a:lnTo>
                <a:lnTo>
                  <a:pt x="109" y="378"/>
                </a:lnTo>
                <a:lnTo>
                  <a:pt x="100" y="379"/>
                </a:lnTo>
                <a:lnTo>
                  <a:pt x="92" y="380"/>
                </a:lnTo>
                <a:lnTo>
                  <a:pt x="83" y="381"/>
                </a:lnTo>
                <a:lnTo>
                  <a:pt x="75" y="381"/>
                </a:lnTo>
                <a:lnTo>
                  <a:pt x="66" y="381"/>
                </a:lnTo>
                <a:lnTo>
                  <a:pt x="58" y="382"/>
                </a:lnTo>
                <a:lnTo>
                  <a:pt x="49" y="382"/>
                </a:lnTo>
                <a:lnTo>
                  <a:pt x="41" y="381"/>
                </a:lnTo>
                <a:lnTo>
                  <a:pt x="33" y="381"/>
                </a:lnTo>
                <a:lnTo>
                  <a:pt x="24" y="381"/>
                </a:lnTo>
                <a:lnTo>
                  <a:pt x="16" y="380"/>
                </a:lnTo>
                <a:lnTo>
                  <a:pt x="8" y="380"/>
                </a:lnTo>
                <a:lnTo>
                  <a:pt x="0" y="379"/>
                </a:lnTo>
              </a:path>
            </a:pathLst>
          </a:custGeom>
          <a:noFill/>
          <a:ln w="12600">
            <a:solidFill>
              <a:srgbClr val="000000"/>
            </a:solidFill>
            <a:round/>
          </a:ln>
        </p:spPr>
        <p:style>
          <a:lnRef idx="0"/>
          <a:fillRef idx="0"/>
          <a:effectRef idx="0"/>
          <a:fontRef idx="minor"/>
        </p:style>
      </p:sp>
      <p:sp>
        <p:nvSpPr>
          <p:cNvPr id="2637" name="CustomShape 26"/>
          <p:cNvSpPr/>
          <p:nvPr/>
        </p:nvSpPr>
        <p:spPr>
          <a:xfrm>
            <a:off x="7493040" y="3314880"/>
            <a:ext cx="88560" cy="582120"/>
          </a:xfrm>
          <a:custGeom>
            <a:avLst/>
            <a:gdLst/>
            <a:ahLst/>
            <a:rect l="l" t="t" r="r" b="b"/>
            <a:pathLst>
              <a:path w="56" h="367">
                <a:moveTo>
                  <a:pt x="51" y="0"/>
                </a:moveTo>
                <a:lnTo>
                  <a:pt x="53" y="25"/>
                </a:lnTo>
                <a:lnTo>
                  <a:pt x="55" y="50"/>
                </a:lnTo>
                <a:lnTo>
                  <a:pt x="55" y="76"/>
                </a:lnTo>
                <a:lnTo>
                  <a:pt x="55" y="103"/>
                </a:lnTo>
                <a:lnTo>
                  <a:pt x="53" y="129"/>
                </a:lnTo>
                <a:lnTo>
                  <a:pt x="51" y="156"/>
                </a:lnTo>
                <a:lnTo>
                  <a:pt x="48" y="183"/>
                </a:lnTo>
                <a:lnTo>
                  <a:pt x="44" y="209"/>
                </a:lnTo>
                <a:lnTo>
                  <a:pt x="40" y="234"/>
                </a:lnTo>
                <a:lnTo>
                  <a:pt x="35" y="258"/>
                </a:lnTo>
                <a:lnTo>
                  <a:pt x="30" y="281"/>
                </a:lnTo>
                <a:lnTo>
                  <a:pt x="24" y="302"/>
                </a:lnTo>
                <a:lnTo>
                  <a:pt x="19" y="322"/>
                </a:lnTo>
                <a:lnTo>
                  <a:pt x="13" y="339"/>
                </a:lnTo>
                <a:lnTo>
                  <a:pt x="6" y="354"/>
                </a:lnTo>
                <a:lnTo>
                  <a:pt x="0" y="366"/>
                </a:lnTo>
              </a:path>
            </a:pathLst>
          </a:custGeom>
          <a:noFill/>
          <a:ln w="12600">
            <a:solidFill>
              <a:srgbClr val="000000"/>
            </a:solidFill>
            <a:round/>
          </a:ln>
        </p:spPr>
        <p:style>
          <a:lnRef idx="0"/>
          <a:fillRef idx="0"/>
          <a:effectRef idx="0"/>
          <a:fontRef idx="minor"/>
        </p:style>
      </p:sp>
    </p:spTree>
  </p:cSld>
  <p:transition>
    <p:wipe dir="r"/>
  </p:transition>
  <p:timing>
    <p:tnLst>
      <p:par>
        <p:cTn id="1877" dur="indefinite" restart="never" nodeType="tmRoot">
          <p:childTnLst>
            <p:seq>
              <p:cTn id="1878" dur="indefinite" nodeType="mainSeq">
                <p:childTnLst>
                  <p:par>
                    <p:cTn id="1879" nodeType="clickEffect" fill="hold">
                      <p:stCondLst>
                        <p:cond delay="indefinite"/>
                      </p:stCondLst>
                      <p:childTnLst>
                        <p:par>
                          <p:cTn id="1880" nodeType="withEffect" fill="hold">
                            <p:stCondLst>
                              <p:cond delay="0"/>
                            </p:stCondLst>
                            <p:childTnLst>
                              <p:par>
                                <p:cTn id="1881" nodeType="clickEffect" fill="hold" presetClass="entr" presetID="22" presetSubtype="8">
                                  <p:stCondLst>
                                    <p:cond delay="0"/>
                                  </p:stCondLst>
                                  <p:childTnLst>
                                    <p:set>
                                      <p:cBhvr>
                                        <p:cTn id="1882" dur="1" fill="hold">
                                          <p:stCondLst>
                                            <p:cond delay="0"/>
                                          </p:stCondLst>
                                        </p:cTn>
                                        <p:tgtEl>
                                          <p:spTgt spid="2613">
                                            <p:txEl>
                                              <p:pRg st="0" end="0"/>
                                            </p:txEl>
                                          </p:spTgt>
                                        </p:tgtEl>
                                        <p:attrNameLst>
                                          <p:attrName>style.visibility</p:attrName>
                                        </p:attrNameLst>
                                      </p:cBhvr>
                                      <p:to>
                                        <p:strVal val="visible"/>
                                      </p:to>
                                    </p:set>
                                    <p:animEffect filter="wipe(left)" transition="in">
                                      <p:cBhvr additive="repl">
                                        <p:cTn id="1883" dur="500"/>
                                        <p:tgtEl>
                                          <p:spTgt spid="2613">
                                            <p:txEl>
                                              <p:pRg st="0" end="0"/>
                                            </p:txEl>
                                          </p:spTgt>
                                        </p:tgtEl>
                                      </p:cBhvr>
                                    </p:animEffect>
                                    <p:animClr clrSpc="rgb">
                                      <p:cBhvr>
                                        <p:cTn id="1884" dur="1" fill="hold"/>
                                        <p:tgtEl>
                                          <p:spTgt spid="2613">
                                            <p:txEl>
                                              <p:pRg st="0" end="0"/>
                                            </p:txEl>
                                          </p:spTgt>
                                        </p:tgtEl>
                                        <p:attrNameLst/>
                                      </p:cBhvr>
                                      <p:to>
                                        <a:srgbClr val="3b435b"/>
                                      </p:to>
                                    </p:animClr>
                                  </p:childTnLst>
                                </p:cTn>
                              </p:par>
                            </p:childTnLst>
                          </p:cTn>
                        </p:par>
                      </p:childTnLst>
                    </p:cTn>
                  </p:par>
                  <p:par>
                    <p:cTn id="1885" nodeType="clickEffect" fill="hold">
                      <p:stCondLst>
                        <p:cond delay="indefinite"/>
                      </p:stCondLst>
                      <p:childTnLst>
                        <p:par>
                          <p:cTn id="1886" nodeType="withEffect" fill="hold">
                            <p:stCondLst>
                              <p:cond delay="0"/>
                            </p:stCondLst>
                            <p:childTnLst>
                              <p:par>
                                <p:cTn id="1887" nodeType="clickEffect" fill="hold" presetClass="entr" presetID="22" presetSubtype="8">
                                  <p:stCondLst>
                                    <p:cond delay="0"/>
                                  </p:stCondLst>
                                  <p:childTnLst>
                                    <p:set>
                                      <p:cBhvr>
                                        <p:cTn id="1888" dur="1" fill="hold">
                                          <p:stCondLst>
                                            <p:cond delay="0"/>
                                          </p:stCondLst>
                                        </p:cTn>
                                        <p:tgtEl>
                                          <p:spTgt spid="2613">
                                            <p:txEl>
                                              <p:pRg st="1" end="1"/>
                                            </p:txEl>
                                          </p:spTgt>
                                        </p:tgtEl>
                                        <p:attrNameLst>
                                          <p:attrName>style.visibility</p:attrName>
                                        </p:attrNameLst>
                                      </p:cBhvr>
                                      <p:to>
                                        <p:strVal val="visible"/>
                                      </p:to>
                                    </p:set>
                                    <p:animEffect filter="wipe(left)" transition="in">
                                      <p:cBhvr additive="repl">
                                        <p:cTn id="1889" dur="500"/>
                                        <p:tgtEl>
                                          <p:spTgt spid="2613">
                                            <p:txEl>
                                              <p:pRg st="1" end="1"/>
                                            </p:txEl>
                                          </p:spTgt>
                                        </p:tgtEl>
                                      </p:cBhvr>
                                    </p:animEffect>
                                    <p:animClr clrSpc="rgb">
                                      <p:cBhvr>
                                        <p:cTn id="1890" dur="1" fill="hold"/>
                                        <p:tgtEl>
                                          <p:spTgt spid="2613">
                                            <p:txEl>
                                              <p:pRg st="1" end="1"/>
                                            </p:txEl>
                                          </p:spTgt>
                                        </p:tgtEl>
                                        <p:attrNameLst/>
                                      </p:cBhvr>
                                      <p:to>
                                        <a:srgbClr val="3b435b"/>
                                      </p:to>
                                    </p:animClr>
                                  </p:childTnLst>
                                </p:cTn>
                              </p:par>
                            </p:childTnLst>
                          </p:cTn>
                        </p:par>
                      </p:childTnLst>
                    </p:cTn>
                  </p:par>
                  <p:par>
                    <p:cTn id="1891" nodeType="clickEffect" fill="hold">
                      <p:stCondLst>
                        <p:cond delay="indefinite"/>
                      </p:stCondLst>
                      <p:childTnLst>
                        <p:par>
                          <p:cTn id="1892" nodeType="withEffect" fill="hold">
                            <p:stCondLst>
                              <p:cond delay="0"/>
                            </p:stCondLst>
                            <p:childTnLst>
                              <p:par>
                                <p:cTn id="1893" nodeType="clickEffect" fill="hold" presetClass="entr" presetID="22" presetSubtype="8">
                                  <p:stCondLst>
                                    <p:cond delay="0"/>
                                  </p:stCondLst>
                                  <p:childTnLst>
                                    <p:set>
                                      <p:cBhvr>
                                        <p:cTn id="1894" dur="1" fill="hold">
                                          <p:stCondLst>
                                            <p:cond delay="0"/>
                                          </p:stCondLst>
                                        </p:cTn>
                                        <p:tgtEl>
                                          <p:spTgt spid="2613">
                                            <p:txEl>
                                              <p:pRg st="2" end="2"/>
                                            </p:txEl>
                                          </p:spTgt>
                                        </p:tgtEl>
                                        <p:attrNameLst>
                                          <p:attrName>style.visibility</p:attrName>
                                        </p:attrNameLst>
                                      </p:cBhvr>
                                      <p:to>
                                        <p:strVal val="visible"/>
                                      </p:to>
                                    </p:set>
                                    <p:animEffect filter="wipe(left)" transition="in">
                                      <p:cBhvr additive="repl">
                                        <p:cTn id="1895" dur="500"/>
                                        <p:tgtEl>
                                          <p:spTgt spid="2613">
                                            <p:txEl>
                                              <p:pRg st="2" end="2"/>
                                            </p:txEl>
                                          </p:spTgt>
                                        </p:tgtEl>
                                      </p:cBhvr>
                                    </p:animEffect>
                                    <p:animClr clrSpc="rgb">
                                      <p:cBhvr>
                                        <p:cTn id="1896" dur="1" fill="hold"/>
                                        <p:tgtEl>
                                          <p:spTgt spid="2613">
                                            <p:txEl>
                                              <p:pRg st="2" end="2"/>
                                            </p:txEl>
                                          </p:spTgt>
                                        </p:tgtEl>
                                        <p:attrNameLst/>
                                      </p:cBhvr>
                                      <p:to>
                                        <a:srgbClr val="3b435b"/>
                                      </p:to>
                                    </p:animClr>
                                  </p:childTnLst>
                                </p:cTn>
                              </p:par>
                            </p:childTnLst>
                          </p:cTn>
                        </p:par>
                      </p:childTnLst>
                    </p:cTn>
                  </p:par>
                  <p:par>
                    <p:cTn id="1897" nodeType="clickEffect" fill="hold">
                      <p:stCondLst>
                        <p:cond delay="indefinite"/>
                      </p:stCondLst>
                      <p:childTnLst>
                        <p:par>
                          <p:cTn id="1898" nodeType="withEffect" fill="hold">
                            <p:stCondLst>
                              <p:cond delay="0"/>
                            </p:stCondLst>
                            <p:childTnLst>
                              <p:par>
                                <p:cTn id="1899" nodeType="clickEffect" fill="hold" presetClass="entr" presetID="22" presetSubtype="8">
                                  <p:stCondLst>
                                    <p:cond delay="0"/>
                                  </p:stCondLst>
                                  <p:childTnLst>
                                    <p:set>
                                      <p:cBhvr>
                                        <p:cTn id="1900" dur="1" fill="hold">
                                          <p:stCondLst>
                                            <p:cond delay="0"/>
                                          </p:stCondLst>
                                        </p:cTn>
                                        <p:tgtEl>
                                          <p:spTgt spid="2613">
                                            <p:txEl>
                                              <p:pRg st="3" end="3"/>
                                            </p:txEl>
                                          </p:spTgt>
                                        </p:tgtEl>
                                        <p:attrNameLst>
                                          <p:attrName>style.visibility</p:attrName>
                                        </p:attrNameLst>
                                      </p:cBhvr>
                                      <p:to>
                                        <p:strVal val="visible"/>
                                      </p:to>
                                    </p:set>
                                    <p:animEffect filter="wipe(left)" transition="in">
                                      <p:cBhvr additive="repl">
                                        <p:cTn id="1901" dur="500"/>
                                        <p:tgtEl>
                                          <p:spTgt spid="2613">
                                            <p:txEl>
                                              <p:pRg st="3" end="3"/>
                                            </p:txEl>
                                          </p:spTgt>
                                        </p:tgtEl>
                                      </p:cBhvr>
                                    </p:animEffect>
                                    <p:animClr clrSpc="rgb">
                                      <p:cBhvr>
                                        <p:cTn id="1902" dur="1" fill="hold"/>
                                        <p:tgtEl>
                                          <p:spTgt spid="2613">
                                            <p:txEl>
                                              <p:pRg st="3" end="3"/>
                                            </p:txEl>
                                          </p:spTgt>
                                        </p:tgtEl>
                                        <p:attrNameLst/>
                                      </p:cBhvr>
                                      <p:to>
                                        <a:srgbClr val="3b435b"/>
                                      </p:to>
                                    </p:animClr>
                                  </p:childTnLst>
                                </p:cTn>
                              </p:par>
                            </p:childTnLst>
                          </p:cTn>
                        </p:par>
                      </p:childTnLst>
                    </p:cTn>
                  </p:par>
                  <p:par>
                    <p:cTn id="1903" nodeType="clickEffect" fill="hold">
                      <p:stCondLst>
                        <p:cond delay="indefinite"/>
                      </p:stCondLst>
                      <p:childTnLst>
                        <p:par>
                          <p:cTn id="1904" nodeType="withEffect" fill="hold">
                            <p:stCondLst>
                              <p:cond delay="0"/>
                            </p:stCondLst>
                            <p:childTnLst>
                              <p:par>
                                <p:cTn id="1905" nodeType="clickEffect" fill="hold" presetClass="entr" presetID="22" presetSubtype="8">
                                  <p:stCondLst>
                                    <p:cond delay="0"/>
                                  </p:stCondLst>
                                  <p:childTnLst>
                                    <p:set>
                                      <p:cBhvr>
                                        <p:cTn id="1906" dur="1" fill="hold">
                                          <p:stCondLst>
                                            <p:cond delay="0"/>
                                          </p:stCondLst>
                                        </p:cTn>
                                        <p:tgtEl>
                                          <p:spTgt spid="2613">
                                            <p:txEl>
                                              <p:pRg st="4" end="4"/>
                                            </p:txEl>
                                          </p:spTgt>
                                        </p:tgtEl>
                                        <p:attrNameLst>
                                          <p:attrName>style.visibility</p:attrName>
                                        </p:attrNameLst>
                                      </p:cBhvr>
                                      <p:to>
                                        <p:strVal val="visible"/>
                                      </p:to>
                                    </p:set>
                                    <p:animEffect filter="wipe(left)" transition="in">
                                      <p:cBhvr additive="repl">
                                        <p:cTn id="1907" dur="500"/>
                                        <p:tgtEl>
                                          <p:spTgt spid="2613">
                                            <p:txEl>
                                              <p:pRg st="4" end="4"/>
                                            </p:txEl>
                                          </p:spTgt>
                                        </p:tgtEl>
                                      </p:cBhvr>
                                    </p:animEffect>
                                    <p:animClr clrSpc="rgb">
                                      <p:cBhvr>
                                        <p:cTn id="1908" dur="1" fill="hold"/>
                                        <p:tgtEl>
                                          <p:spTgt spid="2613">
                                            <p:txEl>
                                              <p:pRg st="4" end="4"/>
                                            </p:txEl>
                                          </p:spTgt>
                                        </p:tgtEl>
                                        <p:attrNameLst/>
                                      </p:cBhvr>
                                      <p:to>
                                        <a:srgbClr val="3b435b"/>
                                      </p:to>
                                    </p:animClr>
                                  </p:childTnLst>
                                </p:cTn>
                              </p:par>
                            </p:childTnLst>
                          </p:cTn>
                        </p:par>
                      </p:childTnLst>
                    </p:cTn>
                  </p:par>
                  <p:par>
                    <p:cTn id="1909" nodeType="clickEffect" fill="hold">
                      <p:stCondLst>
                        <p:cond delay="indefinite"/>
                      </p:stCondLst>
                      <p:childTnLst>
                        <p:par>
                          <p:cTn id="1910" nodeType="withEffect" fill="hold">
                            <p:stCondLst>
                              <p:cond delay="0"/>
                            </p:stCondLst>
                            <p:childTnLst>
                              <p:par>
                                <p:cTn id="1911" nodeType="clickEffect" fill="hold" presetClass="entr" presetID="22" presetSubtype="8">
                                  <p:stCondLst>
                                    <p:cond delay="0"/>
                                  </p:stCondLst>
                                  <p:childTnLst>
                                    <p:set>
                                      <p:cBhvr>
                                        <p:cTn id="1912" dur="1" fill="hold">
                                          <p:stCondLst>
                                            <p:cond delay="0"/>
                                          </p:stCondLst>
                                        </p:cTn>
                                        <p:tgtEl>
                                          <p:spTgt spid="2613">
                                            <p:txEl>
                                              <p:pRg st="5" end="5"/>
                                            </p:txEl>
                                          </p:spTgt>
                                        </p:tgtEl>
                                        <p:attrNameLst>
                                          <p:attrName>style.visibility</p:attrName>
                                        </p:attrNameLst>
                                      </p:cBhvr>
                                      <p:to>
                                        <p:strVal val="visible"/>
                                      </p:to>
                                    </p:set>
                                    <p:animEffect filter="wipe(left)" transition="in">
                                      <p:cBhvr additive="repl">
                                        <p:cTn id="1913" dur="500"/>
                                        <p:tgtEl>
                                          <p:spTgt spid="2613">
                                            <p:txEl>
                                              <p:pRg st="5" end="5"/>
                                            </p:txEl>
                                          </p:spTgt>
                                        </p:tgtEl>
                                      </p:cBhvr>
                                    </p:animEffect>
                                    <p:animClr clrSpc="rgb">
                                      <p:cBhvr>
                                        <p:cTn id="1914" dur="1" fill="hold"/>
                                        <p:tgtEl>
                                          <p:spTgt spid="2613">
                                            <p:txEl>
                                              <p:pRg st="5" end="5"/>
                                            </p:txEl>
                                          </p:spTgt>
                                        </p:tgtEl>
                                        <p:attrNameLst/>
                                      </p:cBhvr>
                                      <p:to>
                                        <a:srgbClr val="3b435b"/>
                                      </p:to>
                                    </p:animClr>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8" name="TextShape 1"/>
          <p:cNvSpPr txBox="1"/>
          <p:nvPr/>
        </p:nvSpPr>
        <p:spPr>
          <a:xfrm>
            <a:off x="1676520" y="152280"/>
            <a:ext cx="7238520" cy="1142640"/>
          </a:xfrm>
          <a:prstGeom prst="rect">
            <a:avLst/>
          </a:prstGeom>
          <a:noFill/>
          <a:ln>
            <a:noFill/>
          </a:ln>
        </p:spPr>
        <p:txBody>
          <a:bodyPr lIns="90360" rIns="90360" tIns="44280" bIns="44280" anchor="b"/>
          <a:p>
            <a:pPr algn="ctr">
              <a:lnSpc>
                <a:spcPct val="100000"/>
              </a:lnSpc>
            </a:pPr>
            <a:r>
              <a:rPr b="1" lang="en-GB" sz="3200" spc="-1" strike="noStrike">
                <a:solidFill>
                  <a:srgbClr val="000000"/>
                </a:solidFill>
                <a:latin typeface="Arial"/>
                <a:ea typeface="ＭＳ Ｐゴシック"/>
              </a:rPr>
              <a:t>Disadvantages of Nonparametric Tests</a:t>
            </a:r>
            <a:endParaRPr b="0" lang="en-GB" sz="3200" spc="-1" strike="noStrike">
              <a:solidFill>
                <a:srgbClr val="000000"/>
              </a:solidFill>
              <a:latin typeface="Arial"/>
            </a:endParaRPr>
          </a:p>
        </p:txBody>
      </p:sp>
      <p:sp>
        <p:nvSpPr>
          <p:cNvPr id="2639" name="TextShape 2"/>
          <p:cNvSpPr txBox="1"/>
          <p:nvPr/>
        </p:nvSpPr>
        <p:spPr>
          <a:xfrm>
            <a:off x="457200" y="2068560"/>
            <a:ext cx="6232320" cy="3973320"/>
          </a:xfrm>
          <a:prstGeom prst="rect">
            <a:avLst/>
          </a:prstGeom>
          <a:noFill/>
          <a:ln>
            <a:noFill/>
          </a:ln>
        </p:spPr>
        <p:txBody>
          <a:bodyPr lIns="90360" rIns="90360" tIns="44280" bIns="44280"/>
          <a:p>
            <a:pPr marL="228600" indent="-228240">
              <a:lnSpc>
                <a:spcPct val="100000"/>
              </a:lnSpc>
              <a:spcBef>
                <a:spcPts val="839"/>
              </a:spcBef>
            </a:pPr>
            <a:r>
              <a:rPr b="0" lang="en-GB" sz="2800" spc="-1" strike="noStrike">
                <a:solidFill>
                  <a:srgbClr val="000000"/>
                </a:solidFill>
                <a:latin typeface="Arial"/>
                <a:ea typeface="ＭＳ Ｐゴシック"/>
              </a:rPr>
              <a:t>1.May Waste Information </a:t>
            </a:r>
            <a:endParaRPr b="0" lang="en-GB" sz="2800" spc="-1" strike="noStrike">
              <a:solidFill>
                <a:srgbClr val="000000"/>
              </a:solidFill>
              <a:latin typeface="Arial"/>
            </a:endParaRPr>
          </a:p>
          <a:p>
            <a:pPr marL="547560" indent="-228240">
              <a:lnSpc>
                <a:spcPct val="100000"/>
              </a:lnSpc>
            </a:pPr>
            <a:r>
              <a:rPr b="0" lang="en-GB" sz="2400" spc="-1" strike="noStrike">
                <a:solidFill>
                  <a:srgbClr val="000000"/>
                </a:solidFill>
                <a:latin typeface="Arial"/>
                <a:ea typeface="ＭＳ Ｐゴシック"/>
              </a:rPr>
              <a:t>Parametric model more efficient </a:t>
            </a:r>
            <a:endParaRPr b="0" lang="en-GB" sz="2400" spc="-1" strike="noStrike">
              <a:solidFill>
                <a:srgbClr val="000000"/>
              </a:solidFill>
              <a:latin typeface="Arial"/>
            </a:endParaRPr>
          </a:p>
          <a:p>
            <a:pPr marL="547560" indent="-228240">
              <a:lnSpc>
                <a:spcPct val="100000"/>
              </a:lnSpc>
            </a:pPr>
            <a:r>
              <a:rPr b="0" lang="en-GB" sz="2400" spc="-1" strike="noStrike">
                <a:solidFill>
                  <a:srgbClr val="000000"/>
                </a:solidFill>
                <a:latin typeface="Arial"/>
                <a:ea typeface="ＭＳ Ｐゴシック"/>
              </a:rPr>
              <a:t>if data Permit</a:t>
            </a:r>
            <a:endParaRPr b="0" lang="en-GB" sz="2400" spc="-1" strike="noStrike">
              <a:solidFill>
                <a:srgbClr val="000000"/>
              </a:solidFill>
              <a:latin typeface="Arial"/>
            </a:endParaRPr>
          </a:p>
          <a:p>
            <a:pPr marL="228600" indent="-228240">
              <a:lnSpc>
                <a:spcPct val="100000"/>
              </a:lnSpc>
              <a:spcBef>
                <a:spcPts val="1344"/>
              </a:spcBef>
            </a:pPr>
            <a:r>
              <a:rPr b="0" lang="en-GB" sz="2800" spc="-1" strike="noStrike">
                <a:solidFill>
                  <a:srgbClr val="000000"/>
                </a:solidFill>
                <a:latin typeface="Arial"/>
                <a:ea typeface="ＭＳ Ｐゴシック"/>
              </a:rPr>
              <a:t>2.Difficult to Compute by</a:t>
            </a:r>
            <a:endParaRPr b="0" lang="en-GB" sz="2800" spc="-1" strike="noStrike">
              <a:solidFill>
                <a:srgbClr val="000000"/>
              </a:solidFill>
              <a:latin typeface="Arial"/>
            </a:endParaRPr>
          </a:p>
          <a:p>
            <a:pPr marL="228600" indent="-228240">
              <a:lnSpc>
                <a:spcPct val="100000"/>
              </a:lnSpc>
              <a:spcBef>
                <a:spcPts val="1344"/>
              </a:spcBef>
            </a:pP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hand for Large Samples</a:t>
            </a:r>
            <a:endParaRPr b="0" lang="en-GB" sz="2800" spc="-1" strike="noStrike">
              <a:solidFill>
                <a:srgbClr val="000000"/>
              </a:solidFill>
              <a:latin typeface="Arial"/>
            </a:endParaRPr>
          </a:p>
          <a:p>
            <a:pPr marL="228600" indent="-228240">
              <a:lnSpc>
                <a:spcPct val="100000"/>
              </a:lnSpc>
              <a:spcBef>
                <a:spcPts val="1344"/>
              </a:spcBef>
            </a:pPr>
            <a:r>
              <a:rPr b="0" lang="en-GB" sz="2800" spc="-1" strike="noStrike">
                <a:solidFill>
                  <a:srgbClr val="000000"/>
                </a:solidFill>
                <a:latin typeface="Arial"/>
                <a:ea typeface="ＭＳ Ｐゴシック"/>
              </a:rPr>
              <a:t>(But easy to compute ;-)</a:t>
            </a:r>
            <a:endParaRPr b="0" lang="en-GB" sz="2800" spc="-1" strike="noStrike">
              <a:solidFill>
                <a:srgbClr val="000000"/>
              </a:solidFill>
              <a:latin typeface="Arial"/>
            </a:endParaRPr>
          </a:p>
          <a:p>
            <a:pPr marL="228600" indent="-228240">
              <a:lnSpc>
                <a:spcPct val="100000"/>
              </a:lnSpc>
              <a:spcBef>
                <a:spcPts val="1344"/>
              </a:spcBef>
            </a:pPr>
            <a:r>
              <a:rPr b="0" lang="en-GB" sz="2800" spc="-1" strike="noStrike">
                <a:solidFill>
                  <a:srgbClr val="000000"/>
                </a:solidFill>
                <a:latin typeface="Arial"/>
                <a:ea typeface="ＭＳ Ｐゴシック"/>
              </a:rPr>
              <a:t>3.Less widely known </a:t>
            </a:r>
            <a:endParaRPr b="0" lang="en-GB" sz="2800" spc="-1" strike="noStrike">
              <a:solidFill>
                <a:srgbClr val="000000"/>
              </a:solidFill>
              <a:latin typeface="Arial"/>
            </a:endParaRPr>
          </a:p>
        </p:txBody>
      </p:sp>
      <p:sp>
        <p:nvSpPr>
          <p:cNvPr id="2640" name="CustomShape 3"/>
          <p:cNvSpPr/>
          <p:nvPr/>
        </p:nvSpPr>
        <p:spPr>
          <a:xfrm>
            <a:off x="7377120" y="2165400"/>
            <a:ext cx="1642680" cy="240840"/>
          </a:xfrm>
          <a:prstGeom prst="rect">
            <a:avLst/>
          </a:prstGeom>
          <a:noFill/>
          <a:ln>
            <a:noFill/>
          </a:ln>
        </p:spPr>
        <p:style>
          <a:lnRef idx="0"/>
          <a:fillRef idx="0"/>
          <a:effectRef idx="0"/>
          <a:fontRef idx="minor"/>
        </p:style>
        <p:txBody>
          <a:bodyPr wrap="none" lIns="90360" rIns="90360" tIns="44280" bIns="44280"/>
          <a:p>
            <a:pPr>
              <a:lnSpc>
                <a:spcPct val="100000"/>
              </a:lnSpc>
            </a:pPr>
            <a:r>
              <a:rPr b="0" lang="en-US" sz="1000" spc="-1" strike="noStrike">
                <a:solidFill>
                  <a:srgbClr val="cecece"/>
                </a:solidFill>
                <a:latin typeface="Arial"/>
                <a:ea typeface="ＭＳ Ｐゴシック"/>
              </a:rPr>
              <a:t>© 1984-1994 T/Maker Co.</a:t>
            </a:r>
            <a:endParaRPr b="0" lang="en-US" sz="1000" spc="-1" strike="noStrike">
              <a:latin typeface="Arial"/>
            </a:endParaRPr>
          </a:p>
        </p:txBody>
      </p:sp>
      <p:sp>
        <p:nvSpPr>
          <p:cNvPr id="2641" name="CustomShape 4"/>
          <p:cNvSpPr/>
          <p:nvPr/>
        </p:nvSpPr>
        <p:spPr>
          <a:xfrm>
            <a:off x="5932440" y="2417760"/>
            <a:ext cx="2862000" cy="3673080"/>
          </a:xfrm>
          <a:custGeom>
            <a:avLst/>
            <a:gdLst/>
            <a:ahLst/>
            <a:rect l="l" t="t" r="r" b="b"/>
            <a:pathLst>
              <a:path w="1803" h="2314">
                <a:moveTo>
                  <a:pt x="1483" y="1325"/>
                </a:moveTo>
                <a:lnTo>
                  <a:pt x="1468" y="1348"/>
                </a:lnTo>
                <a:lnTo>
                  <a:pt x="1454" y="1371"/>
                </a:lnTo>
                <a:lnTo>
                  <a:pt x="1443" y="1395"/>
                </a:lnTo>
                <a:lnTo>
                  <a:pt x="1433" y="1419"/>
                </a:lnTo>
                <a:lnTo>
                  <a:pt x="1425" y="1444"/>
                </a:lnTo>
                <a:lnTo>
                  <a:pt x="1419" y="1468"/>
                </a:lnTo>
                <a:lnTo>
                  <a:pt x="1413" y="1491"/>
                </a:lnTo>
                <a:lnTo>
                  <a:pt x="1408" y="1513"/>
                </a:lnTo>
                <a:lnTo>
                  <a:pt x="1404" y="1535"/>
                </a:lnTo>
                <a:lnTo>
                  <a:pt x="1400" y="1555"/>
                </a:lnTo>
                <a:lnTo>
                  <a:pt x="1396" y="1574"/>
                </a:lnTo>
                <a:lnTo>
                  <a:pt x="1393" y="1591"/>
                </a:lnTo>
                <a:lnTo>
                  <a:pt x="1389" y="1607"/>
                </a:lnTo>
                <a:lnTo>
                  <a:pt x="1384" y="1620"/>
                </a:lnTo>
                <a:lnTo>
                  <a:pt x="1379" y="1631"/>
                </a:lnTo>
                <a:lnTo>
                  <a:pt x="1374" y="1640"/>
                </a:lnTo>
                <a:lnTo>
                  <a:pt x="1368" y="1646"/>
                </a:lnTo>
                <a:lnTo>
                  <a:pt x="1363" y="1654"/>
                </a:lnTo>
                <a:lnTo>
                  <a:pt x="1359" y="1661"/>
                </a:lnTo>
                <a:lnTo>
                  <a:pt x="1356" y="1669"/>
                </a:lnTo>
                <a:lnTo>
                  <a:pt x="1353" y="1677"/>
                </a:lnTo>
                <a:lnTo>
                  <a:pt x="1352" y="1686"/>
                </a:lnTo>
                <a:lnTo>
                  <a:pt x="1350" y="1694"/>
                </a:lnTo>
                <a:lnTo>
                  <a:pt x="1349" y="1702"/>
                </a:lnTo>
                <a:lnTo>
                  <a:pt x="1349" y="1710"/>
                </a:lnTo>
                <a:lnTo>
                  <a:pt x="1349" y="1718"/>
                </a:lnTo>
                <a:lnTo>
                  <a:pt x="1349" y="1725"/>
                </a:lnTo>
                <a:lnTo>
                  <a:pt x="1349" y="1731"/>
                </a:lnTo>
                <a:lnTo>
                  <a:pt x="1349" y="1736"/>
                </a:lnTo>
                <a:lnTo>
                  <a:pt x="1349" y="1741"/>
                </a:lnTo>
                <a:lnTo>
                  <a:pt x="1349" y="1745"/>
                </a:lnTo>
                <a:lnTo>
                  <a:pt x="1349" y="1748"/>
                </a:lnTo>
                <a:lnTo>
                  <a:pt x="1349" y="1752"/>
                </a:lnTo>
                <a:lnTo>
                  <a:pt x="1349" y="1765"/>
                </a:lnTo>
                <a:lnTo>
                  <a:pt x="1349" y="1774"/>
                </a:lnTo>
                <a:lnTo>
                  <a:pt x="1349" y="1785"/>
                </a:lnTo>
                <a:lnTo>
                  <a:pt x="1349" y="1797"/>
                </a:lnTo>
                <a:lnTo>
                  <a:pt x="1349" y="1809"/>
                </a:lnTo>
                <a:lnTo>
                  <a:pt x="1348" y="1822"/>
                </a:lnTo>
                <a:lnTo>
                  <a:pt x="1348" y="1835"/>
                </a:lnTo>
                <a:lnTo>
                  <a:pt x="1347" y="1848"/>
                </a:lnTo>
                <a:lnTo>
                  <a:pt x="1347" y="1860"/>
                </a:lnTo>
                <a:lnTo>
                  <a:pt x="1346" y="1872"/>
                </a:lnTo>
                <a:lnTo>
                  <a:pt x="1345" y="1883"/>
                </a:lnTo>
                <a:lnTo>
                  <a:pt x="1344" y="1893"/>
                </a:lnTo>
                <a:lnTo>
                  <a:pt x="1342" y="1902"/>
                </a:lnTo>
                <a:lnTo>
                  <a:pt x="1341" y="1908"/>
                </a:lnTo>
                <a:lnTo>
                  <a:pt x="1340" y="1915"/>
                </a:lnTo>
                <a:lnTo>
                  <a:pt x="1340" y="1921"/>
                </a:lnTo>
                <a:lnTo>
                  <a:pt x="1339" y="1928"/>
                </a:lnTo>
                <a:lnTo>
                  <a:pt x="1339" y="1935"/>
                </a:lnTo>
                <a:lnTo>
                  <a:pt x="1338" y="1943"/>
                </a:lnTo>
                <a:lnTo>
                  <a:pt x="1338" y="1950"/>
                </a:lnTo>
                <a:lnTo>
                  <a:pt x="1338" y="1958"/>
                </a:lnTo>
                <a:lnTo>
                  <a:pt x="1338" y="1965"/>
                </a:lnTo>
                <a:lnTo>
                  <a:pt x="1339" y="1973"/>
                </a:lnTo>
                <a:lnTo>
                  <a:pt x="1339" y="1981"/>
                </a:lnTo>
                <a:lnTo>
                  <a:pt x="1340" y="1989"/>
                </a:lnTo>
                <a:lnTo>
                  <a:pt x="1340" y="1996"/>
                </a:lnTo>
                <a:lnTo>
                  <a:pt x="1341" y="2004"/>
                </a:lnTo>
                <a:lnTo>
                  <a:pt x="1342" y="2011"/>
                </a:lnTo>
                <a:lnTo>
                  <a:pt x="1344" y="2019"/>
                </a:lnTo>
                <a:lnTo>
                  <a:pt x="1345" y="2026"/>
                </a:lnTo>
                <a:lnTo>
                  <a:pt x="1348" y="2033"/>
                </a:lnTo>
                <a:lnTo>
                  <a:pt x="1350" y="2043"/>
                </a:lnTo>
                <a:lnTo>
                  <a:pt x="1352" y="2055"/>
                </a:lnTo>
                <a:lnTo>
                  <a:pt x="1356" y="2068"/>
                </a:lnTo>
                <a:lnTo>
                  <a:pt x="1359" y="2082"/>
                </a:lnTo>
                <a:lnTo>
                  <a:pt x="1362" y="2097"/>
                </a:lnTo>
                <a:lnTo>
                  <a:pt x="1366" y="2113"/>
                </a:lnTo>
                <a:lnTo>
                  <a:pt x="1369" y="2129"/>
                </a:lnTo>
                <a:lnTo>
                  <a:pt x="1372" y="2145"/>
                </a:lnTo>
                <a:lnTo>
                  <a:pt x="1375" y="2161"/>
                </a:lnTo>
                <a:lnTo>
                  <a:pt x="1379" y="2176"/>
                </a:lnTo>
                <a:lnTo>
                  <a:pt x="1381" y="2191"/>
                </a:lnTo>
                <a:lnTo>
                  <a:pt x="1384" y="2205"/>
                </a:lnTo>
                <a:lnTo>
                  <a:pt x="1389" y="2227"/>
                </a:lnTo>
                <a:lnTo>
                  <a:pt x="1390" y="2235"/>
                </a:lnTo>
                <a:lnTo>
                  <a:pt x="1393" y="2255"/>
                </a:lnTo>
                <a:lnTo>
                  <a:pt x="1392" y="2271"/>
                </a:lnTo>
                <a:lnTo>
                  <a:pt x="1388" y="2284"/>
                </a:lnTo>
                <a:lnTo>
                  <a:pt x="1381" y="2294"/>
                </a:lnTo>
                <a:lnTo>
                  <a:pt x="1373" y="2302"/>
                </a:lnTo>
                <a:lnTo>
                  <a:pt x="1362" y="2307"/>
                </a:lnTo>
                <a:lnTo>
                  <a:pt x="1352" y="2311"/>
                </a:lnTo>
                <a:lnTo>
                  <a:pt x="1340" y="2313"/>
                </a:lnTo>
                <a:lnTo>
                  <a:pt x="1327" y="2313"/>
                </a:lnTo>
                <a:lnTo>
                  <a:pt x="1313" y="2312"/>
                </a:lnTo>
                <a:lnTo>
                  <a:pt x="1300" y="2310"/>
                </a:lnTo>
                <a:lnTo>
                  <a:pt x="1288" y="2308"/>
                </a:lnTo>
                <a:lnTo>
                  <a:pt x="1277" y="2305"/>
                </a:lnTo>
                <a:lnTo>
                  <a:pt x="1267" y="2303"/>
                </a:lnTo>
                <a:lnTo>
                  <a:pt x="1259" y="2300"/>
                </a:lnTo>
                <a:lnTo>
                  <a:pt x="1253" y="2298"/>
                </a:lnTo>
                <a:lnTo>
                  <a:pt x="1226" y="2287"/>
                </a:lnTo>
                <a:lnTo>
                  <a:pt x="1201" y="2274"/>
                </a:lnTo>
                <a:lnTo>
                  <a:pt x="1180" y="2260"/>
                </a:lnTo>
                <a:lnTo>
                  <a:pt x="1160" y="2245"/>
                </a:lnTo>
                <a:lnTo>
                  <a:pt x="1143" y="2229"/>
                </a:lnTo>
                <a:lnTo>
                  <a:pt x="1129" y="2214"/>
                </a:lnTo>
                <a:lnTo>
                  <a:pt x="1116" y="2199"/>
                </a:lnTo>
                <a:lnTo>
                  <a:pt x="1105" y="2184"/>
                </a:lnTo>
                <a:lnTo>
                  <a:pt x="1096" y="2169"/>
                </a:lnTo>
                <a:lnTo>
                  <a:pt x="1089" y="2156"/>
                </a:lnTo>
                <a:lnTo>
                  <a:pt x="1083" y="2144"/>
                </a:lnTo>
                <a:lnTo>
                  <a:pt x="1079" y="2134"/>
                </a:lnTo>
                <a:lnTo>
                  <a:pt x="1075" y="2125"/>
                </a:lnTo>
                <a:lnTo>
                  <a:pt x="1073" y="2120"/>
                </a:lnTo>
                <a:lnTo>
                  <a:pt x="1072" y="2116"/>
                </a:lnTo>
                <a:lnTo>
                  <a:pt x="1072" y="2114"/>
                </a:lnTo>
                <a:lnTo>
                  <a:pt x="1062" y="2096"/>
                </a:lnTo>
                <a:lnTo>
                  <a:pt x="1053" y="2078"/>
                </a:lnTo>
                <a:lnTo>
                  <a:pt x="1046" y="2060"/>
                </a:lnTo>
                <a:lnTo>
                  <a:pt x="1039" y="2042"/>
                </a:lnTo>
                <a:lnTo>
                  <a:pt x="1034" y="2023"/>
                </a:lnTo>
                <a:lnTo>
                  <a:pt x="1029" y="2004"/>
                </a:lnTo>
                <a:lnTo>
                  <a:pt x="1024" y="1983"/>
                </a:lnTo>
                <a:lnTo>
                  <a:pt x="1021" y="1962"/>
                </a:lnTo>
                <a:lnTo>
                  <a:pt x="1019" y="1939"/>
                </a:lnTo>
                <a:lnTo>
                  <a:pt x="1017" y="1915"/>
                </a:lnTo>
                <a:lnTo>
                  <a:pt x="1017" y="1889"/>
                </a:lnTo>
                <a:lnTo>
                  <a:pt x="1017" y="1861"/>
                </a:lnTo>
                <a:lnTo>
                  <a:pt x="1018" y="1831"/>
                </a:lnTo>
                <a:lnTo>
                  <a:pt x="1020" y="1799"/>
                </a:lnTo>
                <a:lnTo>
                  <a:pt x="1023" y="1764"/>
                </a:lnTo>
                <a:lnTo>
                  <a:pt x="1026" y="1728"/>
                </a:lnTo>
                <a:lnTo>
                  <a:pt x="1029" y="1714"/>
                </a:lnTo>
                <a:lnTo>
                  <a:pt x="1031" y="1699"/>
                </a:lnTo>
                <a:lnTo>
                  <a:pt x="1033" y="1684"/>
                </a:lnTo>
                <a:lnTo>
                  <a:pt x="1035" y="1668"/>
                </a:lnTo>
                <a:lnTo>
                  <a:pt x="1036" y="1652"/>
                </a:lnTo>
                <a:lnTo>
                  <a:pt x="1036" y="1637"/>
                </a:lnTo>
                <a:lnTo>
                  <a:pt x="1036" y="1621"/>
                </a:lnTo>
                <a:lnTo>
                  <a:pt x="1036" y="1605"/>
                </a:lnTo>
                <a:lnTo>
                  <a:pt x="1035" y="1589"/>
                </a:lnTo>
                <a:lnTo>
                  <a:pt x="1035" y="1574"/>
                </a:lnTo>
                <a:lnTo>
                  <a:pt x="1034" y="1559"/>
                </a:lnTo>
                <a:lnTo>
                  <a:pt x="1032" y="1543"/>
                </a:lnTo>
                <a:lnTo>
                  <a:pt x="1031" y="1529"/>
                </a:lnTo>
                <a:lnTo>
                  <a:pt x="1029" y="1515"/>
                </a:lnTo>
                <a:lnTo>
                  <a:pt x="1028" y="1501"/>
                </a:lnTo>
                <a:lnTo>
                  <a:pt x="1026" y="1488"/>
                </a:lnTo>
                <a:lnTo>
                  <a:pt x="1023" y="1468"/>
                </a:lnTo>
                <a:lnTo>
                  <a:pt x="1019" y="1450"/>
                </a:lnTo>
                <a:lnTo>
                  <a:pt x="1016" y="1434"/>
                </a:lnTo>
                <a:lnTo>
                  <a:pt x="1011" y="1419"/>
                </a:lnTo>
                <a:lnTo>
                  <a:pt x="1007" y="1407"/>
                </a:lnTo>
                <a:lnTo>
                  <a:pt x="1002" y="1395"/>
                </a:lnTo>
                <a:lnTo>
                  <a:pt x="997" y="1385"/>
                </a:lnTo>
                <a:lnTo>
                  <a:pt x="992" y="1376"/>
                </a:lnTo>
                <a:lnTo>
                  <a:pt x="987" y="1368"/>
                </a:lnTo>
                <a:lnTo>
                  <a:pt x="981" y="1361"/>
                </a:lnTo>
                <a:lnTo>
                  <a:pt x="975" y="1354"/>
                </a:lnTo>
                <a:lnTo>
                  <a:pt x="969" y="1349"/>
                </a:lnTo>
                <a:lnTo>
                  <a:pt x="962" y="1343"/>
                </a:lnTo>
                <a:lnTo>
                  <a:pt x="956" y="1337"/>
                </a:lnTo>
                <a:lnTo>
                  <a:pt x="949" y="1331"/>
                </a:lnTo>
                <a:lnTo>
                  <a:pt x="942" y="1325"/>
                </a:lnTo>
                <a:lnTo>
                  <a:pt x="922" y="1322"/>
                </a:lnTo>
                <a:lnTo>
                  <a:pt x="903" y="1320"/>
                </a:lnTo>
                <a:lnTo>
                  <a:pt x="885" y="1319"/>
                </a:lnTo>
                <a:lnTo>
                  <a:pt x="868" y="1319"/>
                </a:lnTo>
                <a:lnTo>
                  <a:pt x="851" y="1319"/>
                </a:lnTo>
                <a:lnTo>
                  <a:pt x="835" y="1320"/>
                </a:lnTo>
                <a:lnTo>
                  <a:pt x="821" y="1322"/>
                </a:lnTo>
                <a:lnTo>
                  <a:pt x="807" y="1324"/>
                </a:lnTo>
                <a:lnTo>
                  <a:pt x="793" y="1326"/>
                </a:lnTo>
                <a:lnTo>
                  <a:pt x="780" y="1328"/>
                </a:lnTo>
                <a:lnTo>
                  <a:pt x="768" y="1330"/>
                </a:lnTo>
                <a:lnTo>
                  <a:pt x="756" y="1331"/>
                </a:lnTo>
                <a:lnTo>
                  <a:pt x="746" y="1332"/>
                </a:lnTo>
                <a:lnTo>
                  <a:pt x="736" y="1332"/>
                </a:lnTo>
                <a:lnTo>
                  <a:pt x="726" y="1331"/>
                </a:lnTo>
                <a:lnTo>
                  <a:pt x="716" y="1329"/>
                </a:lnTo>
                <a:lnTo>
                  <a:pt x="694" y="1325"/>
                </a:lnTo>
                <a:lnTo>
                  <a:pt x="673" y="1321"/>
                </a:lnTo>
                <a:lnTo>
                  <a:pt x="653" y="1317"/>
                </a:lnTo>
                <a:lnTo>
                  <a:pt x="633" y="1314"/>
                </a:lnTo>
                <a:lnTo>
                  <a:pt x="614" y="1311"/>
                </a:lnTo>
                <a:lnTo>
                  <a:pt x="596" y="1309"/>
                </a:lnTo>
                <a:lnTo>
                  <a:pt x="578" y="1307"/>
                </a:lnTo>
                <a:lnTo>
                  <a:pt x="561" y="1305"/>
                </a:lnTo>
                <a:lnTo>
                  <a:pt x="544" y="1304"/>
                </a:lnTo>
                <a:lnTo>
                  <a:pt x="529" y="1303"/>
                </a:lnTo>
                <a:lnTo>
                  <a:pt x="513" y="1302"/>
                </a:lnTo>
                <a:lnTo>
                  <a:pt x="499" y="1301"/>
                </a:lnTo>
                <a:lnTo>
                  <a:pt x="485" y="1300"/>
                </a:lnTo>
                <a:lnTo>
                  <a:pt x="472" y="1300"/>
                </a:lnTo>
                <a:lnTo>
                  <a:pt x="459" y="1300"/>
                </a:lnTo>
                <a:lnTo>
                  <a:pt x="448" y="1300"/>
                </a:lnTo>
                <a:lnTo>
                  <a:pt x="436" y="1300"/>
                </a:lnTo>
                <a:lnTo>
                  <a:pt x="414" y="1300"/>
                </a:lnTo>
                <a:lnTo>
                  <a:pt x="391" y="1300"/>
                </a:lnTo>
                <a:lnTo>
                  <a:pt x="379" y="1300"/>
                </a:lnTo>
                <a:lnTo>
                  <a:pt x="368" y="1300"/>
                </a:lnTo>
                <a:lnTo>
                  <a:pt x="357" y="1301"/>
                </a:lnTo>
                <a:lnTo>
                  <a:pt x="347" y="1301"/>
                </a:lnTo>
                <a:lnTo>
                  <a:pt x="337" y="1302"/>
                </a:lnTo>
                <a:lnTo>
                  <a:pt x="327" y="1303"/>
                </a:lnTo>
                <a:lnTo>
                  <a:pt x="319" y="1303"/>
                </a:lnTo>
                <a:lnTo>
                  <a:pt x="311" y="1304"/>
                </a:lnTo>
                <a:lnTo>
                  <a:pt x="304" y="1305"/>
                </a:lnTo>
                <a:lnTo>
                  <a:pt x="297" y="1307"/>
                </a:lnTo>
                <a:lnTo>
                  <a:pt x="292" y="1308"/>
                </a:lnTo>
                <a:lnTo>
                  <a:pt x="285" y="1310"/>
                </a:lnTo>
                <a:lnTo>
                  <a:pt x="277" y="1312"/>
                </a:lnTo>
                <a:lnTo>
                  <a:pt x="269" y="1313"/>
                </a:lnTo>
                <a:lnTo>
                  <a:pt x="260" y="1314"/>
                </a:lnTo>
                <a:lnTo>
                  <a:pt x="252" y="1314"/>
                </a:lnTo>
                <a:lnTo>
                  <a:pt x="243" y="1314"/>
                </a:lnTo>
                <a:lnTo>
                  <a:pt x="234" y="1313"/>
                </a:lnTo>
                <a:lnTo>
                  <a:pt x="226" y="1312"/>
                </a:lnTo>
                <a:lnTo>
                  <a:pt x="217" y="1311"/>
                </a:lnTo>
                <a:lnTo>
                  <a:pt x="208" y="1309"/>
                </a:lnTo>
                <a:lnTo>
                  <a:pt x="200" y="1307"/>
                </a:lnTo>
                <a:lnTo>
                  <a:pt x="193" y="1305"/>
                </a:lnTo>
                <a:lnTo>
                  <a:pt x="185" y="1302"/>
                </a:lnTo>
                <a:lnTo>
                  <a:pt x="178" y="1299"/>
                </a:lnTo>
                <a:lnTo>
                  <a:pt x="171" y="1295"/>
                </a:lnTo>
                <a:lnTo>
                  <a:pt x="166" y="1291"/>
                </a:lnTo>
                <a:lnTo>
                  <a:pt x="151" y="1280"/>
                </a:lnTo>
                <a:lnTo>
                  <a:pt x="148" y="1276"/>
                </a:lnTo>
                <a:lnTo>
                  <a:pt x="143" y="1272"/>
                </a:lnTo>
                <a:lnTo>
                  <a:pt x="139" y="1268"/>
                </a:lnTo>
                <a:lnTo>
                  <a:pt x="135" y="1263"/>
                </a:lnTo>
                <a:lnTo>
                  <a:pt x="130" y="1259"/>
                </a:lnTo>
                <a:lnTo>
                  <a:pt x="126" y="1254"/>
                </a:lnTo>
                <a:lnTo>
                  <a:pt x="123" y="1249"/>
                </a:lnTo>
                <a:lnTo>
                  <a:pt x="119" y="1243"/>
                </a:lnTo>
                <a:lnTo>
                  <a:pt x="115" y="1237"/>
                </a:lnTo>
                <a:lnTo>
                  <a:pt x="112" y="1230"/>
                </a:lnTo>
                <a:lnTo>
                  <a:pt x="109" y="1223"/>
                </a:lnTo>
                <a:lnTo>
                  <a:pt x="106" y="1216"/>
                </a:lnTo>
                <a:lnTo>
                  <a:pt x="103" y="1207"/>
                </a:lnTo>
                <a:lnTo>
                  <a:pt x="100" y="1198"/>
                </a:lnTo>
                <a:lnTo>
                  <a:pt x="96" y="1189"/>
                </a:lnTo>
                <a:lnTo>
                  <a:pt x="92" y="1180"/>
                </a:lnTo>
                <a:lnTo>
                  <a:pt x="88" y="1170"/>
                </a:lnTo>
                <a:lnTo>
                  <a:pt x="84" y="1160"/>
                </a:lnTo>
                <a:lnTo>
                  <a:pt x="80" y="1149"/>
                </a:lnTo>
                <a:lnTo>
                  <a:pt x="77" y="1139"/>
                </a:lnTo>
                <a:lnTo>
                  <a:pt x="75" y="1128"/>
                </a:lnTo>
                <a:lnTo>
                  <a:pt x="73" y="1118"/>
                </a:lnTo>
                <a:lnTo>
                  <a:pt x="72" y="1107"/>
                </a:lnTo>
                <a:lnTo>
                  <a:pt x="73" y="1096"/>
                </a:lnTo>
                <a:lnTo>
                  <a:pt x="75" y="1085"/>
                </a:lnTo>
                <a:lnTo>
                  <a:pt x="78" y="1074"/>
                </a:lnTo>
                <a:lnTo>
                  <a:pt x="83" y="1064"/>
                </a:lnTo>
                <a:lnTo>
                  <a:pt x="90" y="1053"/>
                </a:lnTo>
                <a:lnTo>
                  <a:pt x="99" y="1043"/>
                </a:lnTo>
                <a:lnTo>
                  <a:pt x="109" y="1034"/>
                </a:lnTo>
                <a:lnTo>
                  <a:pt x="117" y="1026"/>
                </a:lnTo>
                <a:lnTo>
                  <a:pt x="124" y="1019"/>
                </a:lnTo>
                <a:lnTo>
                  <a:pt x="130" y="1014"/>
                </a:lnTo>
                <a:lnTo>
                  <a:pt x="134" y="1010"/>
                </a:lnTo>
                <a:lnTo>
                  <a:pt x="138" y="1007"/>
                </a:lnTo>
                <a:lnTo>
                  <a:pt x="141" y="1005"/>
                </a:lnTo>
                <a:lnTo>
                  <a:pt x="143" y="1004"/>
                </a:lnTo>
                <a:lnTo>
                  <a:pt x="145" y="1003"/>
                </a:lnTo>
                <a:lnTo>
                  <a:pt x="146" y="1003"/>
                </a:lnTo>
                <a:lnTo>
                  <a:pt x="146" y="1004"/>
                </a:lnTo>
                <a:lnTo>
                  <a:pt x="146" y="1005"/>
                </a:lnTo>
                <a:lnTo>
                  <a:pt x="130" y="998"/>
                </a:lnTo>
                <a:lnTo>
                  <a:pt x="114" y="992"/>
                </a:lnTo>
                <a:lnTo>
                  <a:pt x="100" y="986"/>
                </a:lnTo>
                <a:lnTo>
                  <a:pt x="86" y="980"/>
                </a:lnTo>
                <a:lnTo>
                  <a:pt x="73" y="974"/>
                </a:lnTo>
                <a:lnTo>
                  <a:pt x="62" y="968"/>
                </a:lnTo>
                <a:lnTo>
                  <a:pt x="51" y="962"/>
                </a:lnTo>
                <a:lnTo>
                  <a:pt x="41" y="956"/>
                </a:lnTo>
                <a:lnTo>
                  <a:pt x="32" y="949"/>
                </a:lnTo>
                <a:lnTo>
                  <a:pt x="25" y="941"/>
                </a:lnTo>
                <a:lnTo>
                  <a:pt x="18" y="933"/>
                </a:lnTo>
                <a:lnTo>
                  <a:pt x="12" y="925"/>
                </a:lnTo>
                <a:lnTo>
                  <a:pt x="8" y="915"/>
                </a:lnTo>
                <a:lnTo>
                  <a:pt x="5" y="904"/>
                </a:lnTo>
                <a:lnTo>
                  <a:pt x="3" y="893"/>
                </a:lnTo>
                <a:lnTo>
                  <a:pt x="3" y="880"/>
                </a:lnTo>
                <a:lnTo>
                  <a:pt x="2" y="867"/>
                </a:lnTo>
                <a:lnTo>
                  <a:pt x="1" y="840"/>
                </a:lnTo>
                <a:lnTo>
                  <a:pt x="0" y="827"/>
                </a:lnTo>
                <a:lnTo>
                  <a:pt x="0" y="814"/>
                </a:lnTo>
                <a:lnTo>
                  <a:pt x="0" y="801"/>
                </a:lnTo>
                <a:lnTo>
                  <a:pt x="1" y="789"/>
                </a:lnTo>
                <a:lnTo>
                  <a:pt x="2" y="777"/>
                </a:lnTo>
                <a:lnTo>
                  <a:pt x="4" y="765"/>
                </a:lnTo>
                <a:lnTo>
                  <a:pt x="8" y="754"/>
                </a:lnTo>
                <a:lnTo>
                  <a:pt x="12" y="743"/>
                </a:lnTo>
                <a:lnTo>
                  <a:pt x="18" y="733"/>
                </a:lnTo>
                <a:lnTo>
                  <a:pt x="26" y="724"/>
                </a:lnTo>
                <a:lnTo>
                  <a:pt x="36" y="715"/>
                </a:lnTo>
                <a:lnTo>
                  <a:pt x="48" y="707"/>
                </a:lnTo>
                <a:lnTo>
                  <a:pt x="62" y="699"/>
                </a:lnTo>
                <a:lnTo>
                  <a:pt x="75" y="692"/>
                </a:lnTo>
                <a:lnTo>
                  <a:pt x="87" y="687"/>
                </a:lnTo>
                <a:lnTo>
                  <a:pt x="97" y="682"/>
                </a:lnTo>
                <a:lnTo>
                  <a:pt x="107" y="677"/>
                </a:lnTo>
                <a:lnTo>
                  <a:pt x="115" y="674"/>
                </a:lnTo>
                <a:lnTo>
                  <a:pt x="122" y="671"/>
                </a:lnTo>
                <a:lnTo>
                  <a:pt x="128" y="668"/>
                </a:lnTo>
                <a:lnTo>
                  <a:pt x="133" y="666"/>
                </a:lnTo>
                <a:lnTo>
                  <a:pt x="138" y="664"/>
                </a:lnTo>
                <a:lnTo>
                  <a:pt x="142" y="662"/>
                </a:lnTo>
                <a:lnTo>
                  <a:pt x="145" y="660"/>
                </a:lnTo>
                <a:lnTo>
                  <a:pt x="149" y="658"/>
                </a:lnTo>
                <a:lnTo>
                  <a:pt x="150" y="656"/>
                </a:lnTo>
                <a:lnTo>
                  <a:pt x="153" y="654"/>
                </a:lnTo>
                <a:lnTo>
                  <a:pt x="155" y="651"/>
                </a:lnTo>
                <a:lnTo>
                  <a:pt x="157" y="648"/>
                </a:lnTo>
                <a:lnTo>
                  <a:pt x="150" y="643"/>
                </a:lnTo>
                <a:lnTo>
                  <a:pt x="142" y="638"/>
                </a:lnTo>
                <a:lnTo>
                  <a:pt x="135" y="632"/>
                </a:lnTo>
                <a:lnTo>
                  <a:pt x="128" y="626"/>
                </a:lnTo>
                <a:lnTo>
                  <a:pt x="123" y="621"/>
                </a:lnTo>
                <a:lnTo>
                  <a:pt x="117" y="615"/>
                </a:lnTo>
                <a:lnTo>
                  <a:pt x="113" y="609"/>
                </a:lnTo>
                <a:lnTo>
                  <a:pt x="109" y="602"/>
                </a:lnTo>
                <a:lnTo>
                  <a:pt x="106" y="594"/>
                </a:lnTo>
                <a:lnTo>
                  <a:pt x="103" y="587"/>
                </a:lnTo>
                <a:lnTo>
                  <a:pt x="101" y="579"/>
                </a:lnTo>
                <a:lnTo>
                  <a:pt x="100" y="571"/>
                </a:lnTo>
                <a:lnTo>
                  <a:pt x="100" y="561"/>
                </a:lnTo>
                <a:lnTo>
                  <a:pt x="100" y="551"/>
                </a:lnTo>
                <a:lnTo>
                  <a:pt x="101" y="540"/>
                </a:lnTo>
                <a:lnTo>
                  <a:pt x="103" y="527"/>
                </a:lnTo>
                <a:lnTo>
                  <a:pt x="105" y="516"/>
                </a:lnTo>
                <a:lnTo>
                  <a:pt x="106" y="505"/>
                </a:lnTo>
                <a:lnTo>
                  <a:pt x="107" y="495"/>
                </a:lnTo>
                <a:lnTo>
                  <a:pt x="108" y="485"/>
                </a:lnTo>
                <a:lnTo>
                  <a:pt x="109" y="476"/>
                </a:lnTo>
                <a:lnTo>
                  <a:pt x="110" y="468"/>
                </a:lnTo>
                <a:lnTo>
                  <a:pt x="111" y="460"/>
                </a:lnTo>
                <a:lnTo>
                  <a:pt x="113" y="453"/>
                </a:lnTo>
                <a:lnTo>
                  <a:pt x="114" y="446"/>
                </a:lnTo>
                <a:lnTo>
                  <a:pt x="117" y="440"/>
                </a:lnTo>
                <a:lnTo>
                  <a:pt x="120" y="434"/>
                </a:lnTo>
                <a:lnTo>
                  <a:pt x="124" y="428"/>
                </a:lnTo>
                <a:lnTo>
                  <a:pt x="129" y="423"/>
                </a:lnTo>
                <a:lnTo>
                  <a:pt x="135" y="418"/>
                </a:lnTo>
                <a:lnTo>
                  <a:pt x="142" y="414"/>
                </a:lnTo>
                <a:lnTo>
                  <a:pt x="150" y="410"/>
                </a:lnTo>
                <a:lnTo>
                  <a:pt x="158" y="406"/>
                </a:lnTo>
                <a:lnTo>
                  <a:pt x="168" y="401"/>
                </a:lnTo>
                <a:lnTo>
                  <a:pt x="178" y="396"/>
                </a:lnTo>
                <a:lnTo>
                  <a:pt x="188" y="392"/>
                </a:lnTo>
                <a:lnTo>
                  <a:pt x="209" y="382"/>
                </a:lnTo>
                <a:lnTo>
                  <a:pt x="219" y="377"/>
                </a:lnTo>
                <a:lnTo>
                  <a:pt x="230" y="373"/>
                </a:lnTo>
                <a:lnTo>
                  <a:pt x="240" y="369"/>
                </a:lnTo>
                <a:lnTo>
                  <a:pt x="251" y="365"/>
                </a:lnTo>
                <a:lnTo>
                  <a:pt x="262" y="362"/>
                </a:lnTo>
                <a:lnTo>
                  <a:pt x="273" y="359"/>
                </a:lnTo>
                <a:lnTo>
                  <a:pt x="284" y="357"/>
                </a:lnTo>
                <a:lnTo>
                  <a:pt x="295" y="355"/>
                </a:lnTo>
                <a:lnTo>
                  <a:pt x="306" y="355"/>
                </a:lnTo>
                <a:lnTo>
                  <a:pt x="317" y="355"/>
                </a:lnTo>
                <a:lnTo>
                  <a:pt x="313" y="351"/>
                </a:lnTo>
                <a:lnTo>
                  <a:pt x="307" y="347"/>
                </a:lnTo>
                <a:lnTo>
                  <a:pt x="300" y="344"/>
                </a:lnTo>
                <a:lnTo>
                  <a:pt x="293" y="339"/>
                </a:lnTo>
                <a:lnTo>
                  <a:pt x="286" y="335"/>
                </a:lnTo>
                <a:lnTo>
                  <a:pt x="279" y="329"/>
                </a:lnTo>
                <a:lnTo>
                  <a:pt x="272" y="323"/>
                </a:lnTo>
                <a:lnTo>
                  <a:pt x="266" y="316"/>
                </a:lnTo>
                <a:lnTo>
                  <a:pt x="260" y="307"/>
                </a:lnTo>
                <a:lnTo>
                  <a:pt x="256" y="296"/>
                </a:lnTo>
                <a:lnTo>
                  <a:pt x="253" y="284"/>
                </a:lnTo>
                <a:lnTo>
                  <a:pt x="252" y="270"/>
                </a:lnTo>
                <a:lnTo>
                  <a:pt x="253" y="254"/>
                </a:lnTo>
                <a:lnTo>
                  <a:pt x="256" y="236"/>
                </a:lnTo>
                <a:lnTo>
                  <a:pt x="262" y="215"/>
                </a:lnTo>
                <a:lnTo>
                  <a:pt x="271" y="192"/>
                </a:lnTo>
                <a:lnTo>
                  <a:pt x="278" y="176"/>
                </a:lnTo>
                <a:lnTo>
                  <a:pt x="287" y="161"/>
                </a:lnTo>
                <a:lnTo>
                  <a:pt x="297" y="148"/>
                </a:lnTo>
                <a:lnTo>
                  <a:pt x="308" y="136"/>
                </a:lnTo>
                <a:lnTo>
                  <a:pt x="320" y="125"/>
                </a:lnTo>
                <a:lnTo>
                  <a:pt x="332" y="116"/>
                </a:lnTo>
                <a:lnTo>
                  <a:pt x="345" y="107"/>
                </a:lnTo>
                <a:lnTo>
                  <a:pt x="358" y="100"/>
                </a:lnTo>
                <a:lnTo>
                  <a:pt x="371" y="93"/>
                </a:lnTo>
                <a:lnTo>
                  <a:pt x="384" y="88"/>
                </a:lnTo>
                <a:lnTo>
                  <a:pt x="396" y="83"/>
                </a:lnTo>
                <a:lnTo>
                  <a:pt x="407" y="80"/>
                </a:lnTo>
                <a:lnTo>
                  <a:pt x="417" y="77"/>
                </a:lnTo>
                <a:lnTo>
                  <a:pt x="426" y="75"/>
                </a:lnTo>
                <a:lnTo>
                  <a:pt x="434" y="74"/>
                </a:lnTo>
                <a:lnTo>
                  <a:pt x="439" y="74"/>
                </a:lnTo>
                <a:lnTo>
                  <a:pt x="451" y="73"/>
                </a:lnTo>
                <a:lnTo>
                  <a:pt x="463" y="73"/>
                </a:lnTo>
                <a:lnTo>
                  <a:pt x="477" y="72"/>
                </a:lnTo>
                <a:lnTo>
                  <a:pt x="491" y="71"/>
                </a:lnTo>
                <a:lnTo>
                  <a:pt x="506" y="71"/>
                </a:lnTo>
                <a:lnTo>
                  <a:pt x="520" y="70"/>
                </a:lnTo>
                <a:lnTo>
                  <a:pt x="535" y="70"/>
                </a:lnTo>
                <a:lnTo>
                  <a:pt x="550" y="70"/>
                </a:lnTo>
                <a:lnTo>
                  <a:pt x="564" y="69"/>
                </a:lnTo>
                <a:lnTo>
                  <a:pt x="578" y="69"/>
                </a:lnTo>
                <a:lnTo>
                  <a:pt x="592" y="69"/>
                </a:lnTo>
                <a:lnTo>
                  <a:pt x="605" y="68"/>
                </a:lnTo>
                <a:lnTo>
                  <a:pt x="617" y="68"/>
                </a:lnTo>
                <a:lnTo>
                  <a:pt x="629" y="67"/>
                </a:lnTo>
                <a:lnTo>
                  <a:pt x="639" y="66"/>
                </a:lnTo>
                <a:lnTo>
                  <a:pt x="649" y="65"/>
                </a:lnTo>
                <a:lnTo>
                  <a:pt x="661" y="65"/>
                </a:lnTo>
                <a:lnTo>
                  <a:pt x="673" y="63"/>
                </a:lnTo>
                <a:lnTo>
                  <a:pt x="686" y="62"/>
                </a:lnTo>
                <a:lnTo>
                  <a:pt x="699" y="60"/>
                </a:lnTo>
                <a:lnTo>
                  <a:pt x="726" y="56"/>
                </a:lnTo>
                <a:lnTo>
                  <a:pt x="739" y="54"/>
                </a:lnTo>
                <a:lnTo>
                  <a:pt x="751" y="52"/>
                </a:lnTo>
                <a:lnTo>
                  <a:pt x="764" y="49"/>
                </a:lnTo>
                <a:lnTo>
                  <a:pt x="776" y="47"/>
                </a:lnTo>
                <a:lnTo>
                  <a:pt x="788" y="44"/>
                </a:lnTo>
                <a:lnTo>
                  <a:pt x="799" y="42"/>
                </a:lnTo>
                <a:lnTo>
                  <a:pt x="809" y="39"/>
                </a:lnTo>
                <a:lnTo>
                  <a:pt x="818" y="37"/>
                </a:lnTo>
                <a:lnTo>
                  <a:pt x="826" y="34"/>
                </a:lnTo>
                <a:lnTo>
                  <a:pt x="833" y="32"/>
                </a:lnTo>
                <a:lnTo>
                  <a:pt x="855" y="23"/>
                </a:lnTo>
                <a:lnTo>
                  <a:pt x="881" y="16"/>
                </a:lnTo>
                <a:lnTo>
                  <a:pt x="909" y="10"/>
                </a:lnTo>
                <a:lnTo>
                  <a:pt x="940" y="6"/>
                </a:lnTo>
                <a:lnTo>
                  <a:pt x="972" y="3"/>
                </a:lnTo>
                <a:lnTo>
                  <a:pt x="1006" y="1"/>
                </a:lnTo>
                <a:lnTo>
                  <a:pt x="1041" y="0"/>
                </a:lnTo>
                <a:lnTo>
                  <a:pt x="1076" y="1"/>
                </a:lnTo>
                <a:lnTo>
                  <a:pt x="1112" y="2"/>
                </a:lnTo>
                <a:lnTo>
                  <a:pt x="1148" y="5"/>
                </a:lnTo>
                <a:lnTo>
                  <a:pt x="1182" y="8"/>
                </a:lnTo>
                <a:lnTo>
                  <a:pt x="1216" y="12"/>
                </a:lnTo>
                <a:lnTo>
                  <a:pt x="1249" y="17"/>
                </a:lnTo>
                <a:lnTo>
                  <a:pt x="1279" y="23"/>
                </a:lnTo>
                <a:lnTo>
                  <a:pt x="1307" y="29"/>
                </a:lnTo>
                <a:lnTo>
                  <a:pt x="1333" y="36"/>
                </a:lnTo>
                <a:lnTo>
                  <a:pt x="1350" y="42"/>
                </a:lnTo>
                <a:lnTo>
                  <a:pt x="1365" y="46"/>
                </a:lnTo>
                <a:lnTo>
                  <a:pt x="1381" y="48"/>
                </a:lnTo>
                <a:lnTo>
                  <a:pt x="1397" y="50"/>
                </a:lnTo>
                <a:lnTo>
                  <a:pt x="1412" y="50"/>
                </a:lnTo>
                <a:lnTo>
                  <a:pt x="1427" y="50"/>
                </a:lnTo>
                <a:lnTo>
                  <a:pt x="1442" y="48"/>
                </a:lnTo>
                <a:lnTo>
                  <a:pt x="1456" y="47"/>
                </a:lnTo>
                <a:lnTo>
                  <a:pt x="1469" y="44"/>
                </a:lnTo>
                <a:lnTo>
                  <a:pt x="1483" y="42"/>
                </a:lnTo>
                <a:lnTo>
                  <a:pt x="1495" y="40"/>
                </a:lnTo>
                <a:lnTo>
                  <a:pt x="1508" y="37"/>
                </a:lnTo>
                <a:lnTo>
                  <a:pt x="1520" y="35"/>
                </a:lnTo>
                <a:lnTo>
                  <a:pt x="1532" y="33"/>
                </a:lnTo>
                <a:lnTo>
                  <a:pt x="1543" y="32"/>
                </a:lnTo>
                <a:lnTo>
                  <a:pt x="1555" y="32"/>
                </a:lnTo>
                <a:lnTo>
                  <a:pt x="1571" y="30"/>
                </a:lnTo>
                <a:lnTo>
                  <a:pt x="1589" y="29"/>
                </a:lnTo>
                <a:lnTo>
                  <a:pt x="1607" y="28"/>
                </a:lnTo>
                <a:lnTo>
                  <a:pt x="1626" y="27"/>
                </a:lnTo>
                <a:lnTo>
                  <a:pt x="1644" y="26"/>
                </a:lnTo>
                <a:lnTo>
                  <a:pt x="1662" y="26"/>
                </a:lnTo>
                <a:lnTo>
                  <a:pt x="1681" y="25"/>
                </a:lnTo>
                <a:lnTo>
                  <a:pt x="1700" y="25"/>
                </a:lnTo>
                <a:lnTo>
                  <a:pt x="1718" y="24"/>
                </a:lnTo>
                <a:lnTo>
                  <a:pt x="1735" y="24"/>
                </a:lnTo>
                <a:lnTo>
                  <a:pt x="1750" y="24"/>
                </a:lnTo>
                <a:lnTo>
                  <a:pt x="1764" y="24"/>
                </a:lnTo>
                <a:lnTo>
                  <a:pt x="1777" y="24"/>
                </a:lnTo>
                <a:lnTo>
                  <a:pt x="1796" y="24"/>
                </a:lnTo>
                <a:lnTo>
                  <a:pt x="1802" y="24"/>
                </a:lnTo>
                <a:lnTo>
                  <a:pt x="1802" y="871"/>
                </a:lnTo>
                <a:lnTo>
                  <a:pt x="1788" y="876"/>
                </a:lnTo>
                <a:lnTo>
                  <a:pt x="1775" y="881"/>
                </a:lnTo>
                <a:lnTo>
                  <a:pt x="1762" y="888"/>
                </a:lnTo>
                <a:lnTo>
                  <a:pt x="1750" y="897"/>
                </a:lnTo>
                <a:lnTo>
                  <a:pt x="1739" y="907"/>
                </a:lnTo>
                <a:lnTo>
                  <a:pt x="1728" y="918"/>
                </a:lnTo>
                <a:lnTo>
                  <a:pt x="1718" y="930"/>
                </a:lnTo>
                <a:lnTo>
                  <a:pt x="1709" y="944"/>
                </a:lnTo>
                <a:lnTo>
                  <a:pt x="1700" y="958"/>
                </a:lnTo>
                <a:lnTo>
                  <a:pt x="1691" y="971"/>
                </a:lnTo>
                <a:lnTo>
                  <a:pt x="1683" y="987"/>
                </a:lnTo>
                <a:lnTo>
                  <a:pt x="1676" y="1003"/>
                </a:lnTo>
                <a:lnTo>
                  <a:pt x="1669" y="1019"/>
                </a:lnTo>
                <a:lnTo>
                  <a:pt x="1662" y="1035"/>
                </a:lnTo>
                <a:lnTo>
                  <a:pt x="1656" y="1052"/>
                </a:lnTo>
                <a:lnTo>
                  <a:pt x="1651" y="1068"/>
                </a:lnTo>
                <a:lnTo>
                  <a:pt x="1647" y="1080"/>
                </a:lnTo>
                <a:lnTo>
                  <a:pt x="1641" y="1093"/>
                </a:lnTo>
                <a:lnTo>
                  <a:pt x="1635" y="1106"/>
                </a:lnTo>
                <a:lnTo>
                  <a:pt x="1628" y="1119"/>
                </a:lnTo>
                <a:lnTo>
                  <a:pt x="1619" y="1133"/>
                </a:lnTo>
                <a:lnTo>
                  <a:pt x="1610" y="1147"/>
                </a:lnTo>
                <a:lnTo>
                  <a:pt x="1600" y="1162"/>
                </a:lnTo>
                <a:lnTo>
                  <a:pt x="1589" y="1178"/>
                </a:lnTo>
                <a:lnTo>
                  <a:pt x="1578" y="1194"/>
                </a:lnTo>
                <a:lnTo>
                  <a:pt x="1566" y="1211"/>
                </a:lnTo>
                <a:lnTo>
                  <a:pt x="1553" y="1228"/>
                </a:lnTo>
                <a:lnTo>
                  <a:pt x="1540" y="1246"/>
                </a:lnTo>
                <a:lnTo>
                  <a:pt x="1527" y="1265"/>
                </a:lnTo>
                <a:lnTo>
                  <a:pt x="1513" y="1284"/>
                </a:lnTo>
                <a:lnTo>
                  <a:pt x="1498" y="1304"/>
                </a:lnTo>
                <a:lnTo>
                  <a:pt x="1483" y="1325"/>
                </a:lnTo>
              </a:path>
            </a:pathLst>
          </a:custGeom>
          <a:solidFill>
            <a:srgbClr val="ffcbcb"/>
          </a:solidFill>
          <a:ln>
            <a:noFill/>
          </a:ln>
        </p:spPr>
        <p:style>
          <a:lnRef idx="0"/>
          <a:fillRef idx="0"/>
          <a:effectRef idx="0"/>
          <a:fontRef idx="minor"/>
        </p:style>
      </p:sp>
      <p:sp>
        <p:nvSpPr>
          <p:cNvPr id="2642" name="CustomShape 5"/>
          <p:cNvSpPr/>
          <p:nvPr/>
        </p:nvSpPr>
        <p:spPr>
          <a:xfrm>
            <a:off x="5932440" y="2417760"/>
            <a:ext cx="2871360" cy="3682800"/>
          </a:xfrm>
          <a:custGeom>
            <a:avLst/>
            <a:gdLst/>
            <a:ahLst/>
            <a:rect l="l" t="t" r="r" b="b"/>
            <a:pathLst>
              <a:path w="1809" h="2320">
                <a:moveTo>
                  <a:pt x="1488" y="1328"/>
                </a:moveTo>
                <a:lnTo>
                  <a:pt x="1473" y="1351"/>
                </a:lnTo>
                <a:lnTo>
                  <a:pt x="1459" y="1375"/>
                </a:lnTo>
                <a:lnTo>
                  <a:pt x="1448" y="1399"/>
                </a:lnTo>
                <a:lnTo>
                  <a:pt x="1438" y="1423"/>
                </a:lnTo>
                <a:lnTo>
                  <a:pt x="1430" y="1448"/>
                </a:lnTo>
                <a:lnTo>
                  <a:pt x="1424" y="1472"/>
                </a:lnTo>
                <a:lnTo>
                  <a:pt x="1418" y="1495"/>
                </a:lnTo>
                <a:lnTo>
                  <a:pt x="1413" y="1517"/>
                </a:lnTo>
                <a:lnTo>
                  <a:pt x="1409" y="1539"/>
                </a:lnTo>
                <a:lnTo>
                  <a:pt x="1405" y="1559"/>
                </a:lnTo>
                <a:lnTo>
                  <a:pt x="1401" y="1578"/>
                </a:lnTo>
                <a:lnTo>
                  <a:pt x="1398" y="1595"/>
                </a:lnTo>
                <a:lnTo>
                  <a:pt x="1394" y="1611"/>
                </a:lnTo>
                <a:lnTo>
                  <a:pt x="1389" y="1624"/>
                </a:lnTo>
                <a:lnTo>
                  <a:pt x="1384" y="1635"/>
                </a:lnTo>
                <a:lnTo>
                  <a:pt x="1379" y="1644"/>
                </a:lnTo>
                <a:lnTo>
                  <a:pt x="1373" y="1650"/>
                </a:lnTo>
                <a:lnTo>
                  <a:pt x="1368" y="1658"/>
                </a:lnTo>
                <a:lnTo>
                  <a:pt x="1364" y="1665"/>
                </a:lnTo>
                <a:lnTo>
                  <a:pt x="1361" y="1673"/>
                </a:lnTo>
                <a:lnTo>
                  <a:pt x="1358" y="1681"/>
                </a:lnTo>
                <a:lnTo>
                  <a:pt x="1356" y="1690"/>
                </a:lnTo>
                <a:lnTo>
                  <a:pt x="1354" y="1698"/>
                </a:lnTo>
                <a:lnTo>
                  <a:pt x="1353" y="1706"/>
                </a:lnTo>
                <a:lnTo>
                  <a:pt x="1353" y="1714"/>
                </a:lnTo>
                <a:lnTo>
                  <a:pt x="1353" y="1722"/>
                </a:lnTo>
                <a:lnTo>
                  <a:pt x="1353" y="1729"/>
                </a:lnTo>
                <a:lnTo>
                  <a:pt x="1353" y="1735"/>
                </a:lnTo>
                <a:lnTo>
                  <a:pt x="1353" y="1741"/>
                </a:lnTo>
                <a:lnTo>
                  <a:pt x="1353" y="1746"/>
                </a:lnTo>
                <a:lnTo>
                  <a:pt x="1353" y="1750"/>
                </a:lnTo>
                <a:lnTo>
                  <a:pt x="1353" y="1753"/>
                </a:lnTo>
                <a:lnTo>
                  <a:pt x="1353" y="1757"/>
                </a:lnTo>
                <a:lnTo>
                  <a:pt x="1353" y="1770"/>
                </a:lnTo>
                <a:lnTo>
                  <a:pt x="1353" y="1779"/>
                </a:lnTo>
                <a:lnTo>
                  <a:pt x="1353" y="1790"/>
                </a:lnTo>
                <a:lnTo>
                  <a:pt x="1353" y="1802"/>
                </a:lnTo>
                <a:lnTo>
                  <a:pt x="1353" y="1814"/>
                </a:lnTo>
                <a:lnTo>
                  <a:pt x="1352" y="1827"/>
                </a:lnTo>
                <a:lnTo>
                  <a:pt x="1352" y="1840"/>
                </a:lnTo>
                <a:lnTo>
                  <a:pt x="1351" y="1853"/>
                </a:lnTo>
                <a:lnTo>
                  <a:pt x="1351" y="1865"/>
                </a:lnTo>
                <a:lnTo>
                  <a:pt x="1350" y="1877"/>
                </a:lnTo>
                <a:lnTo>
                  <a:pt x="1349" y="1888"/>
                </a:lnTo>
                <a:lnTo>
                  <a:pt x="1348" y="1898"/>
                </a:lnTo>
                <a:lnTo>
                  <a:pt x="1346" y="1907"/>
                </a:lnTo>
                <a:lnTo>
                  <a:pt x="1345" y="1913"/>
                </a:lnTo>
                <a:lnTo>
                  <a:pt x="1344" y="1920"/>
                </a:lnTo>
                <a:lnTo>
                  <a:pt x="1344" y="1926"/>
                </a:lnTo>
                <a:lnTo>
                  <a:pt x="1343" y="1933"/>
                </a:lnTo>
                <a:lnTo>
                  <a:pt x="1343" y="1940"/>
                </a:lnTo>
                <a:lnTo>
                  <a:pt x="1342" y="1948"/>
                </a:lnTo>
                <a:lnTo>
                  <a:pt x="1342" y="1955"/>
                </a:lnTo>
                <a:lnTo>
                  <a:pt x="1342" y="1963"/>
                </a:lnTo>
                <a:lnTo>
                  <a:pt x="1342" y="1970"/>
                </a:lnTo>
                <a:lnTo>
                  <a:pt x="1343" y="1978"/>
                </a:lnTo>
                <a:lnTo>
                  <a:pt x="1343" y="1986"/>
                </a:lnTo>
                <a:lnTo>
                  <a:pt x="1344" y="1994"/>
                </a:lnTo>
                <a:lnTo>
                  <a:pt x="1344" y="2001"/>
                </a:lnTo>
                <a:lnTo>
                  <a:pt x="1345" y="2009"/>
                </a:lnTo>
                <a:lnTo>
                  <a:pt x="1346" y="2016"/>
                </a:lnTo>
                <a:lnTo>
                  <a:pt x="1348" y="2024"/>
                </a:lnTo>
                <a:lnTo>
                  <a:pt x="1349" y="2031"/>
                </a:lnTo>
                <a:lnTo>
                  <a:pt x="1352" y="2038"/>
                </a:lnTo>
                <a:lnTo>
                  <a:pt x="1354" y="2048"/>
                </a:lnTo>
                <a:lnTo>
                  <a:pt x="1357" y="2060"/>
                </a:lnTo>
                <a:lnTo>
                  <a:pt x="1361" y="2073"/>
                </a:lnTo>
                <a:lnTo>
                  <a:pt x="1364" y="2087"/>
                </a:lnTo>
                <a:lnTo>
                  <a:pt x="1367" y="2102"/>
                </a:lnTo>
                <a:lnTo>
                  <a:pt x="1371" y="2118"/>
                </a:lnTo>
                <a:lnTo>
                  <a:pt x="1374" y="2135"/>
                </a:lnTo>
                <a:lnTo>
                  <a:pt x="1377" y="2151"/>
                </a:lnTo>
                <a:lnTo>
                  <a:pt x="1380" y="2167"/>
                </a:lnTo>
                <a:lnTo>
                  <a:pt x="1384" y="2182"/>
                </a:lnTo>
                <a:lnTo>
                  <a:pt x="1386" y="2197"/>
                </a:lnTo>
                <a:lnTo>
                  <a:pt x="1389" y="2211"/>
                </a:lnTo>
                <a:lnTo>
                  <a:pt x="1394" y="2233"/>
                </a:lnTo>
                <a:lnTo>
                  <a:pt x="1395" y="2241"/>
                </a:lnTo>
                <a:lnTo>
                  <a:pt x="1398" y="2261"/>
                </a:lnTo>
                <a:lnTo>
                  <a:pt x="1397" y="2277"/>
                </a:lnTo>
                <a:lnTo>
                  <a:pt x="1393" y="2290"/>
                </a:lnTo>
                <a:lnTo>
                  <a:pt x="1386" y="2300"/>
                </a:lnTo>
                <a:lnTo>
                  <a:pt x="1378" y="2308"/>
                </a:lnTo>
                <a:lnTo>
                  <a:pt x="1367" y="2313"/>
                </a:lnTo>
                <a:lnTo>
                  <a:pt x="1356" y="2317"/>
                </a:lnTo>
                <a:lnTo>
                  <a:pt x="1344" y="2319"/>
                </a:lnTo>
                <a:lnTo>
                  <a:pt x="1331" y="2319"/>
                </a:lnTo>
                <a:lnTo>
                  <a:pt x="1317" y="2318"/>
                </a:lnTo>
                <a:lnTo>
                  <a:pt x="1304" y="2316"/>
                </a:lnTo>
                <a:lnTo>
                  <a:pt x="1292" y="2314"/>
                </a:lnTo>
                <a:lnTo>
                  <a:pt x="1281" y="2311"/>
                </a:lnTo>
                <a:lnTo>
                  <a:pt x="1271" y="2309"/>
                </a:lnTo>
                <a:lnTo>
                  <a:pt x="1263" y="2306"/>
                </a:lnTo>
                <a:lnTo>
                  <a:pt x="1257" y="2304"/>
                </a:lnTo>
                <a:lnTo>
                  <a:pt x="1230" y="2293"/>
                </a:lnTo>
                <a:lnTo>
                  <a:pt x="1205" y="2280"/>
                </a:lnTo>
                <a:lnTo>
                  <a:pt x="1184" y="2266"/>
                </a:lnTo>
                <a:lnTo>
                  <a:pt x="1164" y="2251"/>
                </a:lnTo>
                <a:lnTo>
                  <a:pt x="1147" y="2235"/>
                </a:lnTo>
                <a:lnTo>
                  <a:pt x="1133" y="2220"/>
                </a:lnTo>
                <a:lnTo>
                  <a:pt x="1120" y="2205"/>
                </a:lnTo>
                <a:lnTo>
                  <a:pt x="1109" y="2190"/>
                </a:lnTo>
                <a:lnTo>
                  <a:pt x="1100" y="2175"/>
                </a:lnTo>
                <a:lnTo>
                  <a:pt x="1093" y="2162"/>
                </a:lnTo>
                <a:lnTo>
                  <a:pt x="1087" y="2150"/>
                </a:lnTo>
                <a:lnTo>
                  <a:pt x="1083" y="2140"/>
                </a:lnTo>
                <a:lnTo>
                  <a:pt x="1079" y="2131"/>
                </a:lnTo>
                <a:lnTo>
                  <a:pt x="1077" y="2125"/>
                </a:lnTo>
                <a:lnTo>
                  <a:pt x="1076" y="2121"/>
                </a:lnTo>
                <a:lnTo>
                  <a:pt x="1076" y="2119"/>
                </a:lnTo>
                <a:lnTo>
                  <a:pt x="1066" y="2101"/>
                </a:lnTo>
                <a:lnTo>
                  <a:pt x="1057" y="2083"/>
                </a:lnTo>
                <a:lnTo>
                  <a:pt x="1049" y="2065"/>
                </a:lnTo>
                <a:lnTo>
                  <a:pt x="1042" y="2047"/>
                </a:lnTo>
                <a:lnTo>
                  <a:pt x="1037" y="2028"/>
                </a:lnTo>
                <a:lnTo>
                  <a:pt x="1032" y="2009"/>
                </a:lnTo>
                <a:lnTo>
                  <a:pt x="1027" y="1988"/>
                </a:lnTo>
                <a:lnTo>
                  <a:pt x="1024" y="1967"/>
                </a:lnTo>
                <a:lnTo>
                  <a:pt x="1022" y="1944"/>
                </a:lnTo>
                <a:lnTo>
                  <a:pt x="1020" y="1920"/>
                </a:lnTo>
                <a:lnTo>
                  <a:pt x="1020" y="1894"/>
                </a:lnTo>
                <a:lnTo>
                  <a:pt x="1020" y="1866"/>
                </a:lnTo>
                <a:lnTo>
                  <a:pt x="1021" y="1836"/>
                </a:lnTo>
                <a:lnTo>
                  <a:pt x="1023" y="1804"/>
                </a:lnTo>
                <a:lnTo>
                  <a:pt x="1026" y="1769"/>
                </a:lnTo>
                <a:lnTo>
                  <a:pt x="1029" y="1732"/>
                </a:lnTo>
                <a:lnTo>
                  <a:pt x="1032" y="1718"/>
                </a:lnTo>
                <a:lnTo>
                  <a:pt x="1034" y="1703"/>
                </a:lnTo>
                <a:lnTo>
                  <a:pt x="1036" y="1688"/>
                </a:lnTo>
                <a:lnTo>
                  <a:pt x="1038" y="1672"/>
                </a:lnTo>
                <a:lnTo>
                  <a:pt x="1039" y="1656"/>
                </a:lnTo>
                <a:lnTo>
                  <a:pt x="1039" y="1641"/>
                </a:lnTo>
                <a:lnTo>
                  <a:pt x="1039" y="1625"/>
                </a:lnTo>
                <a:lnTo>
                  <a:pt x="1039" y="1609"/>
                </a:lnTo>
                <a:lnTo>
                  <a:pt x="1038" y="1593"/>
                </a:lnTo>
                <a:lnTo>
                  <a:pt x="1038" y="1578"/>
                </a:lnTo>
                <a:lnTo>
                  <a:pt x="1037" y="1563"/>
                </a:lnTo>
                <a:lnTo>
                  <a:pt x="1035" y="1547"/>
                </a:lnTo>
                <a:lnTo>
                  <a:pt x="1034" y="1533"/>
                </a:lnTo>
                <a:lnTo>
                  <a:pt x="1032" y="1519"/>
                </a:lnTo>
                <a:lnTo>
                  <a:pt x="1031" y="1505"/>
                </a:lnTo>
                <a:lnTo>
                  <a:pt x="1029" y="1492"/>
                </a:lnTo>
                <a:lnTo>
                  <a:pt x="1026" y="1472"/>
                </a:lnTo>
                <a:lnTo>
                  <a:pt x="1022" y="1454"/>
                </a:lnTo>
                <a:lnTo>
                  <a:pt x="1019" y="1438"/>
                </a:lnTo>
                <a:lnTo>
                  <a:pt x="1014" y="1423"/>
                </a:lnTo>
                <a:lnTo>
                  <a:pt x="1010" y="1411"/>
                </a:lnTo>
                <a:lnTo>
                  <a:pt x="1005" y="1399"/>
                </a:lnTo>
                <a:lnTo>
                  <a:pt x="1000" y="1389"/>
                </a:lnTo>
                <a:lnTo>
                  <a:pt x="995" y="1380"/>
                </a:lnTo>
                <a:lnTo>
                  <a:pt x="990" y="1372"/>
                </a:lnTo>
                <a:lnTo>
                  <a:pt x="984" y="1365"/>
                </a:lnTo>
                <a:lnTo>
                  <a:pt x="978" y="1358"/>
                </a:lnTo>
                <a:lnTo>
                  <a:pt x="972" y="1352"/>
                </a:lnTo>
                <a:lnTo>
                  <a:pt x="965" y="1346"/>
                </a:lnTo>
                <a:lnTo>
                  <a:pt x="959" y="1340"/>
                </a:lnTo>
                <a:lnTo>
                  <a:pt x="952" y="1334"/>
                </a:lnTo>
                <a:lnTo>
                  <a:pt x="945" y="1328"/>
                </a:lnTo>
                <a:lnTo>
                  <a:pt x="925" y="1325"/>
                </a:lnTo>
                <a:lnTo>
                  <a:pt x="906" y="1323"/>
                </a:lnTo>
                <a:lnTo>
                  <a:pt x="888" y="1322"/>
                </a:lnTo>
                <a:lnTo>
                  <a:pt x="871" y="1322"/>
                </a:lnTo>
                <a:lnTo>
                  <a:pt x="854" y="1322"/>
                </a:lnTo>
                <a:lnTo>
                  <a:pt x="838" y="1323"/>
                </a:lnTo>
                <a:lnTo>
                  <a:pt x="824" y="1325"/>
                </a:lnTo>
                <a:lnTo>
                  <a:pt x="810" y="1327"/>
                </a:lnTo>
                <a:lnTo>
                  <a:pt x="796" y="1329"/>
                </a:lnTo>
                <a:lnTo>
                  <a:pt x="783" y="1331"/>
                </a:lnTo>
                <a:lnTo>
                  <a:pt x="771" y="1333"/>
                </a:lnTo>
                <a:lnTo>
                  <a:pt x="759" y="1334"/>
                </a:lnTo>
                <a:lnTo>
                  <a:pt x="748" y="1335"/>
                </a:lnTo>
                <a:lnTo>
                  <a:pt x="738" y="1335"/>
                </a:lnTo>
                <a:lnTo>
                  <a:pt x="728" y="1334"/>
                </a:lnTo>
                <a:lnTo>
                  <a:pt x="718" y="1332"/>
                </a:lnTo>
                <a:lnTo>
                  <a:pt x="696" y="1328"/>
                </a:lnTo>
                <a:lnTo>
                  <a:pt x="675" y="1324"/>
                </a:lnTo>
                <a:lnTo>
                  <a:pt x="655" y="1320"/>
                </a:lnTo>
                <a:lnTo>
                  <a:pt x="635" y="1317"/>
                </a:lnTo>
                <a:lnTo>
                  <a:pt x="616" y="1314"/>
                </a:lnTo>
                <a:lnTo>
                  <a:pt x="598" y="1312"/>
                </a:lnTo>
                <a:lnTo>
                  <a:pt x="580" y="1310"/>
                </a:lnTo>
                <a:lnTo>
                  <a:pt x="563" y="1308"/>
                </a:lnTo>
                <a:lnTo>
                  <a:pt x="546" y="1307"/>
                </a:lnTo>
                <a:lnTo>
                  <a:pt x="531" y="1306"/>
                </a:lnTo>
                <a:lnTo>
                  <a:pt x="515" y="1305"/>
                </a:lnTo>
                <a:lnTo>
                  <a:pt x="501" y="1304"/>
                </a:lnTo>
                <a:lnTo>
                  <a:pt x="487" y="1303"/>
                </a:lnTo>
                <a:lnTo>
                  <a:pt x="474" y="1303"/>
                </a:lnTo>
                <a:lnTo>
                  <a:pt x="461" y="1303"/>
                </a:lnTo>
                <a:lnTo>
                  <a:pt x="449" y="1303"/>
                </a:lnTo>
                <a:lnTo>
                  <a:pt x="437" y="1303"/>
                </a:lnTo>
                <a:lnTo>
                  <a:pt x="415" y="1303"/>
                </a:lnTo>
                <a:lnTo>
                  <a:pt x="392" y="1303"/>
                </a:lnTo>
                <a:lnTo>
                  <a:pt x="380" y="1303"/>
                </a:lnTo>
                <a:lnTo>
                  <a:pt x="369" y="1303"/>
                </a:lnTo>
                <a:lnTo>
                  <a:pt x="358" y="1304"/>
                </a:lnTo>
                <a:lnTo>
                  <a:pt x="348" y="1304"/>
                </a:lnTo>
                <a:lnTo>
                  <a:pt x="338" y="1305"/>
                </a:lnTo>
                <a:lnTo>
                  <a:pt x="328" y="1306"/>
                </a:lnTo>
                <a:lnTo>
                  <a:pt x="320" y="1306"/>
                </a:lnTo>
                <a:lnTo>
                  <a:pt x="312" y="1307"/>
                </a:lnTo>
                <a:lnTo>
                  <a:pt x="305" y="1308"/>
                </a:lnTo>
                <a:lnTo>
                  <a:pt x="298" y="1310"/>
                </a:lnTo>
                <a:lnTo>
                  <a:pt x="293" y="1311"/>
                </a:lnTo>
                <a:lnTo>
                  <a:pt x="286" y="1313"/>
                </a:lnTo>
                <a:lnTo>
                  <a:pt x="278" y="1315"/>
                </a:lnTo>
                <a:lnTo>
                  <a:pt x="270" y="1316"/>
                </a:lnTo>
                <a:lnTo>
                  <a:pt x="261" y="1317"/>
                </a:lnTo>
                <a:lnTo>
                  <a:pt x="253" y="1317"/>
                </a:lnTo>
                <a:lnTo>
                  <a:pt x="244" y="1317"/>
                </a:lnTo>
                <a:lnTo>
                  <a:pt x="235" y="1316"/>
                </a:lnTo>
                <a:lnTo>
                  <a:pt x="227" y="1315"/>
                </a:lnTo>
                <a:lnTo>
                  <a:pt x="218" y="1314"/>
                </a:lnTo>
                <a:lnTo>
                  <a:pt x="209" y="1312"/>
                </a:lnTo>
                <a:lnTo>
                  <a:pt x="201" y="1310"/>
                </a:lnTo>
                <a:lnTo>
                  <a:pt x="194" y="1308"/>
                </a:lnTo>
                <a:lnTo>
                  <a:pt x="186" y="1305"/>
                </a:lnTo>
                <a:lnTo>
                  <a:pt x="179" y="1302"/>
                </a:lnTo>
                <a:lnTo>
                  <a:pt x="172" y="1298"/>
                </a:lnTo>
                <a:lnTo>
                  <a:pt x="167" y="1294"/>
                </a:lnTo>
                <a:lnTo>
                  <a:pt x="152" y="1283"/>
                </a:lnTo>
                <a:lnTo>
                  <a:pt x="148" y="1279"/>
                </a:lnTo>
                <a:lnTo>
                  <a:pt x="143" y="1275"/>
                </a:lnTo>
                <a:lnTo>
                  <a:pt x="139" y="1271"/>
                </a:lnTo>
                <a:lnTo>
                  <a:pt x="135" y="1266"/>
                </a:lnTo>
                <a:lnTo>
                  <a:pt x="130" y="1262"/>
                </a:lnTo>
                <a:lnTo>
                  <a:pt x="126" y="1257"/>
                </a:lnTo>
                <a:lnTo>
                  <a:pt x="123" y="1252"/>
                </a:lnTo>
                <a:lnTo>
                  <a:pt x="119" y="1246"/>
                </a:lnTo>
                <a:lnTo>
                  <a:pt x="115" y="1240"/>
                </a:lnTo>
                <a:lnTo>
                  <a:pt x="112" y="1233"/>
                </a:lnTo>
                <a:lnTo>
                  <a:pt x="109" y="1226"/>
                </a:lnTo>
                <a:lnTo>
                  <a:pt x="106" y="1219"/>
                </a:lnTo>
                <a:lnTo>
                  <a:pt x="103" y="1210"/>
                </a:lnTo>
                <a:lnTo>
                  <a:pt x="100" y="1201"/>
                </a:lnTo>
                <a:lnTo>
                  <a:pt x="96" y="1192"/>
                </a:lnTo>
                <a:lnTo>
                  <a:pt x="92" y="1183"/>
                </a:lnTo>
                <a:lnTo>
                  <a:pt x="88" y="1173"/>
                </a:lnTo>
                <a:lnTo>
                  <a:pt x="84" y="1163"/>
                </a:lnTo>
                <a:lnTo>
                  <a:pt x="80" y="1152"/>
                </a:lnTo>
                <a:lnTo>
                  <a:pt x="77" y="1142"/>
                </a:lnTo>
                <a:lnTo>
                  <a:pt x="75" y="1131"/>
                </a:lnTo>
                <a:lnTo>
                  <a:pt x="73" y="1121"/>
                </a:lnTo>
                <a:lnTo>
                  <a:pt x="72" y="1110"/>
                </a:lnTo>
                <a:lnTo>
                  <a:pt x="73" y="1099"/>
                </a:lnTo>
                <a:lnTo>
                  <a:pt x="75" y="1088"/>
                </a:lnTo>
                <a:lnTo>
                  <a:pt x="78" y="1077"/>
                </a:lnTo>
                <a:lnTo>
                  <a:pt x="83" y="1067"/>
                </a:lnTo>
                <a:lnTo>
                  <a:pt x="90" y="1056"/>
                </a:lnTo>
                <a:lnTo>
                  <a:pt x="99" y="1046"/>
                </a:lnTo>
                <a:lnTo>
                  <a:pt x="109" y="1037"/>
                </a:lnTo>
                <a:lnTo>
                  <a:pt x="117" y="1029"/>
                </a:lnTo>
                <a:lnTo>
                  <a:pt x="124" y="1022"/>
                </a:lnTo>
                <a:lnTo>
                  <a:pt x="130" y="1017"/>
                </a:lnTo>
                <a:lnTo>
                  <a:pt x="134" y="1013"/>
                </a:lnTo>
                <a:lnTo>
                  <a:pt x="138" y="1010"/>
                </a:lnTo>
                <a:lnTo>
                  <a:pt x="141" y="1008"/>
                </a:lnTo>
                <a:lnTo>
                  <a:pt x="143" y="1007"/>
                </a:lnTo>
                <a:lnTo>
                  <a:pt x="145" y="1006"/>
                </a:lnTo>
                <a:lnTo>
                  <a:pt x="146" y="1006"/>
                </a:lnTo>
                <a:lnTo>
                  <a:pt x="146" y="1007"/>
                </a:lnTo>
                <a:lnTo>
                  <a:pt x="146" y="1008"/>
                </a:lnTo>
                <a:lnTo>
                  <a:pt x="130" y="1001"/>
                </a:lnTo>
                <a:lnTo>
                  <a:pt x="114" y="995"/>
                </a:lnTo>
                <a:lnTo>
                  <a:pt x="100" y="989"/>
                </a:lnTo>
                <a:lnTo>
                  <a:pt x="86" y="983"/>
                </a:lnTo>
                <a:lnTo>
                  <a:pt x="73" y="977"/>
                </a:lnTo>
                <a:lnTo>
                  <a:pt x="62" y="971"/>
                </a:lnTo>
                <a:lnTo>
                  <a:pt x="51" y="964"/>
                </a:lnTo>
                <a:lnTo>
                  <a:pt x="41" y="958"/>
                </a:lnTo>
                <a:lnTo>
                  <a:pt x="32" y="951"/>
                </a:lnTo>
                <a:lnTo>
                  <a:pt x="25" y="943"/>
                </a:lnTo>
                <a:lnTo>
                  <a:pt x="18" y="935"/>
                </a:lnTo>
                <a:lnTo>
                  <a:pt x="12" y="927"/>
                </a:lnTo>
                <a:lnTo>
                  <a:pt x="8" y="917"/>
                </a:lnTo>
                <a:lnTo>
                  <a:pt x="5" y="906"/>
                </a:lnTo>
                <a:lnTo>
                  <a:pt x="3" y="895"/>
                </a:lnTo>
                <a:lnTo>
                  <a:pt x="3" y="882"/>
                </a:lnTo>
                <a:lnTo>
                  <a:pt x="2" y="869"/>
                </a:lnTo>
                <a:lnTo>
                  <a:pt x="1" y="842"/>
                </a:lnTo>
                <a:lnTo>
                  <a:pt x="0" y="829"/>
                </a:lnTo>
                <a:lnTo>
                  <a:pt x="0" y="816"/>
                </a:lnTo>
                <a:lnTo>
                  <a:pt x="0" y="803"/>
                </a:lnTo>
                <a:lnTo>
                  <a:pt x="1" y="791"/>
                </a:lnTo>
                <a:lnTo>
                  <a:pt x="2" y="779"/>
                </a:lnTo>
                <a:lnTo>
                  <a:pt x="4" y="767"/>
                </a:lnTo>
                <a:lnTo>
                  <a:pt x="8" y="756"/>
                </a:lnTo>
                <a:lnTo>
                  <a:pt x="12" y="745"/>
                </a:lnTo>
                <a:lnTo>
                  <a:pt x="18" y="735"/>
                </a:lnTo>
                <a:lnTo>
                  <a:pt x="26" y="726"/>
                </a:lnTo>
                <a:lnTo>
                  <a:pt x="36" y="717"/>
                </a:lnTo>
                <a:lnTo>
                  <a:pt x="48" y="709"/>
                </a:lnTo>
                <a:lnTo>
                  <a:pt x="62" y="701"/>
                </a:lnTo>
                <a:lnTo>
                  <a:pt x="75" y="694"/>
                </a:lnTo>
                <a:lnTo>
                  <a:pt x="87" y="689"/>
                </a:lnTo>
                <a:lnTo>
                  <a:pt x="97" y="684"/>
                </a:lnTo>
                <a:lnTo>
                  <a:pt x="107" y="679"/>
                </a:lnTo>
                <a:lnTo>
                  <a:pt x="115" y="676"/>
                </a:lnTo>
                <a:lnTo>
                  <a:pt x="122" y="673"/>
                </a:lnTo>
                <a:lnTo>
                  <a:pt x="128" y="670"/>
                </a:lnTo>
                <a:lnTo>
                  <a:pt x="133" y="668"/>
                </a:lnTo>
                <a:lnTo>
                  <a:pt x="138" y="666"/>
                </a:lnTo>
                <a:lnTo>
                  <a:pt x="142" y="664"/>
                </a:lnTo>
                <a:lnTo>
                  <a:pt x="145" y="662"/>
                </a:lnTo>
                <a:lnTo>
                  <a:pt x="149" y="660"/>
                </a:lnTo>
                <a:lnTo>
                  <a:pt x="151" y="658"/>
                </a:lnTo>
                <a:lnTo>
                  <a:pt x="154" y="656"/>
                </a:lnTo>
                <a:lnTo>
                  <a:pt x="156" y="653"/>
                </a:lnTo>
                <a:lnTo>
                  <a:pt x="158" y="650"/>
                </a:lnTo>
                <a:lnTo>
                  <a:pt x="150" y="645"/>
                </a:lnTo>
                <a:lnTo>
                  <a:pt x="142" y="640"/>
                </a:lnTo>
                <a:lnTo>
                  <a:pt x="135" y="634"/>
                </a:lnTo>
                <a:lnTo>
                  <a:pt x="128" y="628"/>
                </a:lnTo>
                <a:lnTo>
                  <a:pt x="123" y="623"/>
                </a:lnTo>
                <a:lnTo>
                  <a:pt x="117" y="617"/>
                </a:lnTo>
                <a:lnTo>
                  <a:pt x="113" y="611"/>
                </a:lnTo>
                <a:lnTo>
                  <a:pt x="109" y="604"/>
                </a:lnTo>
                <a:lnTo>
                  <a:pt x="106" y="596"/>
                </a:lnTo>
                <a:lnTo>
                  <a:pt x="103" y="589"/>
                </a:lnTo>
                <a:lnTo>
                  <a:pt x="101" y="581"/>
                </a:lnTo>
                <a:lnTo>
                  <a:pt x="100" y="572"/>
                </a:lnTo>
                <a:lnTo>
                  <a:pt x="100" y="562"/>
                </a:lnTo>
                <a:lnTo>
                  <a:pt x="100" y="552"/>
                </a:lnTo>
                <a:lnTo>
                  <a:pt x="101" y="541"/>
                </a:lnTo>
                <a:lnTo>
                  <a:pt x="103" y="528"/>
                </a:lnTo>
                <a:lnTo>
                  <a:pt x="105" y="517"/>
                </a:lnTo>
                <a:lnTo>
                  <a:pt x="106" y="506"/>
                </a:lnTo>
                <a:lnTo>
                  <a:pt x="107" y="496"/>
                </a:lnTo>
                <a:lnTo>
                  <a:pt x="108" y="486"/>
                </a:lnTo>
                <a:lnTo>
                  <a:pt x="109" y="477"/>
                </a:lnTo>
                <a:lnTo>
                  <a:pt x="110" y="469"/>
                </a:lnTo>
                <a:lnTo>
                  <a:pt x="111" y="461"/>
                </a:lnTo>
                <a:lnTo>
                  <a:pt x="113" y="454"/>
                </a:lnTo>
                <a:lnTo>
                  <a:pt x="114" y="447"/>
                </a:lnTo>
                <a:lnTo>
                  <a:pt x="117" y="441"/>
                </a:lnTo>
                <a:lnTo>
                  <a:pt x="120" y="435"/>
                </a:lnTo>
                <a:lnTo>
                  <a:pt x="124" y="429"/>
                </a:lnTo>
                <a:lnTo>
                  <a:pt x="129" y="424"/>
                </a:lnTo>
                <a:lnTo>
                  <a:pt x="135" y="419"/>
                </a:lnTo>
                <a:lnTo>
                  <a:pt x="142" y="415"/>
                </a:lnTo>
                <a:lnTo>
                  <a:pt x="150" y="411"/>
                </a:lnTo>
                <a:lnTo>
                  <a:pt x="159" y="407"/>
                </a:lnTo>
                <a:lnTo>
                  <a:pt x="169" y="402"/>
                </a:lnTo>
                <a:lnTo>
                  <a:pt x="179" y="397"/>
                </a:lnTo>
                <a:lnTo>
                  <a:pt x="189" y="393"/>
                </a:lnTo>
                <a:lnTo>
                  <a:pt x="210" y="383"/>
                </a:lnTo>
                <a:lnTo>
                  <a:pt x="220" y="378"/>
                </a:lnTo>
                <a:lnTo>
                  <a:pt x="231" y="374"/>
                </a:lnTo>
                <a:lnTo>
                  <a:pt x="241" y="370"/>
                </a:lnTo>
                <a:lnTo>
                  <a:pt x="252" y="366"/>
                </a:lnTo>
                <a:lnTo>
                  <a:pt x="263" y="363"/>
                </a:lnTo>
                <a:lnTo>
                  <a:pt x="274" y="360"/>
                </a:lnTo>
                <a:lnTo>
                  <a:pt x="285" y="358"/>
                </a:lnTo>
                <a:lnTo>
                  <a:pt x="296" y="356"/>
                </a:lnTo>
                <a:lnTo>
                  <a:pt x="307" y="356"/>
                </a:lnTo>
                <a:lnTo>
                  <a:pt x="318" y="356"/>
                </a:lnTo>
                <a:lnTo>
                  <a:pt x="314" y="352"/>
                </a:lnTo>
                <a:lnTo>
                  <a:pt x="308" y="348"/>
                </a:lnTo>
                <a:lnTo>
                  <a:pt x="301" y="345"/>
                </a:lnTo>
                <a:lnTo>
                  <a:pt x="294" y="340"/>
                </a:lnTo>
                <a:lnTo>
                  <a:pt x="287" y="336"/>
                </a:lnTo>
                <a:lnTo>
                  <a:pt x="280" y="330"/>
                </a:lnTo>
                <a:lnTo>
                  <a:pt x="273" y="324"/>
                </a:lnTo>
                <a:lnTo>
                  <a:pt x="267" y="317"/>
                </a:lnTo>
                <a:lnTo>
                  <a:pt x="261" y="308"/>
                </a:lnTo>
                <a:lnTo>
                  <a:pt x="257" y="297"/>
                </a:lnTo>
                <a:lnTo>
                  <a:pt x="254" y="285"/>
                </a:lnTo>
                <a:lnTo>
                  <a:pt x="253" y="271"/>
                </a:lnTo>
                <a:lnTo>
                  <a:pt x="254" y="255"/>
                </a:lnTo>
                <a:lnTo>
                  <a:pt x="257" y="237"/>
                </a:lnTo>
                <a:lnTo>
                  <a:pt x="263" y="216"/>
                </a:lnTo>
                <a:lnTo>
                  <a:pt x="272" y="192"/>
                </a:lnTo>
                <a:lnTo>
                  <a:pt x="279" y="176"/>
                </a:lnTo>
                <a:lnTo>
                  <a:pt x="288" y="161"/>
                </a:lnTo>
                <a:lnTo>
                  <a:pt x="298" y="148"/>
                </a:lnTo>
                <a:lnTo>
                  <a:pt x="309" y="136"/>
                </a:lnTo>
                <a:lnTo>
                  <a:pt x="321" y="125"/>
                </a:lnTo>
                <a:lnTo>
                  <a:pt x="333" y="116"/>
                </a:lnTo>
                <a:lnTo>
                  <a:pt x="346" y="107"/>
                </a:lnTo>
                <a:lnTo>
                  <a:pt x="359" y="100"/>
                </a:lnTo>
                <a:lnTo>
                  <a:pt x="372" y="93"/>
                </a:lnTo>
                <a:lnTo>
                  <a:pt x="385" y="88"/>
                </a:lnTo>
                <a:lnTo>
                  <a:pt x="397" y="83"/>
                </a:lnTo>
                <a:lnTo>
                  <a:pt x="408" y="80"/>
                </a:lnTo>
                <a:lnTo>
                  <a:pt x="418" y="77"/>
                </a:lnTo>
                <a:lnTo>
                  <a:pt x="427" y="75"/>
                </a:lnTo>
                <a:lnTo>
                  <a:pt x="435" y="74"/>
                </a:lnTo>
                <a:lnTo>
                  <a:pt x="440" y="74"/>
                </a:lnTo>
                <a:lnTo>
                  <a:pt x="452" y="73"/>
                </a:lnTo>
                <a:lnTo>
                  <a:pt x="465" y="73"/>
                </a:lnTo>
                <a:lnTo>
                  <a:pt x="479" y="72"/>
                </a:lnTo>
                <a:lnTo>
                  <a:pt x="493" y="71"/>
                </a:lnTo>
                <a:lnTo>
                  <a:pt x="508" y="71"/>
                </a:lnTo>
                <a:lnTo>
                  <a:pt x="522" y="70"/>
                </a:lnTo>
                <a:lnTo>
                  <a:pt x="537" y="70"/>
                </a:lnTo>
                <a:lnTo>
                  <a:pt x="552" y="70"/>
                </a:lnTo>
                <a:lnTo>
                  <a:pt x="566" y="69"/>
                </a:lnTo>
                <a:lnTo>
                  <a:pt x="580" y="69"/>
                </a:lnTo>
                <a:lnTo>
                  <a:pt x="594" y="69"/>
                </a:lnTo>
                <a:lnTo>
                  <a:pt x="607" y="68"/>
                </a:lnTo>
                <a:lnTo>
                  <a:pt x="619" y="68"/>
                </a:lnTo>
                <a:lnTo>
                  <a:pt x="631" y="67"/>
                </a:lnTo>
                <a:lnTo>
                  <a:pt x="641" y="66"/>
                </a:lnTo>
                <a:lnTo>
                  <a:pt x="651" y="65"/>
                </a:lnTo>
                <a:lnTo>
                  <a:pt x="663" y="65"/>
                </a:lnTo>
                <a:lnTo>
                  <a:pt x="675" y="63"/>
                </a:lnTo>
                <a:lnTo>
                  <a:pt x="688" y="62"/>
                </a:lnTo>
                <a:lnTo>
                  <a:pt x="701" y="60"/>
                </a:lnTo>
                <a:lnTo>
                  <a:pt x="728" y="56"/>
                </a:lnTo>
                <a:lnTo>
                  <a:pt x="741" y="54"/>
                </a:lnTo>
                <a:lnTo>
                  <a:pt x="754" y="52"/>
                </a:lnTo>
                <a:lnTo>
                  <a:pt x="767" y="49"/>
                </a:lnTo>
                <a:lnTo>
                  <a:pt x="779" y="47"/>
                </a:lnTo>
                <a:lnTo>
                  <a:pt x="791" y="44"/>
                </a:lnTo>
                <a:lnTo>
                  <a:pt x="802" y="42"/>
                </a:lnTo>
                <a:lnTo>
                  <a:pt x="812" y="39"/>
                </a:lnTo>
                <a:lnTo>
                  <a:pt x="821" y="37"/>
                </a:lnTo>
                <a:lnTo>
                  <a:pt x="829" y="34"/>
                </a:lnTo>
                <a:lnTo>
                  <a:pt x="836" y="32"/>
                </a:lnTo>
                <a:lnTo>
                  <a:pt x="858" y="23"/>
                </a:lnTo>
                <a:lnTo>
                  <a:pt x="884" y="16"/>
                </a:lnTo>
                <a:lnTo>
                  <a:pt x="912" y="10"/>
                </a:lnTo>
                <a:lnTo>
                  <a:pt x="943" y="6"/>
                </a:lnTo>
                <a:lnTo>
                  <a:pt x="975" y="3"/>
                </a:lnTo>
                <a:lnTo>
                  <a:pt x="1009" y="1"/>
                </a:lnTo>
                <a:lnTo>
                  <a:pt x="1044" y="0"/>
                </a:lnTo>
                <a:lnTo>
                  <a:pt x="1080" y="1"/>
                </a:lnTo>
                <a:lnTo>
                  <a:pt x="1116" y="2"/>
                </a:lnTo>
                <a:lnTo>
                  <a:pt x="1152" y="5"/>
                </a:lnTo>
                <a:lnTo>
                  <a:pt x="1186" y="8"/>
                </a:lnTo>
                <a:lnTo>
                  <a:pt x="1220" y="12"/>
                </a:lnTo>
                <a:lnTo>
                  <a:pt x="1253" y="17"/>
                </a:lnTo>
                <a:lnTo>
                  <a:pt x="1283" y="23"/>
                </a:lnTo>
                <a:lnTo>
                  <a:pt x="1311" y="29"/>
                </a:lnTo>
                <a:lnTo>
                  <a:pt x="1337" y="36"/>
                </a:lnTo>
                <a:lnTo>
                  <a:pt x="1354" y="42"/>
                </a:lnTo>
                <a:lnTo>
                  <a:pt x="1370" y="46"/>
                </a:lnTo>
                <a:lnTo>
                  <a:pt x="1386" y="48"/>
                </a:lnTo>
                <a:lnTo>
                  <a:pt x="1402" y="50"/>
                </a:lnTo>
                <a:lnTo>
                  <a:pt x="1417" y="50"/>
                </a:lnTo>
                <a:lnTo>
                  <a:pt x="1432" y="50"/>
                </a:lnTo>
                <a:lnTo>
                  <a:pt x="1447" y="48"/>
                </a:lnTo>
                <a:lnTo>
                  <a:pt x="1461" y="47"/>
                </a:lnTo>
                <a:lnTo>
                  <a:pt x="1474" y="44"/>
                </a:lnTo>
                <a:lnTo>
                  <a:pt x="1488" y="42"/>
                </a:lnTo>
                <a:lnTo>
                  <a:pt x="1500" y="40"/>
                </a:lnTo>
                <a:lnTo>
                  <a:pt x="1513" y="37"/>
                </a:lnTo>
                <a:lnTo>
                  <a:pt x="1525" y="35"/>
                </a:lnTo>
                <a:lnTo>
                  <a:pt x="1537" y="33"/>
                </a:lnTo>
                <a:lnTo>
                  <a:pt x="1548" y="32"/>
                </a:lnTo>
                <a:lnTo>
                  <a:pt x="1560" y="32"/>
                </a:lnTo>
                <a:lnTo>
                  <a:pt x="1576" y="30"/>
                </a:lnTo>
                <a:lnTo>
                  <a:pt x="1594" y="29"/>
                </a:lnTo>
                <a:lnTo>
                  <a:pt x="1612" y="28"/>
                </a:lnTo>
                <a:lnTo>
                  <a:pt x="1631" y="27"/>
                </a:lnTo>
                <a:lnTo>
                  <a:pt x="1649" y="26"/>
                </a:lnTo>
                <a:lnTo>
                  <a:pt x="1668" y="26"/>
                </a:lnTo>
                <a:lnTo>
                  <a:pt x="1687" y="25"/>
                </a:lnTo>
                <a:lnTo>
                  <a:pt x="1706" y="25"/>
                </a:lnTo>
                <a:lnTo>
                  <a:pt x="1724" y="24"/>
                </a:lnTo>
                <a:lnTo>
                  <a:pt x="1741" y="24"/>
                </a:lnTo>
                <a:lnTo>
                  <a:pt x="1756" y="24"/>
                </a:lnTo>
                <a:lnTo>
                  <a:pt x="1770" y="24"/>
                </a:lnTo>
                <a:lnTo>
                  <a:pt x="1783" y="24"/>
                </a:lnTo>
                <a:lnTo>
                  <a:pt x="1802" y="24"/>
                </a:lnTo>
                <a:lnTo>
                  <a:pt x="1808" y="24"/>
                </a:lnTo>
                <a:lnTo>
                  <a:pt x="1808" y="873"/>
                </a:lnTo>
                <a:lnTo>
                  <a:pt x="1794" y="878"/>
                </a:lnTo>
                <a:lnTo>
                  <a:pt x="1781" y="883"/>
                </a:lnTo>
                <a:lnTo>
                  <a:pt x="1768" y="890"/>
                </a:lnTo>
                <a:lnTo>
                  <a:pt x="1756" y="899"/>
                </a:lnTo>
                <a:lnTo>
                  <a:pt x="1745" y="909"/>
                </a:lnTo>
                <a:lnTo>
                  <a:pt x="1734" y="920"/>
                </a:lnTo>
                <a:lnTo>
                  <a:pt x="1724" y="932"/>
                </a:lnTo>
                <a:lnTo>
                  <a:pt x="1715" y="946"/>
                </a:lnTo>
                <a:lnTo>
                  <a:pt x="1706" y="960"/>
                </a:lnTo>
                <a:lnTo>
                  <a:pt x="1697" y="974"/>
                </a:lnTo>
                <a:lnTo>
                  <a:pt x="1689" y="990"/>
                </a:lnTo>
                <a:lnTo>
                  <a:pt x="1682" y="1006"/>
                </a:lnTo>
                <a:lnTo>
                  <a:pt x="1675" y="1022"/>
                </a:lnTo>
                <a:lnTo>
                  <a:pt x="1668" y="1038"/>
                </a:lnTo>
                <a:lnTo>
                  <a:pt x="1662" y="1055"/>
                </a:lnTo>
                <a:lnTo>
                  <a:pt x="1656" y="1071"/>
                </a:lnTo>
                <a:lnTo>
                  <a:pt x="1652" y="1083"/>
                </a:lnTo>
                <a:lnTo>
                  <a:pt x="1646" y="1096"/>
                </a:lnTo>
                <a:lnTo>
                  <a:pt x="1640" y="1109"/>
                </a:lnTo>
                <a:lnTo>
                  <a:pt x="1633" y="1122"/>
                </a:lnTo>
                <a:lnTo>
                  <a:pt x="1624" y="1136"/>
                </a:lnTo>
                <a:lnTo>
                  <a:pt x="1615" y="1150"/>
                </a:lnTo>
                <a:lnTo>
                  <a:pt x="1605" y="1165"/>
                </a:lnTo>
                <a:lnTo>
                  <a:pt x="1594" y="1181"/>
                </a:lnTo>
                <a:lnTo>
                  <a:pt x="1583" y="1197"/>
                </a:lnTo>
                <a:lnTo>
                  <a:pt x="1571" y="1214"/>
                </a:lnTo>
                <a:lnTo>
                  <a:pt x="1558" y="1231"/>
                </a:lnTo>
                <a:lnTo>
                  <a:pt x="1545" y="1249"/>
                </a:lnTo>
                <a:lnTo>
                  <a:pt x="1532" y="1268"/>
                </a:lnTo>
                <a:lnTo>
                  <a:pt x="1518" y="1287"/>
                </a:lnTo>
                <a:lnTo>
                  <a:pt x="1503" y="1307"/>
                </a:lnTo>
                <a:lnTo>
                  <a:pt x="1488" y="1328"/>
                </a:lnTo>
              </a:path>
            </a:pathLst>
          </a:custGeom>
          <a:noFill/>
          <a:ln w="12600">
            <a:solidFill>
              <a:srgbClr val="000000"/>
            </a:solidFill>
            <a:round/>
          </a:ln>
        </p:spPr>
        <p:style>
          <a:lnRef idx="0"/>
          <a:fillRef idx="0"/>
          <a:effectRef idx="0"/>
          <a:fontRef idx="minor"/>
        </p:style>
      </p:sp>
      <p:sp>
        <p:nvSpPr>
          <p:cNvPr id="2643" name="CustomShape 6"/>
          <p:cNvSpPr/>
          <p:nvPr/>
        </p:nvSpPr>
        <p:spPr>
          <a:xfrm>
            <a:off x="6437160" y="2922480"/>
            <a:ext cx="590040" cy="61560"/>
          </a:xfrm>
          <a:custGeom>
            <a:avLst/>
            <a:gdLst/>
            <a:ahLst/>
            <a:rect l="l" t="t" r="r" b="b"/>
            <a:pathLst>
              <a:path w="372" h="39">
                <a:moveTo>
                  <a:pt x="0" y="38"/>
                </a:moveTo>
                <a:lnTo>
                  <a:pt x="8" y="38"/>
                </a:lnTo>
                <a:lnTo>
                  <a:pt x="18" y="37"/>
                </a:lnTo>
                <a:lnTo>
                  <a:pt x="30" y="36"/>
                </a:lnTo>
                <a:lnTo>
                  <a:pt x="42" y="35"/>
                </a:lnTo>
                <a:lnTo>
                  <a:pt x="56" y="33"/>
                </a:lnTo>
                <a:lnTo>
                  <a:pt x="70" y="32"/>
                </a:lnTo>
                <a:lnTo>
                  <a:pt x="85" y="30"/>
                </a:lnTo>
                <a:lnTo>
                  <a:pt x="101" y="28"/>
                </a:lnTo>
                <a:lnTo>
                  <a:pt x="116" y="27"/>
                </a:lnTo>
                <a:lnTo>
                  <a:pt x="131" y="26"/>
                </a:lnTo>
                <a:lnTo>
                  <a:pt x="145" y="25"/>
                </a:lnTo>
                <a:lnTo>
                  <a:pt x="158" y="24"/>
                </a:lnTo>
                <a:lnTo>
                  <a:pt x="170" y="23"/>
                </a:lnTo>
                <a:lnTo>
                  <a:pt x="181" y="23"/>
                </a:lnTo>
                <a:lnTo>
                  <a:pt x="191" y="24"/>
                </a:lnTo>
                <a:lnTo>
                  <a:pt x="198" y="25"/>
                </a:lnTo>
                <a:lnTo>
                  <a:pt x="205" y="27"/>
                </a:lnTo>
                <a:lnTo>
                  <a:pt x="214" y="28"/>
                </a:lnTo>
                <a:lnTo>
                  <a:pt x="223" y="29"/>
                </a:lnTo>
                <a:lnTo>
                  <a:pt x="234" y="30"/>
                </a:lnTo>
                <a:lnTo>
                  <a:pt x="246" y="31"/>
                </a:lnTo>
                <a:lnTo>
                  <a:pt x="259" y="31"/>
                </a:lnTo>
                <a:lnTo>
                  <a:pt x="271" y="31"/>
                </a:lnTo>
                <a:lnTo>
                  <a:pt x="284" y="30"/>
                </a:lnTo>
                <a:lnTo>
                  <a:pt x="297" y="29"/>
                </a:lnTo>
                <a:lnTo>
                  <a:pt x="310" y="27"/>
                </a:lnTo>
                <a:lnTo>
                  <a:pt x="322" y="25"/>
                </a:lnTo>
                <a:lnTo>
                  <a:pt x="334" y="21"/>
                </a:lnTo>
                <a:lnTo>
                  <a:pt x="345" y="17"/>
                </a:lnTo>
                <a:lnTo>
                  <a:pt x="355" y="12"/>
                </a:lnTo>
                <a:lnTo>
                  <a:pt x="363" y="7"/>
                </a:lnTo>
                <a:lnTo>
                  <a:pt x="371" y="0"/>
                </a:lnTo>
              </a:path>
            </a:pathLst>
          </a:custGeom>
          <a:noFill/>
          <a:ln w="12600">
            <a:solidFill>
              <a:srgbClr val="000000"/>
            </a:solidFill>
            <a:round/>
          </a:ln>
        </p:spPr>
        <p:style>
          <a:lnRef idx="0"/>
          <a:fillRef idx="0"/>
          <a:effectRef idx="0"/>
          <a:fontRef idx="minor"/>
        </p:style>
      </p:sp>
      <p:sp>
        <p:nvSpPr>
          <p:cNvPr id="2644" name="CustomShape 7"/>
          <p:cNvSpPr/>
          <p:nvPr/>
        </p:nvSpPr>
        <p:spPr>
          <a:xfrm>
            <a:off x="6183360" y="3343320"/>
            <a:ext cx="769680" cy="107640"/>
          </a:xfrm>
          <a:custGeom>
            <a:avLst/>
            <a:gdLst/>
            <a:ahLst/>
            <a:rect l="l" t="t" r="r" b="b"/>
            <a:pathLst>
              <a:path w="485" h="68">
                <a:moveTo>
                  <a:pt x="0" y="67"/>
                </a:moveTo>
                <a:lnTo>
                  <a:pt x="15" y="64"/>
                </a:lnTo>
                <a:lnTo>
                  <a:pt x="32" y="61"/>
                </a:lnTo>
                <a:lnTo>
                  <a:pt x="51" y="59"/>
                </a:lnTo>
                <a:lnTo>
                  <a:pt x="71" y="56"/>
                </a:lnTo>
                <a:lnTo>
                  <a:pt x="92" y="54"/>
                </a:lnTo>
                <a:lnTo>
                  <a:pt x="114" y="51"/>
                </a:lnTo>
                <a:lnTo>
                  <a:pt x="137" y="49"/>
                </a:lnTo>
                <a:lnTo>
                  <a:pt x="160" y="48"/>
                </a:lnTo>
                <a:lnTo>
                  <a:pt x="182" y="46"/>
                </a:lnTo>
                <a:lnTo>
                  <a:pt x="204" y="45"/>
                </a:lnTo>
                <a:lnTo>
                  <a:pt x="225" y="44"/>
                </a:lnTo>
                <a:lnTo>
                  <a:pt x="245" y="44"/>
                </a:lnTo>
                <a:lnTo>
                  <a:pt x="263" y="44"/>
                </a:lnTo>
                <a:lnTo>
                  <a:pt x="279" y="44"/>
                </a:lnTo>
                <a:lnTo>
                  <a:pt x="292" y="45"/>
                </a:lnTo>
                <a:lnTo>
                  <a:pt x="303" y="47"/>
                </a:lnTo>
                <a:lnTo>
                  <a:pt x="319" y="48"/>
                </a:lnTo>
                <a:lnTo>
                  <a:pt x="334" y="48"/>
                </a:lnTo>
                <a:lnTo>
                  <a:pt x="348" y="47"/>
                </a:lnTo>
                <a:lnTo>
                  <a:pt x="362" y="45"/>
                </a:lnTo>
                <a:lnTo>
                  <a:pt x="375" y="42"/>
                </a:lnTo>
                <a:lnTo>
                  <a:pt x="387" y="38"/>
                </a:lnTo>
                <a:lnTo>
                  <a:pt x="400" y="34"/>
                </a:lnTo>
                <a:lnTo>
                  <a:pt x="411" y="30"/>
                </a:lnTo>
                <a:lnTo>
                  <a:pt x="422" y="25"/>
                </a:lnTo>
                <a:lnTo>
                  <a:pt x="433" y="20"/>
                </a:lnTo>
                <a:lnTo>
                  <a:pt x="442" y="15"/>
                </a:lnTo>
                <a:lnTo>
                  <a:pt x="452" y="11"/>
                </a:lnTo>
                <a:lnTo>
                  <a:pt x="461" y="7"/>
                </a:lnTo>
                <a:lnTo>
                  <a:pt x="469" y="4"/>
                </a:lnTo>
                <a:lnTo>
                  <a:pt x="477" y="2"/>
                </a:lnTo>
                <a:lnTo>
                  <a:pt x="484" y="0"/>
                </a:lnTo>
              </a:path>
            </a:pathLst>
          </a:custGeom>
          <a:noFill/>
          <a:ln w="12600">
            <a:solidFill>
              <a:srgbClr val="000000"/>
            </a:solidFill>
            <a:round/>
          </a:ln>
        </p:spPr>
        <p:style>
          <a:lnRef idx="0"/>
          <a:fillRef idx="0"/>
          <a:effectRef idx="0"/>
          <a:fontRef idx="minor"/>
        </p:style>
      </p:sp>
      <p:sp>
        <p:nvSpPr>
          <p:cNvPr id="2645" name="CustomShape 8"/>
          <p:cNvSpPr/>
          <p:nvPr/>
        </p:nvSpPr>
        <p:spPr>
          <a:xfrm>
            <a:off x="6164280" y="3917880"/>
            <a:ext cx="748800" cy="101160"/>
          </a:xfrm>
          <a:custGeom>
            <a:avLst/>
            <a:gdLst/>
            <a:ahLst/>
            <a:rect l="l" t="t" r="r" b="b"/>
            <a:pathLst>
              <a:path w="472" h="64">
                <a:moveTo>
                  <a:pt x="0" y="63"/>
                </a:moveTo>
                <a:lnTo>
                  <a:pt x="17" y="59"/>
                </a:lnTo>
                <a:lnTo>
                  <a:pt x="33" y="55"/>
                </a:lnTo>
                <a:lnTo>
                  <a:pt x="49" y="51"/>
                </a:lnTo>
                <a:lnTo>
                  <a:pt x="64" y="47"/>
                </a:lnTo>
                <a:lnTo>
                  <a:pt x="79" y="43"/>
                </a:lnTo>
                <a:lnTo>
                  <a:pt x="94" y="39"/>
                </a:lnTo>
                <a:lnTo>
                  <a:pt x="108" y="36"/>
                </a:lnTo>
                <a:lnTo>
                  <a:pt x="122" y="32"/>
                </a:lnTo>
                <a:lnTo>
                  <a:pt x="136" y="29"/>
                </a:lnTo>
                <a:lnTo>
                  <a:pt x="150" y="26"/>
                </a:lnTo>
                <a:lnTo>
                  <a:pt x="164" y="24"/>
                </a:lnTo>
                <a:lnTo>
                  <a:pt x="178" y="21"/>
                </a:lnTo>
                <a:lnTo>
                  <a:pt x="192" y="19"/>
                </a:lnTo>
                <a:lnTo>
                  <a:pt x="206" y="18"/>
                </a:lnTo>
                <a:lnTo>
                  <a:pt x="220" y="17"/>
                </a:lnTo>
                <a:lnTo>
                  <a:pt x="235" y="17"/>
                </a:lnTo>
                <a:lnTo>
                  <a:pt x="246" y="17"/>
                </a:lnTo>
                <a:lnTo>
                  <a:pt x="256" y="17"/>
                </a:lnTo>
                <a:lnTo>
                  <a:pt x="265" y="17"/>
                </a:lnTo>
                <a:lnTo>
                  <a:pt x="275" y="16"/>
                </a:lnTo>
                <a:lnTo>
                  <a:pt x="285" y="16"/>
                </a:lnTo>
                <a:lnTo>
                  <a:pt x="294" y="15"/>
                </a:lnTo>
                <a:lnTo>
                  <a:pt x="303" y="14"/>
                </a:lnTo>
                <a:lnTo>
                  <a:pt x="312" y="14"/>
                </a:lnTo>
                <a:lnTo>
                  <a:pt x="320" y="13"/>
                </a:lnTo>
                <a:lnTo>
                  <a:pt x="328" y="12"/>
                </a:lnTo>
                <a:lnTo>
                  <a:pt x="335" y="11"/>
                </a:lnTo>
                <a:lnTo>
                  <a:pt x="342" y="10"/>
                </a:lnTo>
                <a:lnTo>
                  <a:pt x="349" y="9"/>
                </a:lnTo>
                <a:lnTo>
                  <a:pt x="355" y="7"/>
                </a:lnTo>
                <a:lnTo>
                  <a:pt x="361" y="6"/>
                </a:lnTo>
                <a:lnTo>
                  <a:pt x="366" y="4"/>
                </a:lnTo>
                <a:lnTo>
                  <a:pt x="371" y="3"/>
                </a:lnTo>
                <a:lnTo>
                  <a:pt x="376" y="2"/>
                </a:lnTo>
                <a:lnTo>
                  <a:pt x="383" y="1"/>
                </a:lnTo>
                <a:lnTo>
                  <a:pt x="389" y="0"/>
                </a:lnTo>
                <a:lnTo>
                  <a:pt x="396" y="0"/>
                </a:lnTo>
                <a:lnTo>
                  <a:pt x="403" y="0"/>
                </a:lnTo>
                <a:lnTo>
                  <a:pt x="411" y="0"/>
                </a:lnTo>
                <a:lnTo>
                  <a:pt x="418" y="1"/>
                </a:lnTo>
                <a:lnTo>
                  <a:pt x="426" y="2"/>
                </a:lnTo>
                <a:lnTo>
                  <a:pt x="433" y="4"/>
                </a:lnTo>
                <a:lnTo>
                  <a:pt x="440" y="6"/>
                </a:lnTo>
                <a:lnTo>
                  <a:pt x="447" y="8"/>
                </a:lnTo>
                <a:lnTo>
                  <a:pt x="454" y="12"/>
                </a:lnTo>
                <a:lnTo>
                  <a:pt x="460" y="16"/>
                </a:lnTo>
                <a:lnTo>
                  <a:pt x="466" y="20"/>
                </a:lnTo>
                <a:lnTo>
                  <a:pt x="471" y="25"/>
                </a:lnTo>
              </a:path>
            </a:pathLst>
          </a:custGeom>
          <a:noFill/>
          <a:ln w="12600">
            <a:solidFill>
              <a:srgbClr val="000000"/>
            </a:solidFill>
            <a:round/>
          </a:ln>
        </p:spPr>
        <p:style>
          <a:lnRef idx="0"/>
          <a:fillRef idx="0"/>
          <a:effectRef idx="0"/>
          <a:fontRef idx="minor"/>
        </p:style>
      </p:sp>
      <p:sp>
        <p:nvSpPr>
          <p:cNvPr id="2646" name="CustomShape 9"/>
          <p:cNvSpPr/>
          <p:nvPr/>
        </p:nvSpPr>
        <p:spPr>
          <a:xfrm>
            <a:off x="7972560" y="5668920"/>
            <a:ext cx="140760" cy="358560"/>
          </a:xfrm>
          <a:custGeom>
            <a:avLst/>
            <a:gdLst/>
            <a:ahLst/>
            <a:rect l="l" t="t" r="r" b="b"/>
            <a:pathLst>
              <a:path w="89" h="226">
                <a:moveTo>
                  <a:pt x="52" y="0"/>
                </a:moveTo>
                <a:lnTo>
                  <a:pt x="48" y="2"/>
                </a:lnTo>
                <a:lnTo>
                  <a:pt x="43" y="4"/>
                </a:lnTo>
                <a:lnTo>
                  <a:pt x="39" y="7"/>
                </a:lnTo>
                <a:lnTo>
                  <a:pt x="36" y="10"/>
                </a:lnTo>
                <a:lnTo>
                  <a:pt x="32" y="14"/>
                </a:lnTo>
                <a:lnTo>
                  <a:pt x="28" y="18"/>
                </a:lnTo>
                <a:lnTo>
                  <a:pt x="24" y="22"/>
                </a:lnTo>
                <a:lnTo>
                  <a:pt x="22" y="27"/>
                </a:lnTo>
                <a:lnTo>
                  <a:pt x="18" y="32"/>
                </a:lnTo>
                <a:lnTo>
                  <a:pt x="16" y="38"/>
                </a:lnTo>
                <a:lnTo>
                  <a:pt x="13" y="44"/>
                </a:lnTo>
                <a:lnTo>
                  <a:pt x="10" y="50"/>
                </a:lnTo>
                <a:lnTo>
                  <a:pt x="8" y="56"/>
                </a:lnTo>
                <a:lnTo>
                  <a:pt x="7" y="61"/>
                </a:lnTo>
                <a:lnTo>
                  <a:pt x="6" y="67"/>
                </a:lnTo>
                <a:lnTo>
                  <a:pt x="5" y="73"/>
                </a:lnTo>
                <a:lnTo>
                  <a:pt x="2" y="92"/>
                </a:lnTo>
                <a:lnTo>
                  <a:pt x="0" y="109"/>
                </a:lnTo>
                <a:lnTo>
                  <a:pt x="0" y="127"/>
                </a:lnTo>
                <a:lnTo>
                  <a:pt x="0" y="143"/>
                </a:lnTo>
                <a:lnTo>
                  <a:pt x="2" y="159"/>
                </a:lnTo>
                <a:lnTo>
                  <a:pt x="5" y="172"/>
                </a:lnTo>
                <a:lnTo>
                  <a:pt x="8" y="186"/>
                </a:lnTo>
                <a:lnTo>
                  <a:pt x="14" y="197"/>
                </a:lnTo>
                <a:lnTo>
                  <a:pt x="20" y="206"/>
                </a:lnTo>
                <a:lnTo>
                  <a:pt x="27" y="214"/>
                </a:lnTo>
                <a:lnTo>
                  <a:pt x="35" y="220"/>
                </a:lnTo>
                <a:lnTo>
                  <a:pt x="44" y="224"/>
                </a:lnTo>
                <a:lnTo>
                  <a:pt x="53" y="225"/>
                </a:lnTo>
                <a:lnTo>
                  <a:pt x="64" y="224"/>
                </a:lnTo>
                <a:lnTo>
                  <a:pt x="76" y="219"/>
                </a:lnTo>
                <a:lnTo>
                  <a:pt x="88" y="212"/>
                </a:lnTo>
                <a:lnTo>
                  <a:pt x="52" y="0"/>
                </a:lnTo>
              </a:path>
            </a:pathLst>
          </a:custGeom>
          <a:solidFill>
            <a:srgbClr val="ffd8d8"/>
          </a:solidFill>
          <a:ln>
            <a:noFill/>
          </a:ln>
        </p:spPr>
        <p:style>
          <a:lnRef idx="0"/>
          <a:fillRef idx="0"/>
          <a:effectRef idx="0"/>
          <a:fontRef idx="minor"/>
        </p:style>
      </p:sp>
      <p:sp>
        <p:nvSpPr>
          <p:cNvPr id="2647" name="CustomShape 10"/>
          <p:cNvSpPr/>
          <p:nvPr/>
        </p:nvSpPr>
        <p:spPr>
          <a:xfrm>
            <a:off x="7972560" y="5668920"/>
            <a:ext cx="150480" cy="367920"/>
          </a:xfrm>
          <a:custGeom>
            <a:avLst/>
            <a:gdLst/>
            <a:ahLst/>
            <a:rect l="l" t="t" r="r" b="b"/>
            <a:pathLst>
              <a:path w="95" h="232">
                <a:moveTo>
                  <a:pt x="56" y="0"/>
                </a:moveTo>
                <a:lnTo>
                  <a:pt x="51" y="2"/>
                </a:lnTo>
                <a:lnTo>
                  <a:pt x="46" y="4"/>
                </a:lnTo>
                <a:lnTo>
                  <a:pt x="42" y="7"/>
                </a:lnTo>
                <a:lnTo>
                  <a:pt x="38" y="10"/>
                </a:lnTo>
                <a:lnTo>
                  <a:pt x="34" y="14"/>
                </a:lnTo>
                <a:lnTo>
                  <a:pt x="30" y="18"/>
                </a:lnTo>
                <a:lnTo>
                  <a:pt x="26" y="23"/>
                </a:lnTo>
                <a:lnTo>
                  <a:pt x="23" y="28"/>
                </a:lnTo>
                <a:lnTo>
                  <a:pt x="19" y="33"/>
                </a:lnTo>
                <a:lnTo>
                  <a:pt x="17" y="39"/>
                </a:lnTo>
                <a:lnTo>
                  <a:pt x="14" y="45"/>
                </a:lnTo>
                <a:lnTo>
                  <a:pt x="11" y="51"/>
                </a:lnTo>
                <a:lnTo>
                  <a:pt x="9" y="57"/>
                </a:lnTo>
                <a:lnTo>
                  <a:pt x="8" y="63"/>
                </a:lnTo>
                <a:lnTo>
                  <a:pt x="6" y="69"/>
                </a:lnTo>
                <a:lnTo>
                  <a:pt x="5" y="75"/>
                </a:lnTo>
                <a:lnTo>
                  <a:pt x="2" y="94"/>
                </a:lnTo>
                <a:lnTo>
                  <a:pt x="0" y="112"/>
                </a:lnTo>
                <a:lnTo>
                  <a:pt x="0" y="130"/>
                </a:lnTo>
                <a:lnTo>
                  <a:pt x="0" y="147"/>
                </a:lnTo>
                <a:lnTo>
                  <a:pt x="2" y="163"/>
                </a:lnTo>
                <a:lnTo>
                  <a:pt x="5" y="177"/>
                </a:lnTo>
                <a:lnTo>
                  <a:pt x="9" y="191"/>
                </a:lnTo>
                <a:lnTo>
                  <a:pt x="15" y="202"/>
                </a:lnTo>
                <a:lnTo>
                  <a:pt x="21" y="212"/>
                </a:lnTo>
                <a:lnTo>
                  <a:pt x="29" y="220"/>
                </a:lnTo>
                <a:lnTo>
                  <a:pt x="37" y="226"/>
                </a:lnTo>
                <a:lnTo>
                  <a:pt x="47" y="230"/>
                </a:lnTo>
                <a:lnTo>
                  <a:pt x="57" y="231"/>
                </a:lnTo>
                <a:lnTo>
                  <a:pt x="68" y="230"/>
                </a:lnTo>
                <a:lnTo>
                  <a:pt x="81" y="225"/>
                </a:lnTo>
                <a:lnTo>
                  <a:pt x="94" y="218"/>
                </a:lnTo>
              </a:path>
            </a:pathLst>
          </a:custGeom>
          <a:noFill/>
          <a:ln w="12600">
            <a:solidFill>
              <a:srgbClr val="985959"/>
            </a:solidFill>
            <a:round/>
          </a:ln>
        </p:spPr>
        <p:style>
          <a:lnRef idx="0"/>
          <a:fillRef idx="0"/>
          <a:effectRef idx="0"/>
          <a:fontRef idx="minor"/>
        </p:style>
      </p:sp>
      <p:sp>
        <p:nvSpPr>
          <p:cNvPr id="2648" name="CustomShape 11"/>
          <p:cNvSpPr/>
          <p:nvPr/>
        </p:nvSpPr>
        <p:spPr>
          <a:xfrm>
            <a:off x="7453440" y="4524480"/>
            <a:ext cx="315720" cy="307440"/>
          </a:xfrm>
          <a:custGeom>
            <a:avLst/>
            <a:gdLst/>
            <a:ahLst/>
            <a:rect l="l" t="t" r="r" b="b"/>
            <a:pathLst>
              <a:path w="199" h="194">
                <a:moveTo>
                  <a:pt x="0" y="9"/>
                </a:moveTo>
                <a:lnTo>
                  <a:pt x="9" y="12"/>
                </a:lnTo>
                <a:lnTo>
                  <a:pt x="18" y="14"/>
                </a:lnTo>
                <a:lnTo>
                  <a:pt x="28" y="15"/>
                </a:lnTo>
                <a:lnTo>
                  <a:pt x="39" y="16"/>
                </a:lnTo>
                <a:lnTo>
                  <a:pt x="50" y="16"/>
                </a:lnTo>
                <a:lnTo>
                  <a:pt x="62" y="15"/>
                </a:lnTo>
                <a:lnTo>
                  <a:pt x="74" y="14"/>
                </a:lnTo>
                <a:lnTo>
                  <a:pt x="85" y="13"/>
                </a:lnTo>
                <a:lnTo>
                  <a:pt x="97" y="12"/>
                </a:lnTo>
                <a:lnTo>
                  <a:pt x="109" y="10"/>
                </a:lnTo>
                <a:lnTo>
                  <a:pt x="119" y="8"/>
                </a:lnTo>
                <a:lnTo>
                  <a:pt x="130" y="7"/>
                </a:lnTo>
                <a:lnTo>
                  <a:pt x="141" y="5"/>
                </a:lnTo>
                <a:lnTo>
                  <a:pt x="150" y="3"/>
                </a:lnTo>
                <a:lnTo>
                  <a:pt x="159" y="2"/>
                </a:lnTo>
                <a:lnTo>
                  <a:pt x="167" y="1"/>
                </a:lnTo>
                <a:lnTo>
                  <a:pt x="174" y="0"/>
                </a:lnTo>
                <a:lnTo>
                  <a:pt x="180" y="0"/>
                </a:lnTo>
                <a:lnTo>
                  <a:pt x="184" y="0"/>
                </a:lnTo>
                <a:lnTo>
                  <a:pt x="189" y="1"/>
                </a:lnTo>
                <a:lnTo>
                  <a:pt x="193" y="1"/>
                </a:lnTo>
                <a:lnTo>
                  <a:pt x="195" y="3"/>
                </a:lnTo>
                <a:lnTo>
                  <a:pt x="197" y="4"/>
                </a:lnTo>
                <a:lnTo>
                  <a:pt x="198" y="6"/>
                </a:lnTo>
                <a:lnTo>
                  <a:pt x="198" y="9"/>
                </a:lnTo>
                <a:lnTo>
                  <a:pt x="197" y="12"/>
                </a:lnTo>
                <a:lnTo>
                  <a:pt x="195" y="16"/>
                </a:lnTo>
                <a:lnTo>
                  <a:pt x="191" y="19"/>
                </a:lnTo>
                <a:lnTo>
                  <a:pt x="187" y="24"/>
                </a:lnTo>
                <a:lnTo>
                  <a:pt x="182" y="29"/>
                </a:lnTo>
                <a:lnTo>
                  <a:pt x="175" y="35"/>
                </a:lnTo>
                <a:lnTo>
                  <a:pt x="167" y="42"/>
                </a:lnTo>
                <a:lnTo>
                  <a:pt x="161" y="47"/>
                </a:lnTo>
                <a:lnTo>
                  <a:pt x="155" y="50"/>
                </a:lnTo>
                <a:lnTo>
                  <a:pt x="148" y="55"/>
                </a:lnTo>
                <a:lnTo>
                  <a:pt x="141" y="59"/>
                </a:lnTo>
                <a:lnTo>
                  <a:pt x="133" y="64"/>
                </a:lnTo>
                <a:lnTo>
                  <a:pt x="126" y="69"/>
                </a:lnTo>
                <a:lnTo>
                  <a:pt x="118" y="76"/>
                </a:lnTo>
                <a:lnTo>
                  <a:pt x="113" y="82"/>
                </a:lnTo>
                <a:lnTo>
                  <a:pt x="107" y="90"/>
                </a:lnTo>
                <a:lnTo>
                  <a:pt x="102" y="100"/>
                </a:lnTo>
                <a:lnTo>
                  <a:pt x="98" y="111"/>
                </a:lnTo>
                <a:lnTo>
                  <a:pt x="96" y="122"/>
                </a:lnTo>
                <a:lnTo>
                  <a:pt x="95" y="137"/>
                </a:lnTo>
                <a:lnTo>
                  <a:pt x="97" y="153"/>
                </a:lnTo>
                <a:lnTo>
                  <a:pt x="100" y="172"/>
                </a:lnTo>
                <a:lnTo>
                  <a:pt x="106" y="193"/>
                </a:lnTo>
                <a:lnTo>
                  <a:pt x="102" y="185"/>
                </a:lnTo>
                <a:lnTo>
                  <a:pt x="97" y="177"/>
                </a:lnTo>
                <a:lnTo>
                  <a:pt x="93" y="169"/>
                </a:lnTo>
                <a:lnTo>
                  <a:pt x="89" y="160"/>
                </a:lnTo>
                <a:lnTo>
                  <a:pt x="85" y="149"/>
                </a:lnTo>
                <a:lnTo>
                  <a:pt x="82" y="139"/>
                </a:lnTo>
                <a:lnTo>
                  <a:pt x="77" y="128"/>
                </a:lnTo>
                <a:lnTo>
                  <a:pt x="72" y="116"/>
                </a:lnTo>
                <a:lnTo>
                  <a:pt x="66" y="104"/>
                </a:lnTo>
                <a:lnTo>
                  <a:pt x="59" y="91"/>
                </a:lnTo>
                <a:lnTo>
                  <a:pt x="52" y="79"/>
                </a:lnTo>
                <a:lnTo>
                  <a:pt x="44" y="65"/>
                </a:lnTo>
                <a:lnTo>
                  <a:pt x="35" y="51"/>
                </a:lnTo>
                <a:lnTo>
                  <a:pt x="24" y="38"/>
                </a:lnTo>
                <a:lnTo>
                  <a:pt x="13" y="23"/>
                </a:lnTo>
                <a:lnTo>
                  <a:pt x="0" y="9"/>
                </a:lnTo>
              </a:path>
            </a:pathLst>
          </a:custGeom>
          <a:solidFill>
            <a:srgbClr val="cb7f7f"/>
          </a:solidFill>
          <a:ln>
            <a:noFill/>
          </a:ln>
        </p:spPr>
        <p:style>
          <a:lnRef idx="0"/>
          <a:fillRef idx="0"/>
          <a:effectRef idx="0"/>
          <a:fontRef idx="minor"/>
        </p:style>
      </p:sp>
      <p:sp>
        <p:nvSpPr>
          <p:cNvPr id="2649" name="CustomShape 12"/>
          <p:cNvSpPr/>
          <p:nvPr/>
        </p:nvSpPr>
        <p:spPr>
          <a:xfrm>
            <a:off x="7419960" y="4519440"/>
            <a:ext cx="325080" cy="58320"/>
          </a:xfrm>
          <a:custGeom>
            <a:avLst/>
            <a:gdLst/>
            <a:ahLst/>
            <a:rect l="l" t="t" r="r" b="b"/>
            <a:pathLst>
              <a:path w="205" h="37">
                <a:moveTo>
                  <a:pt x="0" y="0"/>
                </a:moveTo>
                <a:lnTo>
                  <a:pt x="12" y="1"/>
                </a:lnTo>
                <a:lnTo>
                  <a:pt x="23" y="3"/>
                </a:lnTo>
                <a:lnTo>
                  <a:pt x="36" y="3"/>
                </a:lnTo>
                <a:lnTo>
                  <a:pt x="48" y="4"/>
                </a:lnTo>
                <a:lnTo>
                  <a:pt x="60" y="5"/>
                </a:lnTo>
                <a:lnTo>
                  <a:pt x="73" y="6"/>
                </a:lnTo>
                <a:lnTo>
                  <a:pt x="85" y="7"/>
                </a:lnTo>
                <a:lnTo>
                  <a:pt x="97" y="8"/>
                </a:lnTo>
                <a:lnTo>
                  <a:pt x="109" y="8"/>
                </a:lnTo>
                <a:lnTo>
                  <a:pt x="119" y="9"/>
                </a:lnTo>
                <a:lnTo>
                  <a:pt x="131" y="9"/>
                </a:lnTo>
                <a:lnTo>
                  <a:pt x="141" y="9"/>
                </a:lnTo>
                <a:lnTo>
                  <a:pt x="151" y="9"/>
                </a:lnTo>
                <a:lnTo>
                  <a:pt x="160" y="8"/>
                </a:lnTo>
                <a:lnTo>
                  <a:pt x="168" y="8"/>
                </a:lnTo>
                <a:lnTo>
                  <a:pt x="176" y="7"/>
                </a:lnTo>
                <a:lnTo>
                  <a:pt x="183" y="7"/>
                </a:lnTo>
                <a:lnTo>
                  <a:pt x="188" y="7"/>
                </a:lnTo>
                <a:lnTo>
                  <a:pt x="193" y="7"/>
                </a:lnTo>
                <a:lnTo>
                  <a:pt x="197" y="8"/>
                </a:lnTo>
                <a:lnTo>
                  <a:pt x="201" y="9"/>
                </a:lnTo>
                <a:lnTo>
                  <a:pt x="203" y="10"/>
                </a:lnTo>
                <a:lnTo>
                  <a:pt x="204" y="12"/>
                </a:lnTo>
                <a:lnTo>
                  <a:pt x="204" y="15"/>
                </a:lnTo>
                <a:lnTo>
                  <a:pt x="203" y="16"/>
                </a:lnTo>
                <a:lnTo>
                  <a:pt x="200" y="19"/>
                </a:lnTo>
                <a:lnTo>
                  <a:pt x="195" y="21"/>
                </a:lnTo>
                <a:lnTo>
                  <a:pt x="189" y="23"/>
                </a:lnTo>
                <a:lnTo>
                  <a:pt x="182" y="26"/>
                </a:lnTo>
                <a:lnTo>
                  <a:pt x="172" y="28"/>
                </a:lnTo>
                <a:lnTo>
                  <a:pt x="160" y="30"/>
                </a:lnTo>
                <a:lnTo>
                  <a:pt x="147" y="33"/>
                </a:lnTo>
                <a:lnTo>
                  <a:pt x="137" y="33"/>
                </a:lnTo>
                <a:lnTo>
                  <a:pt x="128" y="34"/>
                </a:lnTo>
                <a:lnTo>
                  <a:pt x="119" y="35"/>
                </a:lnTo>
                <a:lnTo>
                  <a:pt x="110" y="36"/>
                </a:lnTo>
                <a:lnTo>
                  <a:pt x="102" y="36"/>
                </a:lnTo>
                <a:lnTo>
                  <a:pt x="93" y="36"/>
                </a:lnTo>
                <a:lnTo>
                  <a:pt x="85" y="35"/>
                </a:lnTo>
                <a:lnTo>
                  <a:pt x="77" y="33"/>
                </a:lnTo>
                <a:lnTo>
                  <a:pt x="68" y="32"/>
                </a:lnTo>
                <a:lnTo>
                  <a:pt x="59" y="30"/>
                </a:lnTo>
                <a:lnTo>
                  <a:pt x="51" y="27"/>
                </a:lnTo>
                <a:lnTo>
                  <a:pt x="41" y="22"/>
                </a:lnTo>
                <a:lnTo>
                  <a:pt x="32" y="18"/>
                </a:lnTo>
                <a:lnTo>
                  <a:pt x="21" y="13"/>
                </a:lnTo>
                <a:lnTo>
                  <a:pt x="11" y="7"/>
                </a:lnTo>
                <a:lnTo>
                  <a:pt x="0" y="0"/>
                </a:lnTo>
              </a:path>
            </a:pathLst>
          </a:custGeom>
          <a:solidFill>
            <a:srgbClr val="984c4c"/>
          </a:solidFill>
          <a:ln>
            <a:noFill/>
          </a:ln>
        </p:spPr>
        <p:style>
          <a:lnRef idx="0"/>
          <a:fillRef idx="0"/>
          <a:effectRef idx="0"/>
          <a:fontRef idx="minor"/>
        </p:style>
      </p:sp>
      <p:sp>
        <p:nvSpPr>
          <p:cNvPr id="2650" name="CustomShape 13"/>
          <p:cNvSpPr/>
          <p:nvPr/>
        </p:nvSpPr>
        <p:spPr>
          <a:xfrm>
            <a:off x="7526160" y="4626000"/>
            <a:ext cx="99720" cy="404280"/>
          </a:xfrm>
          <a:custGeom>
            <a:avLst/>
            <a:gdLst/>
            <a:ahLst/>
            <a:rect l="l" t="t" r="r" b="b"/>
            <a:pathLst>
              <a:path w="63" h="255">
                <a:moveTo>
                  <a:pt x="0" y="0"/>
                </a:moveTo>
                <a:lnTo>
                  <a:pt x="3" y="4"/>
                </a:lnTo>
                <a:lnTo>
                  <a:pt x="6" y="9"/>
                </a:lnTo>
                <a:lnTo>
                  <a:pt x="10" y="15"/>
                </a:lnTo>
                <a:lnTo>
                  <a:pt x="15" y="22"/>
                </a:lnTo>
                <a:lnTo>
                  <a:pt x="19" y="30"/>
                </a:lnTo>
                <a:lnTo>
                  <a:pt x="25" y="39"/>
                </a:lnTo>
                <a:lnTo>
                  <a:pt x="30" y="48"/>
                </a:lnTo>
                <a:lnTo>
                  <a:pt x="36" y="58"/>
                </a:lnTo>
                <a:lnTo>
                  <a:pt x="40" y="66"/>
                </a:lnTo>
                <a:lnTo>
                  <a:pt x="46" y="76"/>
                </a:lnTo>
                <a:lnTo>
                  <a:pt x="49" y="85"/>
                </a:lnTo>
                <a:lnTo>
                  <a:pt x="54" y="95"/>
                </a:lnTo>
                <a:lnTo>
                  <a:pt x="57" y="103"/>
                </a:lnTo>
                <a:lnTo>
                  <a:pt x="59" y="110"/>
                </a:lnTo>
                <a:lnTo>
                  <a:pt x="61" y="117"/>
                </a:lnTo>
                <a:lnTo>
                  <a:pt x="62" y="123"/>
                </a:lnTo>
                <a:lnTo>
                  <a:pt x="61" y="131"/>
                </a:lnTo>
                <a:lnTo>
                  <a:pt x="59" y="141"/>
                </a:lnTo>
                <a:lnTo>
                  <a:pt x="57" y="152"/>
                </a:lnTo>
                <a:lnTo>
                  <a:pt x="56" y="166"/>
                </a:lnTo>
                <a:lnTo>
                  <a:pt x="54" y="180"/>
                </a:lnTo>
                <a:lnTo>
                  <a:pt x="51" y="193"/>
                </a:lnTo>
                <a:lnTo>
                  <a:pt x="49" y="207"/>
                </a:lnTo>
                <a:lnTo>
                  <a:pt x="47" y="220"/>
                </a:lnTo>
                <a:lnTo>
                  <a:pt x="45" y="232"/>
                </a:lnTo>
                <a:lnTo>
                  <a:pt x="42" y="241"/>
                </a:lnTo>
                <a:lnTo>
                  <a:pt x="40" y="249"/>
                </a:lnTo>
                <a:lnTo>
                  <a:pt x="38" y="253"/>
                </a:lnTo>
                <a:lnTo>
                  <a:pt x="36" y="254"/>
                </a:lnTo>
                <a:lnTo>
                  <a:pt x="36" y="251"/>
                </a:lnTo>
                <a:lnTo>
                  <a:pt x="35" y="243"/>
                </a:lnTo>
                <a:lnTo>
                  <a:pt x="35" y="231"/>
                </a:lnTo>
                <a:lnTo>
                  <a:pt x="35" y="226"/>
                </a:lnTo>
                <a:lnTo>
                  <a:pt x="35" y="217"/>
                </a:lnTo>
                <a:lnTo>
                  <a:pt x="34" y="205"/>
                </a:lnTo>
                <a:lnTo>
                  <a:pt x="33" y="191"/>
                </a:lnTo>
                <a:lnTo>
                  <a:pt x="31" y="175"/>
                </a:lnTo>
                <a:lnTo>
                  <a:pt x="30" y="157"/>
                </a:lnTo>
                <a:lnTo>
                  <a:pt x="28" y="138"/>
                </a:lnTo>
                <a:lnTo>
                  <a:pt x="26" y="118"/>
                </a:lnTo>
                <a:lnTo>
                  <a:pt x="24" y="99"/>
                </a:lnTo>
                <a:lnTo>
                  <a:pt x="21" y="80"/>
                </a:lnTo>
                <a:lnTo>
                  <a:pt x="18" y="62"/>
                </a:lnTo>
                <a:lnTo>
                  <a:pt x="16" y="44"/>
                </a:lnTo>
                <a:lnTo>
                  <a:pt x="12" y="29"/>
                </a:lnTo>
                <a:lnTo>
                  <a:pt x="8" y="17"/>
                </a:lnTo>
                <a:lnTo>
                  <a:pt x="5" y="7"/>
                </a:lnTo>
                <a:lnTo>
                  <a:pt x="0" y="0"/>
                </a:lnTo>
              </a:path>
            </a:pathLst>
          </a:custGeom>
          <a:solidFill>
            <a:srgbClr val="984c4c"/>
          </a:solidFill>
          <a:ln>
            <a:noFill/>
          </a:ln>
        </p:spPr>
        <p:style>
          <a:lnRef idx="0"/>
          <a:fillRef idx="0"/>
          <a:effectRef idx="0"/>
          <a:fontRef idx="minor"/>
        </p:style>
      </p:sp>
      <p:sp>
        <p:nvSpPr>
          <p:cNvPr id="2651" name="CustomShape 14"/>
          <p:cNvSpPr/>
          <p:nvPr/>
        </p:nvSpPr>
        <p:spPr>
          <a:xfrm>
            <a:off x="7299360" y="4516560"/>
            <a:ext cx="283680" cy="606240"/>
          </a:xfrm>
          <a:custGeom>
            <a:avLst/>
            <a:gdLst/>
            <a:ahLst/>
            <a:rect l="l" t="t" r="r" b="b"/>
            <a:pathLst>
              <a:path w="179" h="382">
                <a:moveTo>
                  <a:pt x="177" y="381"/>
                </a:moveTo>
                <a:lnTo>
                  <a:pt x="178" y="370"/>
                </a:lnTo>
                <a:lnTo>
                  <a:pt x="178" y="359"/>
                </a:lnTo>
                <a:lnTo>
                  <a:pt x="178" y="346"/>
                </a:lnTo>
                <a:lnTo>
                  <a:pt x="178" y="332"/>
                </a:lnTo>
                <a:lnTo>
                  <a:pt x="178" y="318"/>
                </a:lnTo>
                <a:lnTo>
                  <a:pt x="177" y="303"/>
                </a:lnTo>
                <a:lnTo>
                  <a:pt x="176" y="288"/>
                </a:lnTo>
                <a:lnTo>
                  <a:pt x="176" y="272"/>
                </a:lnTo>
                <a:lnTo>
                  <a:pt x="175" y="257"/>
                </a:lnTo>
                <a:lnTo>
                  <a:pt x="174" y="242"/>
                </a:lnTo>
                <a:lnTo>
                  <a:pt x="173" y="227"/>
                </a:lnTo>
                <a:lnTo>
                  <a:pt x="172" y="214"/>
                </a:lnTo>
                <a:lnTo>
                  <a:pt x="171" y="201"/>
                </a:lnTo>
                <a:lnTo>
                  <a:pt x="170" y="189"/>
                </a:lnTo>
                <a:lnTo>
                  <a:pt x="169" y="179"/>
                </a:lnTo>
                <a:lnTo>
                  <a:pt x="168" y="170"/>
                </a:lnTo>
                <a:lnTo>
                  <a:pt x="165" y="150"/>
                </a:lnTo>
                <a:lnTo>
                  <a:pt x="161" y="132"/>
                </a:lnTo>
                <a:lnTo>
                  <a:pt x="158" y="116"/>
                </a:lnTo>
                <a:lnTo>
                  <a:pt x="153" y="101"/>
                </a:lnTo>
                <a:lnTo>
                  <a:pt x="149" y="89"/>
                </a:lnTo>
                <a:lnTo>
                  <a:pt x="144" y="77"/>
                </a:lnTo>
                <a:lnTo>
                  <a:pt x="139" y="67"/>
                </a:lnTo>
                <a:lnTo>
                  <a:pt x="134" y="58"/>
                </a:lnTo>
                <a:lnTo>
                  <a:pt x="129" y="50"/>
                </a:lnTo>
                <a:lnTo>
                  <a:pt x="123" y="43"/>
                </a:lnTo>
                <a:lnTo>
                  <a:pt x="117" y="36"/>
                </a:lnTo>
                <a:lnTo>
                  <a:pt x="111" y="30"/>
                </a:lnTo>
                <a:lnTo>
                  <a:pt x="104" y="24"/>
                </a:lnTo>
                <a:lnTo>
                  <a:pt x="98" y="18"/>
                </a:lnTo>
                <a:lnTo>
                  <a:pt x="91" y="12"/>
                </a:lnTo>
                <a:lnTo>
                  <a:pt x="84" y="6"/>
                </a:lnTo>
                <a:lnTo>
                  <a:pt x="79" y="5"/>
                </a:lnTo>
                <a:lnTo>
                  <a:pt x="73" y="5"/>
                </a:lnTo>
                <a:lnTo>
                  <a:pt x="68" y="4"/>
                </a:lnTo>
                <a:lnTo>
                  <a:pt x="62" y="3"/>
                </a:lnTo>
                <a:lnTo>
                  <a:pt x="57" y="2"/>
                </a:lnTo>
                <a:lnTo>
                  <a:pt x="51" y="2"/>
                </a:lnTo>
                <a:lnTo>
                  <a:pt x="46" y="1"/>
                </a:lnTo>
                <a:lnTo>
                  <a:pt x="41" y="1"/>
                </a:lnTo>
                <a:lnTo>
                  <a:pt x="35" y="1"/>
                </a:lnTo>
                <a:lnTo>
                  <a:pt x="30" y="0"/>
                </a:lnTo>
                <a:lnTo>
                  <a:pt x="25" y="0"/>
                </a:lnTo>
                <a:lnTo>
                  <a:pt x="20" y="0"/>
                </a:lnTo>
                <a:lnTo>
                  <a:pt x="15" y="0"/>
                </a:lnTo>
                <a:lnTo>
                  <a:pt x="10" y="1"/>
                </a:lnTo>
                <a:lnTo>
                  <a:pt x="5" y="1"/>
                </a:lnTo>
                <a:lnTo>
                  <a:pt x="0" y="2"/>
                </a:lnTo>
              </a:path>
            </a:pathLst>
          </a:custGeom>
          <a:noFill/>
          <a:ln w="12600">
            <a:solidFill>
              <a:srgbClr val="000000"/>
            </a:solidFill>
            <a:round/>
          </a:ln>
        </p:spPr>
        <p:style>
          <a:lnRef idx="0"/>
          <a:fillRef idx="0"/>
          <a:effectRef idx="0"/>
          <a:fontRef idx="minor"/>
        </p:style>
      </p:sp>
    </p:spTree>
  </p:cSld>
  <p:transition>
    <p:wipe dir="r"/>
  </p:transition>
  <p:timing>
    <p:tnLst>
      <p:par>
        <p:cTn id="1915" dur="indefinite" restart="never" nodeType="tmRoot">
          <p:childTnLst>
            <p:seq>
              <p:cTn id="1916" dur="indefinite" nodeType="mainSeq">
                <p:childTnLst>
                  <p:par>
                    <p:cTn id="1917" nodeType="clickEffect" fill="hold">
                      <p:stCondLst>
                        <p:cond delay="indefinite"/>
                      </p:stCondLst>
                      <p:childTnLst>
                        <p:par>
                          <p:cTn id="1918" nodeType="withEffect" fill="hold">
                            <p:stCondLst>
                              <p:cond delay="0"/>
                            </p:stCondLst>
                            <p:childTnLst>
                              <p:par>
                                <p:cTn id="1919" nodeType="clickEffect" fill="hold" presetClass="entr" presetID="22" presetSubtype="8">
                                  <p:stCondLst>
                                    <p:cond delay="0"/>
                                  </p:stCondLst>
                                  <p:childTnLst>
                                    <p:set>
                                      <p:cBhvr>
                                        <p:cTn id="1920" dur="1" fill="hold">
                                          <p:stCondLst>
                                            <p:cond delay="0"/>
                                          </p:stCondLst>
                                        </p:cTn>
                                        <p:tgtEl>
                                          <p:spTgt spid="2639">
                                            <p:txEl>
                                              <p:pRg st="0" end="0"/>
                                            </p:txEl>
                                          </p:spTgt>
                                        </p:tgtEl>
                                        <p:attrNameLst>
                                          <p:attrName>style.visibility</p:attrName>
                                        </p:attrNameLst>
                                      </p:cBhvr>
                                      <p:to>
                                        <p:strVal val="visible"/>
                                      </p:to>
                                    </p:set>
                                    <p:animEffect filter="wipe(left)" transition="in">
                                      <p:cBhvr additive="repl">
                                        <p:cTn id="1921" dur="500"/>
                                        <p:tgtEl>
                                          <p:spTgt spid="2639">
                                            <p:txEl>
                                              <p:pRg st="0" end="0"/>
                                            </p:txEl>
                                          </p:spTgt>
                                        </p:tgtEl>
                                      </p:cBhvr>
                                    </p:animEffect>
                                    <p:animClr clrSpc="rgb">
                                      <p:cBhvr>
                                        <p:cTn id="1922" dur="1" fill="hold"/>
                                        <p:tgtEl>
                                          <p:spTgt spid="2639">
                                            <p:txEl>
                                              <p:pRg st="0" end="0"/>
                                            </p:txEl>
                                          </p:spTgt>
                                        </p:tgtEl>
                                        <p:attrNameLst/>
                                      </p:cBhvr>
                                      <p:to>
                                        <a:srgbClr val="3b435b"/>
                                      </p:to>
                                    </p:animClr>
                                  </p:childTnLst>
                                </p:cTn>
                              </p:par>
                              <p:par>
                                <p:cTn id="1923" nodeType="withEffect" fill="hold" presetClass="entr" presetID="22" presetSubtype="8">
                                  <p:stCondLst>
                                    <p:cond delay="0"/>
                                  </p:stCondLst>
                                  <p:childTnLst>
                                    <p:set>
                                      <p:cBhvr>
                                        <p:cTn id="1924" dur="1" fill="hold">
                                          <p:stCondLst>
                                            <p:cond delay="0"/>
                                          </p:stCondLst>
                                        </p:cTn>
                                        <p:tgtEl>
                                          <p:spTgt spid="2639">
                                            <p:txEl>
                                              <p:pRg st="1" end="1"/>
                                            </p:txEl>
                                          </p:spTgt>
                                        </p:tgtEl>
                                        <p:attrNameLst>
                                          <p:attrName>style.visibility</p:attrName>
                                        </p:attrNameLst>
                                      </p:cBhvr>
                                      <p:to>
                                        <p:strVal val="visible"/>
                                      </p:to>
                                    </p:set>
                                    <p:animEffect filter="wipe(left)" transition="in">
                                      <p:cBhvr additive="repl">
                                        <p:cTn id="1925" dur="500"/>
                                        <p:tgtEl>
                                          <p:spTgt spid="2639">
                                            <p:txEl>
                                              <p:pRg st="1" end="1"/>
                                            </p:txEl>
                                          </p:spTgt>
                                        </p:tgtEl>
                                      </p:cBhvr>
                                    </p:animEffect>
                                    <p:animClr clrSpc="rgb">
                                      <p:cBhvr>
                                        <p:cTn id="1926" dur="1" fill="hold"/>
                                        <p:tgtEl>
                                          <p:spTgt spid="2639">
                                            <p:txEl>
                                              <p:pRg st="1" end="1"/>
                                            </p:txEl>
                                          </p:spTgt>
                                        </p:tgtEl>
                                        <p:attrNameLst/>
                                      </p:cBhvr>
                                      <p:to>
                                        <a:srgbClr val="3b435b"/>
                                      </p:to>
                                    </p:animClr>
                                  </p:childTnLst>
                                </p:cTn>
                              </p:par>
                              <p:par>
                                <p:cTn id="1927" nodeType="withEffect" fill="hold" presetClass="entr" presetID="22" presetSubtype="8">
                                  <p:stCondLst>
                                    <p:cond delay="0"/>
                                  </p:stCondLst>
                                  <p:childTnLst>
                                    <p:set>
                                      <p:cBhvr>
                                        <p:cTn id="1928" dur="1" fill="hold">
                                          <p:stCondLst>
                                            <p:cond delay="0"/>
                                          </p:stCondLst>
                                        </p:cTn>
                                        <p:tgtEl>
                                          <p:spTgt spid="2639">
                                            <p:txEl>
                                              <p:pRg st="2" end="2"/>
                                            </p:txEl>
                                          </p:spTgt>
                                        </p:tgtEl>
                                        <p:attrNameLst>
                                          <p:attrName>style.visibility</p:attrName>
                                        </p:attrNameLst>
                                      </p:cBhvr>
                                      <p:to>
                                        <p:strVal val="visible"/>
                                      </p:to>
                                    </p:set>
                                    <p:animEffect filter="wipe(left)" transition="in">
                                      <p:cBhvr additive="repl">
                                        <p:cTn id="1929" dur="500"/>
                                        <p:tgtEl>
                                          <p:spTgt spid="2639">
                                            <p:txEl>
                                              <p:pRg st="2" end="2"/>
                                            </p:txEl>
                                          </p:spTgt>
                                        </p:tgtEl>
                                      </p:cBhvr>
                                    </p:animEffect>
                                    <p:animClr clrSpc="rgb">
                                      <p:cBhvr>
                                        <p:cTn id="1930" dur="1" fill="hold"/>
                                        <p:tgtEl>
                                          <p:spTgt spid="2639">
                                            <p:txEl>
                                              <p:pRg st="2" end="2"/>
                                            </p:txEl>
                                          </p:spTgt>
                                        </p:tgtEl>
                                        <p:attrNameLst/>
                                      </p:cBhvr>
                                      <p:to>
                                        <a:srgbClr val="3b435b"/>
                                      </p:to>
                                    </p:animClr>
                                  </p:childTnLst>
                                </p:cTn>
                              </p:par>
                            </p:childTnLst>
                          </p:cTn>
                        </p:par>
                      </p:childTnLst>
                    </p:cTn>
                  </p:par>
                  <p:par>
                    <p:cTn id="1931" nodeType="clickEffect" fill="hold">
                      <p:stCondLst>
                        <p:cond delay="indefinite"/>
                      </p:stCondLst>
                      <p:childTnLst>
                        <p:par>
                          <p:cTn id="1932" nodeType="withEffect" fill="hold">
                            <p:stCondLst>
                              <p:cond delay="0"/>
                            </p:stCondLst>
                            <p:childTnLst>
                              <p:par>
                                <p:cTn id="1933" nodeType="clickEffect" fill="hold" presetClass="entr" presetID="22" presetSubtype="8">
                                  <p:stCondLst>
                                    <p:cond delay="0"/>
                                  </p:stCondLst>
                                  <p:childTnLst>
                                    <p:set>
                                      <p:cBhvr>
                                        <p:cTn id="1934" dur="1" fill="hold">
                                          <p:stCondLst>
                                            <p:cond delay="0"/>
                                          </p:stCondLst>
                                        </p:cTn>
                                        <p:tgtEl>
                                          <p:spTgt spid="2639">
                                            <p:txEl>
                                              <p:pRg st="3" end="3"/>
                                            </p:txEl>
                                          </p:spTgt>
                                        </p:tgtEl>
                                        <p:attrNameLst>
                                          <p:attrName>style.visibility</p:attrName>
                                        </p:attrNameLst>
                                      </p:cBhvr>
                                      <p:to>
                                        <p:strVal val="visible"/>
                                      </p:to>
                                    </p:set>
                                    <p:animEffect filter="wipe(left)" transition="in">
                                      <p:cBhvr additive="repl">
                                        <p:cTn id="1935" dur="500"/>
                                        <p:tgtEl>
                                          <p:spTgt spid="2639">
                                            <p:txEl>
                                              <p:pRg st="3" end="3"/>
                                            </p:txEl>
                                          </p:spTgt>
                                        </p:tgtEl>
                                      </p:cBhvr>
                                    </p:animEffect>
                                    <p:animClr clrSpc="rgb">
                                      <p:cBhvr>
                                        <p:cTn id="1936" dur="1" fill="hold"/>
                                        <p:tgtEl>
                                          <p:spTgt spid="2639">
                                            <p:txEl>
                                              <p:pRg st="3" end="3"/>
                                            </p:txEl>
                                          </p:spTgt>
                                        </p:tgtEl>
                                        <p:attrNameLst/>
                                      </p:cBhvr>
                                      <p:to>
                                        <a:srgbClr val="3b435b"/>
                                      </p:to>
                                    </p:animClr>
                                  </p:childTnLst>
                                </p:cTn>
                              </p:par>
                            </p:childTnLst>
                          </p:cTn>
                        </p:par>
                      </p:childTnLst>
                    </p:cTn>
                  </p:par>
                  <p:par>
                    <p:cTn id="1937" nodeType="clickEffect" fill="hold">
                      <p:stCondLst>
                        <p:cond delay="indefinite"/>
                      </p:stCondLst>
                      <p:childTnLst>
                        <p:par>
                          <p:cTn id="1938" nodeType="withEffect" fill="hold">
                            <p:stCondLst>
                              <p:cond delay="0"/>
                            </p:stCondLst>
                            <p:childTnLst>
                              <p:par>
                                <p:cTn id="1939" nodeType="clickEffect" fill="hold" presetClass="entr" presetID="22" presetSubtype="8">
                                  <p:stCondLst>
                                    <p:cond delay="0"/>
                                  </p:stCondLst>
                                  <p:childTnLst>
                                    <p:set>
                                      <p:cBhvr>
                                        <p:cTn id="1940" dur="1" fill="hold">
                                          <p:stCondLst>
                                            <p:cond delay="0"/>
                                          </p:stCondLst>
                                        </p:cTn>
                                        <p:tgtEl>
                                          <p:spTgt spid="2639">
                                            <p:txEl>
                                              <p:pRg st="4" end="4"/>
                                            </p:txEl>
                                          </p:spTgt>
                                        </p:tgtEl>
                                        <p:attrNameLst>
                                          <p:attrName>style.visibility</p:attrName>
                                        </p:attrNameLst>
                                      </p:cBhvr>
                                      <p:to>
                                        <p:strVal val="visible"/>
                                      </p:to>
                                    </p:set>
                                    <p:animEffect filter="wipe(left)" transition="in">
                                      <p:cBhvr additive="repl">
                                        <p:cTn id="1941" dur="500"/>
                                        <p:tgtEl>
                                          <p:spTgt spid="2639">
                                            <p:txEl>
                                              <p:pRg st="4" end="4"/>
                                            </p:txEl>
                                          </p:spTgt>
                                        </p:tgtEl>
                                      </p:cBhvr>
                                    </p:animEffect>
                                    <p:animClr clrSpc="rgb">
                                      <p:cBhvr>
                                        <p:cTn id="1942" dur="1" fill="hold"/>
                                        <p:tgtEl>
                                          <p:spTgt spid="2639">
                                            <p:txEl>
                                              <p:pRg st="4" end="4"/>
                                            </p:txEl>
                                          </p:spTgt>
                                        </p:tgtEl>
                                        <p:attrNameLst/>
                                      </p:cBhvr>
                                      <p:to>
                                        <a:srgbClr val="3b435b"/>
                                      </p:to>
                                    </p:animClr>
                                  </p:childTnLst>
                                </p:cTn>
                              </p:par>
                            </p:childTnLst>
                          </p:cTn>
                        </p:par>
                      </p:childTnLst>
                    </p:cTn>
                  </p:par>
                  <p:par>
                    <p:cTn id="1943" nodeType="clickEffect" fill="hold">
                      <p:stCondLst>
                        <p:cond delay="indefinite"/>
                      </p:stCondLst>
                      <p:childTnLst>
                        <p:par>
                          <p:cTn id="1944" nodeType="withEffect" fill="hold">
                            <p:stCondLst>
                              <p:cond delay="0"/>
                            </p:stCondLst>
                            <p:childTnLst>
                              <p:par>
                                <p:cTn id="1945" nodeType="clickEffect" fill="hold" presetClass="entr" presetID="22" presetSubtype="8">
                                  <p:stCondLst>
                                    <p:cond delay="0"/>
                                  </p:stCondLst>
                                  <p:childTnLst>
                                    <p:set>
                                      <p:cBhvr>
                                        <p:cTn id="1946" dur="1" fill="hold">
                                          <p:stCondLst>
                                            <p:cond delay="0"/>
                                          </p:stCondLst>
                                        </p:cTn>
                                        <p:tgtEl>
                                          <p:spTgt spid="2639">
                                            <p:txEl>
                                              <p:pRg st="5" end="5"/>
                                            </p:txEl>
                                          </p:spTgt>
                                        </p:tgtEl>
                                        <p:attrNameLst>
                                          <p:attrName>style.visibility</p:attrName>
                                        </p:attrNameLst>
                                      </p:cBhvr>
                                      <p:to>
                                        <p:strVal val="visible"/>
                                      </p:to>
                                    </p:set>
                                    <p:animEffect filter="wipe(left)" transition="in">
                                      <p:cBhvr additive="repl">
                                        <p:cTn id="1947" dur="500"/>
                                        <p:tgtEl>
                                          <p:spTgt spid="2639">
                                            <p:txEl>
                                              <p:pRg st="5" end="5"/>
                                            </p:txEl>
                                          </p:spTgt>
                                        </p:tgtEl>
                                      </p:cBhvr>
                                    </p:animEffect>
                                    <p:animClr clrSpc="rgb">
                                      <p:cBhvr>
                                        <p:cTn id="1948" dur="1" fill="hold"/>
                                        <p:tgtEl>
                                          <p:spTgt spid="2639">
                                            <p:txEl>
                                              <p:pRg st="5" end="5"/>
                                            </p:txEl>
                                          </p:spTgt>
                                        </p:tgtEl>
                                        <p:attrNameLst/>
                                      </p:cBhvr>
                                      <p:to>
                                        <a:srgbClr val="3b435b"/>
                                      </p:to>
                                    </p:animClr>
                                  </p:childTnLst>
                                </p:cTn>
                              </p:par>
                            </p:childTnLst>
                          </p:cTn>
                        </p:par>
                      </p:childTnLst>
                    </p:cTn>
                  </p:par>
                  <p:par>
                    <p:cTn id="1949" nodeType="clickEffect" fill="hold">
                      <p:stCondLst>
                        <p:cond delay="indefinite"/>
                      </p:stCondLst>
                      <p:childTnLst>
                        <p:par>
                          <p:cTn id="1950" nodeType="withEffect" fill="hold">
                            <p:stCondLst>
                              <p:cond delay="0"/>
                            </p:stCondLst>
                            <p:childTnLst>
                              <p:par>
                                <p:cTn id="1951" nodeType="clickEffect" fill="hold" presetClass="entr" presetID="22" presetSubtype="8">
                                  <p:stCondLst>
                                    <p:cond delay="0"/>
                                  </p:stCondLst>
                                  <p:childTnLst>
                                    <p:set>
                                      <p:cBhvr>
                                        <p:cTn id="1952" dur="1" fill="hold">
                                          <p:stCondLst>
                                            <p:cond delay="0"/>
                                          </p:stCondLst>
                                        </p:cTn>
                                        <p:tgtEl>
                                          <p:spTgt spid="2639">
                                            <p:txEl>
                                              <p:pRg st="6" end="6"/>
                                            </p:txEl>
                                          </p:spTgt>
                                        </p:tgtEl>
                                        <p:attrNameLst>
                                          <p:attrName>style.visibility</p:attrName>
                                        </p:attrNameLst>
                                      </p:cBhvr>
                                      <p:to>
                                        <p:strVal val="visible"/>
                                      </p:to>
                                    </p:set>
                                    <p:animEffect filter="wipe(left)" transition="in">
                                      <p:cBhvr additive="repl">
                                        <p:cTn id="1953" dur="500"/>
                                        <p:tgtEl>
                                          <p:spTgt spid="2639">
                                            <p:txEl>
                                              <p:pRg st="6" end="6"/>
                                            </p:txEl>
                                          </p:spTgt>
                                        </p:tgtEl>
                                      </p:cBhvr>
                                    </p:animEffect>
                                    <p:animClr clrSpc="rgb">
                                      <p:cBhvr>
                                        <p:cTn id="1954" dur="1" fill="hold"/>
                                        <p:tgtEl>
                                          <p:spTgt spid="2639">
                                            <p:txEl>
                                              <p:pRg st="6" end="6"/>
                                            </p:txEl>
                                          </p:spTgt>
                                        </p:tgtEl>
                                        <p:attrNameLst/>
                                      </p:cBhvr>
                                      <p:to>
                                        <a:srgbClr val="3b435b"/>
                                      </p:to>
                                    </p:animClr>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2" name="TextShape 1"/>
          <p:cNvSpPr txBox="1"/>
          <p:nvPr/>
        </p:nvSpPr>
        <p:spPr>
          <a:xfrm>
            <a:off x="304920" y="803160"/>
            <a:ext cx="8534160" cy="684000"/>
          </a:xfrm>
          <a:prstGeom prst="rect">
            <a:avLst/>
          </a:prstGeom>
          <a:noFill/>
          <a:ln>
            <a:noFill/>
          </a:ln>
        </p:spPr>
        <p:txBody>
          <a:bodyPr anchor="b">
            <a:normAutofit/>
          </a:bodyPr>
          <a:p>
            <a:pPr>
              <a:lnSpc>
                <a:spcPct val="100000"/>
              </a:lnSpc>
            </a:pPr>
            <a:r>
              <a:rPr b="1" lang="en-US" sz="3600" spc="-1" strike="noStrike">
                <a:solidFill>
                  <a:srgbClr val="000000"/>
                </a:solidFill>
                <a:latin typeface="Arial"/>
                <a:ea typeface="ＭＳ Ｐゴシック"/>
              </a:rPr>
              <a:t>Parametric tests-nonparametric equivalent</a:t>
            </a:r>
            <a:endParaRPr b="0" lang="en-US" sz="3600" spc="-1" strike="noStrike">
              <a:solidFill>
                <a:srgbClr val="000000"/>
              </a:solidFill>
              <a:latin typeface="Comic Sans MS"/>
            </a:endParaRPr>
          </a:p>
        </p:txBody>
      </p:sp>
      <p:sp>
        <p:nvSpPr>
          <p:cNvPr id="2653" name="TextShape 2"/>
          <p:cNvSpPr txBox="1"/>
          <p:nvPr/>
        </p:nvSpPr>
        <p:spPr>
          <a:xfrm>
            <a:off x="330120" y="152712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Paired t-test – Wilcoxon signed rank</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Two sample t-test – Wilcoxon rank sum</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ANOVA – Kruskal-Wallis test</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When you have two or more independent samples and the assumptions of ANOVA are not met, you can use the Kruskal-Wallis test. This is a rank based test.</a:t>
            </a:r>
            <a:endParaRPr b="0" lang="en-US" sz="2800" spc="-1" strike="noStrike">
              <a:solidFill>
                <a:srgbClr val="000000"/>
              </a:solid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0"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1281"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 objectives of this course are for you to gain an understanding of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How to design an experiment and the statistical analysis of the resulting experimental data.</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Basic usage of cloud computing for CS research.</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and appreciation for and understanding of different subfields of CS and their approaches to CS research,</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41" name="TextShape 2"/>
          <p:cNvSpPr txBox="1"/>
          <p:nvPr/>
        </p:nvSpPr>
        <p:spPr>
          <a:xfrm>
            <a:off x="-360" y="456840"/>
            <a:ext cx="8534520" cy="684360"/>
          </a:xfrm>
          <a:prstGeom prst="rect">
            <a:avLst/>
          </a:prstGeom>
          <a:noFill/>
          <a:ln>
            <a:noFill/>
          </a:ln>
        </p:spPr>
        <p:txBody>
          <a:bodyPr anchor="b"/>
          <a:p>
            <a:pPr algn="ctr"/>
            <a:r>
              <a:rPr b="1" lang="en-US" sz="2600" spc="-1" strike="noStrike">
                <a:solidFill>
                  <a:srgbClr val="000000"/>
                </a:solidFill>
                <a:latin typeface="Arial"/>
              </a:rPr>
              <a:t>Fallacy #1: Traditional scientific method isn’t applicable</a:t>
            </a:r>
            <a:endParaRPr b="1" lang="en-US" sz="2600" spc="-1" strike="noStrike">
              <a:solidFill>
                <a:srgbClr val="000000"/>
              </a:solidFill>
              <a:latin typeface="Arial"/>
            </a:endParaRPr>
          </a:p>
        </p:txBody>
      </p:sp>
      <p:sp>
        <p:nvSpPr>
          <p:cNvPr id="1342" name="TextShape 3"/>
          <p:cNvSpPr txBox="1"/>
          <p:nvPr/>
        </p:nvSpPr>
        <p:spPr>
          <a:xfrm>
            <a:off x="0" y="1600200"/>
            <a:ext cx="3581280" cy="4525920"/>
          </a:xfrm>
          <a:prstGeom prst="rect">
            <a:avLst/>
          </a:prstGeom>
          <a:noFill/>
          <a:ln>
            <a:noFill/>
          </a:ln>
        </p:spPr>
        <p:txBody>
          <a:bodyPr>
            <a:normAutofit/>
          </a:bodyPr>
          <a:p>
            <a:pPr marL="228600" indent="-228600">
              <a:buClr>
                <a:srgbClr val="cfb77c"/>
              </a:buClr>
              <a:buSzPct val="50000"/>
              <a:buFont typeface="Wingdings" charset="2"/>
              <a:buChar char=""/>
            </a:pPr>
            <a:r>
              <a:rPr b="0" lang="en-US" sz="2400" spc="-1" strike="noStrike">
                <a:solidFill>
                  <a:srgbClr val="000000"/>
                </a:solidFill>
                <a:latin typeface="Arial"/>
              </a:rPr>
              <a:t>Subject of inquiry is information unlike traditional sciences which study matter or energy</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000000"/>
                </a:solidFill>
                <a:latin typeface="Arial"/>
              </a:rPr>
              <a:t>Example:</a:t>
            </a:r>
            <a:r>
              <a:rPr b="0" lang="en-US" sz="2000" spc="-1" strike="noStrike">
                <a:solidFill>
                  <a:srgbClr val="000000"/>
                </a:solidFill>
                <a:latin typeface="Arial"/>
              </a:rPr>
              <a:t> </a:t>
            </a:r>
            <a:endParaRPr b="0" lang="en-US" sz="2000" spc="-1" strike="noStrike">
              <a:solidFill>
                <a:srgbClr val="000000"/>
              </a:solidFill>
              <a:latin typeface="Arial"/>
            </a:endParaRPr>
          </a:p>
          <a:p>
            <a:pPr lvl="1" marL="547560" indent="-228600">
              <a:buClr>
                <a:srgbClr val="4b92db"/>
              </a:buClr>
              <a:buSzPct val="80000"/>
              <a:buFont typeface="Wingdings 2" charset="2"/>
              <a:buChar char=""/>
            </a:pPr>
            <a:r>
              <a:rPr b="0" lang="en-US" sz="2000" spc="-1" strike="noStrike">
                <a:solidFill>
                  <a:srgbClr val="000000"/>
                </a:solidFill>
                <a:latin typeface="Arial"/>
              </a:rPr>
              <a:t>Object-oriented programming, is it genuinely better?</a:t>
            </a:r>
            <a:endParaRPr b="0" lang="en-US" sz="2000" spc="-1" strike="noStrike">
              <a:solidFill>
                <a:srgbClr val="000000"/>
              </a:solidFill>
              <a:latin typeface="Arial"/>
            </a:endParaRPr>
          </a:p>
        </p:txBody>
      </p:sp>
      <p:pic>
        <p:nvPicPr>
          <p:cNvPr id="1343" name="Picture 4" descr=""/>
          <p:cNvPicPr/>
          <p:nvPr/>
        </p:nvPicPr>
        <p:blipFill>
          <a:blip r:embed="rId1"/>
          <a:srcRect l="0" t="15496" r="0" b="0"/>
          <a:stretch/>
        </p:blipFill>
        <p:spPr>
          <a:xfrm>
            <a:off x="4038480" y="1666800"/>
            <a:ext cx="4716720" cy="442908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3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54" name="Group 1"/>
          <p:cNvGrpSpPr/>
          <p:nvPr/>
        </p:nvGrpSpPr>
        <p:grpSpPr>
          <a:xfrm>
            <a:off x="5613480" y="1600200"/>
            <a:ext cx="2106360" cy="2185560"/>
            <a:chOff x="5613480" y="1600200"/>
            <a:chExt cx="2106360" cy="2185560"/>
          </a:xfrm>
        </p:grpSpPr>
        <p:sp>
          <p:nvSpPr>
            <p:cNvPr id="2655" name="CustomShape 2"/>
            <p:cNvSpPr/>
            <p:nvPr/>
          </p:nvSpPr>
          <p:spPr>
            <a:xfrm>
              <a:off x="5613480" y="1600200"/>
              <a:ext cx="2106360" cy="2185560"/>
            </a:xfrm>
            <a:prstGeom prst="rect">
              <a:avLst/>
            </a:prstGeom>
            <a:noFill/>
            <a:ln>
              <a:noFill/>
            </a:ln>
          </p:spPr>
          <p:style>
            <a:lnRef idx="0"/>
            <a:fillRef idx="0"/>
            <a:effectRef idx="0"/>
            <a:fontRef idx="minor"/>
          </p:style>
        </p:sp>
        <p:sp>
          <p:nvSpPr>
            <p:cNvPr id="2656" name="CustomShape 3"/>
            <p:cNvSpPr/>
            <p:nvPr/>
          </p:nvSpPr>
          <p:spPr>
            <a:xfrm>
              <a:off x="5613480" y="1600200"/>
              <a:ext cx="2106360" cy="2185560"/>
            </a:xfrm>
            <a:prstGeom prst="rect">
              <a:avLst/>
            </a:prstGeom>
            <a:solidFill>
              <a:srgbClr val="ffffff"/>
            </a:solidFill>
            <a:ln w="4680">
              <a:solidFill>
                <a:srgbClr val="ffffff"/>
              </a:solidFill>
              <a:miter/>
            </a:ln>
          </p:spPr>
          <p:style>
            <a:lnRef idx="0"/>
            <a:fillRef idx="0"/>
            <a:effectRef idx="0"/>
            <a:fontRef idx="minor"/>
          </p:style>
        </p:sp>
        <p:sp>
          <p:nvSpPr>
            <p:cNvPr id="2657" name="CustomShape 4"/>
            <p:cNvSpPr/>
            <p:nvPr/>
          </p:nvSpPr>
          <p:spPr>
            <a:xfrm>
              <a:off x="5853240" y="1654200"/>
              <a:ext cx="1339560" cy="1871280"/>
            </a:xfrm>
            <a:prstGeom prst="rect">
              <a:avLst/>
            </a:prstGeom>
            <a:solidFill>
              <a:srgbClr val="f0f0f0"/>
            </a:solidFill>
            <a:ln w="3240">
              <a:solidFill>
                <a:srgbClr val="000000"/>
              </a:solidFill>
              <a:miter/>
            </a:ln>
          </p:spPr>
          <p:style>
            <a:lnRef idx="0"/>
            <a:fillRef idx="0"/>
            <a:effectRef idx="0"/>
            <a:fontRef idx="minor"/>
          </p:style>
        </p:sp>
        <p:sp>
          <p:nvSpPr>
            <p:cNvPr id="2658" name="Line 5"/>
            <p:cNvSpPr/>
            <p:nvPr/>
          </p:nvSpPr>
          <p:spPr>
            <a:xfrm>
              <a:off x="5852880" y="3525480"/>
              <a:ext cx="1339920" cy="360"/>
            </a:xfrm>
            <a:prstGeom prst="line">
              <a:avLst/>
            </a:prstGeom>
            <a:ln w="4680">
              <a:solidFill>
                <a:srgbClr val="000000"/>
              </a:solidFill>
              <a:miter/>
            </a:ln>
          </p:spPr>
          <p:style>
            <a:lnRef idx="0"/>
            <a:fillRef idx="0"/>
            <a:effectRef idx="0"/>
            <a:fontRef idx="minor"/>
          </p:style>
        </p:sp>
        <p:sp>
          <p:nvSpPr>
            <p:cNvPr id="2659" name="Line 6"/>
            <p:cNvSpPr/>
            <p:nvPr/>
          </p:nvSpPr>
          <p:spPr>
            <a:xfrm>
              <a:off x="6176880" y="3525480"/>
              <a:ext cx="360" cy="30240"/>
            </a:xfrm>
            <a:prstGeom prst="line">
              <a:avLst/>
            </a:prstGeom>
            <a:ln w="4680">
              <a:solidFill>
                <a:srgbClr val="000000"/>
              </a:solidFill>
              <a:miter/>
            </a:ln>
          </p:spPr>
          <p:style>
            <a:lnRef idx="0"/>
            <a:fillRef idx="0"/>
            <a:effectRef idx="0"/>
            <a:fontRef idx="minor"/>
          </p:style>
        </p:sp>
        <p:sp>
          <p:nvSpPr>
            <p:cNvPr id="2660" name="CustomShape 7"/>
            <p:cNvSpPr/>
            <p:nvPr/>
          </p:nvSpPr>
          <p:spPr>
            <a:xfrm>
              <a:off x="6708600" y="3571920"/>
              <a:ext cx="369720" cy="61200"/>
            </a:xfrm>
            <a:prstGeom prst="rect">
              <a:avLst/>
            </a:prstGeom>
            <a:noFill/>
            <a:ln>
              <a:noFill/>
            </a:ln>
          </p:spPr>
          <p:style>
            <a:lnRef idx="0"/>
            <a:fillRef idx="0"/>
            <a:effectRef idx="0"/>
            <a:fontRef idx="minor"/>
          </p:style>
          <p:txBody>
            <a:bodyPr wrap="none" lIns="0" rIns="0" tIns="0" bIns="0"/>
            <a:p>
              <a:pPr>
                <a:lnSpc>
                  <a:spcPct val="100000"/>
                </a:lnSpc>
              </a:pPr>
              <a:r>
                <a:rPr b="0" lang="en-US" sz="400" spc="-1" strike="noStrike">
                  <a:solidFill>
                    <a:srgbClr val="000000"/>
                  </a:solidFill>
                  <a:latin typeface="Arial"/>
                  <a:ea typeface="ＭＳ Ｐゴシック"/>
                </a:rPr>
                <a:t>right hemisphere</a:t>
              </a:r>
              <a:endParaRPr b="0" lang="en-US" sz="400" spc="-1" strike="noStrike">
                <a:latin typeface="Arial"/>
              </a:endParaRPr>
            </a:p>
          </p:txBody>
        </p:sp>
        <p:sp>
          <p:nvSpPr>
            <p:cNvPr id="2661" name="CustomShape 8"/>
            <p:cNvSpPr/>
            <p:nvPr/>
          </p:nvSpPr>
          <p:spPr>
            <a:xfrm>
              <a:off x="6020280" y="3571920"/>
              <a:ext cx="356040" cy="61200"/>
            </a:xfrm>
            <a:prstGeom prst="rect">
              <a:avLst/>
            </a:prstGeom>
            <a:noFill/>
            <a:ln>
              <a:noFill/>
            </a:ln>
          </p:spPr>
          <p:style>
            <a:lnRef idx="0"/>
            <a:fillRef idx="0"/>
            <a:effectRef idx="0"/>
            <a:fontRef idx="minor"/>
          </p:style>
          <p:txBody>
            <a:bodyPr wrap="none" lIns="0" rIns="0" tIns="0" bIns="0"/>
            <a:p>
              <a:pPr>
                <a:lnSpc>
                  <a:spcPct val="100000"/>
                </a:lnSpc>
              </a:pPr>
              <a:r>
                <a:rPr b="0" lang="en-US" sz="400" spc="-1" strike="noStrike">
                  <a:solidFill>
                    <a:srgbClr val="000000"/>
                  </a:solidFill>
                  <a:latin typeface="Arial"/>
                  <a:ea typeface="ＭＳ Ｐゴシック"/>
                </a:rPr>
                <a:t>Left hemisphere</a:t>
              </a:r>
              <a:endParaRPr b="0" lang="en-US" sz="400" spc="-1" strike="noStrike">
                <a:latin typeface="Arial"/>
              </a:endParaRPr>
            </a:p>
          </p:txBody>
        </p:sp>
        <p:sp>
          <p:nvSpPr>
            <p:cNvPr id="2662" name="Line 9"/>
            <p:cNvSpPr/>
            <p:nvPr/>
          </p:nvSpPr>
          <p:spPr>
            <a:xfrm>
              <a:off x="6870600" y="3525480"/>
              <a:ext cx="360" cy="30240"/>
            </a:xfrm>
            <a:prstGeom prst="line">
              <a:avLst/>
            </a:prstGeom>
            <a:ln w="4680">
              <a:solidFill>
                <a:srgbClr val="000000"/>
              </a:solidFill>
              <a:miter/>
            </a:ln>
          </p:spPr>
          <p:style>
            <a:lnRef idx="0"/>
            <a:fillRef idx="0"/>
            <a:effectRef idx="0"/>
            <a:fontRef idx="minor"/>
          </p:style>
        </p:sp>
        <p:sp>
          <p:nvSpPr>
            <p:cNvPr id="2663" name="CustomShape 10"/>
            <p:cNvSpPr/>
            <p:nvPr/>
          </p:nvSpPr>
          <p:spPr>
            <a:xfrm>
              <a:off x="6375600" y="3649680"/>
              <a:ext cx="315000" cy="76320"/>
            </a:xfrm>
            <a:prstGeom prst="rect">
              <a:avLst/>
            </a:prstGeom>
            <a:noFill/>
            <a:ln>
              <a:noFill/>
            </a:ln>
          </p:spPr>
          <p:style>
            <a:lnRef idx="0"/>
            <a:fillRef idx="0"/>
            <a:effectRef idx="0"/>
            <a:fontRef idx="minor"/>
          </p:style>
          <p:txBody>
            <a:bodyPr wrap="none" lIns="0" rIns="0" tIns="0" bIns="0"/>
            <a:p>
              <a:pPr>
                <a:lnSpc>
                  <a:spcPct val="100000"/>
                </a:lnSpc>
              </a:pPr>
              <a:r>
                <a:rPr b="1" lang="en-US" sz="500" spc="-1" strike="noStrike">
                  <a:solidFill>
                    <a:srgbClr val="000000"/>
                  </a:solidFill>
                  <a:latin typeface="Arial"/>
                  <a:ea typeface="ＭＳ Ｐゴシック"/>
                </a:rPr>
                <a:t>lesion site</a:t>
              </a:r>
              <a:endParaRPr b="0" lang="en-US" sz="500" spc="-1" strike="noStrike">
                <a:latin typeface="Arial"/>
              </a:endParaRPr>
            </a:p>
          </p:txBody>
        </p:sp>
        <p:sp>
          <p:nvSpPr>
            <p:cNvPr id="2664" name="Line 11"/>
            <p:cNvSpPr/>
            <p:nvPr/>
          </p:nvSpPr>
          <p:spPr>
            <a:xfrm flipV="1">
              <a:off x="5852880" y="1653840"/>
              <a:ext cx="360" cy="1871640"/>
            </a:xfrm>
            <a:prstGeom prst="line">
              <a:avLst/>
            </a:prstGeom>
            <a:ln w="4680">
              <a:solidFill>
                <a:srgbClr val="000000"/>
              </a:solidFill>
              <a:miter/>
            </a:ln>
          </p:spPr>
          <p:style>
            <a:lnRef idx="0"/>
            <a:fillRef idx="0"/>
            <a:effectRef idx="0"/>
            <a:fontRef idx="minor"/>
          </p:style>
        </p:sp>
        <p:sp>
          <p:nvSpPr>
            <p:cNvPr id="2665" name="Line 12"/>
            <p:cNvSpPr/>
            <p:nvPr/>
          </p:nvSpPr>
          <p:spPr>
            <a:xfrm flipH="1">
              <a:off x="5822640" y="3220920"/>
              <a:ext cx="30240" cy="360"/>
            </a:xfrm>
            <a:prstGeom prst="line">
              <a:avLst/>
            </a:prstGeom>
            <a:ln w="4680">
              <a:solidFill>
                <a:srgbClr val="000000"/>
              </a:solidFill>
              <a:miter/>
            </a:ln>
          </p:spPr>
          <p:style>
            <a:lnRef idx="0"/>
            <a:fillRef idx="0"/>
            <a:effectRef idx="0"/>
            <a:fontRef idx="minor"/>
          </p:style>
        </p:sp>
        <p:sp>
          <p:nvSpPr>
            <p:cNvPr id="2666" name="Line 13"/>
            <p:cNvSpPr/>
            <p:nvPr/>
          </p:nvSpPr>
          <p:spPr>
            <a:xfrm flipH="1">
              <a:off x="5822640" y="2800080"/>
              <a:ext cx="30240" cy="360"/>
            </a:xfrm>
            <a:prstGeom prst="line">
              <a:avLst/>
            </a:prstGeom>
            <a:ln w="4680">
              <a:solidFill>
                <a:srgbClr val="000000"/>
              </a:solidFill>
              <a:miter/>
            </a:ln>
          </p:spPr>
          <p:style>
            <a:lnRef idx="0"/>
            <a:fillRef idx="0"/>
            <a:effectRef idx="0"/>
            <a:fontRef idx="minor"/>
          </p:style>
        </p:sp>
        <p:sp>
          <p:nvSpPr>
            <p:cNvPr id="2667" name="Line 14"/>
            <p:cNvSpPr/>
            <p:nvPr/>
          </p:nvSpPr>
          <p:spPr>
            <a:xfrm flipH="1">
              <a:off x="5822640" y="2379600"/>
              <a:ext cx="30240" cy="360"/>
            </a:xfrm>
            <a:prstGeom prst="line">
              <a:avLst/>
            </a:prstGeom>
            <a:ln w="4680">
              <a:solidFill>
                <a:srgbClr val="000000"/>
              </a:solidFill>
              <a:miter/>
            </a:ln>
          </p:spPr>
          <p:style>
            <a:lnRef idx="0"/>
            <a:fillRef idx="0"/>
            <a:effectRef idx="0"/>
            <a:fontRef idx="minor"/>
          </p:style>
        </p:sp>
        <p:sp>
          <p:nvSpPr>
            <p:cNvPr id="2668" name="CustomShape 15"/>
            <p:cNvSpPr/>
            <p:nvPr/>
          </p:nvSpPr>
          <p:spPr>
            <a:xfrm>
              <a:off x="5774400" y="1935000"/>
              <a:ext cx="55800" cy="61200"/>
            </a:xfrm>
            <a:prstGeom prst="rect">
              <a:avLst/>
            </a:prstGeom>
            <a:noFill/>
            <a:ln>
              <a:noFill/>
            </a:ln>
          </p:spPr>
          <p:style>
            <a:lnRef idx="0"/>
            <a:fillRef idx="0"/>
            <a:effectRef idx="0"/>
            <a:fontRef idx="minor"/>
          </p:style>
          <p:txBody>
            <a:bodyPr wrap="none" lIns="0" rIns="0" tIns="0" bIns="0"/>
            <a:p>
              <a:pPr>
                <a:lnSpc>
                  <a:spcPct val="100000"/>
                </a:lnSpc>
              </a:pPr>
              <a:r>
                <a:rPr b="0" lang="en-US" sz="400" spc="-1" strike="noStrike">
                  <a:solidFill>
                    <a:srgbClr val="000000"/>
                  </a:solidFill>
                  <a:latin typeface="Arial"/>
                  <a:ea typeface="ＭＳ Ｐゴシック"/>
                </a:rPr>
                <a:t>12</a:t>
              </a:r>
              <a:endParaRPr b="0" lang="en-US" sz="400" spc="-1" strike="noStrike">
                <a:latin typeface="Arial"/>
              </a:endParaRPr>
            </a:p>
          </p:txBody>
        </p:sp>
        <p:sp>
          <p:nvSpPr>
            <p:cNvPr id="2669" name="CustomShape 16"/>
            <p:cNvSpPr/>
            <p:nvPr/>
          </p:nvSpPr>
          <p:spPr>
            <a:xfrm>
              <a:off x="5774400" y="2355840"/>
              <a:ext cx="55800" cy="61200"/>
            </a:xfrm>
            <a:prstGeom prst="rect">
              <a:avLst/>
            </a:prstGeom>
            <a:noFill/>
            <a:ln>
              <a:noFill/>
            </a:ln>
          </p:spPr>
          <p:style>
            <a:lnRef idx="0"/>
            <a:fillRef idx="0"/>
            <a:effectRef idx="0"/>
            <a:fontRef idx="minor"/>
          </p:style>
          <p:txBody>
            <a:bodyPr wrap="none" lIns="0" rIns="0" tIns="0" bIns="0"/>
            <a:p>
              <a:pPr>
                <a:lnSpc>
                  <a:spcPct val="100000"/>
                </a:lnSpc>
              </a:pPr>
              <a:r>
                <a:rPr b="0" lang="en-US" sz="400" spc="-1" strike="noStrike">
                  <a:solidFill>
                    <a:srgbClr val="000000"/>
                  </a:solidFill>
                  <a:latin typeface="Arial"/>
                  <a:ea typeface="ＭＳ Ｐゴシック"/>
                </a:rPr>
                <a:t>10</a:t>
              </a:r>
              <a:endParaRPr b="0" lang="en-US" sz="400" spc="-1" strike="noStrike">
                <a:latin typeface="Arial"/>
              </a:endParaRPr>
            </a:p>
          </p:txBody>
        </p:sp>
        <p:sp>
          <p:nvSpPr>
            <p:cNvPr id="2670" name="CustomShape 17"/>
            <p:cNvSpPr/>
            <p:nvPr/>
          </p:nvSpPr>
          <p:spPr>
            <a:xfrm>
              <a:off x="5799600" y="2776680"/>
              <a:ext cx="28440" cy="61200"/>
            </a:xfrm>
            <a:prstGeom prst="rect">
              <a:avLst/>
            </a:prstGeom>
            <a:noFill/>
            <a:ln>
              <a:noFill/>
            </a:ln>
          </p:spPr>
          <p:style>
            <a:lnRef idx="0"/>
            <a:fillRef idx="0"/>
            <a:effectRef idx="0"/>
            <a:fontRef idx="minor"/>
          </p:style>
          <p:txBody>
            <a:bodyPr wrap="none" lIns="0" rIns="0" tIns="0" bIns="0"/>
            <a:p>
              <a:pPr>
                <a:lnSpc>
                  <a:spcPct val="100000"/>
                </a:lnSpc>
              </a:pPr>
              <a:r>
                <a:rPr b="0" lang="en-US" sz="400" spc="-1" strike="noStrike">
                  <a:solidFill>
                    <a:srgbClr val="000000"/>
                  </a:solidFill>
                  <a:latin typeface="Arial"/>
                  <a:ea typeface="ＭＳ Ｐゴシック"/>
                </a:rPr>
                <a:t>8</a:t>
              </a:r>
              <a:endParaRPr b="0" lang="en-US" sz="400" spc="-1" strike="noStrike">
                <a:latin typeface="Arial"/>
              </a:endParaRPr>
            </a:p>
          </p:txBody>
        </p:sp>
        <p:sp>
          <p:nvSpPr>
            <p:cNvPr id="2671" name="CustomShape 18"/>
            <p:cNvSpPr/>
            <p:nvPr/>
          </p:nvSpPr>
          <p:spPr>
            <a:xfrm>
              <a:off x="5799600" y="3198960"/>
              <a:ext cx="28440" cy="61200"/>
            </a:xfrm>
            <a:prstGeom prst="rect">
              <a:avLst/>
            </a:prstGeom>
            <a:noFill/>
            <a:ln>
              <a:noFill/>
            </a:ln>
          </p:spPr>
          <p:style>
            <a:lnRef idx="0"/>
            <a:fillRef idx="0"/>
            <a:effectRef idx="0"/>
            <a:fontRef idx="minor"/>
          </p:style>
          <p:txBody>
            <a:bodyPr wrap="none" lIns="0" rIns="0" tIns="0" bIns="0"/>
            <a:p>
              <a:pPr>
                <a:lnSpc>
                  <a:spcPct val="100000"/>
                </a:lnSpc>
              </a:pPr>
              <a:r>
                <a:rPr b="0" lang="en-US" sz="400" spc="-1" strike="noStrike">
                  <a:solidFill>
                    <a:srgbClr val="000000"/>
                  </a:solidFill>
                  <a:latin typeface="Arial"/>
                  <a:ea typeface="ＭＳ Ｐゴシック"/>
                </a:rPr>
                <a:t>6</a:t>
              </a:r>
              <a:endParaRPr b="0" lang="en-US" sz="400" spc="-1" strike="noStrike">
                <a:latin typeface="Arial"/>
              </a:endParaRPr>
            </a:p>
          </p:txBody>
        </p:sp>
        <p:sp>
          <p:nvSpPr>
            <p:cNvPr id="2672" name="Line 19"/>
            <p:cNvSpPr/>
            <p:nvPr/>
          </p:nvSpPr>
          <p:spPr>
            <a:xfrm flipH="1">
              <a:off x="5822640" y="1958760"/>
              <a:ext cx="30240" cy="360"/>
            </a:xfrm>
            <a:prstGeom prst="line">
              <a:avLst/>
            </a:prstGeom>
            <a:ln w="4680">
              <a:solidFill>
                <a:srgbClr val="000000"/>
              </a:solidFill>
              <a:miter/>
            </a:ln>
          </p:spPr>
          <p:style>
            <a:lnRef idx="0"/>
            <a:fillRef idx="0"/>
            <a:effectRef idx="0"/>
            <a:fontRef idx="minor"/>
          </p:style>
        </p:sp>
        <p:sp>
          <p:nvSpPr>
            <p:cNvPr id="2673" name="CustomShape 20"/>
            <p:cNvSpPr/>
            <p:nvPr/>
          </p:nvSpPr>
          <p:spPr>
            <a:xfrm rot="16200000">
              <a:off x="5603760" y="2539800"/>
              <a:ext cx="209520" cy="75960"/>
            </a:xfrm>
            <a:prstGeom prst="rect">
              <a:avLst/>
            </a:prstGeom>
            <a:noFill/>
            <a:ln>
              <a:noFill/>
            </a:ln>
          </p:spPr>
          <p:style>
            <a:lnRef idx="0"/>
            <a:fillRef idx="0"/>
            <a:effectRef idx="0"/>
            <a:fontRef idx="minor"/>
          </p:style>
          <p:txBody>
            <a:bodyPr wrap="none" lIns="0" rIns="0" tIns="0" bIns="0"/>
            <a:p>
              <a:pPr>
                <a:lnSpc>
                  <a:spcPct val="100000"/>
                </a:lnSpc>
              </a:pPr>
              <a:r>
                <a:rPr b="1" lang="en-US" sz="500" spc="-1" strike="noStrike">
                  <a:solidFill>
                    <a:srgbClr val="000000"/>
                  </a:solidFill>
                  <a:latin typeface="Arial"/>
                  <a:ea typeface="ＭＳ Ｐゴシック"/>
                </a:rPr>
                <a:t>95% CI</a:t>
              </a:r>
              <a:endParaRPr b="0" lang="en-US" sz="500" spc="-1" strike="noStrike">
                <a:latin typeface="Arial"/>
              </a:endParaRPr>
            </a:p>
          </p:txBody>
        </p:sp>
        <p:sp>
          <p:nvSpPr>
            <p:cNvPr id="2674" name="CustomShape 21"/>
            <p:cNvSpPr/>
            <p:nvPr/>
          </p:nvSpPr>
          <p:spPr>
            <a:xfrm>
              <a:off x="6048360" y="2854440"/>
              <a:ext cx="1080" cy="396360"/>
            </a:xfrm>
            <a:custGeom>
              <a:avLst/>
              <a:gdLst/>
              <a:ahLst/>
              <a:rect l="l" t="t" r="r" b="b"/>
              <a:pathLst>
                <a:path w="0" h="1814">
                  <a:moveTo>
                    <a:pt x="0" y="1814"/>
                  </a:moveTo>
                  <a:lnTo>
                    <a:pt x="0" y="0"/>
                  </a:lnTo>
                  <a:lnTo>
                    <a:pt x="0" y="1814"/>
                  </a:lnTo>
                  <a:close/>
                </a:path>
              </a:pathLst>
            </a:custGeom>
            <a:solidFill>
              <a:srgbClr val="3e58ac"/>
            </a:solidFill>
            <a:ln w="4680">
              <a:solidFill>
                <a:srgbClr val="3e58ac"/>
              </a:solidFill>
              <a:miter/>
            </a:ln>
          </p:spPr>
          <p:style>
            <a:lnRef idx="0"/>
            <a:fillRef idx="0"/>
            <a:effectRef idx="0"/>
            <a:fontRef idx="minor"/>
          </p:style>
        </p:sp>
        <p:sp>
          <p:nvSpPr>
            <p:cNvPr id="2675" name="CustomShape 22"/>
            <p:cNvSpPr/>
            <p:nvPr/>
          </p:nvSpPr>
          <p:spPr>
            <a:xfrm>
              <a:off x="6016680" y="2854440"/>
              <a:ext cx="63000" cy="396360"/>
            </a:xfrm>
            <a:custGeom>
              <a:avLst/>
              <a:gdLst/>
              <a:ahLst/>
              <a:rect l="l" t="t" r="r" b="b"/>
              <a:pathLst>
                <a:path w="304" h="1814">
                  <a:moveTo>
                    <a:pt x="0" y="1814"/>
                  </a:moveTo>
                  <a:lnTo>
                    <a:pt x="152" y="1814"/>
                  </a:lnTo>
                  <a:lnTo>
                    <a:pt x="152" y="0"/>
                  </a:lnTo>
                  <a:lnTo>
                    <a:pt x="0" y="0"/>
                  </a:lnTo>
                  <a:lnTo>
                    <a:pt x="304" y="0"/>
                  </a:lnTo>
                  <a:lnTo>
                    <a:pt x="152" y="0"/>
                  </a:lnTo>
                  <a:lnTo>
                    <a:pt x="152" y="1814"/>
                  </a:lnTo>
                  <a:lnTo>
                    <a:pt x="304" y="1814"/>
                  </a:lnTo>
                  <a:lnTo>
                    <a:pt x="0" y="1814"/>
                  </a:lnTo>
                </a:path>
              </a:pathLst>
            </a:custGeom>
            <a:noFill/>
            <a:ln w="4680">
              <a:solidFill>
                <a:srgbClr val="3e58ac"/>
              </a:solidFill>
              <a:miter/>
            </a:ln>
          </p:spPr>
          <p:style>
            <a:lnRef idx="0"/>
            <a:fillRef idx="0"/>
            <a:effectRef idx="0"/>
            <a:fontRef idx="minor"/>
          </p:style>
        </p:sp>
        <p:sp>
          <p:nvSpPr>
            <p:cNvPr id="2676" name="CustomShape 23"/>
            <p:cNvSpPr/>
            <p:nvPr/>
          </p:nvSpPr>
          <p:spPr>
            <a:xfrm>
              <a:off x="6742080" y="1785960"/>
              <a:ext cx="1080" cy="387000"/>
            </a:xfrm>
            <a:custGeom>
              <a:avLst/>
              <a:gdLst/>
              <a:ahLst/>
              <a:rect l="l" t="t" r="r" b="b"/>
              <a:pathLst>
                <a:path w="0" h="1772">
                  <a:moveTo>
                    <a:pt x="0" y="1772"/>
                  </a:moveTo>
                  <a:lnTo>
                    <a:pt x="0" y="0"/>
                  </a:lnTo>
                  <a:lnTo>
                    <a:pt x="0" y="1772"/>
                  </a:lnTo>
                  <a:close/>
                </a:path>
              </a:pathLst>
            </a:custGeom>
            <a:solidFill>
              <a:srgbClr val="3e58ac"/>
            </a:solidFill>
            <a:ln w="4680">
              <a:solidFill>
                <a:srgbClr val="3e58ac"/>
              </a:solidFill>
              <a:miter/>
            </a:ln>
          </p:spPr>
          <p:style>
            <a:lnRef idx="0"/>
            <a:fillRef idx="0"/>
            <a:effectRef idx="0"/>
            <a:fontRef idx="minor"/>
          </p:style>
        </p:sp>
        <p:sp>
          <p:nvSpPr>
            <p:cNvPr id="2677" name="CustomShape 24"/>
            <p:cNvSpPr/>
            <p:nvPr/>
          </p:nvSpPr>
          <p:spPr>
            <a:xfrm>
              <a:off x="6710400" y="1785960"/>
              <a:ext cx="63000" cy="387000"/>
            </a:xfrm>
            <a:custGeom>
              <a:avLst/>
              <a:gdLst/>
              <a:ahLst/>
              <a:rect l="l" t="t" r="r" b="b"/>
              <a:pathLst>
                <a:path w="304" h="1772">
                  <a:moveTo>
                    <a:pt x="0" y="1772"/>
                  </a:moveTo>
                  <a:lnTo>
                    <a:pt x="152" y="1772"/>
                  </a:lnTo>
                  <a:lnTo>
                    <a:pt x="152" y="0"/>
                  </a:lnTo>
                  <a:lnTo>
                    <a:pt x="0" y="0"/>
                  </a:lnTo>
                  <a:lnTo>
                    <a:pt x="304" y="0"/>
                  </a:lnTo>
                  <a:lnTo>
                    <a:pt x="152" y="0"/>
                  </a:lnTo>
                  <a:lnTo>
                    <a:pt x="152" y="1772"/>
                  </a:lnTo>
                  <a:lnTo>
                    <a:pt x="304" y="1772"/>
                  </a:lnTo>
                  <a:lnTo>
                    <a:pt x="0" y="1772"/>
                  </a:lnTo>
                </a:path>
              </a:pathLst>
            </a:custGeom>
            <a:noFill/>
            <a:ln w="4680">
              <a:solidFill>
                <a:srgbClr val="3e58ac"/>
              </a:solidFill>
              <a:miter/>
            </a:ln>
          </p:spPr>
          <p:style>
            <a:lnRef idx="0"/>
            <a:fillRef idx="0"/>
            <a:effectRef idx="0"/>
            <a:fontRef idx="minor"/>
          </p:style>
        </p:sp>
        <p:sp>
          <p:nvSpPr>
            <p:cNvPr id="2678" name="CustomShape 25"/>
            <p:cNvSpPr/>
            <p:nvPr/>
          </p:nvSpPr>
          <p:spPr>
            <a:xfrm>
              <a:off x="6303960" y="2851200"/>
              <a:ext cx="1080" cy="360000"/>
            </a:xfrm>
            <a:custGeom>
              <a:avLst/>
              <a:gdLst/>
              <a:ahLst/>
              <a:rect l="l" t="t" r="r" b="b"/>
              <a:pathLst>
                <a:path w="0" h="1649">
                  <a:moveTo>
                    <a:pt x="0" y="1649"/>
                  </a:moveTo>
                  <a:lnTo>
                    <a:pt x="0" y="0"/>
                  </a:lnTo>
                  <a:lnTo>
                    <a:pt x="0" y="1649"/>
                  </a:lnTo>
                  <a:close/>
                </a:path>
              </a:pathLst>
            </a:custGeom>
            <a:solidFill>
              <a:srgbClr val="2eb848"/>
            </a:solidFill>
            <a:ln w="4680">
              <a:solidFill>
                <a:srgbClr val="2eb848"/>
              </a:solidFill>
              <a:miter/>
            </a:ln>
          </p:spPr>
          <p:style>
            <a:lnRef idx="0"/>
            <a:fillRef idx="0"/>
            <a:effectRef idx="0"/>
            <a:fontRef idx="minor"/>
          </p:style>
        </p:sp>
        <p:sp>
          <p:nvSpPr>
            <p:cNvPr id="2679" name="CustomShape 26"/>
            <p:cNvSpPr/>
            <p:nvPr/>
          </p:nvSpPr>
          <p:spPr>
            <a:xfrm>
              <a:off x="6272280" y="2851200"/>
              <a:ext cx="64800" cy="360000"/>
            </a:xfrm>
            <a:custGeom>
              <a:avLst/>
              <a:gdLst/>
              <a:ahLst/>
              <a:rect l="l" t="t" r="r" b="b"/>
              <a:pathLst>
                <a:path w="304" h="1649">
                  <a:moveTo>
                    <a:pt x="0" y="1649"/>
                  </a:moveTo>
                  <a:lnTo>
                    <a:pt x="152" y="1649"/>
                  </a:lnTo>
                  <a:lnTo>
                    <a:pt x="152" y="0"/>
                  </a:lnTo>
                  <a:lnTo>
                    <a:pt x="0" y="0"/>
                  </a:lnTo>
                  <a:lnTo>
                    <a:pt x="304" y="0"/>
                  </a:lnTo>
                  <a:lnTo>
                    <a:pt x="152" y="0"/>
                  </a:lnTo>
                  <a:lnTo>
                    <a:pt x="152" y="1649"/>
                  </a:lnTo>
                  <a:lnTo>
                    <a:pt x="304" y="1649"/>
                  </a:lnTo>
                  <a:lnTo>
                    <a:pt x="0" y="1649"/>
                  </a:lnTo>
                </a:path>
              </a:pathLst>
            </a:custGeom>
            <a:noFill/>
            <a:ln w="4680">
              <a:solidFill>
                <a:srgbClr val="2eb848"/>
              </a:solidFill>
              <a:miter/>
            </a:ln>
          </p:spPr>
          <p:style>
            <a:lnRef idx="0"/>
            <a:fillRef idx="0"/>
            <a:effectRef idx="0"/>
            <a:fontRef idx="minor"/>
          </p:style>
        </p:sp>
        <p:sp>
          <p:nvSpPr>
            <p:cNvPr id="2680" name="CustomShape 27"/>
            <p:cNvSpPr/>
            <p:nvPr/>
          </p:nvSpPr>
          <p:spPr>
            <a:xfrm>
              <a:off x="6997680" y="3051000"/>
              <a:ext cx="1080" cy="298080"/>
            </a:xfrm>
            <a:custGeom>
              <a:avLst/>
              <a:gdLst/>
              <a:ahLst/>
              <a:rect l="l" t="t" r="r" b="b"/>
              <a:pathLst>
                <a:path w="0" h="1370">
                  <a:moveTo>
                    <a:pt x="0" y="1370"/>
                  </a:moveTo>
                  <a:lnTo>
                    <a:pt x="0" y="0"/>
                  </a:lnTo>
                  <a:lnTo>
                    <a:pt x="0" y="1370"/>
                  </a:lnTo>
                  <a:close/>
                </a:path>
              </a:pathLst>
            </a:custGeom>
            <a:solidFill>
              <a:srgbClr val="2eb848"/>
            </a:solidFill>
            <a:ln w="4680">
              <a:solidFill>
                <a:srgbClr val="2eb848"/>
              </a:solidFill>
              <a:miter/>
            </a:ln>
          </p:spPr>
          <p:style>
            <a:lnRef idx="0"/>
            <a:fillRef idx="0"/>
            <a:effectRef idx="0"/>
            <a:fontRef idx="minor"/>
          </p:style>
        </p:sp>
        <p:sp>
          <p:nvSpPr>
            <p:cNvPr id="2681" name="CustomShape 28"/>
            <p:cNvSpPr/>
            <p:nvPr/>
          </p:nvSpPr>
          <p:spPr>
            <a:xfrm>
              <a:off x="6966000" y="3051000"/>
              <a:ext cx="63000" cy="298080"/>
            </a:xfrm>
            <a:custGeom>
              <a:avLst/>
              <a:gdLst/>
              <a:ahLst/>
              <a:rect l="l" t="t" r="r" b="b"/>
              <a:pathLst>
                <a:path w="304" h="1370">
                  <a:moveTo>
                    <a:pt x="0" y="1370"/>
                  </a:moveTo>
                  <a:lnTo>
                    <a:pt x="152" y="1370"/>
                  </a:lnTo>
                  <a:lnTo>
                    <a:pt x="152" y="0"/>
                  </a:lnTo>
                  <a:lnTo>
                    <a:pt x="0" y="0"/>
                  </a:lnTo>
                  <a:lnTo>
                    <a:pt x="304" y="0"/>
                  </a:lnTo>
                  <a:lnTo>
                    <a:pt x="152" y="0"/>
                  </a:lnTo>
                  <a:lnTo>
                    <a:pt x="152" y="1370"/>
                  </a:lnTo>
                  <a:lnTo>
                    <a:pt x="304" y="1370"/>
                  </a:lnTo>
                  <a:lnTo>
                    <a:pt x="0" y="1370"/>
                  </a:lnTo>
                </a:path>
              </a:pathLst>
            </a:custGeom>
            <a:noFill/>
            <a:ln w="4680">
              <a:solidFill>
                <a:srgbClr val="2eb848"/>
              </a:solidFill>
              <a:miter/>
            </a:ln>
          </p:spPr>
          <p:style>
            <a:lnRef idx="0"/>
            <a:fillRef idx="0"/>
            <a:effectRef idx="0"/>
            <a:fontRef idx="minor"/>
          </p:style>
        </p:sp>
        <p:sp>
          <p:nvSpPr>
            <p:cNvPr id="2682" name="CustomShape 29"/>
            <p:cNvSpPr/>
            <p:nvPr/>
          </p:nvSpPr>
          <p:spPr>
            <a:xfrm>
              <a:off x="6033960" y="3038400"/>
              <a:ext cx="28080" cy="28080"/>
            </a:xfrm>
            <a:prstGeom prst="ellipse">
              <a:avLst/>
            </a:prstGeom>
            <a:noFill/>
            <a:ln w="4680">
              <a:solidFill>
                <a:srgbClr val="3e58ac"/>
              </a:solidFill>
              <a:miter/>
            </a:ln>
          </p:spPr>
          <p:style>
            <a:lnRef idx="0"/>
            <a:fillRef idx="0"/>
            <a:effectRef idx="0"/>
            <a:fontRef idx="minor"/>
          </p:style>
        </p:sp>
        <p:sp>
          <p:nvSpPr>
            <p:cNvPr id="2683" name="CustomShape 30"/>
            <p:cNvSpPr/>
            <p:nvPr/>
          </p:nvSpPr>
          <p:spPr>
            <a:xfrm>
              <a:off x="6727680" y="1965240"/>
              <a:ext cx="28080" cy="28080"/>
            </a:xfrm>
            <a:prstGeom prst="ellipse">
              <a:avLst/>
            </a:prstGeom>
            <a:noFill/>
            <a:ln w="4680">
              <a:solidFill>
                <a:srgbClr val="3e58ac"/>
              </a:solidFill>
              <a:miter/>
            </a:ln>
          </p:spPr>
          <p:style>
            <a:lnRef idx="0"/>
            <a:fillRef idx="0"/>
            <a:effectRef idx="0"/>
            <a:fontRef idx="minor"/>
          </p:style>
        </p:sp>
        <p:sp>
          <p:nvSpPr>
            <p:cNvPr id="2684" name="CustomShape 31"/>
            <p:cNvSpPr/>
            <p:nvPr/>
          </p:nvSpPr>
          <p:spPr>
            <a:xfrm>
              <a:off x="6289560" y="3017880"/>
              <a:ext cx="28080" cy="28080"/>
            </a:xfrm>
            <a:prstGeom prst="ellipse">
              <a:avLst/>
            </a:prstGeom>
            <a:noFill/>
            <a:ln w="4680">
              <a:solidFill>
                <a:srgbClr val="2eb848"/>
              </a:solidFill>
              <a:miter/>
            </a:ln>
          </p:spPr>
          <p:style>
            <a:lnRef idx="0"/>
            <a:fillRef idx="0"/>
            <a:effectRef idx="0"/>
            <a:fontRef idx="minor"/>
          </p:style>
        </p:sp>
        <p:sp>
          <p:nvSpPr>
            <p:cNvPr id="2685" name="CustomShape 32"/>
            <p:cNvSpPr/>
            <p:nvPr/>
          </p:nvSpPr>
          <p:spPr>
            <a:xfrm>
              <a:off x="6983280" y="3186000"/>
              <a:ext cx="28080" cy="28080"/>
            </a:xfrm>
            <a:prstGeom prst="ellipse">
              <a:avLst/>
            </a:prstGeom>
            <a:noFill/>
            <a:ln w="4680">
              <a:solidFill>
                <a:srgbClr val="2eb848"/>
              </a:solidFill>
              <a:miter/>
            </a:ln>
          </p:spPr>
          <p:style>
            <a:lnRef idx="0"/>
            <a:fillRef idx="0"/>
            <a:effectRef idx="0"/>
            <a:fontRef idx="minor"/>
          </p:style>
        </p:sp>
        <p:sp>
          <p:nvSpPr>
            <p:cNvPr id="2686" name="CustomShape 33"/>
            <p:cNvSpPr/>
            <p:nvPr/>
          </p:nvSpPr>
          <p:spPr>
            <a:xfrm>
              <a:off x="7350120" y="1662120"/>
              <a:ext cx="28080" cy="60120"/>
            </a:xfrm>
            <a:custGeom>
              <a:avLst/>
              <a:gdLst/>
              <a:ahLst/>
              <a:rect l="l" t="t" r="r" b="b"/>
              <a:pathLst>
                <a:path w="137" h="275">
                  <a:moveTo>
                    <a:pt x="69" y="0"/>
                  </a:moveTo>
                  <a:lnTo>
                    <a:pt x="69" y="275"/>
                  </a:lnTo>
                  <a:lnTo>
                    <a:pt x="0" y="275"/>
                  </a:lnTo>
                  <a:lnTo>
                    <a:pt x="137" y="275"/>
                  </a:lnTo>
                  <a:lnTo>
                    <a:pt x="69" y="275"/>
                  </a:lnTo>
                  <a:lnTo>
                    <a:pt x="69" y="0"/>
                  </a:lnTo>
                  <a:lnTo>
                    <a:pt x="0" y="0"/>
                  </a:lnTo>
                  <a:lnTo>
                    <a:pt x="137" y="0"/>
                  </a:lnTo>
                  <a:lnTo>
                    <a:pt x="69" y="0"/>
                  </a:lnTo>
                </a:path>
              </a:pathLst>
            </a:custGeom>
            <a:solidFill>
              <a:srgbClr val="3e58ac"/>
            </a:solidFill>
            <a:ln w="4680">
              <a:solidFill>
                <a:srgbClr val="3e58ac"/>
              </a:solidFill>
              <a:miter/>
            </a:ln>
          </p:spPr>
          <p:style>
            <a:lnRef idx="0"/>
            <a:fillRef idx="0"/>
            <a:effectRef idx="0"/>
            <a:fontRef idx="minor"/>
          </p:style>
        </p:sp>
        <p:sp>
          <p:nvSpPr>
            <p:cNvPr id="2687" name="CustomShape 34"/>
            <p:cNvSpPr/>
            <p:nvPr/>
          </p:nvSpPr>
          <p:spPr>
            <a:xfrm>
              <a:off x="7350120" y="1738440"/>
              <a:ext cx="28080" cy="60120"/>
            </a:xfrm>
            <a:custGeom>
              <a:avLst/>
              <a:gdLst/>
              <a:ahLst/>
              <a:rect l="l" t="t" r="r" b="b"/>
              <a:pathLst>
                <a:path w="137" h="276">
                  <a:moveTo>
                    <a:pt x="69" y="0"/>
                  </a:moveTo>
                  <a:lnTo>
                    <a:pt x="69" y="276"/>
                  </a:lnTo>
                  <a:lnTo>
                    <a:pt x="0" y="276"/>
                  </a:lnTo>
                  <a:lnTo>
                    <a:pt x="137" y="276"/>
                  </a:lnTo>
                  <a:lnTo>
                    <a:pt x="69" y="276"/>
                  </a:lnTo>
                  <a:lnTo>
                    <a:pt x="69" y="0"/>
                  </a:lnTo>
                  <a:lnTo>
                    <a:pt x="0" y="0"/>
                  </a:lnTo>
                  <a:lnTo>
                    <a:pt x="137" y="0"/>
                  </a:lnTo>
                  <a:lnTo>
                    <a:pt x="69" y="0"/>
                  </a:lnTo>
                </a:path>
              </a:pathLst>
            </a:custGeom>
            <a:solidFill>
              <a:srgbClr val="2eb848"/>
            </a:solidFill>
            <a:ln w="4680">
              <a:solidFill>
                <a:srgbClr val="2eb848"/>
              </a:solidFill>
              <a:miter/>
            </a:ln>
          </p:spPr>
          <p:style>
            <a:lnRef idx="0"/>
            <a:fillRef idx="0"/>
            <a:effectRef idx="0"/>
            <a:fontRef idx="minor"/>
          </p:style>
        </p:sp>
        <p:sp>
          <p:nvSpPr>
            <p:cNvPr id="2688" name="CustomShape 35"/>
            <p:cNvSpPr/>
            <p:nvPr/>
          </p:nvSpPr>
          <p:spPr>
            <a:xfrm>
              <a:off x="7421040" y="1736640"/>
              <a:ext cx="124560" cy="76320"/>
            </a:xfrm>
            <a:prstGeom prst="rect">
              <a:avLst/>
            </a:prstGeom>
            <a:noFill/>
            <a:ln>
              <a:noFill/>
            </a:ln>
          </p:spPr>
          <p:style>
            <a:lnRef idx="0"/>
            <a:fillRef idx="0"/>
            <a:effectRef idx="0"/>
            <a:fontRef idx="minor"/>
          </p:style>
          <p:txBody>
            <a:bodyPr wrap="none" lIns="0" rIns="0" tIns="0" bIns="0"/>
            <a:p>
              <a:pPr>
                <a:lnSpc>
                  <a:spcPct val="100000"/>
                </a:lnSpc>
              </a:pPr>
              <a:r>
                <a:rPr b="0" lang="en-US" sz="500" spc="-1" strike="noStrike">
                  <a:solidFill>
                    <a:srgbClr val="000000"/>
                  </a:solidFill>
                  <a:latin typeface="Arial"/>
                  <a:ea typeface="ＭＳ Ｐゴシック"/>
                </a:rPr>
                <a:t>infer</a:t>
              </a:r>
              <a:endParaRPr b="0" lang="en-US" sz="500" spc="-1" strike="noStrike">
                <a:latin typeface="Arial"/>
              </a:endParaRPr>
            </a:p>
          </p:txBody>
        </p:sp>
        <p:sp>
          <p:nvSpPr>
            <p:cNvPr id="2689" name="CustomShape 36"/>
            <p:cNvSpPr/>
            <p:nvPr/>
          </p:nvSpPr>
          <p:spPr>
            <a:xfrm>
              <a:off x="7419240" y="1660680"/>
              <a:ext cx="156600" cy="76320"/>
            </a:xfrm>
            <a:prstGeom prst="rect">
              <a:avLst/>
            </a:prstGeom>
            <a:noFill/>
            <a:ln>
              <a:noFill/>
            </a:ln>
          </p:spPr>
          <p:style>
            <a:lnRef idx="0"/>
            <a:fillRef idx="0"/>
            <a:effectRef idx="0"/>
            <a:fontRef idx="minor"/>
          </p:style>
          <p:txBody>
            <a:bodyPr wrap="none" lIns="0" rIns="0" tIns="0" bIns="0"/>
            <a:p>
              <a:pPr>
                <a:lnSpc>
                  <a:spcPct val="100000"/>
                </a:lnSpc>
              </a:pPr>
              <a:r>
                <a:rPr b="0" lang="en-US" sz="500" spc="-1" strike="noStrike">
                  <a:solidFill>
                    <a:srgbClr val="000000"/>
                  </a:solidFill>
                  <a:latin typeface="Arial"/>
                  <a:ea typeface="ＭＳ Ｐゴシック"/>
                </a:rPr>
                <a:t>comp</a:t>
              </a:r>
              <a:endParaRPr b="0" lang="en-US" sz="500" spc="-1" strike="noStrike">
                <a:latin typeface="Arial"/>
              </a:endParaRPr>
            </a:p>
          </p:txBody>
        </p:sp>
      </p:grpSp>
      <p:sp>
        <p:nvSpPr>
          <p:cNvPr id="2690" name="TextShape 37"/>
          <p:cNvSpPr txBox="1"/>
          <p:nvPr/>
        </p:nvSpPr>
        <p:spPr>
          <a:xfrm>
            <a:off x="457200" y="274680"/>
            <a:ext cx="8229240" cy="1142640"/>
          </a:xfrm>
          <a:prstGeom prst="rect">
            <a:avLst/>
          </a:prstGeom>
          <a:noFill/>
          <a:ln>
            <a:noFill/>
          </a:ln>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t-tests</a:t>
            </a:r>
            <a:endParaRPr b="0" lang="en-GB" sz="3200" spc="-1" strike="noStrike">
              <a:solidFill>
                <a:srgbClr val="000000"/>
              </a:solidFill>
              <a:latin typeface="Arial"/>
            </a:endParaRPr>
          </a:p>
        </p:txBody>
      </p:sp>
      <p:pic>
        <p:nvPicPr>
          <p:cNvPr id="2691" name="Picture 9" descr=""/>
          <p:cNvPicPr/>
          <p:nvPr/>
        </p:nvPicPr>
        <p:blipFill>
          <a:blip r:embed="rId1"/>
          <a:stretch/>
        </p:blipFill>
        <p:spPr>
          <a:xfrm>
            <a:off x="826920" y="1773360"/>
            <a:ext cx="3427200" cy="1504440"/>
          </a:xfrm>
          <a:prstGeom prst="rect">
            <a:avLst/>
          </a:prstGeom>
          <a:ln>
            <a:noFill/>
          </a:ln>
        </p:spPr>
      </p:pic>
      <p:sp>
        <p:nvSpPr>
          <p:cNvPr id="2692" name="TextShape 38"/>
          <p:cNvSpPr txBox="1"/>
          <p:nvPr/>
        </p:nvSpPr>
        <p:spPr>
          <a:xfrm>
            <a:off x="457200" y="3938760"/>
            <a:ext cx="8229240" cy="2187360"/>
          </a:xfrm>
          <a:prstGeom prst="rect">
            <a:avLst/>
          </a:prstGeom>
          <a:noFill/>
          <a:ln>
            <a:noFill/>
          </a:ln>
        </p:spPr>
        <p:txBody>
          <a:bodyPr/>
          <a:p>
            <a:pPr marL="228600" indent="-228240">
              <a:lnSpc>
                <a:spcPct val="90000"/>
              </a:lnSpc>
              <a:buClr>
                <a:srgbClr val="cfb77c"/>
              </a:buClr>
              <a:buSzPct val="50000"/>
              <a:buFont typeface="Wingdings" charset="2"/>
              <a:buChar char=""/>
            </a:pPr>
            <a:r>
              <a:rPr b="0" lang="en-GB" sz="2400" spc="-1" strike="noStrike">
                <a:solidFill>
                  <a:srgbClr val="000000"/>
                </a:solidFill>
                <a:latin typeface="Arial"/>
                <a:ea typeface="ＭＳ Ｐゴシック"/>
              </a:rPr>
              <a:t>Compare the </a:t>
            </a:r>
            <a:r>
              <a:rPr b="1" lang="en-GB" sz="2400" spc="-1" strike="noStrike">
                <a:solidFill>
                  <a:srgbClr val="000000"/>
                </a:solidFill>
                <a:latin typeface="Arial"/>
                <a:ea typeface="ＭＳ Ｐゴシック"/>
              </a:rPr>
              <a:t>mean</a:t>
            </a:r>
            <a:r>
              <a:rPr b="0" lang="en-GB" sz="2400" spc="-1" strike="noStrike">
                <a:solidFill>
                  <a:srgbClr val="000000"/>
                </a:solidFill>
                <a:latin typeface="Arial"/>
                <a:ea typeface="ＭＳ Ｐゴシック"/>
              </a:rPr>
              <a:t> between 2 samples/ conditions</a:t>
            </a:r>
            <a:endParaRPr b="0" lang="en-GB"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1" lang="en-GB" sz="2400" spc="-1" strike="noStrike">
                <a:solidFill>
                  <a:srgbClr val="000000"/>
                </a:solidFill>
                <a:latin typeface="Arial"/>
                <a:ea typeface="宋体"/>
              </a:rPr>
              <a:t>if 2 samples are taken from the same population, then they should have fairly similar means </a:t>
            </a:r>
            <a:endParaRPr b="0" lang="en-GB" sz="2400" spc="-1" strike="noStrike">
              <a:solidFill>
                <a:srgbClr val="000000"/>
              </a:solidFill>
              <a:latin typeface="Arial"/>
            </a:endParaRPr>
          </a:p>
          <a:p>
            <a:pPr marL="228600" indent="-228240">
              <a:lnSpc>
                <a:spcPct val="90000"/>
              </a:lnSpc>
            </a:pPr>
            <a:r>
              <a:rPr b="1" lang="en-GB" sz="2400" spc="-1" strike="noStrike">
                <a:solidFill>
                  <a:srgbClr val="000000"/>
                </a:solidFill>
                <a:latin typeface="Arial"/>
                <a:ea typeface="宋体"/>
              </a:rPr>
              <a:t>	</a:t>
            </a:r>
            <a:r>
              <a:rPr b="1" lang="en-GB" sz="2400" spc="-1" strike="noStrike">
                <a:solidFill>
                  <a:srgbClr val="000000"/>
                </a:solidFill>
                <a:latin typeface="Wingdings"/>
                <a:ea typeface="宋体"/>
              </a:rPr>
              <a:t></a:t>
            </a:r>
            <a:r>
              <a:rPr b="0" lang="en-GB" sz="2400" spc="-1" strike="noStrike">
                <a:solidFill>
                  <a:srgbClr val="000000"/>
                </a:solidFill>
                <a:latin typeface="Arial"/>
                <a:ea typeface="宋体"/>
              </a:rPr>
              <a:t> </a:t>
            </a:r>
            <a:r>
              <a:rPr b="0" lang="en-GB" sz="2400" spc="-1" strike="noStrike">
                <a:solidFill>
                  <a:srgbClr val="000000"/>
                </a:solidFill>
                <a:latin typeface="Arial"/>
                <a:ea typeface="宋体"/>
              </a:rPr>
              <a:t>if </a:t>
            </a:r>
            <a:r>
              <a:rPr b="1" lang="en-GB" sz="2400" spc="-1" strike="noStrike">
                <a:solidFill>
                  <a:srgbClr val="000000"/>
                </a:solidFill>
                <a:latin typeface="Arial"/>
                <a:ea typeface="宋体"/>
              </a:rPr>
              <a:t>2 means are statistically different</a:t>
            </a:r>
            <a:r>
              <a:rPr b="0" lang="en-GB" sz="2400" spc="-1" strike="noStrike">
                <a:solidFill>
                  <a:srgbClr val="000000"/>
                </a:solidFill>
                <a:latin typeface="Arial"/>
                <a:ea typeface="宋体"/>
              </a:rPr>
              <a:t>, then the samples are likely to be drawn from 2 different populations, i.e., </a:t>
            </a:r>
            <a:r>
              <a:rPr b="1" lang="en-GB" sz="2400" spc="-1" strike="noStrike">
                <a:solidFill>
                  <a:srgbClr val="000000"/>
                </a:solidFill>
                <a:latin typeface="Arial"/>
                <a:ea typeface="宋体"/>
              </a:rPr>
              <a:t>they really are different  </a:t>
            </a:r>
            <a:endParaRPr b="0" lang="en-GB" sz="2400" spc="-1" strike="noStrike">
              <a:solidFill>
                <a:srgbClr val="000000"/>
              </a:solidFill>
              <a:latin typeface="Arial"/>
            </a:endParaRPr>
          </a:p>
        </p:txBody>
      </p:sp>
      <p:sp>
        <p:nvSpPr>
          <p:cNvPr id="2693" name="CustomShape 39"/>
          <p:cNvSpPr/>
          <p:nvPr/>
        </p:nvSpPr>
        <p:spPr>
          <a:xfrm>
            <a:off x="7236000" y="1628640"/>
            <a:ext cx="431280" cy="366480"/>
          </a:xfrm>
          <a:prstGeom prst="rect">
            <a:avLst/>
          </a:prstGeom>
          <a:solidFill>
            <a:schemeClr val="bg1"/>
          </a:solidFill>
          <a:ln>
            <a:noFill/>
          </a:ln>
        </p:spPr>
        <p:style>
          <a:lnRef idx="0"/>
          <a:fillRef idx="0"/>
          <a:effectRef idx="0"/>
          <a:fontRef idx="minor"/>
        </p:style>
      </p:sp>
      <p:sp>
        <p:nvSpPr>
          <p:cNvPr id="2694" name="CustomShape 40"/>
          <p:cNvSpPr/>
          <p:nvPr/>
        </p:nvSpPr>
        <p:spPr>
          <a:xfrm>
            <a:off x="5796000" y="3573360"/>
            <a:ext cx="1512360" cy="212040"/>
          </a:xfrm>
          <a:prstGeom prst="rect">
            <a:avLst/>
          </a:prstGeom>
          <a:solidFill>
            <a:schemeClr val="bg1"/>
          </a:solidFill>
          <a:ln>
            <a:noFill/>
          </a:ln>
        </p:spPr>
        <p:style>
          <a:lnRef idx="0"/>
          <a:fillRef idx="0"/>
          <a:effectRef idx="0"/>
          <a:fontRef idx="minor"/>
        </p:style>
        <p:txBody>
          <a:bodyPr lIns="90000" rIns="90000" tIns="45000" bIns="45000"/>
          <a:p>
            <a:pPr>
              <a:lnSpc>
                <a:spcPct val="100000"/>
              </a:lnSpc>
              <a:spcBef>
                <a:spcPts val="400"/>
              </a:spcBef>
            </a:pPr>
            <a:r>
              <a:rPr b="0" lang="en-US" sz="800" spc="-1" strike="noStrike">
                <a:solidFill>
                  <a:srgbClr val="000000"/>
                </a:solidFill>
                <a:latin typeface="Arial"/>
                <a:ea typeface="ＭＳ Ｐゴシック"/>
              </a:rPr>
              <a:t>Exp. 1            Exp. 2</a:t>
            </a:r>
            <a:endParaRPr b="0" lang="en-US" sz="800" spc="-1" strike="noStrike">
              <a:latin typeface="Arial"/>
            </a:endParaRPr>
          </a:p>
        </p:txBody>
      </p:sp>
    </p:spTree>
  </p:cSld>
</p:sld>
</file>

<file path=ppt/slides/slide3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5"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Formula</a:t>
            </a:r>
            <a:endParaRPr b="0" lang="en-US" sz="3200" spc="-1" strike="noStrike">
              <a:solidFill>
                <a:srgbClr val="000000"/>
              </a:solidFill>
              <a:latin typeface="Comic Sans MS"/>
            </a:endParaRPr>
          </a:p>
        </p:txBody>
      </p:sp>
      <p:sp>
        <p:nvSpPr>
          <p:cNvPr id="2696" name="CustomShape 2"/>
          <p:cNvSpPr/>
          <p:nvPr/>
        </p:nvSpPr>
        <p:spPr>
          <a:xfrm>
            <a:off x="539640" y="5867280"/>
            <a:ext cx="7992720" cy="45540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1" lang="en-US" sz="2400" spc="-1" strike="noStrike">
                <a:solidFill>
                  <a:srgbClr val="000000"/>
                </a:solidFill>
                <a:latin typeface="Arial"/>
                <a:ea typeface="ＭＳ Ｐゴシック"/>
              </a:rPr>
              <a:t>Reporting convention: t= 11.456, df= 9, p&lt; 0.001</a:t>
            </a:r>
            <a:r>
              <a:rPr b="0" lang="en-US" sz="2400" spc="-1" strike="noStrike">
                <a:solidFill>
                  <a:srgbClr val="000000"/>
                </a:solidFill>
                <a:latin typeface="Arial"/>
                <a:ea typeface="ＭＳ Ｐゴシック"/>
              </a:rPr>
              <a:t> </a:t>
            </a:r>
            <a:endParaRPr b="0" lang="en-US" sz="2400" spc="-1" strike="noStrike">
              <a:latin typeface="Arial"/>
            </a:endParaRPr>
          </a:p>
        </p:txBody>
      </p:sp>
      <p:sp>
        <p:nvSpPr>
          <p:cNvPr id="2697" name="CustomShape 3"/>
          <p:cNvSpPr/>
          <p:nvPr/>
        </p:nvSpPr>
        <p:spPr>
          <a:xfrm>
            <a:off x="395280" y="1268280"/>
            <a:ext cx="7921440" cy="82188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imes New Roman"/>
                <a:ea typeface="ＭＳ Ｐゴシック"/>
              </a:rPr>
              <a:t>Difference between the means divided by the pooled </a:t>
            </a:r>
            <a:r>
              <a:rPr b="0" lang="en-US" sz="2400" spc="-1" strike="noStrike">
                <a:solidFill>
                  <a:srgbClr val="ff0000"/>
                </a:solidFill>
                <a:latin typeface="Times New Roman"/>
                <a:ea typeface="ＭＳ Ｐゴシック"/>
              </a:rPr>
              <a:t>standard error of the mean</a:t>
            </a:r>
            <a:endParaRPr b="0" lang="en-US" sz="2400" spc="-1" strike="noStrike">
              <a:latin typeface="Arial"/>
            </a:endParaRPr>
          </a:p>
        </p:txBody>
      </p:sp>
      <p:pic>
        <p:nvPicPr>
          <p:cNvPr id="2698" name="" descr=""/>
          <p:cNvPicPr/>
          <p:nvPr/>
        </p:nvPicPr>
        <p:blipFill>
          <a:blip r:embed="rId1"/>
          <a:stretch/>
        </p:blipFill>
        <p:spPr>
          <a:xfrm>
            <a:off x="1397160" y="1689120"/>
            <a:ext cx="5892840" cy="3962520"/>
          </a:xfrm>
          <a:prstGeom prst="rect">
            <a:avLst/>
          </a:prstGeom>
          <a:ln>
            <a:noFill/>
          </a:ln>
        </p:spPr>
      </p:pic>
    </p:spTree>
  </p:cSld>
</p:sld>
</file>

<file path=ppt/slides/slide3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9" name="TextShape 1"/>
          <p:cNvSpPr txBox="1"/>
          <p:nvPr/>
        </p:nvSpPr>
        <p:spPr>
          <a:xfrm>
            <a:off x="684360" y="189000"/>
            <a:ext cx="7714800" cy="1142640"/>
          </a:xfrm>
          <a:prstGeom prst="rect">
            <a:avLst/>
          </a:prstGeom>
          <a:noFill/>
          <a:ln>
            <a:noFill/>
          </a:ln>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Formula cont.</a:t>
            </a:r>
            <a:endParaRPr b="0" lang="en-GB" sz="3200" spc="-1" strike="noStrike">
              <a:solidFill>
                <a:srgbClr val="000000"/>
              </a:solidFill>
              <a:latin typeface="Arial"/>
            </a:endParaRPr>
          </a:p>
        </p:txBody>
      </p:sp>
      <p:pic>
        <p:nvPicPr>
          <p:cNvPr id="2700" name="Picture 5" descr=""/>
          <p:cNvPicPr/>
          <p:nvPr/>
        </p:nvPicPr>
        <p:blipFill>
          <a:blip r:embed="rId1"/>
          <a:stretch/>
        </p:blipFill>
        <p:spPr>
          <a:xfrm>
            <a:off x="2484360" y="2133720"/>
            <a:ext cx="988560" cy="2501640"/>
          </a:xfrm>
          <a:prstGeom prst="rect">
            <a:avLst/>
          </a:prstGeom>
          <a:ln>
            <a:noFill/>
          </a:ln>
        </p:spPr>
      </p:pic>
      <p:pic>
        <p:nvPicPr>
          <p:cNvPr id="2701" name="Picture 6" descr=""/>
          <p:cNvPicPr/>
          <p:nvPr/>
        </p:nvPicPr>
        <p:blipFill>
          <a:blip r:embed="rId2"/>
          <a:stretch/>
        </p:blipFill>
        <p:spPr>
          <a:xfrm>
            <a:off x="4427640" y="2997360"/>
            <a:ext cx="936360" cy="2274480"/>
          </a:xfrm>
          <a:prstGeom prst="rect">
            <a:avLst/>
          </a:prstGeom>
          <a:ln>
            <a:noFill/>
          </a:ln>
        </p:spPr>
      </p:pic>
      <p:sp>
        <p:nvSpPr>
          <p:cNvPr id="2702" name="CustomShape 2"/>
          <p:cNvSpPr/>
          <p:nvPr/>
        </p:nvSpPr>
        <p:spPr>
          <a:xfrm>
            <a:off x="3389400" y="1706400"/>
            <a:ext cx="3526920" cy="1596600"/>
          </a:xfrm>
          <a:custGeom>
            <a:avLst/>
            <a:gdLst/>
            <a:ahLst/>
            <a:rect l="l" t="t" r="r" b="b"/>
            <a:pathLst>
              <a:path w="2222" h="1006">
                <a:moveTo>
                  <a:pt x="0" y="1006"/>
                </a:moveTo>
                <a:cubicBezTo>
                  <a:pt x="336" y="556"/>
                  <a:pt x="673" y="106"/>
                  <a:pt x="1043" y="53"/>
                </a:cubicBezTo>
                <a:cubicBezTo>
                  <a:pt x="1413" y="0"/>
                  <a:pt x="2078" y="620"/>
                  <a:pt x="2222" y="688"/>
                </a:cubicBezTo>
              </a:path>
            </a:pathLst>
          </a:custGeom>
          <a:noFill/>
          <a:ln w="12600">
            <a:solidFill>
              <a:srgbClr val="cc0000"/>
            </a:solidFill>
            <a:round/>
            <a:tailEnd len="med" type="triangle" w="med"/>
          </a:ln>
        </p:spPr>
        <p:style>
          <a:lnRef idx="0"/>
          <a:fillRef idx="0"/>
          <a:effectRef idx="0"/>
          <a:fontRef idx="minor"/>
        </p:style>
      </p:sp>
      <p:sp>
        <p:nvSpPr>
          <p:cNvPr id="2703" name="CustomShape 3"/>
          <p:cNvSpPr/>
          <p:nvPr/>
        </p:nvSpPr>
        <p:spPr>
          <a:xfrm>
            <a:off x="5319720" y="1989000"/>
            <a:ext cx="2520720" cy="2087280"/>
          </a:xfrm>
          <a:custGeom>
            <a:avLst/>
            <a:gdLst/>
            <a:ahLst/>
            <a:rect l="l" t="t" r="r" b="b"/>
            <a:pathLst>
              <a:path w="1588" h="1315">
                <a:moveTo>
                  <a:pt x="0" y="1315"/>
                </a:moveTo>
                <a:cubicBezTo>
                  <a:pt x="117" y="793"/>
                  <a:pt x="234" y="272"/>
                  <a:pt x="499" y="136"/>
                </a:cubicBezTo>
                <a:cubicBezTo>
                  <a:pt x="764" y="0"/>
                  <a:pt x="1176" y="249"/>
                  <a:pt x="1588" y="499"/>
                </a:cubicBezTo>
              </a:path>
            </a:pathLst>
          </a:custGeom>
          <a:noFill/>
          <a:ln w="12600">
            <a:solidFill>
              <a:srgbClr val="cc0000"/>
            </a:solidFill>
            <a:round/>
            <a:tailEnd len="med" type="triangle" w="med"/>
          </a:ln>
        </p:spPr>
        <p:style>
          <a:lnRef idx="0"/>
          <a:fillRef idx="0"/>
          <a:effectRef idx="0"/>
          <a:fontRef idx="minor"/>
        </p:style>
      </p:sp>
      <p:grpSp>
        <p:nvGrpSpPr>
          <p:cNvPr id="2704" name="Group 4"/>
          <p:cNvGrpSpPr/>
          <p:nvPr/>
        </p:nvGrpSpPr>
        <p:grpSpPr>
          <a:xfrm>
            <a:off x="1834920" y="2420640"/>
            <a:ext cx="3241800" cy="3625200"/>
            <a:chOff x="1834920" y="2420640"/>
            <a:chExt cx="3241800" cy="3625200"/>
          </a:xfrm>
        </p:grpSpPr>
        <p:grpSp>
          <p:nvGrpSpPr>
            <p:cNvPr id="2705" name="Group 5"/>
            <p:cNvGrpSpPr/>
            <p:nvPr/>
          </p:nvGrpSpPr>
          <p:grpSpPr>
            <a:xfrm>
              <a:off x="1834920" y="2420640"/>
              <a:ext cx="3241800" cy="3024720"/>
              <a:chOff x="1834920" y="2420640"/>
              <a:chExt cx="3241800" cy="3024720"/>
            </a:xfrm>
          </p:grpSpPr>
          <p:sp>
            <p:nvSpPr>
              <p:cNvPr id="2706" name="Line 6"/>
              <p:cNvSpPr/>
              <p:nvPr/>
            </p:nvSpPr>
            <p:spPr>
              <a:xfrm>
                <a:off x="1834920" y="2420640"/>
                <a:ext cx="360" cy="3024360"/>
              </a:xfrm>
              <a:prstGeom prst="line">
                <a:avLst/>
              </a:prstGeom>
              <a:ln w="12600">
                <a:solidFill>
                  <a:schemeClr val="tx1"/>
                </a:solidFill>
                <a:round/>
              </a:ln>
            </p:spPr>
            <p:style>
              <a:lnRef idx="0"/>
              <a:fillRef idx="0"/>
              <a:effectRef idx="0"/>
              <a:fontRef idx="minor"/>
            </p:style>
          </p:sp>
          <p:sp>
            <p:nvSpPr>
              <p:cNvPr id="2707" name="Line 7"/>
              <p:cNvSpPr/>
              <p:nvPr/>
            </p:nvSpPr>
            <p:spPr>
              <a:xfrm flipH="1">
                <a:off x="1834920" y="5445000"/>
                <a:ext cx="3241800" cy="360"/>
              </a:xfrm>
              <a:prstGeom prst="line">
                <a:avLst/>
              </a:prstGeom>
              <a:ln w="12600">
                <a:solidFill>
                  <a:schemeClr val="tx1"/>
                </a:solidFill>
                <a:round/>
              </a:ln>
            </p:spPr>
            <p:style>
              <a:lnRef idx="0"/>
              <a:fillRef idx="0"/>
              <a:effectRef idx="0"/>
              <a:fontRef idx="minor"/>
            </p:style>
          </p:sp>
        </p:grpSp>
        <p:grpSp>
          <p:nvGrpSpPr>
            <p:cNvPr id="2708" name="Group 8"/>
            <p:cNvGrpSpPr/>
            <p:nvPr/>
          </p:nvGrpSpPr>
          <p:grpSpPr>
            <a:xfrm>
              <a:off x="2195640" y="2565360"/>
              <a:ext cx="72720" cy="1510920"/>
              <a:chOff x="2195640" y="2565360"/>
              <a:chExt cx="72720" cy="1510920"/>
            </a:xfrm>
          </p:grpSpPr>
          <p:sp>
            <p:nvSpPr>
              <p:cNvPr id="2709" name="CustomShape 9"/>
              <p:cNvSpPr/>
              <p:nvPr/>
            </p:nvSpPr>
            <p:spPr>
              <a:xfrm>
                <a:off x="2195640" y="292428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10" name="CustomShape 10"/>
              <p:cNvSpPr/>
              <p:nvPr/>
            </p:nvSpPr>
            <p:spPr>
              <a:xfrm>
                <a:off x="2195640" y="313992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11" name="CustomShape 11"/>
              <p:cNvSpPr/>
              <p:nvPr/>
            </p:nvSpPr>
            <p:spPr>
              <a:xfrm>
                <a:off x="2195640" y="328464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12" name="CustomShape 12"/>
              <p:cNvSpPr/>
              <p:nvPr/>
            </p:nvSpPr>
            <p:spPr>
              <a:xfrm>
                <a:off x="2195640" y="350028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13" name="CustomShape 13"/>
              <p:cNvSpPr/>
              <p:nvPr/>
            </p:nvSpPr>
            <p:spPr>
              <a:xfrm>
                <a:off x="2195640" y="371628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14" name="CustomShape 14"/>
              <p:cNvSpPr/>
              <p:nvPr/>
            </p:nvSpPr>
            <p:spPr>
              <a:xfrm>
                <a:off x="2195640" y="256536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15" name="CustomShape 15"/>
              <p:cNvSpPr/>
              <p:nvPr/>
            </p:nvSpPr>
            <p:spPr>
              <a:xfrm>
                <a:off x="2195640" y="4003560"/>
                <a:ext cx="72720" cy="72720"/>
              </a:xfrm>
              <a:prstGeom prst="ellipse">
                <a:avLst/>
              </a:prstGeom>
              <a:solidFill>
                <a:schemeClr val="accent1"/>
              </a:solidFill>
              <a:ln w="12600">
                <a:solidFill>
                  <a:schemeClr val="tx1"/>
                </a:solidFill>
                <a:round/>
              </a:ln>
            </p:spPr>
            <p:style>
              <a:lnRef idx="0"/>
              <a:fillRef idx="0"/>
              <a:effectRef idx="0"/>
              <a:fontRef idx="minor"/>
            </p:style>
          </p:sp>
        </p:grpSp>
        <p:grpSp>
          <p:nvGrpSpPr>
            <p:cNvPr id="2716" name="Group 16"/>
            <p:cNvGrpSpPr/>
            <p:nvPr/>
          </p:nvGrpSpPr>
          <p:grpSpPr>
            <a:xfrm>
              <a:off x="3995640" y="3357720"/>
              <a:ext cx="72720" cy="1510920"/>
              <a:chOff x="3995640" y="3357720"/>
              <a:chExt cx="72720" cy="1510920"/>
            </a:xfrm>
          </p:grpSpPr>
          <p:sp>
            <p:nvSpPr>
              <p:cNvPr id="2717" name="CustomShape 17"/>
              <p:cNvSpPr/>
              <p:nvPr/>
            </p:nvSpPr>
            <p:spPr>
              <a:xfrm>
                <a:off x="3995640" y="371628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18" name="CustomShape 18"/>
              <p:cNvSpPr/>
              <p:nvPr/>
            </p:nvSpPr>
            <p:spPr>
              <a:xfrm>
                <a:off x="3995640" y="393228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19" name="CustomShape 19"/>
              <p:cNvSpPr/>
              <p:nvPr/>
            </p:nvSpPr>
            <p:spPr>
              <a:xfrm>
                <a:off x="3995640" y="407664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20" name="CustomShape 20"/>
              <p:cNvSpPr/>
              <p:nvPr/>
            </p:nvSpPr>
            <p:spPr>
              <a:xfrm>
                <a:off x="3995640" y="429264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21" name="CustomShape 21"/>
              <p:cNvSpPr/>
              <p:nvPr/>
            </p:nvSpPr>
            <p:spPr>
              <a:xfrm>
                <a:off x="3995640" y="450864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22" name="CustomShape 22"/>
              <p:cNvSpPr/>
              <p:nvPr/>
            </p:nvSpPr>
            <p:spPr>
              <a:xfrm>
                <a:off x="3995640" y="3357720"/>
                <a:ext cx="72720" cy="72720"/>
              </a:xfrm>
              <a:prstGeom prst="ellipse">
                <a:avLst/>
              </a:prstGeom>
              <a:solidFill>
                <a:schemeClr val="accent1"/>
              </a:solidFill>
              <a:ln w="12600">
                <a:solidFill>
                  <a:schemeClr val="tx1"/>
                </a:solidFill>
                <a:round/>
              </a:ln>
            </p:spPr>
            <p:style>
              <a:lnRef idx="0"/>
              <a:fillRef idx="0"/>
              <a:effectRef idx="0"/>
              <a:fontRef idx="minor"/>
            </p:style>
          </p:sp>
          <p:sp>
            <p:nvSpPr>
              <p:cNvPr id="2723" name="CustomShape 23"/>
              <p:cNvSpPr/>
              <p:nvPr/>
            </p:nvSpPr>
            <p:spPr>
              <a:xfrm>
                <a:off x="3995640" y="4795920"/>
                <a:ext cx="72720" cy="72720"/>
              </a:xfrm>
              <a:prstGeom prst="ellipse">
                <a:avLst/>
              </a:prstGeom>
              <a:solidFill>
                <a:schemeClr val="accent1"/>
              </a:solidFill>
              <a:ln w="12600">
                <a:solidFill>
                  <a:schemeClr val="tx1"/>
                </a:solidFill>
                <a:round/>
              </a:ln>
            </p:spPr>
            <p:style>
              <a:lnRef idx="0"/>
              <a:fillRef idx="0"/>
              <a:effectRef idx="0"/>
              <a:fontRef idx="minor"/>
            </p:style>
          </p:sp>
        </p:grpSp>
        <p:sp>
          <p:nvSpPr>
            <p:cNvPr id="2724" name="CustomShape 24"/>
            <p:cNvSpPr/>
            <p:nvPr/>
          </p:nvSpPr>
          <p:spPr>
            <a:xfrm>
              <a:off x="1979640" y="5589720"/>
              <a:ext cx="1223640" cy="45612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imes New Roman"/>
                  <a:ea typeface="ＭＳ Ｐゴシック"/>
                </a:rPr>
                <a:t>Cond. 1</a:t>
              </a:r>
              <a:endParaRPr b="0" lang="en-US" sz="2400" spc="-1" strike="noStrike">
                <a:latin typeface="Arial"/>
              </a:endParaRPr>
            </a:p>
          </p:txBody>
        </p:sp>
        <p:sp>
          <p:nvSpPr>
            <p:cNvPr id="2725" name="CustomShape 25"/>
            <p:cNvSpPr/>
            <p:nvPr/>
          </p:nvSpPr>
          <p:spPr>
            <a:xfrm>
              <a:off x="3780000" y="5589720"/>
              <a:ext cx="1296720" cy="45612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Times New Roman"/>
                  <a:ea typeface="ＭＳ Ｐゴシック"/>
                </a:rPr>
                <a:t>Cond. 2</a:t>
              </a:r>
              <a:endParaRPr b="0" lang="en-US" sz="2400" spc="-1" strike="noStrike">
                <a:latin typeface="Arial"/>
              </a:endParaRPr>
            </a:p>
          </p:txBody>
        </p:sp>
        <p:sp>
          <p:nvSpPr>
            <p:cNvPr id="2726" name="Line 26"/>
            <p:cNvSpPr/>
            <p:nvPr/>
          </p:nvSpPr>
          <p:spPr>
            <a:xfrm>
              <a:off x="2050920" y="3325680"/>
              <a:ext cx="360360" cy="360"/>
            </a:xfrm>
            <a:prstGeom prst="line">
              <a:avLst/>
            </a:prstGeom>
            <a:ln w="38160">
              <a:solidFill>
                <a:srgbClr val="66ff66"/>
              </a:solidFill>
              <a:round/>
            </a:ln>
          </p:spPr>
          <p:style>
            <a:lnRef idx="0"/>
            <a:fillRef idx="0"/>
            <a:effectRef idx="0"/>
            <a:fontRef idx="minor"/>
          </p:style>
        </p:sp>
        <p:sp>
          <p:nvSpPr>
            <p:cNvPr id="2727" name="Line 27"/>
            <p:cNvSpPr/>
            <p:nvPr/>
          </p:nvSpPr>
          <p:spPr>
            <a:xfrm>
              <a:off x="3850920" y="4106520"/>
              <a:ext cx="360360" cy="360"/>
            </a:xfrm>
            <a:prstGeom prst="line">
              <a:avLst/>
            </a:prstGeom>
            <a:ln w="38160">
              <a:solidFill>
                <a:srgbClr val="66ff66"/>
              </a:solidFill>
              <a:round/>
            </a:ln>
          </p:spPr>
          <p:style>
            <a:lnRef idx="0"/>
            <a:fillRef idx="0"/>
            <a:effectRef idx="0"/>
            <a:fontRef idx="minor"/>
          </p:style>
        </p:sp>
      </p:grpSp>
      <p:sp>
        <p:nvSpPr>
          <p:cNvPr id="2728" name="Line 28"/>
          <p:cNvSpPr/>
          <p:nvPr/>
        </p:nvSpPr>
        <p:spPr>
          <a:xfrm>
            <a:off x="2869920" y="3024000"/>
            <a:ext cx="360" cy="576360"/>
          </a:xfrm>
          <a:prstGeom prst="line">
            <a:avLst/>
          </a:prstGeom>
          <a:ln w="12600">
            <a:solidFill>
              <a:srgbClr val="cc0000"/>
            </a:solidFill>
            <a:round/>
            <a:headEnd len="med" type="triangle" w="med"/>
            <a:tailEnd len="med" type="triangle" w="med"/>
          </a:ln>
        </p:spPr>
        <p:style>
          <a:lnRef idx="0"/>
          <a:fillRef idx="0"/>
          <a:effectRef idx="0"/>
          <a:fontRef idx="minor"/>
        </p:style>
      </p:sp>
      <p:sp>
        <p:nvSpPr>
          <p:cNvPr id="2729" name="Line 29"/>
          <p:cNvSpPr/>
          <p:nvPr/>
        </p:nvSpPr>
        <p:spPr>
          <a:xfrm>
            <a:off x="4787640" y="3816000"/>
            <a:ext cx="360" cy="576360"/>
          </a:xfrm>
          <a:prstGeom prst="line">
            <a:avLst/>
          </a:prstGeom>
          <a:ln w="12600">
            <a:solidFill>
              <a:srgbClr val="cc0000"/>
            </a:solidFill>
            <a:round/>
            <a:headEnd len="med" type="triangle" w="med"/>
            <a:tailEnd len="med" type="triangle" w="med"/>
          </a:ln>
        </p:spPr>
        <p:style>
          <a:lnRef idx="0"/>
          <a:fillRef idx="0"/>
          <a:effectRef idx="0"/>
          <a:fontRef idx="minor"/>
        </p:style>
      </p:sp>
      <p:sp>
        <p:nvSpPr>
          <p:cNvPr id="2730" name="CustomShape 30"/>
          <p:cNvSpPr/>
          <p:nvPr/>
        </p:nvSpPr>
        <p:spPr>
          <a:xfrm rot="11895600">
            <a:off x="2798640" y="3532320"/>
            <a:ext cx="5116320" cy="780840"/>
          </a:xfrm>
          <a:custGeom>
            <a:avLst/>
            <a:gdLst/>
            <a:ahLst/>
            <a:rect l="l" t="t" r="r" b="b"/>
            <a:pathLst>
              <a:path w="2857" h="1519">
                <a:moveTo>
                  <a:pt x="0" y="0"/>
                </a:moveTo>
                <a:cubicBezTo>
                  <a:pt x="329" y="691"/>
                  <a:pt x="658" y="1383"/>
                  <a:pt x="1134" y="1451"/>
                </a:cubicBezTo>
                <a:cubicBezTo>
                  <a:pt x="1610" y="1519"/>
                  <a:pt x="2600" y="605"/>
                  <a:pt x="2857" y="408"/>
                </a:cubicBezTo>
              </a:path>
            </a:pathLst>
          </a:custGeom>
          <a:noFill/>
          <a:ln w="12600">
            <a:solidFill>
              <a:srgbClr val="cc0000"/>
            </a:solidFill>
            <a:round/>
            <a:headEnd len="med" type="triangle" w="med"/>
          </a:ln>
        </p:spPr>
        <p:style>
          <a:lnRef idx="0"/>
          <a:fillRef idx="0"/>
          <a:effectRef idx="0"/>
          <a:fontRef idx="minor"/>
        </p:style>
      </p:sp>
      <p:sp>
        <p:nvSpPr>
          <p:cNvPr id="2731" name="CustomShape 31"/>
          <p:cNvSpPr/>
          <p:nvPr/>
        </p:nvSpPr>
        <p:spPr>
          <a:xfrm rot="11844600">
            <a:off x="4845240" y="3919320"/>
            <a:ext cx="3671640" cy="718920"/>
          </a:xfrm>
          <a:custGeom>
            <a:avLst/>
            <a:gdLst/>
            <a:ahLst/>
            <a:rect l="l" t="t" r="r" b="b"/>
            <a:pathLst>
              <a:path w="1905" h="817">
                <a:moveTo>
                  <a:pt x="0" y="0"/>
                </a:moveTo>
                <a:cubicBezTo>
                  <a:pt x="250" y="408"/>
                  <a:pt x="500" y="817"/>
                  <a:pt x="817" y="817"/>
                </a:cubicBezTo>
                <a:cubicBezTo>
                  <a:pt x="1134" y="817"/>
                  <a:pt x="1519" y="408"/>
                  <a:pt x="1905" y="0"/>
                </a:cubicBezTo>
              </a:path>
            </a:pathLst>
          </a:custGeom>
          <a:noFill/>
          <a:ln w="12600">
            <a:solidFill>
              <a:srgbClr val="cc0000"/>
            </a:solidFill>
            <a:round/>
            <a:headEnd len="med" type="triangle" w="med"/>
          </a:ln>
        </p:spPr>
        <p:style>
          <a:lnRef idx="0"/>
          <a:fillRef idx="0"/>
          <a:effectRef idx="0"/>
          <a:fontRef idx="minor"/>
        </p:style>
      </p:sp>
      <p:grpSp>
        <p:nvGrpSpPr>
          <p:cNvPr id="2732" name="Group 32"/>
          <p:cNvGrpSpPr/>
          <p:nvPr/>
        </p:nvGrpSpPr>
        <p:grpSpPr>
          <a:xfrm>
            <a:off x="5580000" y="3933720"/>
            <a:ext cx="1871640" cy="2158560"/>
            <a:chOff x="5580000" y="3933720"/>
            <a:chExt cx="1871640" cy="2158560"/>
          </a:xfrm>
        </p:grpSpPr>
        <p:sp>
          <p:nvSpPr>
            <p:cNvPr id="2733" name="Line 33"/>
            <p:cNvSpPr/>
            <p:nvPr/>
          </p:nvSpPr>
          <p:spPr>
            <a:xfrm flipV="1">
              <a:off x="6227640" y="3933720"/>
              <a:ext cx="1224000" cy="1511280"/>
            </a:xfrm>
            <a:prstGeom prst="line">
              <a:avLst/>
            </a:prstGeom>
            <a:ln w="12600">
              <a:solidFill>
                <a:srgbClr val="cc0000"/>
              </a:solidFill>
              <a:round/>
              <a:tailEnd len="med" type="triangle" w="med"/>
            </a:ln>
          </p:spPr>
          <p:style>
            <a:lnRef idx="0"/>
            <a:fillRef idx="0"/>
            <a:effectRef idx="0"/>
            <a:fontRef idx="minor"/>
          </p:style>
        </p:sp>
        <p:sp>
          <p:nvSpPr>
            <p:cNvPr id="2734" name="CustomShape 34"/>
            <p:cNvSpPr/>
            <p:nvPr/>
          </p:nvSpPr>
          <p:spPr>
            <a:xfrm>
              <a:off x="5580000" y="5445000"/>
              <a:ext cx="1152000" cy="647280"/>
            </a:xfrm>
            <a:prstGeom prst="ellipse">
              <a:avLst/>
            </a:prstGeom>
            <a:noFill/>
            <a:ln w="12600">
              <a:solidFill>
                <a:srgbClr val="cc0000"/>
              </a:solidFill>
              <a:round/>
            </a:ln>
          </p:spPr>
          <p:style>
            <a:lnRef idx="0"/>
            <a:fillRef idx="0"/>
            <a:effectRef idx="0"/>
            <a:fontRef idx="minor"/>
          </p:style>
        </p:sp>
      </p:grpSp>
      <p:pic>
        <p:nvPicPr>
          <p:cNvPr id="2735" name="" descr=""/>
          <p:cNvPicPr/>
          <p:nvPr/>
        </p:nvPicPr>
        <p:blipFill>
          <a:blip r:embed="rId3"/>
          <a:stretch/>
        </p:blipFill>
        <p:spPr>
          <a:xfrm>
            <a:off x="5956200" y="2311560"/>
            <a:ext cx="2197080" cy="1536840"/>
          </a:xfrm>
          <a:prstGeom prst="rect">
            <a:avLst/>
          </a:prstGeom>
          <a:ln>
            <a:noFill/>
          </a:ln>
        </p:spPr>
      </p:pic>
      <p:pic>
        <p:nvPicPr>
          <p:cNvPr id="2736" name="" descr=""/>
          <p:cNvPicPr/>
          <p:nvPr/>
        </p:nvPicPr>
        <p:blipFill>
          <a:blip r:embed="rId4"/>
          <a:stretch/>
        </p:blipFill>
        <p:spPr>
          <a:xfrm>
            <a:off x="5791320" y="4940280"/>
            <a:ext cx="3200400" cy="1346040"/>
          </a:xfrm>
          <a:prstGeom prst="rect">
            <a:avLst/>
          </a:prstGeom>
          <a:ln>
            <a:noFill/>
          </a:ln>
        </p:spPr>
      </p:pic>
    </p:spTree>
  </p:cSld>
  <p:timing>
    <p:tnLst>
      <p:par>
        <p:cTn id="1955" dur="indefinite" restart="never" nodeType="tmRoot">
          <p:childTnLst>
            <p:seq>
              <p:cTn id="1956" dur="indefinite" nodeType="mainSeq">
                <p:childTnLst>
                  <p:par>
                    <p:cTn id="1957" nodeType="clickEffect" fill="hold">
                      <p:stCondLst>
                        <p:cond delay="indefinite"/>
                      </p:stCondLst>
                      <p:childTnLst>
                        <p:par>
                          <p:cTn id="1958" nodeType="withEffect" fill="hold">
                            <p:stCondLst>
                              <p:cond delay="0"/>
                            </p:stCondLst>
                            <p:childTnLst>
                              <p:par>
                                <p:cTn id="1959" nodeType="clickEffect" fill="hold" presetClass="entr" presetID="1">
                                  <p:stCondLst>
                                    <p:cond delay="0"/>
                                  </p:stCondLst>
                                  <p:childTnLst>
                                    <p:set>
                                      <p:cBhvr>
                                        <p:cTn id="1960" dur="1" fill="hold">
                                          <p:stCondLst>
                                            <p:cond delay="0"/>
                                          </p:stCondLst>
                                        </p:cTn>
                                        <p:tgtEl>
                                          <p:spTgt spid="2702"/>
                                        </p:tgtEl>
                                        <p:attrNameLst>
                                          <p:attrName>style.visibility</p:attrName>
                                        </p:attrNameLst>
                                      </p:cBhvr>
                                      <p:to>
                                        <p:strVal val="visible"/>
                                      </p:to>
                                    </p:set>
                                  </p:childTnLst>
                                </p:cTn>
                              </p:par>
                            </p:childTnLst>
                          </p:cTn>
                        </p:par>
                      </p:childTnLst>
                    </p:cTn>
                  </p:par>
                  <p:par>
                    <p:cTn id="1961" nodeType="clickEffect" fill="hold">
                      <p:stCondLst>
                        <p:cond delay="indefinite"/>
                      </p:stCondLst>
                      <p:childTnLst>
                        <p:par>
                          <p:cTn id="1962" nodeType="withEffect" fill="hold">
                            <p:stCondLst>
                              <p:cond delay="0"/>
                            </p:stCondLst>
                            <p:childTnLst>
                              <p:par>
                                <p:cTn id="1963" nodeType="clickEffect" fill="hold" presetClass="entr" presetID="1">
                                  <p:stCondLst>
                                    <p:cond delay="0"/>
                                  </p:stCondLst>
                                  <p:childTnLst>
                                    <p:set>
                                      <p:cBhvr>
                                        <p:cTn id="1964" dur="1" fill="hold">
                                          <p:stCondLst>
                                            <p:cond delay="0"/>
                                          </p:stCondLst>
                                        </p:cTn>
                                        <p:tgtEl>
                                          <p:spTgt spid="2703"/>
                                        </p:tgtEl>
                                        <p:attrNameLst>
                                          <p:attrName>style.visibility</p:attrName>
                                        </p:attrNameLst>
                                      </p:cBhvr>
                                      <p:to>
                                        <p:strVal val="visible"/>
                                      </p:to>
                                    </p:set>
                                  </p:childTnLst>
                                </p:cTn>
                              </p:par>
                            </p:childTnLst>
                          </p:cTn>
                        </p:par>
                      </p:childTnLst>
                    </p:cTn>
                  </p:par>
                  <p:par>
                    <p:cTn id="1965" nodeType="clickEffect" fill="hold">
                      <p:stCondLst>
                        <p:cond delay="indefinite"/>
                      </p:stCondLst>
                      <p:childTnLst>
                        <p:par>
                          <p:cTn id="1966" nodeType="withEffect" fill="hold">
                            <p:stCondLst>
                              <p:cond delay="0"/>
                            </p:stCondLst>
                            <p:childTnLst>
                              <p:par>
                                <p:cTn id="1967" nodeType="clickEffect" fill="hold" presetClass="entr" presetID="1">
                                  <p:stCondLst>
                                    <p:cond delay="0"/>
                                  </p:stCondLst>
                                  <p:childTnLst>
                                    <p:set>
                                      <p:cBhvr>
                                        <p:cTn id="1968" dur="1" fill="hold">
                                          <p:stCondLst>
                                            <p:cond delay="0"/>
                                          </p:stCondLst>
                                        </p:cTn>
                                        <p:tgtEl>
                                          <p:spTgt spid="2730"/>
                                        </p:tgtEl>
                                        <p:attrNameLst>
                                          <p:attrName>style.visibility</p:attrName>
                                        </p:attrNameLst>
                                      </p:cBhvr>
                                      <p:to>
                                        <p:strVal val="visible"/>
                                      </p:to>
                                    </p:set>
                                  </p:childTnLst>
                                </p:cTn>
                              </p:par>
                            </p:childTnLst>
                          </p:cTn>
                        </p:par>
                      </p:childTnLst>
                    </p:cTn>
                  </p:par>
                  <p:par>
                    <p:cTn id="1969" nodeType="clickEffect" fill="hold">
                      <p:stCondLst>
                        <p:cond delay="indefinite"/>
                      </p:stCondLst>
                      <p:childTnLst>
                        <p:par>
                          <p:cTn id="1970" nodeType="withEffect" fill="hold">
                            <p:stCondLst>
                              <p:cond delay="0"/>
                            </p:stCondLst>
                            <p:childTnLst>
                              <p:par>
                                <p:cTn id="1971" nodeType="clickEffect" fill="hold" presetClass="entr" presetID="1">
                                  <p:stCondLst>
                                    <p:cond delay="0"/>
                                  </p:stCondLst>
                                  <p:childTnLst>
                                    <p:set>
                                      <p:cBhvr>
                                        <p:cTn id="1972" dur="1" fill="hold">
                                          <p:stCondLst>
                                            <p:cond delay="0"/>
                                          </p:stCondLst>
                                        </p:cTn>
                                        <p:tgtEl>
                                          <p:spTgt spid="2731"/>
                                        </p:tgtEl>
                                        <p:attrNameLst>
                                          <p:attrName>style.visibility</p:attrName>
                                        </p:attrNameLst>
                                      </p:cBhvr>
                                      <p:to>
                                        <p:strVal val="visible"/>
                                      </p:to>
                                    </p:set>
                                  </p:childTnLst>
                                </p:cTn>
                              </p:par>
                            </p:childTnLst>
                          </p:cTn>
                        </p:par>
                      </p:childTnLst>
                    </p:cTn>
                  </p:par>
                  <p:par>
                    <p:cTn id="1973" nodeType="clickEffect" fill="hold">
                      <p:stCondLst>
                        <p:cond delay="indefinite"/>
                      </p:stCondLst>
                      <p:childTnLst>
                        <p:par>
                          <p:cTn id="1974" nodeType="withEffect" fill="hold">
                            <p:stCondLst>
                              <p:cond delay="0"/>
                            </p:stCondLst>
                            <p:childTnLst>
                              <p:par>
                                <p:cTn id="1975" nodeType="clickEffect" fill="hold" presetClass="entr" presetID="1">
                                  <p:stCondLst>
                                    <p:cond delay="0"/>
                                  </p:stCondLst>
                                  <p:childTnLst>
                                    <p:set>
                                      <p:cBhvr>
                                        <p:cTn id="1976" dur="1" fill="hold">
                                          <p:stCondLst>
                                            <p:cond delay="0"/>
                                          </p:stCondLst>
                                        </p:cTn>
                                        <p:tgtEl>
                                          <p:spTgt spid="273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7" name="TextShape 1"/>
          <p:cNvSpPr txBox="1"/>
          <p:nvPr/>
        </p:nvSpPr>
        <p:spPr>
          <a:xfrm>
            <a:off x="304920" y="152280"/>
            <a:ext cx="8534160" cy="684000"/>
          </a:xfrm>
          <a:prstGeom prst="rect">
            <a:avLst/>
          </a:prstGeom>
          <a:noFill/>
          <a:ln>
            <a:noFill/>
          </a:ln>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Types of t-tests cont.</a:t>
            </a:r>
            <a:endParaRPr b="0" lang="en-GB" sz="3200" spc="-1" strike="noStrike">
              <a:solidFill>
                <a:srgbClr val="000000"/>
              </a:solidFill>
              <a:latin typeface="Arial"/>
            </a:endParaRPr>
          </a:p>
        </p:txBody>
      </p:sp>
      <p:sp>
        <p:nvSpPr>
          <p:cNvPr id="2738" name="TextShape 2"/>
          <p:cNvSpPr txBox="1"/>
          <p:nvPr/>
        </p:nvSpPr>
        <p:spPr>
          <a:xfrm>
            <a:off x="457200" y="914400"/>
            <a:ext cx="4086000" cy="5638320"/>
          </a:xfrm>
          <a:prstGeom prst="rect">
            <a:avLst/>
          </a:prstGeom>
          <a:noFill/>
          <a:ln>
            <a:noFill/>
          </a:ln>
        </p:spPr>
        <p:txBody>
          <a:bodyPr/>
          <a:p>
            <a:pPr marL="228600" indent="-228240">
              <a:lnSpc>
                <a:spcPct val="100000"/>
              </a:lnSpc>
              <a:buClr>
                <a:srgbClr val="cfb77c"/>
              </a:buClr>
              <a:buSzPct val="50000"/>
              <a:buFont typeface="Wingdings" charset="2"/>
              <a:buChar char=""/>
            </a:pPr>
            <a:r>
              <a:rPr b="1" lang="en-GB" sz="3200" spc="-1" strike="noStrike">
                <a:solidFill>
                  <a:srgbClr val="000000"/>
                </a:solidFill>
                <a:latin typeface="Arial"/>
                <a:ea typeface="宋体"/>
              </a:rPr>
              <a:t>2-tailed tests vs one-tailed tests</a:t>
            </a:r>
            <a:endParaRPr b="0" lang="en-GB" sz="3200" spc="-1" strike="noStrike">
              <a:solidFill>
                <a:srgbClr val="000000"/>
              </a:solidFill>
              <a:latin typeface="Arial"/>
            </a:endParaRPr>
          </a:p>
          <a:p>
            <a:pPr>
              <a:lnSpc>
                <a:spcPct val="100000"/>
              </a:lnSpc>
            </a:pPr>
            <a:endParaRPr b="0" lang="en-GB" sz="3200" spc="-1" strike="noStrike">
              <a:solidFill>
                <a:srgbClr val="000000"/>
              </a:solidFill>
              <a:latin typeface="Arial"/>
            </a:endParaRPr>
          </a:p>
        </p:txBody>
      </p:sp>
      <p:sp>
        <p:nvSpPr>
          <p:cNvPr id="2739" name="TextShape 3"/>
          <p:cNvSpPr txBox="1"/>
          <p:nvPr/>
        </p:nvSpPr>
        <p:spPr>
          <a:xfrm>
            <a:off x="4619520" y="838080"/>
            <a:ext cx="4600080" cy="5638320"/>
          </a:xfrm>
          <a:prstGeom prst="rect">
            <a:avLst/>
          </a:prstGeom>
          <a:noFill/>
          <a:ln>
            <a:noFill/>
          </a:ln>
        </p:spPr>
        <p:txBody>
          <a:bodyPr/>
          <a:p>
            <a:pPr marL="228600" indent="-228240">
              <a:lnSpc>
                <a:spcPct val="100000"/>
              </a:lnSpc>
              <a:buClr>
                <a:srgbClr val="cfb77c"/>
              </a:buClr>
              <a:buSzPct val="50000"/>
              <a:buFont typeface="Wingdings" charset="2"/>
              <a:buChar char=""/>
            </a:pPr>
            <a:r>
              <a:rPr b="1" lang="en-GB" sz="3200" spc="-1" strike="noStrike">
                <a:solidFill>
                  <a:srgbClr val="000000"/>
                </a:solidFill>
                <a:latin typeface="Arial"/>
                <a:ea typeface="ＭＳ Ｐゴシック"/>
              </a:rPr>
              <a:t>2 sample t-tests vs </a:t>
            </a:r>
            <a:br/>
            <a:r>
              <a:rPr b="1" lang="en-GB" sz="3200" spc="-1" strike="noStrike">
                <a:solidFill>
                  <a:srgbClr val="000000"/>
                </a:solidFill>
                <a:latin typeface="Arial"/>
                <a:ea typeface="ＭＳ Ｐゴシック"/>
              </a:rPr>
              <a:t>1 sample t-tests</a:t>
            </a:r>
            <a:endParaRPr b="0" lang="en-GB" sz="3200" spc="-1" strike="noStrike">
              <a:solidFill>
                <a:srgbClr val="000000"/>
              </a:solidFill>
              <a:latin typeface="Arial"/>
            </a:endParaRPr>
          </a:p>
          <a:p>
            <a:pPr>
              <a:lnSpc>
                <a:spcPct val="100000"/>
              </a:lnSpc>
            </a:pPr>
            <a:endParaRPr b="0" lang="en-GB" sz="3200" spc="-1" strike="noStrike">
              <a:solidFill>
                <a:srgbClr val="000000"/>
              </a:solidFill>
              <a:latin typeface="Arial"/>
            </a:endParaRPr>
          </a:p>
        </p:txBody>
      </p:sp>
      <p:pic>
        <p:nvPicPr>
          <p:cNvPr id="2740" name="Picture 6" descr=""/>
          <p:cNvPicPr/>
          <p:nvPr/>
        </p:nvPicPr>
        <p:blipFill>
          <a:blip r:embed="rId1"/>
          <a:stretch/>
        </p:blipFill>
        <p:spPr>
          <a:xfrm>
            <a:off x="468360" y="2781360"/>
            <a:ext cx="1976040" cy="1244160"/>
          </a:xfrm>
          <a:prstGeom prst="rect">
            <a:avLst/>
          </a:prstGeom>
          <a:ln>
            <a:noFill/>
          </a:ln>
        </p:spPr>
      </p:pic>
      <p:sp>
        <p:nvSpPr>
          <p:cNvPr id="2741" name="CustomShape 4"/>
          <p:cNvSpPr/>
          <p:nvPr/>
        </p:nvSpPr>
        <p:spPr>
          <a:xfrm>
            <a:off x="2268360" y="3429000"/>
            <a:ext cx="358560" cy="366480"/>
          </a:xfrm>
          <a:prstGeom prst="rect">
            <a:avLst/>
          </a:prstGeom>
          <a:noFill/>
          <a:ln>
            <a:noFill/>
          </a:ln>
        </p:spPr>
        <p:style>
          <a:lnRef idx="0"/>
          <a:fillRef idx="0"/>
          <a:effectRef idx="0"/>
          <a:fontRef idx="minor"/>
        </p:style>
      </p:sp>
      <p:sp>
        <p:nvSpPr>
          <p:cNvPr id="2742" name="CustomShape 5"/>
          <p:cNvSpPr/>
          <p:nvPr/>
        </p:nvSpPr>
        <p:spPr>
          <a:xfrm>
            <a:off x="2124000" y="3357720"/>
            <a:ext cx="647280" cy="288720"/>
          </a:xfrm>
          <a:prstGeom prst="wedgeRoundRectCallout">
            <a:avLst>
              <a:gd name="adj1" fmla="val -57106"/>
              <a:gd name="adj2" fmla="val 100000"/>
              <a:gd name="adj3" fmla="val 16667"/>
            </a:avLst>
          </a:prstGeom>
          <a:solidFill>
            <a:srgbClr val="ffcc00"/>
          </a:solidFill>
          <a:ln w="15840">
            <a:solidFill>
              <a:srgbClr val="ff9900"/>
            </a:solidFill>
            <a:miter/>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rial"/>
                <a:ea typeface="ＭＳ Ｐゴシック"/>
              </a:rPr>
              <a:t>2.5%</a:t>
            </a:r>
            <a:endParaRPr b="0" lang="en-US" sz="1200" spc="-1" strike="noStrike">
              <a:latin typeface="Arial"/>
            </a:endParaRPr>
          </a:p>
        </p:txBody>
      </p:sp>
      <p:sp>
        <p:nvSpPr>
          <p:cNvPr id="2743" name="CustomShape 6"/>
          <p:cNvSpPr/>
          <p:nvPr/>
        </p:nvSpPr>
        <p:spPr>
          <a:xfrm>
            <a:off x="324000" y="3357720"/>
            <a:ext cx="647280" cy="288720"/>
          </a:xfrm>
          <a:prstGeom prst="wedgeRoundRectCallout">
            <a:avLst>
              <a:gd name="adj1" fmla="val 39463"/>
              <a:gd name="adj2" fmla="val 102199"/>
              <a:gd name="adj3" fmla="val 16667"/>
            </a:avLst>
          </a:prstGeom>
          <a:solidFill>
            <a:srgbClr val="ffcc00"/>
          </a:solidFill>
          <a:ln w="15840">
            <a:solidFill>
              <a:srgbClr val="ff9900"/>
            </a:solidFill>
            <a:miter/>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rial"/>
                <a:ea typeface="ＭＳ Ｐゴシック"/>
              </a:rPr>
              <a:t>2.5%</a:t>
            </a:r>
            <a:endParaRPr b="0" lang="en-US" sz="1200" spc="-1" strike="noStrike">
              <a:latin typeface="Arial"/>
            </a:endParaRPr>
          </a:p>
        </p:txBody>
      </p:sp>
      <p:pic>
        <p:nvPicPr>
          <p:cNvPr id="2744" name="Picture 13" descr=""/>
          <p:cNvPicPr/>
          <p:nvPr/>
        </p:nvPicPr>
        <p:blipFill>
          <a:blip r:embed="rId2"/>
          <a:stretch/>
        </p:blipFill>
        <p:spPr>
          <a:xfrm>
            <a:off x="5003640" y="2708280"/>
            <a:ext cx="1512360" cy="1134720"/>
          </a:xfrm>
          <a:prstGeom prst="rect">
            <a:avLst/>
          </a:prstGeom>
          <a:ln>
            <a:noFill/>
          </a:ln>
        </p:spPr>
      </p:pic>
      <p:pic>
        <p:nvPicPr>
          <p:cNvPr id="2745" name="Picture 14" descr=""/>
          <p:cNvPicPr/>
          <p:nvPr/>
        </p:nvPicPr>
        <p:blipFill>
          <a:blip r:embed="rId3"/>
          <a:stretch/>
        </p:blipFill>
        <p:spPr>
          <a:xfrm>
            <a:off x="7020000" y="2708280"/>
            <a:ext cx="1296720" cy="1091880"/>
          </a:xfrm>
          <a:prstGeom prst="rect">
            <a:avLst/>
          </a:prstGeom>
          <a:ln>
            <a:noFill/>
          </a:ln>
        </p:spPr>
      </p:pic>
      <p:sp>
        <p:nvSpPr>
          <p:cNvPr id="2746" name="CustomShape 7"/>
          <p:cNvSpPr/>
          <p:nvPr/>
        </p:nvSpPr>
        <p:spPr>
          <a:xfrm>
            <a:off x="6372360" y="3068640"/>
            <a:ext cx="720360" cy="358560"/>
          </a:xfrm>
          <a:prstGeom prst="leftRightArrow">
            <a:avLst>
              <a:gd name="adj1" fmla="val 50000"/>
              <a:gd name="adj2" fmla="val 40177"/>
            </a:avLst>
          </a:prstGeom>
          <a:solidFill>
            <a:srgbClr val="ffcc00"/>
          </a:solidFill>
          <a:ln w="15840">
            <a:solidFill>
              <a:srgbClr val="ff9900"/>
            </a:solidFill>
            <a:miter/>
          </a:ln>
        </p:spPr>
        <p:style>
          <a:lnRef idx="0"/>
          <a:fillRef idx="0"/>
          <a:effectRef idx="0"/>
          <a:fontRef idx="minor"/>
        </p:style>
      </p:sp>
      <p:sp>
        <p:nvSpPr>
          <p:cNvPr id="2747" name="CustomShape 8"/>
          <p:cNvSpPr/>
          <p:nvPr/>
        </p:nvSpPr>
        <p:spPr>
          <a:xfrm>
            <a:off x="5292720" y="3789360"/>
            <a:ext cx="863280" cy="39528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Arial"/>
                <a:ea typeface="ＭＳ Ｐゴシック"/>
              </a:rPr>
              <a:t>Mean</a:t>
            </a:r>
            <a:endParaRPr b="0" lang="en-US" sz="2000" spc="-1" strike="noStrike">
              <a:latin typeface="Arial"/>
            </a:endParaRPr>
          </a:p>
        </p:txBody>
      </p:sp>
      <p:sp>
        <p:nvSpPr>
          <p:cNvPr id="2748" name="CustomShape 9"/>
          <p:cNvSpPr/>
          <p:nvPr/>
        </p:nvSpPr>
        <p:spPr>
          <a:xfrm>
            <a:off x="7236000" y="3789360"/>
            <a:ext cx="863280" cy="39528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Arial"/>
                <a:ea typeface="ＭＳ Ｐゴシック"/>
              </a:rPr>
              <a:t>Mean</a:t>
            </a:r>
            <a:endParaRPr b="0" lang="en-US" sz="2000" spc="-1" strike="noStrike">
              <a:latin typeface="Arial"/>
            </a:endParaRPr>
          </a:p>
        </p:txBody>
      </p:sp>
      <p:pic>
        <p:nvPicPr>
          <p:cNvPr id="2749" name="Picture 18" descr=""/>
          <p:cNvPicPr/>
          <p:nvPr/>
        </p:nvPicPr>
        <p:blipFill>
          <a:blip r:embed="rId4"/>
          <a:stretch/>
        </p:blipFill>
        <p:spPr>
          <a:xfrm>
            <a:off x="5148360" y="4508640"/>
            <a:ext cx="1512360" cy="1134720"/>
          </a:xfrm>
          <a:prstGeom prst="rect">
            <a:avLst/>
          </a:prstGeom>
          <a:ln>
            <a:noFill/>
          </a:ln>
        </p:spPr>
      </p:pic>
      <p:sp>
        <p:nvSpPr>
          <p:cNvPr id="2750" name="CustomShape 10"/>
          <p:cNvSpPr/>
          <p:nvPr/>
        </p:nvSpPr>
        <p:spPr>
          <a:xfrm>
            <a:off x="5508720" y="5661000"/>
            <a:ext cx="863280" cy="39528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Arial"/>
                <a:ea typeface="ＭＳ Ｐゴシック"/>
              </a:rPr>
              <a:t>Mean</a:t>
            </a:r>
            <a:endParaRPr b="0" lang="en-US" sz="2000" spc="-1" strike="noStrike">
              <a:latin typeface="Arial"/>
            </a:endParaRPr>
          </a:p>
        </p:txBody>
      </p:sp>
      <p:sp>
        <p:nvSpPr>
          <p:cNvPr id="2751" name="CustomShape 11"/>
          <p:cNvSpPr/>
          <p:nvPr/>
        </p:nvSpPr>
        <p:spPr>
          <a:xfrm>
            <a:off x="6516720" y="4941720"/>
            <a:ext cx="720360" cy="358560"/>
          </a:xfrm>
          <a:prstGeom prst="leftRightArrow">
            <a:avLst>
              <a:gd name="adj1" fmla="val 50000"/>
              <a:gd name="adj2" fmla="val 40177"/>
            </a:avLst>
          </a:prstGeom>
          <a:solidFill>
            <a:srgbClr val="ffcc00"/>
          </a:solidFill>
          <a:ln w="15840">
            <a:solidFill>
              <a:srgbClr val="ff9900"/>
            </a:solidFill>
            <a:miter/>
          </a:ln>
        </p:spPr>
        <p:style>
          <a:lnRef idx="0"/>
          <a:fillRef idx="0"/>
          <a:effectRef idx="0"/>
          <a:fontRef idx="minor"/>
        </p:style>
      </p:sp>
      <p:sp>
        <p:nvSpPr>
          <p:cNvPr id="2752" name="CustomShape 12"/>
          <p:cNvSpPr/>
          <p:nvPr/>
        </p:nvSpPr>
        <p:spPr>
          <a:xfrm>
            <a:off x="7451640" y="4869000"/>
            <a:ext cx="1080720" cy="1005120"/>
          </a:xfrm>
          <a:prstGeom prst="rect">
            <a:avLst/>
          </a:prstGeom>
          <a:noFill/>
          <a:ln w="15840">
            <a:solidFill>
              <a:srgbClr val="ff00ff"/>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Arial"/>
                <a:ea typeface="ＭＳ Ｐゴシック"/>
              </a:rPr>
              <a:t>A known value</a:t>
            </a:r>
            <a:endParaRPr b="0" lang="en-US" sz="2000" spc="-1" strike="noStrike">
              <a:latin typeface="Arial"/>
            </a:endParaRPr>
          </a:p>
        </p:txBody>
      </p:sp>
      <p:pic>
        <p:nvPicPr>
          <p:cNvPr id="2753" name="Picture 6" descr=""/>
          <p:cNvPicPr/>
          <p:nvPr/>
        </p:nvPicPr>
        <p:blipFill>
          <a:blip r:embed="rId5"/>
          <a:stretch/>
        </p:blipFill>
        <p:spPr>
          <a:xfrm>
            <a:off x="380880" y="4419720"/>
            <a:ext cx="1976040" cy="1244160"/>
          </a:xfrm>
          <a:prstGeom prst="rect">
            <a:avLst/>
          </a:prstGeom>
          <a:ln>
            <a:noFill/>
          </a:ln>
        </p:spPr>
      </p:pic>
      <p:sp>
        <p:nvSpPr>
          <p:cNvPr id="2754" name="CustomShape 13"/>
          <p:cNvSpPr/>
          <p:nvPr/>
        </p:nvSpPr>
        <p:spPr>
          <a:xfrm>
            <a:off x="457200" y="5257800"/>
            <a:ext cx="533160" cy="277560"/>
          </a:xfrm>
          <a:prstGeom prst="rect">
            <a:avLst/>
          </a:prstGeom>
          <a:ln>
            <a:noFill/>
          </a:ln>
        </p:spPr>
        <p:style>
          <a:lnRef idx="2">
            <a:schemeClr val="dk1"/>
          </a:lnRef>
          <a:fillRef idx="1">
            <a:schemeClr val="lt1"/>
          </a:fillRef>
          <a:effectRef idx="0">
            <a:schemeClr val="dk1"/>
          </a:effectRef>
          <a:fontRef idx="minor"/>
        </p:style>
      </p:sp>
      <p:sp>
        <p:nvSpPr>
          <p:cNvPr id="2755" name="CustomShape 14"/>
          <p:cNvSpPr/>
          <p:nvPr/>
        </p:nvSpPr>
        <p:spPr>
          <a:xfrm>
            <a:off x="1752480" y="5715000"/>
            <a:ext cx="647280" cy="288720"/>
          </a:xfrm>
          <a:prstGeom prst="wedgeRoundRectCallout">
            <a:avLst>
              <a:gd name="adj1" fmla="val -26472"/>
              <a:gd name="adj2" fmla="val -110991"/>
              <a:gd name="adj3" fmla="val 16667"/>
            </a:avLst>
          </a:prstGeom>
          <a:solidFill>
            <a:srgbClr val="ffcc00"/>
          </a:solidFill>
          <a:ln w="15840">
            <a:solidFill>
              <a:srgbClr val="ff9900"/>
            </a:solidFill>
            <a:miter/>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rial"/>
                <a:ea typeface="ＭＳ Ｐゴシック"/>
              </a:rPr>
              <a:t>5%</a:t>
            </a:r>
            <a:endParaRPr b="0" lang="en-US" sz="1200" spc="-1" strike="noStrike">
              <a:latin typeface="Arial"/>
            </a:endParaRPr>
          </a:p>
        </p:txBody>
      </p:sp>
    </p:spTree>
  </p:cSld>
</p:sld>
</file>

<file path=ppt/slides/slide3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6" name="TextShape 1"/>
          <p:cNvSpPr txBox="1"/>
          <p:nvPr/>
        </p:nvSpPr>
        <p:spPr>
          <a:xfrm>
            <a:off x="304920" y="152280"/>
            <a:ext cx="8534160" cy="68400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Why Paired Test</a:t>
            </a:r>
            <a:endParaRPr b="0" lang="en-GB" sz="3200" spc="-1" strike="noStrike">
              <a:solidFill>
                <a:srgbClr val="000000"/>
              </a:solidFill>
              <a:latin typeface="Arial"/>
            </a:endParaRPr>
          </a:p>
        </p:txBody>
      </p:sp>
      <p:pic>
        <p:nvPicPr>
          <p:cNvPr id="2757" name="Picture 4" descr=""/>
          <p:cNvPicPr/>
          <p:nvPr/>
        </p:nvPicPr>
        <p:blipFill>
          <a:blip r:embed="rId1"/>
          <a:stretch/>
        </p:blipFill>
        <p:spPr>
          <a:xfrm>
            <a:off x="138240" y="1600200"/>
            <a:ext cx="9005400" cy="3530160"/>
          </a:xfrm>
          <a:prstGeom prst="rect">
            <a:avLst/>
          </a:prstGeom>
          <a:ln>
            <a:noFill/>
          </a:ln>
        </p:spPr>
      </p:pic>
      <p:sp>
        <p:nvSpPr>
          <p:cNvPr id="2758" name="CustomShape 2"/>
          <p:cNvSpPr/>
          <p:nvPr/>
        </p:nvSpPr>
        <p:spPr>
          <a:xfrm>
            <a:off x="76320" y="3809880"/>
            <a:ext cx="4571640" cy="1828440"/>
          </a:xfrm>
          <a:prstGeom prst="rect">
            <a:avLst/>
          </a:prstGeom>
          <a:solidFill>
            <a:srgbClr val="ffffff"/>
          </a:solidFill>
          <a:ln>
            <a:noFill/>
          </a:ln>
          <a:effectLst>
            <a:outerShdw blurRad="50800" dir="5400000" dist="20000" rotWithShape="0">
              <a:srgbClr val="808080">
                <a:alpha val="42000"/>
              </a:srgbClr>
            </a:outerShdw>
          </a:effectLst>
        </p:spPr>
        <p:style>
          <a:lnRef idx="0"/>
          <a:fillRef idx="0"/>
          <a:effectRef idx="0"/>
          <a:fontRef idx="minor"/>
        </p:style>
      </p:sp>
    </p:spTree>
  </p:cSld>
</p:sld>
</file>

<file path=ppt/slides/slide3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9" name="TextShape 1"/>
          <p:cNvSpPr txBox="1"/>
          <p:nvPr/>
        </p:nvSpPr>
        <p:spPr>
          <a:xfrm>
            <a:off x="457200" y="-228600"/>
            <a:ext cx="8229240" cy="1142640"/>
          </a:xfrm>
          <a:prstGeom prst="rect">
            <a:avLst/>
          </a:prstGeom>
          <a:noFill/>
          <a:ln>
            <a:noFill/>
          </a:ln>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Types of t-tests</a:t>
            </a:r>
            <a:endParaRPr b="0" lang="en-GB" sz="3200" spc="-1" strike="noStrike">
              <a:solidFill>
                <a:srgbClr val="000000"/>
              </a:solidFill>
              <a:latin typeface="Arial"/>
            </a:endParaRPr>
          </a:p>
        </p:txBody>
      </p:sp>
      <p:graphicFrame>
        <p:nvGraphicFramePr>
          <p:cNvPr id="2760" name="Table 2"/>
          <p:cNvGraphicFramePr/>
          <p:nvPr/>
        </p:nvGraphicFramePr>
        <p:xfrm>
          <a:off x="457200" y="1096920"/>
          <a:ext cx="8229240" cy="4525560"/>
        </p:xfrm>
        <a:graphic>
          <a:graphicData uri="http://schemas.openxmlformats.org/drawingml/2006/table">
            <a:tbl>
              <a:tblPr/>
              <a:tblGrid>
                <a:gridCol w="2743200"/>
                <a:gridCol w="2743200"/>
                <a:gridCol w="2743200"/>
              </a:tblGrid>
              <a:tr h="1508040">
                <a:tc>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561"/>
                        </a:spcBef>
                      </a:pPr>
                      <a:r>
                        <a:rPr b="1" lang="en-US" sz="2800" spc="-1" strike="noStrike">
                          <a:solidFill>
                            <a:srgbClr val="000000"/>
                          </a:solidFill>
                          <a:latin typeface="Arial"/>
                          <a:ea typeface="宋体"/>
                        </a:rPr>
                        <a:t>Independent Samples</a:t>
                      </a:r>
                      <a:r>
                        <a:rPr b="0" lang="en-US" sz="2800" spc="-1" strike="noStrike">
                          <a:solidFill>
                            <a:srgbClr val="000000"/>
                          </a:solidFill>
                          <a:latin typeface="Arial"/>
                          <a:ea typeface="宋体"/>
                        </a:rPr>
                        <a:t> </a:t>
                      </a:r>
                      <a:endParaRPr b="0" lang="en-US" sz="28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561"/>
                        </a:spcBef>
                      </a:pPr>
                      <a:r>
                        <a:rPr b="1" lang="en-US" sz="2800" spc="-1" strike="noStrike">
                          <a:solidFill>
                            <a:srgbClr val="000000"/>
                          </a:solidFill>
                          <a:latin typeface="Arial"/>
                          <a:ea typeface="宋体"/>
                        </a:rPr>
                        <a:t>Related Samples</a:t>
                      </a:r>
                      <a:r>
                        <a:rPr b="0" lang="en-US" sz="2800" spc="-1" strike="noStrike">
                          <a:solidFill>
                            <a:srgbClr val="000000"/>
                          </a:solidFill>
                          <a:latin typeface="Arial"/>
                          <a:ea typeface="宋体"/>
                        </a:rPr>
                        <a:t> </a:t>
                      </a:r>
                      <a:endParaRPr b="0" lang="en-US" sz="2800" spc="-1" strike="noStrike">
                        <a:latin typeface="Arial"/>
                      </a:endParaRPr>
                    </a:p>
                    <a:p>
                      <a:pPr>
                        <a:lnSpc>
                          <a:spcPct val="100000"/>
                        </a:lnSpc>
                        <a:spcBef>
                          <a:spcPts val="281"/>
                        </a:spcBef>
                      </a:pPr>
                      <a:r>
                        <a:rPr b="0" lang="en-US" sz="1400" spc="-1" strike="noStrike">
                          <a:solidFill>
                            <a:srgbClr val="000000"/>
                          </a:solidFill>
                          <a:latin typeface="Arial"/>
                          <a:ea typeface="宋体"/>
                        </a:rPr>
                        <a:t>also called dependent means test</a:t>
                      </a:r>
                      <a:endParaRPr b="0" lang="en-US" sz="14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1509480">
                <a:tc>
                  <a:txBody>
                    <a:bodyPr/>
                    <a:p>
                      <a:pPr>
                        <a:lnSpc>
                          <a:spcPct val="100000"/>
                        </a:lnSpc>
                        <a:spcBef>
                          <a:spcPts val="561"/>
                        </a:spcBef>
                      </a:pPr>
                      <a:r>
                        <a:rPr b="1" lang="en-US" sz="2800" spc="-1" strike="noStrike">
                          <a:solidFill>
                            <a:srgbClr val="000000"/>
                          </a:solidFill>
                          <a:latin typeface="Arial"/>
                          <a:ea typeface="宋体"/>
                        </a:rPr>
                        <a:t>Interval measures/ parametric</a:t>
                      </a:r>
                      <a:r>
                        <a:rPr b="0" lang="en-US" sz="2800" spc="-1" strike="noStrike">
                          <a:solidFill>
                            <a:srgbClr val="000000"/>
                          </a:solidFill>
                          <a:latin typeface="Arial"/>
                          <a:ea typeface="宋体"/>
                        </a:rPr>
                        <a:t> </a:t>
                      </a:r>
                      <a:endParaRPr b="0" lang="en-US" sz="2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561"/>
                        </a:spcBef>
                      </a:pPr>
                      <a:r>
                        <a:rPr b="0" lang="en-US" sz="2800" spc="-1" strike="noStrike">
                          <a:solidFill>
                            <a:srgbClr val="000000"/>
                          </a:solidFill>
                          <a:latin typeface="Arial"/>
                          <a:ea typeface="宋体"/>
                        </a:rPr>
                        <a:t>Independent samples t-test</a:t>
                      </a:r>
                      <a:r>
                        <a:rPr b="1" lang="en-US" sz="2800" spc="-1" strike="noStrike">
                          <a:solidFill>
                            <a:srgbClr val="000000"/>
                          </a:solidFill>
                          <a:latin typeface="Arial"/>
                          <a:ea typeface="宋体"/>
                        </a:rPr>
                        <a:t>*</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561"/>
                        </a:spcBef>
                      </a:pPr>
                      <a:r>
                        <a:rPr b="0" lang="en-US" sz="2800" spc="-1" strike="noStrike">
                          <a:solidFill>
                            <a:srgbClr val="000000"/>
                          </a:solidFill>
                          <a:latin typeface="Arial"/>
                          <a:ea typeface="宋体"/>
                        </a:rPr>
                        <a:t>Paired samples t-test**</a:t>
                      </a:r>
                      <a:endParaRPr b="0" lang="en-US" sz="2800" spc="-1" strike="noStrike">
                        <a:latin typeface="Arial"/>
                      </a:endParaRPr>
                    </a:p>
                    <a:p>
                      <a:pPr>
                        <a:lnSpc>
                          <a:spcPct val="90000"/>
                        </a:lnSpc>
                        <a:spcBef>
                          <a:spcPts val="561"/>
                        </a:spcBef>
                      </a:pPr>
                      <a:endParaRPr b="0" lang="en-US" sz="2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1508040">
                <a:tc>
                  <a:txBody>
                    <a:bodyPr/>
                    <a:p>
                      <a:pPr>
                        <a:lnSpc>
                          <a:spcPct val="100000"/>
                        </a:lnSpc>
                        <a:spcBef>
                          <a:spcPts val="561"/>
                        </a:spcBef>
                      </a:pPr>
                      <a:r>
                        <a:rPr b="1" lang="en-US" sz="2800" spc="-1" strike="noStrike">
                          <a:solidFill>
                            <a:srgbClr val="000000"/>
                          </a:solidFill>
                          <a:latin typeface="Arial"/>
                          <a:ea typeface="宋体"/>
                        </a:rPr>
                        <a:t>Ordinal/ non-parametric</a:t>
                      </a:r>
                      <a:r>
                        <a:rPr b="0" lang="en-US" sz="2800" spc="-1" strike="noStrike">
                          <a:solidFill>
                            <a:srgbClr val="000000"/>
                          </a:solidFill>
                          <a:latin typeface="Arial"/>
                          <a:ea typeface="宋体"/>
                        </a:rPr>
                        <a:t> </a:t>
                      </a:r>
                      <a:endParaRPr b="0" lang="en-US" sz="28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561"/>
                        </a:spcBef>
                      </a:pPr>
                      <a:r>
                        <a:rPr b="0" lang="en-US" sz="2800" spc="-1" strike="noStrike">
                          <a:solidFill>
                            <a:srgbClr val="000000"/>
                          </a:solidFill>
                          <a:latin typeface="Arial"/>
                          <a:ea typeface="宋体"/>
                        </a:rPr>
                        <a:t>Mann-Whitney U-Test </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561"/>
                        </a:spcBef>
                      </a:pPr>
                      <a:r>
                        <a:rPr b="0" lang="en-US" sz="2800" spc="-1" strike="noStrike">
                          <a:solidFill>
                            <a:srgbClr val="000000"/>
                          </a:solidFill>
                          <a:latin typeface="Arial"/>
                          <a:ea typeface="宋体"/>
                        </a:rPr>
                        <a:t>Wilcoxon test </a:t>
                      </a:r>
                      <a:endParaRPr b="0" lang="en-US" sz="28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
        <p:nvSpPr>
          <p:cNvPr id="2761" name="CustomShape 3"/>
          <p:cNvSpPr/>
          <p:nvPr/>
        </p:nvSpPr>
        <p:spPr>
          <a:xfrm>
            <a:off x="826920" y="5734080"/>
            <a:ext cx="8208720" cy="531720"/>
          </a:xfrm>
          <a:prstGeom prst="rect">
            <a:avLst/>
          </a:prstGeom>
          <a:noFill/>
          <a:ln>
            <a:noFill/>
          </a:ln>
        </p:spPr>
        <p:style>
          <a:lnRef idx="0"/>
          <a:fillRef idx="0"/>
          <a:effectRef idx="0"/>
          <a:fontRef idx="minor"/>
        </p:style>
        <p:txBody>
          <a:bodyPr lIns="90000" rIns="90000" tIns="45000" bIns="45000"/>
          <a:p>
            <a:pPr>
              <a:lnSpc>
                <a:spcPct val="100000"/>
              </a:lnSpc>
              <a:spcBef>
                <a:spcPts val="601"/>
              </a:spcBef>
            </a:pPr>
            <a:r>
              <a:rPr b="0" lang="en-US" sz="1200" spc="-1" strike="noStrike">
                <a:solidFill>
                  <a:srgbClr val="000000"/>
                </a:solidFill>
                <a:latin typeface="Arial"/>
                <a:ea typeface="宋体"/>
              </a:rPr>
              <a:t>* 2 experimental conditions and different participants were assigned to each condition </a:t>
            </a:r>
            <a:endParaRPr b="0" lang="en-US" sz="1200" spc="-1" strike="noStrike">
              <a:latin typeface="Arial"/>
            </a:endParaRPr>
          </a:p>
          <a:p>
            <a:pPr>
              <a:lnSpc>
                <a:spcPct val="100000"/>
              </a:lnSpc>
              <a:spcBef>
                <a:spcPts val="601"/>
              </a:spcBef>
            </a:pPr>
            <a:r>
              <a:rPr b="0" lang="en-US" sz="1200" spc="-1" strike="noStrike">
                <a:solidFill>
                  <a:srgbClr val="000000"/>
                </a:solidFill>
                <a:latin typeface="Arial"/>
                <a:ea typeface="宋体"/>
              </a:rPr>
              <a:t>** 2 experimental conditions and the same participants took part in both conditions of the experiments</a:t>
            </a:r>
            <a:endParaRPr b="0" lang="en-US" sz="1200" spc="-1" strike="noStrike">
              <a:latin typeface="Arial"/>
            </a:endParaRPr>
          </a:p>
        </p:txBody>
      </p:sp>
      <p:pic>
        <p:nvPicPr>
          <p:cNvPr id="2762" name="Picture 34" descr=""/>
          <p:cNvPicPr/>
          <p:nvPr/>
        </p:nvPicPr>
        <p:blipFill>
          <a:blip r:embed="rId1"/>
          <a:stretch/>
        </p:blipFill>
        <p:spPr>
          <a:xfrm>
            <a:off x="3276720" y="3502080"/>
            <a:ext cx="718920" cy="539280"/>
          </a:xfrm>
          <a:prstGeom prst="rect">
            <a:avLst/>
          </a:prstGeom>
          <a:ln>
            <a:noFill/>
          </a:ln>
        </p:spPr>
      </p:pic>
      <p:pic>
        <p:nvPicPr>
          <p:cNvPr id="2763" name="Picture 35" descr=""/>
          <p:cNvPicPr/>
          <p:nvPr/>
        </p:nvPicPr>
        <p:blipFill>
          <a:blip r:embed="rId2"/>
          <a:stretch/>
        </p:blipFill>
        <p:spPr>
          <a:xfrm>
            <a:off x="4500720" y="3502080"/>
            <a:ext cx="595080" cy="501120"/>
          </a:xfrm>
          <a:prstGeom prst="rect">
            <a:avLst/>
          </a:prstGeom>
          <a:ln>
            <a:noFill/>
          </a:ln>
        </p:spPr>
      </p:pic>
      <p:pic>
        <p:nvPicPr>
          <p:cNvPr id="2764" name="Picture 36" descr=""/>
          <p:cNvPicPr/>
          <p:nvPr/>
        </p:nvPicPr>
        <p:blipFill>
          <a:blip r:embed="rId3"/>
          <a:stretch/>
        </p:blipFill>
        <p:spPr>
          <a:xfrm>
            <a:off x="7093080" y="3502080"/>
            <a:ext cx="718920" cy="539280"/>
          </a:xfrm>
          <a:prstGeom prst="rect">
            <a:avLst/>
          </a:prstGeom>
          <a:ln>
            <a:noFill/>
          </a:ln>
        </p:spPr>
      </p:pic>
      <p:pic>
        <p:nvPicPr>
          <p:cNvPr id="2765" name="Picture 38" descr=""/>
          <p:cNvPicPr/>
          <p:nvPr/>
        </p:nvPicPr>
        <p:blipFill>
          <a:blip r:embed="rId4"/>
          <a:stretch/>
        </p:blipFill>
        <p:spPr>
          <a:xfrm>
            <a:off x="6084720" y="3502080"/>
            <a:ext cx="717120" cy="518760"/>
          </a:xfrm>
          <a:prstGeom prst="rect">
            <a:avLst/>
          </a:prstGeom>
          <a:ln>
            <a:noFill/>
          </a:ln>
        </p:spPr>
      </p:pic>
    </p:spTree>
  </p:cSld>
</p:sld>
</file>

<file path=ppt/slides/slide3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6"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Excel: TTEST function</a:t>
            </a:r>
            <a:endParaRPr b="0" lang="en-US" sz="3200" spc="-1" strike="noStrike">
              <a:solidFill>
                <a:srgbClr val="000000"/>
              </a:solidFill>
              <a:latin typeface="Comic Sans MS"/>
            </a:endParaRPr>
          </a:p>
        </p:txBody>
      </p:sp>
      <p:sp>
        <p:nvSpPr>
          <p:cNvPr id="2767"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TTEST (array1, array2, tails, type)</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array1 = the cell address for the first set of data</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array2 = the cell address for the second set of data</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tails: 1 = one-tailed, 2 = two-tailed</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type: 1 = a paired t test; </a:t>
            </a:r>
            <a:r>
              <a:rPr b="1" lang="en-US" sz="2800" spc="-1" strike="noStrike">
                <a:solidFill>
                  <a:srgbClr val="000000"/>
                </a:solidFill>
                <a:latin typeface="Arial"/>
                <a:ea typeface="ＭＳ Ｐゴシック"/>
              </a:rPr>
              <a:t>2 = a two-sample test (independent with equal variances)</a:t>
            </a:r>
            <a:r>
              <a:rPr b="0" lang="en-US" sz="2800" spc="-1" strike="noStrike">
                <a:solidFill>
                  <a:srgbClr val="000000"/>
                </a:solidFill>
                <a:latin typeface="Arial"/>
                <a:ea typeface="ＭＳ Ｐゴシック"/>
              </a:rPr>
              <a:t>; 3 = a two-sample test with unequal variances</a:t>
            </a:r>
            <a:endParaRPr b="0" lang="en-US" sz="2800" spc="-1" strike="noStrike">
              <a:solidFill>
                <a:srgbClr val="000000"/>
              </a:solidFill>
              <a:latin typeface="Arial"/>
            </a:endParaRPr>
          </a:p>
        </p:txBody>
      </p:sp>
    </p:spTree>
  </p:cSld>
</p:sld>
</file>

<file path=ppt/slides/slide3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8"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Excel: TTEST function</a:t>
            </a:r>
            <a:endParaRPr b="0" lang="en-US" sz="3200" spc="-1" strike="noStrike">
              <a:solidFill>
                <a:srgbClr val="000000"/>
              </a:solidFill>
              <a:latin typeface="Comic Sans MS"/>
            </a:endParaRPr>
          </a:p>
        </p:txBody>
      </p:sp>
      <p:sp>
        <p:nvSpPr>
          <p:cNvPr id="2769"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It does not compute the t value</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It returns the likelihood that the resulting t value is due to chance (the possibility of the difference of two groups is due to chance)</a:t>
            </a:r>
            <a:endParaRPr b="0" lang="en-US" sz="3200" spc="-1" strike="noStrike">
              <a:solidFill>
                <a:srgbClr val="000000"/>
              </a:solidFill>
              <a:latin typeface="Arial"/>
            </a:endParaRPr>
          </a:p>
        </p:txBody>
      </p:sp>
    </p:spTree>
  </p:cSld>
</p:sld>
</file>

<file path=ppt/slides/slide3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0"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Wilcoxon signed rank test </a:t>
            </a:r>
            <a:endParaRPr b="0" lang="en-US" sz="3200" spc="-1" strike="noStrike">
              <a:solidFill>
                <a:srgbClr val="000000"/>
              </a:solidFill>
              <a:latin typeface="Comic Sans MS"/>
            </a:endParaRPr>
          </a:p>
        </p:txBody>
      </p:sp>
      <p:sp>
        <p:nvSpPr>
          <p:cNvPr id="2771" name="TextShape 2"/>
          <p:cNvSpPr txBox="1"/>
          <p:nvPr/>
        </p:nvSpPr>
        <p:spPr>
          <a:xfrm>
            <a:off x="330120" y="876240"/>
            <a:ext cx="8000640" cy="5635440"/>
          </a:xfrm>
          <a:prstGeom prst="rect">
            <a:avLst/>
          </a:prstGeom>
          <a:noFill/>
          <a:ln>
            <a:noFill/>
          </a:ln>
        </p:spPr>
        <p:txBody>
          <a:bodyPr/>
          <a:p>
            <a:pPr>
              <a:lnSpc>
                <a:spcPct val="100000"/>
              </a:lnSpc>
            </a:pP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4000" spc="-1" strike="noStrike">
                <a:solidFill>
                  <a:srgbClr val="000000"/>
                </a:solidFill>
                <a:latin typeface="Arial"/>
                <a:ea typeface="ＭＳ Ｐゴシック"/>
              </a:rPr>
              <a:t>To test difference between paired data when data is not “normal” (guassian) e.g. it is  ordinal (e.g. survey data)</a:t>
            </a:r>
            <a:endParaRPr b="0" lang="en-US" sz="4000" spc="-1" strike="noStrike">
              <a:solidFill>
                <a:srgbClr val="000000"/>
              </a:solidFill>
              <a:latin typeface="Arial"/>
            </a:endParaRPr>
          </a:p>
          <a:p>
            <a:pPr>
              <a:lnSpc>
                <a:spcPct val="100000"/>
              </a:lnSpc>
            </a:pPr>
            <a:endParaRPr b="0" lang="en-US" sz="4000" spc="-1" strike="noStrike">
              <a:solidFill>
                <a:srgbClr val="000000"/>
              </a:solidFill>
              <a:latin typeface="Arial"/>
            </a:endParaRPr>
          </a:p>
          <a:p>
            <a:pPr>
              <a:lnSpc>
                <a:spcPct val="100000"/>
              </a:lnSpc>
            </a:pPr>
            <a:endParaRPr b="0" lang="en-US" sz="4000" spc="-1" strike="noStrike">
              <a:solidFill>
                <a:srgbClr val="000000"/>
              </a:solidFill>
              <a:latin typeface="Arial"/>
            </a:endParaRPr>
          </a:p>
        </p:txBody>
      </p:sp>
    </p:spTree>
  </p:cSld>
</p:sld>
</file>

<file path=ppt/slides/slide3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2" name="TextShape 1"/>
          <p:cNvSpPr txBox="1"/>
          <p:nvPr/>
        </p:nvSpPr>
        <p:spPr>
          <a:xfrm>
            <a:off x="457200" y="0"/>
            <a:ext cx="8229240" cy="91404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STEP 1</a:t>
            </a:r>
            <a:endParaRPr b="0" lang="en-US" sz="3200" spc="-1" strike="noStrike">
              <a:solidFill>
                <a:srgbClr val="000000"/>
              </a:solidFill>
              <a:latin typeface="Comic Sans MS"/>
            </a:endParaRPr>
          </a:p>
        </p:txBody>
      </p:sp>
      <p:sp>
        <p:nvSpPr>
          <p:cNvPr id="2773" name="TextShape 2"/>
          <p:cNvSpPr txBox="1"/>
          <p:nvPr/>
        </p:nvSpPr>
        <p:spPr>
          <a:xfrm>
            <a:off x="457200" y="838080"/>
            <a:ext cx="8229240" cy="5287680"/>
          </a:xfrm>
          <a:prstGeom prst="rect">
            <a:avLst/>
          </a:prstGeom>
          <a:noFill/>
          <a:ln>
            <a:noFill/>
          </a:ln>
        </p:spPr>
        <p:txBody>
          <a:bodyPr/>
          <a:p>
            <a:pPr marL="228600" indent="-228240">
              <a:lnSpc>
                <a:spcPct val="90000"/>
              </a:lnSpc>
              <a:buClr>
                <a:srgbClr val="cfb77c"/>
              </a:buClr>
              <a:buSzPct val="50000"/>
              <a:buFont typeface="Wingdings" charset="2"/>
              <a:buChar char=""/>
            </a:pPr>
            <a:r>
              <a:rPr b="1" lang="en-US" sz="2800" spc="-1" strike="noStrike">
                <a:solidFill>
                  <a:srgbClr val="000000"/>
                </a:solidFill>
                <a:latin typeface="Arial"/>
                <a:ea typeface="ＭＳ Ｐゴシック"/>
              </a:rPr>
              <a:t>Exclude any differences which are zero</a:t>
            </a:r>
            <a:endParaRPr b="0" lang="en-US" sz="2800" spc="-1" strike="noStrike">
              <a:solidFill>
                <a:srgbClr val="000000"/>
              </a:solidFill>
              <a:latin typeface="Arial"/>
            </a:endParaRPr>
          </a:p>
          <a:p>
            <a:pPr marL="228600" indent="-228240">
              <a:lnSpc>
                <a:spcPct val="90000"/>
              </a:lnSpc>
            </a:pP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1" lang="en-US" sz="2800" spc="-1" strike="noStrike">
                <a:solidFill>
                  <a:srgbClr val="000000"/>
                </a:solidFill>
                <a:latin typeface="Arial"/>
                <a:ea typeface="ＭＳ Ｐゴシック"/>
              </a:rPr>
              <a:t>Put the rest of differences in ascending order</a:t>
            </a:r>
            <a:endParaRPr b="0" lang="en-US" sz="2800" spc="-1" strike="noStrike">
              <a:solidFill>
                <a:srgbClr val="000000"/>
              </a:solidFill>
              <a:latin typeface="Arial"/>
            </a:endParaRPr>
          </a:p>
          <a:p>
            <a:pPr marL="228600" indent="-228240">
              <a:lnSpc>
                <a:spcPct val="90000"/>
              </a:lnSpc>
            </a:pP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1" lang="en-US" sz="2800" spc="-1" strike="noStrike">
                <a:solidFill>
                  <a:srgbClr val="000000"/>
                </a:solidFill>
                <a:latin typeface="Arial"/>
                <a:ea typeface="ＭＳ Ｐゴシック"/>
              </a:rPr>
              <a:t>Ignore their signs</a:t>
            </a:r>
            <a:endParaRPr b="0" lang="en-US" sz="2800" spc="-1" strike="noStrike">
              <a:solidFill>
                <a:srgbClr val="000000"/>
              </a:solidFill>
              <a:latin typeface="Arial"/>
            </a:endParaRPr>
          </a:p>
          <a:p>
            <a:pPr>
              <a:lnSpc>
                <a:spcPct val="90000"/>
              </a:lnSpc>
            </a:pP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1" lang="en-US" sz="2800" spc="-1" strike="noStrike">
                <a:solidFill>
                  <a:srgbClr val="000000"/>
                </a:solidFill>
                <a:latin typeface="Arial"/>
                <a:ea typeface="ＭＳ Ｐゴシック"/>
              </a:rPr>
              <a:t>Assign them ranks</a:t>
            </a:r>
            <a:endParaRPr b="0" lang="en-US" sz="2800" spc="-1" strike="noStrike">
              <a:solidFill>
                <a:srgbClr val="000000"/>
              </a:solidFill>
              <a:latin typeface="Arial"/>
            </a:endParaRPr>
          </a:p>
          <a:p>
            <a:pPr marL="228600" indent="-228240">
              <a:lnSpc>
                <a:spcPct val="90000"/>
              </a:lnSpc>
            </a:pP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1" lang="en-US" sz="2800" spc="-1" strike="noStrike">
                <a:solidFill>
                  <a:srgbClr val="000000"/>
                </a:solidFill>
                <a:latin typeface="Arial"/>
                <a:ea typeface="ＭＳ Ｐゴシック"/>
              </a:rPr>
              <a:t>If any differences are equal, average their ranks</a:t>
            </a:r>
            <a:endParaRPr b="0" lang="en-US" sz="2800" spc="-1" strike="noStrike">
              <a:solidFill>
                <a:srgbClr val="000000"/>
              </a:solidFill>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4"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45" name="TextShape 2"/>
          <p:cNvSpPr txBox="1"/>
          <p:nvPr/>
        </p:nvSpPr>
        <p:spPr>
          <a:xfrm>
            <a:off x="-360" y="534600"/>
            <a:ext cx="8534520" cy="684360"/>
          </a:xfrm>
          <a:prstGeom prst="rect">
            <a:avLst/>
          </a:prstGeom>
          <a:noFill/>
          <a:ln>
            <a:noFill/>
          </a:ln>
        </p:spPr>
        <p:txBody>
          <a:bodyPr anchor="b"/>
          <a:p>
            <a:pPr algn="ctr"/>
            <a:r>
              <a:rPr b="1" lang="en-US" sz="2600" spc="-1" strike="noStrike">
                <a:solidFill>
                  <a:srgbClr val="000000"/>
                </a:solidFill>
                <a:latin typeface="Arial"/>
              </a:rPr>
              <a:t>Fallacy #2: Current levels of experimentation are enough</a:t>
            </a:r>
            <a:endParaRPr b="1" lang="en-US" sz="2600" spc="-1" strike="noStrike">
              <a:solidFill>
                <a:srgbClr val="000000"/>
              </a:solidFill>
              <a:latin typeface="Arial"/>
            </a:endParaRPr>
          </a:p>
        </p:txBody>
      </p:sp>
      <p:sp>
        <p:nvSpPr>
          <p:cNvPr id="1346" name="TextShape 3"/>
          <p:cNvSpPr txBox="1"/>
          <p:nvPr/>
        </p:nvSpPr>
        <p:spPr>
          <a:xfrm>
            <a:off x="-360" y="1600200"/>
            <a:ext cx="3886200" cy="452592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2400" spc="-1" strike="noStrike">
                <a:solidFill>
                  <a:srgbClr val="000000"/>
                </a:solidFill>
                <a:latin typeface="Arial"/>
              </a:rPr>
              <a:t>In a late 1990s study of CS papers requiring empirical backup, 40-50% had none.</a:t>
            </a:r>
            <a:endParaRPr b="0" lang="en-US" sz="24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400" spc="-1" strike="noStrike">
                <a:solidFill>
                  <a:srgbClr val="000000"/>
                </a:solidFill>
                <a:latin typeface="Arial"/>
              </a:rPr>
              <a:t>Compared to &lt;15% in non-CS papers</a:t>
            </a:r>
            <a:endParaRPr b="0" lang="en-US" sz="24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400" spc="-1" strike="noStrike">
                <a:solidFill>
                  <a:srgbClr val="000000"/>
                </a:solidFill>
                <a:latin typeface="Arial"/>
              </a:rPr>
              <a:t>The youth of CS as a discipline is not sufficient justification.</a:t>
            </a:r>
            <a:endParaRPr b="0" lang="en-US" sz="2400" spc="-1" strike="noStrike">
              <a:solidFill>
                <a:srgbClr val="000000"/>
              </a:solidFill>
              <a:latin typeface="Arial"/>
            </a:endParaRPr>
          </a:p>
          <a:p>
            <a:pPr marL="228600" indent="-228600">
              <a:lnSpc>
                <a:spcPct val="90000"/>
              </a:lnSpc>
              <a:buClr>
                <a:srgbClr val="cfb77c"/>
              </a:buClr>
              <a:buSzPct val="50000"/>
              <a:buFont typeface="Wingdings" charset="2"/>
              <a:buChar char=""/>
            </a:pPr>
            <a:endParaRPr b="0" lang="en-US" sz="24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400" spc="-1" strike="noStrike">
                <a:solidFill>
                  <a:srgbClr val="000000"/>
                </a:solidFill>
                <a:latin typeface="Arial"/>
              </a:rPr>
              <a:t>More recent studies  show that is changing..</a:t>
            </a:r>
            <a:endParaRPr b="0" lang="en-US" sz="2400" spc="-1" strike="noStrike">
              <a:solidFill>
                <a:srgbClr val="000000"/>
              </a:solidFill>
              <a:latin typeface="Arial"/>
            </a:endParaRPr>
          </a:p>
        </p:txBody>
      </p:sp>
      <p:pic>
        <p:nvPicPr>
          <p:cNvPr id="1347" name="Picture 4" descr=""/>
          <p:cNvPicPr/>
          <p:nvPr/>
        </p:nvPicPr>
        <p:blipFill>
          <a:blip r:embed="rId1"/>
          <a:stretch/>
        </p:blipFill>
        <p:spPr>
          <a:xfrm>
            <a:off x="4343400" y="1600200"/>
            <a:ext cx="4495680" cy="418608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3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4" name="TextShape 1"/>
          <p:cNvSpPr txBox="1"/>
          <p:nvPr/>
        </p:nvSpPr>
        <p:spPr>
          <a:xfrm>
            <a:off x="457200" y="0"/>
            <a:ext cx="8229240" cy="91404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STEP 2</a:t>
            </a:r>
            <a:endParaRPr b="0" lang="en-US" sz="3200" spc="-1" strike="noStrike">
              <a:solidFill>
                <a:srgbClr val="000000"/>
              </a:solidFill>
              <a:latin typeface="Comic Sans MS"/>
            </a:endParaRPr>
          </a:p>
        </p:txBody>
      </p:sp>
      <p:sp>
        <p:nvSpPr>
          <p:cNvPr id="2775" name="TextShape 2"/>
          <p:cNvSpPr txBox="1"/>
          <p:nvPr/>
        </p:nvSpPr>
        <p:spPr>
          <a:xfrm>
            <a:off x="330120" y="876240"/>
            <a:ext cx="8000640" cy="5635440"/>
          </a:xfrm>
          <a:prstGeom prst="rect">
            <a:avLst/>
          </a:prstGeom>
          <a:noFill/>
          <a:ln>
            <a:noFill/>
          </a:ln>
        </p:spPr>
        <p:txBody>
          <a:bodyPr/>
          <a:p>
            <a:pPr>
              <a:lnSpc>
                <a:spcPct val="100000"/>
              </a:lnSpc>
            </a:pP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3200" spc="-1" strike="noStrike">
                <a:solidFill>
                  <a:srgbClr val="000000"/>
                </a:solidFill>
                <a:latin typeface="Arial"/>
                <a:ea typeface="ＭＳ Ｐゴシック"/>
              </a:rPr>
              <a:t>Count up the ranks of +ives as T</a:t>
            </a:r>
            <a:r>
              <a:rPr b="1" lang="en-US" sz="3200" spc="-1" strike="noStrike" baseline="-25000">
                <a:solidFill>
                  <a:srgbClr val="000000"/>
                </a:solidFill>
                <a:latin typeface="Arial"/>
                <a:ea typeface="ＭＳ Ｐゴシック"/>
              </a:rPr>
              <a:t>+</a:t>
            </a:r>
            <a:endParaRPr b="0" lang="en-US" sz="3200" spc="-1" strike="noStrike">
              <a:solidFill>
                <a:srgbClr val="000000"/>
              </a:solidFill>
              <a:latin typeface="Arial"/>
            </a:endParaRPr>
          </a:p>
          <a:p>
            <a:pPr marL="228600" indent="-228240">
              <a:lnSpc>
                <a:spcPct val="100000"/>
              </a:lnSpc>
            </a:pP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3200" spc="-1" strike="noStrike">
                <a:solidFill>
                  <a:srgbClr val="000000"/>
                </a:solidFill>
                <a:latin typeface="Arial"/>
                <a:ea typeface="ＭＳ Ｐゴシック"/>
              </a:rPr>
              <a:t>Count up the ranks of –ives as T</a:t>
            </a:r>
            <a:r>
              <a:rPr b="1" lang="en-US" sz="3200" spc="-1" strike="noStrike" baseline="-25000">
                <a:solidFill>
                  <a:srgbClr val="000000"/>
                </a:solidFill>
                <a:latin typeface="Arial"/>
                <a:ea typeface="ＭＳ Ｐゴシック"/>
              </a:rPr>
              <a:t>-</a:t>
            </a:r>
            <a:endParaRPr b="0" lang="en-US" sz="3200" spc="-1" strike="noStrike">
              <a:solidFill>
                <a:srgbClr val="000000"/>
              </a:solidFill>
              <a:latin typeface="Arial"/>
            </a:endParaRPr>
          </a:p>
        </p:txBody>
      </p:sp>
    </p:spTree>
  </p:cSld>
</p:sld>
</file>

<file path=ppt/slides/slide3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6" name="TextShape 1"/>
          <p:cNvSpPr txBox="1"/>
          <p:nvPr/>
        </p:nvSpPr>
        <p:spPr>
          <a:xfrm>
            <a:off x="457200" y="0"/>
            <a:ext cx="8229240" cy="91404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STEP 3</a:t>
            </a:r>
            <a:endParaRPr b="0" lang="en-US" sz="3200" spc="-1" strike="noStrike">
              <a:solidFill>
                <a:srgbClr val="000000"/>
              </a:solidFill>
              <a:latin typeface="Comic Sans MS"/>
            </a:endParaRPr>
          </a:p>
        </p:txBody>
      </p:sp>
      <p:sp>
        <p:nvSpPr>
          <p:cNvPr id="2777" name="TextShape 2"/>
          <p:cNvSpPr txBox="1"/>
          <p:nvPr/>
        </p:nvSpPr>
        <p:spPr>
          <a:xfrm>
            <a:off x="457200" y="914400"/>
            <a:ext cx="8229240" cy="5211360"/>
          </a:xfrm>
          <a:prstGeom prst="rect">
            <a:avLst/>
          </a:prstGeom>
          <a:noFill/>
          <a:ln>
            <a:noFill/>
          </a:ln>
        </p:spPr>
        <p:txBody>
          <a:bodyPr/>
          <a:p>
            <a:pPr marL="228600" indent="-228240">
              <a:lnSpc>
                <a:spcPct val="90000"/>
              </a:lnSpc>
              <a:buClr>
                <a:srgbClr val="cfb77c"/>
              </a:buClr>
              <a:buSzPct val="50000"/>
              <a:buFont typeface="Wingdings" charset="2"/>
              <a:buChar char=""/>
            </a:pPr>
            <a:r>
              <a:rPr b="1" lang="en-US" sz="2800" spc="-1" strike="noStrike">
                <a:solidFill>
                  <a:srgbClr val="000000"/>
                </a:solidFill>
                <a:latin typeface="Arial"/>
                <a:ea typeface="ＭＳ Ｐゴシック"/>
              </a:rPr>
              <a:t>If there is no difference between Treatment(T</a:t>
            </a:r>
            <a:r>
              <a:rPr b="1" lang="en-US" sz="2800" spc="-1" strike="noStrike" baseline="-25000">
                <a:solidFill>
                  <a:srgbClr val="000000"/>
                </a:solidFill>
                <a:latin typeface="Arial"/>
                <a:ea typeface="ＭＳ Ｐゴシック"/>
              </a:rPr>
              <a:t>+</a:t>
            </a:r>
            <a:r>
              <a:rPr b="1" lang="en-US" sz="2800" spc="-1" strike="noStrike">
                <a:solidFill>
                  <a:srgbClr val="000000"/>
                </a:solidFill>
                <a:latin typeface="Arial"/>
                <a:ea typeface="ＭＳ Ｐゴシック"/>
              </a:rPr>
              <a:t>) and baseline (T</a:t>
            </a:r>
            <a:r>
              <a:rPr b="1" lang="en-US" sz="2800" spc="-1" strike="noStrike" baseline="-25000">
                <a:solidFill>
                  <a:srgbClr val="000000"/>
                </a:solidFill>
                <a:latin typeface="Arial"/>
                <a:ea typeface="ＭＳ Ｐゴシック"/>
              </a:rPr>
              <a:t>-</a:t>
            </a:r>
            <a:r>
              <a:rPr b="1" lang="en-US" sz="2800" spc="-1" strike="noStrike">
                <a:solidFill>
                  <a:srgbClr val="000000"/>
                </a:solidFill>
                <a:latin typeface="Arial"/>
                <a:ea typeface="ＭＳ Ｐゴシック"/>
              </a:rPr>
              <a:t>), then T</a:t>
            </a:r>
            <a:r>
              <a:rPr b="1" lang="en-US" sz="2800" spc="-1" strike="noStrike" baseline="-25000">
                <a:solidFill>
                  <a:srgbClr val="000000"/>
                </a:solidFill>
                <a:latin typeface="Arial"/>
                <a:ea typeface="ＭＳ Ｐゴシック"/>
              </a:rPr>
              <a:t>+  </a:t>
            </a:r>
            <a:r>
              <a:rPr b="1" lang="en-US" sz="2800" spc="-1" strike="noStrike">
                <a:solidFill>
                  <a:srgbClr val="000000"/>
                </a:solidFill>
                <a:latin typeface="Arial"/>
                <a:ea typeface="ＭＳ Ｐゴシック"/>
              </a:rPr>
              <a:t>&amp; T</a:t>
            </a:r>
            <a:r>
              <a:rPr b="1" lang="en-US" sz="2800" spc="-1" strike="noStrike" baseline="-25000">
                <a:solidFill>
                  <a:srgbClr val="000000"/>
                </a:solidFill>
                <a:latin typeface="Arial"/>
                <a:ea typeface="ＭＳ Ｐゴシック"/>
              </a:rPr>
              <a:t>- </a:t>
            </a:r>
            <a:r>
              <a:rPr b="1" lang="en-US" sz="2800" spc="-1" strike="noStrike">
                <a:solidFill>
                  <a:srgbClr val="000000"/>
                </a:solidFill>
                <a:latin typeface="Arial"/>
                <a:ea typeface="ＭＳ Ｐゴシック"/>
              </a:rPr>
              <a:t>would be similar</a:t>
            </a:r>
            <a:endParaRPr b="0" lang="en-US" sz="2800" spc="-1" strike="noStrike">
              <a:solidFill>
                <a:srgbClr val="000000"/>
              </a:solidFill>
              <a:latin typeface="Arial"/>
            </a:endParaRPr>
          </a:p>
          <a:p>
            <a:pPr marL="228600" indent="-228240">
              <a:lnSpc>
                <a:spcPct val="90000"/>
              </a:lnSpc>
            </a:pP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1" lang="en-US" sz="2800" spc="-1" strike="noStrike">
                <a:solidFill>
                  <a:srgbClr val="000000"/>
                </a:solidFill>
                <a:latin typeface="Arial"/>
                <a:ea typeface="ＭＳ Ｐゴシック"/>
              </a:rPr>
              <a:t>If there were a difference  </a:t>
            </a:r>
            <a:endParaRPr b="0" lang="en-US" sz="2800" spc="-1" strike="noStrike">
              <a:solidFill>
                <a:srgbClr val="000000"/>
              </a:solidFill>
              <a:latin typeface="Arial"/>
            </a:endParaRPr>
          </a:p>
          <a:p>
            <a:pPr marL="228600" indent="-228240">
              <a:lnSpc>
                <a:spcPct val="90000"/>
              </a:lnSpc>
            </a:pPr>
            <a:r>
              <a:rPr b="1" lang="en-US" sz="2800" spc="-1" strike="noStrike">
                <a:solidFill>
                  <a:srgbClr val="000000"/>
                </a:solidFill>
                <a:latin typeface="Arial"/>
                <a:ea typeface="ＭＳ Ｐゴシック"/>
              </a:rPr>
              <a:t>           </a:t>
            </a:r>
            <a:r>
              <a:rPr b="1" lang="en-US" sz="2800" spc="-1" strike="noStrike">
                <a:solidFill>
                  <a:srgbClr val="000000"/>
                </a:solidFill>
                <a:latin typeface="Arial"/>
                <a:ea typeface="ＭＳ Ｐゴシック"/>
              </a:rPr>
              <a:t>one sum would be much smaller and    </a:t>
            </a:r>
            <a:endParaRPr b="0" lang="en-US" sz="2800" spc="-1" strike="noStrike">
              <a:solidFill>
                <a:srgbClr val="000000"/>
              </a:solidFill>
              <a:latin typeface="Arial"/>
            </a:endParaRPr>
          </a:p>
          <a:p>
            <a:pPr marL="228600" indent="-228240">
              <a:lnSpc>
                <a:spcPct val="90000"/>
              </a:lnSpc>
            </a:pPr>
            <a:r>
              <a:rPr b="1" lang="en-US" sz="2800" spc="-1" strike="noStrike">
                <a:solidFill>
                  <a:srgbClr val="000000"/>
                </a:solidFill>
                <a:latin typeface="Arial"/>
                <a:ea typeface="ＭＳ Ｐゴシック"/>
              </a:rPr>
              <a:t>           </a:t>
            </a:r>
            <a:r>
              <a:rPr b="1" lang="en-US" sz="2800" spc="-1" strike="noStrike">
                <a:solidFill>
                  <a:srgbClr val="000000"/>
                </a:solidFill>
                <a:latin typeface="Arial"/>
                <a:ea typeface="ＭＳ Ｐゴシック"/>
              </a:rPr>
              <a:t>the other much larger than expected</a:t>
            </a:r>
            <a:endParaRPr b="0" lang="en-US" sz="2800" spc="-1" strike="noStrike">
              <a:solidFill>
                <a:srgbClr val="000000"/>
              </a:solidFill>
              <a:latin typeface="Arial"/>
            </a:endParaRPr>
          </a:p>
          <a:p>
            <a:pPr marL="228600" indent="-228240">
              <a:lnSpc>
                <a:spcPct val="90000"/>
              </a:lnSpc>
            </a:pPr>
            <a:endParaRPr b="0" lang="en-US" sz="2800" spc="-1" strike="noStrike">
              <a:solidFill>
                <a:srgbClr val="000000"/>
              </a:solidFill>
              <a:latin typeface="Arial"/>
            </a:endParaRPr>
          </a:p>
          <a:p>
            <a:pPr marL="228600" indent="-228240">
              <a:lnSpc>
                <a:spcPct val="90000"/>
              </a:lnSpc>
              <a:buClr>
                <a:srgbClr val="000000"/>
              </a:buClr>
              <a:buSzPct val="50000"/>
              <a:buFont typeface="Wingdings" charset="2"/>
              <a:buChar char=""/>
            </a:pPr>
            <a:r>
              <a:rPr b="1" lang="en-US" sz="2800" spc="-1" strike="noStrike">
                <a:solidFill>
                  <a:srgbClr val="000000"/>
                </a:solidFill>
                <a:latin typeface="Arial"/>
                <a:ea typeface="ＭＳ Ｐゴシック"/>
              </a:rPr>
              <a:t>The smaller sum is denoted as T</a:t>
            </a:r>
            <a:endParaRPr b="0" lang="en-US" sz="2800" spc="-1" strike="noStrike">
              <a:solidFill>
                <a:srgbClr val="000000"/>
              </a:solidFill>
              <a:latin typeface="Arial"/>
            </a:endParaRPr>
          </a:p>
          <a:p>
            <a:pPr marL="228600" indent="-228240">
              <a:lnSpc>
                <a:spcPct val="90000"/>
              </a:lnSpc>
            </a:pPr>
            <a:endParaRPr b="0" lang="en-US" sz="2800" spc="-1" strike="noStrike">
              <a:solidFill>
                <a:srgbClr val="000000"/>
              </a:solidFill>
              <a:latin typeface="Arial"/>
            </a:endParaRPr>
          </a:p>
          <a:p>
            <a:pPr marL="228600" indent="-228240">
              <a:lnSpc>
                <a:spcPct val="90000"/>
              </a:lnSpc>
              <a:buClr>
                <a:srgbClr val="000000"/>
              </a:buClr>
              <a:buSzPct val="50000"/>
              <a:buFont typeface="Wingdings" charset="2"/>
              <a:buChar char=""/>
            </a:pPr>
            <a:r>
              <a:rPr b="1" lang="en-US" sz="2800" spc="-1" strike="noStrike">
                <a:solidFill>
                  <a:srgbClr val="000000"/>
                </a:solidFill>
                <a:latin typeface="Arial"/>
                <a:ea typeface="ＭＳ Ｐゴシック"/>
              </a:rPr>
              <a:t>T = smaller of T</a:t>
            </a:r>
            <a:r>
              <a:rPr b="1" lang="en-US" sz="2800" spc="-1" strike="noStrike" baseline="-25000">
                <a:solidFill>
                  <a:srgbClr val="000000"/>
                </a:solidFill>
                <a:latin typeface="Arial"/>
                <a:ea typeface="ＭＳ Ｐゴシック"/>
              </a:rPr>
              <a:t>+ </a:t>
            </a:r>
            <a:r>
              <a:rPr b="1" lang="en-US" sz="2800" spc="-1" strike="noStrike">
                <a:solidFill>
                  <a:srgbClr val="000000"/>
                </a:solidFill>
                <a:latin typeface="Arial"/>
                <a:ea typeface="ＭＳ Ｐゴシック"/>
              </a:rPr>
              <a:t>and T</a:t>
            </a:r>
            <a:r>
              <a:rPr b="1" lang="en-US" sz="2800" spc="-1" strike="noStrike" baseline="-25000">
                <a:solidFill>
                  <a:srgbClr val="000000"/>
                </a:solidFill>
                <a:latin typeface="Arial"/>
                <a:ea typeface="ＭＳ Ｐゴシック"/>
              </a:rPr>
              <a:t>- </a:t>
            </a:r>
            <a:endParaRPr b="0" lang="en-US" sz="2800" spc="-1" strike="noStrike">
              <a:solidFill>
                <a:srgbClr val="000000"/>
              </a:solidFill>
              <a:latin typeface="Arial"/>
            </a:endParaRPr>
          </a:p>
          <a:p>
            <a:pPr>
              <a:lnSpc>
                <a:spcPct val="90000"/>
              </a:lnSpc>
            </a:pPr>
            <a:endParaRPr b="0" lang="en-US" sz="2800" spc="-1" strike="noStrike">
              <a:solidFill>
                <a:srgbClr val="000000"/>
              </a:solidFill>
              <a:latin typeface="Arial"/>
            </a:endParaRPr>
          </a:p>
        </p:txBody>
      </p:sp>
    </p:spTree>
  </p:cSld>
</p:sld>
</file>

<file path=ppt/slides/slide3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8" name="TextShape 1"/>
          <p:cNvSpPr txBox="1"/>
          <p:nvPr/>
        </p:nvSpPr>
        <p:spPr>
          <a:xfrm>
            <a:off x="457200" y="0"/>
            <a:ext cx="8229240" cy="83772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STEP 4</a:t>
            </a:r>
            <a:endParaRPr b="0" lang="en-US" sz="3200" spc="-1" strike="noStrike">
              <a:solidFill>
                <a:srgbClr val="000000"/>
              </a:solidFill>
              <a:latin typeface="Comic Sans MS"/>
            </a:endParaRPr>
          </a:p>
        </p:txBody>
      </p:sp>
      <p:sp>
        <p:nvSpPr>
          <p:cNvPr id="2779" name="TextShape 2"/>
          <p:cNvSpPr txBox="1"/>
          <p:nvPr/>
        </p:nvSpPr>
        <p:spPr>
          <a:xfrm>
            <a:off x="457200" y="990720"/>
            <a:ext cx="8229240" cy="5409720"/>
          </a:xfrm>
          <a:prstGeom prst="rect">
            <a:avLst/>
          </a:prstGeom>
          <a:noFill/>
          <a:ln>
            <a:noFill/>
          </a:ln>
        </p:spPr>
        <p:txBody>
          <a:bodyPr/>
          <a:p>
            <a:pPr marL="228600" indent="-228240">
              <a:lnSpc>
                <a:spcPct val="100000"/>
              </a:lnSpc>
              <a:buClr>
                <a:srgbClr val="cfb77c"/>
              </a:buClr>
              <a:buSzPct val="50000"/>
              <a:buFont typeface="Wingdings" charset="2"/>
              <a:buChar char=""/>
            </a:pPr>
            <a:r>
              <a:rPr b="1" lang="en-US" sz="3200" spc="-1" strike="noStrike">
                <a:solidFill>
                  <a:srgbClr val="000000"/>
                </a:solidFill>
                <a:latin typeface="Arial"/>
                <a:ea typeface="ＭＳ Ｐゴシック"/>
              </a:rPr>
              <a:t>Compare the value obtained with the critical values (5%, 2% and 1% ) in appropriate table</a:t>
            </a:r>
            <a:endParaRPr b="0" lang="en-US" sz="3200" spc="-1" strike="noStrike">
              <a:solidFill>
                <a:srgbClr val="000000"/>
              </a:solidFill>
              <a:latin typeface="Arial"/>
            </a:endParaRPr>
          </a:p>
          <a:p>
            <a:pPr marL="228600" indent="-228240">
              <a:lnSpc>
                <a:spcPct val="100000"/>
              </a:lnSpc>
            </a:pP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3200" spc="-1" strike="noStrike">
                <a:solidFill>
                  <a:srgbClr val="000000"/>
                </a:solidFill>
                <a:latin typeface="Arial"/>
                <a:ea typeface="ＭＳ Ｐゴシック"/>
              </a:rPr>
              <a:t>N is the number of differences that were ranked (</a:t>
            </a:r>
            <a:r>
              <a:rPr b="1" lang="en-US" sz="3200" spc="-1" strike="noStrike">
                <a:solidFill>
                  <a:srgbClr val="ff0000"/>
                </a:solidFill>
                <a:latin typeface="Arial"/>
                <a:ea typeface="ＭＳ Ｐゴシック"/>
              </a:rPr>
              <a:t>not the total number of differences</a:t>
            </a:r>
            <a:r>
              <a:rPr b="1" lang="en-US" sz="3200" spc="-1" strike="noStrike">
                <a:solidFill>
                  <a:srgbClr val="000000"/>
                </a:solidFill>
                <a:latin typeface="Arial"/>
                <a:ea typeface="ＭＳ Ｐゴシック"/>
              </a:rPr>
              <a:t>)</a:t>
            </a:r>
            <a:endParaRPr b="0" lang="en-US" sz="3200" spc="-1" strike="noStrike">
              <a:solidFill>
                <a:srgbClr val="000000"/>
              </a:solidFill>
              <a:latin typeface="Arial"/>
            </a:endParaRPr>
          </a:p>
          <a:p>
            <a:pPr marL="228600" indent="-228240">
              <a:lnSpc>
                <a:spcPct val="100000"/>
              </a:lnSpc>
            </a:pP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3200" spc="-1" strike="noStrike">
                <a:solidFill>
                  <a:srgbClr val="000000"/>
                </a:solidFill>
                <a:latin typeface="Arial"/>
                <a:ea typeface="ＭＳ Ｐゴシック"/>
              </a:rPr>
              <a:t>So the zero differences are excluded</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Tree>
  </p:cSld>
</p:sld>
</file>

<file path=ppt/slides/slide3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780" name="Table 1"/>
          <p:cNvGraphicFramePr/>
          <p:nvPr/>
        </p:nvGraphicFramePr>
        <p:xfrm>
          <a:off x="762120" y="228600"/>
          <a:ext cx="7467120" cy="4914720"/>
        </p:xfrm>
        <a:graphic>
          <a:graphicData uri="http://schemas.openxmlformats.org/drawingml/2006/table">
            <a:tbl>
              <a:tblPr/>
              <a:tblGrid>
                <a:gridCol w="1066680"/>
                <a:gridCol w="1307880"/>
                <a:gridCol w="1358640"/>
                <a:gridCol w="1628640"/>
                <a:gridCol w="2105280"/>
              </a:tblGrid>
              <a:tr h="358920">
                <a:tc rowSpan="2">
                  <a:txBody>
                    <a:bodyPr tIns="45360" bIns="45360" anchor="b"/>
                    <a:p>
                      <a:pPr>
                        <a:lnSpc>
                          <a:spcPct val="100000"/>
                        </a:lnSpc>
                        <a:spcBef>
                          <a:spcPts val="320"/>
                        </a:spcBef>
                      </a:pPr>
                      <a:r>
                        <a:rPr b="1" lang="en-US" sz="1600" spc="-1" strike="noStrike">
                          <a:solidFill>
                            <a:srgbClr val="000000"/>
                          </a:solidFill>
                          <a:latin typeface="Tahoma"/>
                          <a:ea typeface="ＭＳ Ｐゴシック"/>
                        </a:rPr>
                        <a:t>Subject</a:t>
                      </a:r>
                      <a:endParaRPr b="0" lang="en-US" sz="16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gridSpan="2">
                  <a:txBody>
                    <a:bodyPr tIns="45360" bIns="45360" anchor="b"/>
                    <a:p>
                      <a:pPr>
                        <a:lnSpc>
                          <a:spcPct val="100000"/>
                        </a:lnSpc>
                        <a:spcBef>
                          <a:spcPts val="320"/>
                        </a:spcBef>
                      </a:pPr>
                      <a:r>
                        <a:rPr b="1" lang="en-US" sz="1600" spc="-1" strike="noStrike">
                          <a:solidFill>
                            <a:srgbClr val="000000"/>
                          </a:solidFill>
                          <a:latin typeface="Tahoma"/>
                          <a:ea typeface="ＭＳ Ｐゴシック"/>
                        </a:rPr>
                        <a:t>Hours of sleep</a:t>
                      </a:r>
                      <a:endParaRPr b="0" lang="en-US" sz="16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hMerge="1">
                  <a:tcPr>
                    <a:solidFill>
                      <a:srgbClr val="729fcf"/>
                    </a:solidFill>
                  </a:tcPr>
                </a:tc>
                <a:tc rowSpan="2">
                  <a:txBody>
                    <a:bodyPr tIns="45360" bIns="45360" anchor="b"/>
                    <a:p>
                      <a:pPr>
                        <a:lnSpc>
                          <a:spcPct val="100000"/>
                        </a:lnSpc>
                        <a:spcBef>
                          <a:spcPts val="320"/>
                        </a:spcBef>
                      </a:pPr>
                      <a:r>
                        <a:rPr b="1" lang="en-US" sz="1600" spc="-1" strike="noStrike">
                          <a:solidFill>
                            <a:srgbClr val="000000"/>
                          </a:solidFill>
                          <a:latin typeface="Tahoma"/>
                          <a:ea typeface="ＭＳ Ｐゴシック"/>
                        </a:rPr>
                        <a:t>Difference</a:t>
                      </a:r>
                      <a:endParaRPr b="0" lang="en-US" sz="16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rowSpan="2">
                  <a:txBody>
                    <a:bodyPr tIns="45360" bIns="45360" anchor="b"/>
                    <a:p>
                      <a:pPr>
                        <a:lnSpc>
                          <a:spcPct val="100000"/>
                        </a:lnSpc>
                        <a:spcBef>
                          <a:spcPts val="320"/>
                        </a:spcBef>
                      </a:pPr>
                      <a:r>
                        <a:rPr b="1" lang="en-US" sz="1600" spc="-1" strike="noStrike">
                          <a:solidFill>
                            <a:srgbClr val="000000"/>
                          </a:solidFill>
                          <a:latin typeface="Tahoma"/>
                          <a:ea typeface="ＭＳ Ｐゴシック"/>
                        </a:rPr>
                        <a:t>Rank</a:t>
                      </a:r>
                      <a:endParaRPr b="0" lang="en-US" sz="1600" spc="-1" strike="noStrike">
                        <a:latin typeface="Arial"/>
                      </a:endParaRPr>
                    </a:p>
                    <a:p>
                      <a:pPr>
                        <a:lnSpc>
                          <a:spcPct val="100000"/>
                        </a:lnSpc>
                        <a:spcBef>
                          <a:spcPts val="320"/>
                        </a:spcBef>
                      </a:pPr>
                      <a:r>
                        <a:rPr b="1" lang="en-US" sz="1600" spc="-1" strike="noStrike">
                          <a:solidFill>
                            <a:srgbClr val="000000"/>
                          </a:solidFill>
                          <a:latin typeface="Tahoma"/>
                          <a:ea typeface="ＭＳ Ｐゴシック"/>
                        </a:rPr>
                        <a:t>Ignoring sign</a:t>
                      </a:r>
                      <a:endParaRPr b="0" lang="en-US" sz="16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601200">
                <a:tc vMerge="1">
                  <a:tcPr>
                    <a:solidFill>
                      <a:srgbClr val="729fcf"/>
                    </a:solidFill>
                  </a:tcPr>
                </a:tc>
                <a:tc>
                  <a:txBody>
                    <a:bodyPr tIns="45360" bIns="45360"/>
                    <a:p>
                      <a:pPr>
                        <a:lnSpc>
                          <a:spcPct val="100000"/>
                        </a:lnSpc>
                        <a:spcBef>
                          <a:spcPts val="320"/>
                        </a:spcBef>
                      </a:pPr>
                      <a:r>
                        <a:rPr b="1" lang="en-US" sz="1600" spc="-1" strike="noStrike">
                          <a:solidFill>
                            <a:srgbClr val="000000"/>
                          </a:solidFill>
                          <a:latin typeface="Tahoma"/>
                          <a:ea typeface="ＭＳ Ｐゴシック"/>
                        </a:rPr>
                        <a:t>Treatment</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320"/>
                        </a:spcBef>
                      </a:pPr>
                      <a:r>
                        <a:rPr b="1" lang="en-US" sz="1600" spc="-1" strike="noStrike">
                          <a:solidFill>
                            <a:srgbClr val="000000"/>
                          </a:solidFill>
                          <a:latin typeface="Tahoma"/>
                          <a:ea typeface="ＭＳ Ｐゴシック"/>
                        </a:rPr>
                        <a:t>Baseline</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vMerge="1">
                  <a:tcPr>
                    <a:solidFill>
                      <a:srgbClr val="729fcf"/>
                    </a:solidFill>
                  </a:tcPr>
                </a:tc>
                <a:tc vMerge="1">
                  <a:tcPr>
                    <a:solidFill>
                      <a:srgbClr val="729fcf"/>
                    </a:solidFill>
                  </a:tcPr>
                </a:tc>
              </a:tr>
              <a:tr h="39492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1</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6.1</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5.2</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0.9</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3.5*</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9636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2</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7.0</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7.9</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-0.9</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3.5*</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9492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3</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8.2</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3.9</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4.3</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10</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9636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4</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7.6</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4.7</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2.9</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7</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9492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5</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6.5</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5.3</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1.2</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5</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9636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6</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8.4</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5.4</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3.0</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8</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9492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7</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6.9</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4.2</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2.7</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6</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9636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8</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6.7</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6.1</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0.6</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2</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9492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9</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7.4</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3.8</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3.6</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9</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94560">
                <a:tc>
                  <a:txBody>
                    <a:bodyPr tIns="45360" bIns="45360" anchor="ctr"/>
                    <a:p>
                      <a:pPr>
                        <a:lnSpc>
                          <a:spcPct val="100000"/>
                        </a:lnSpc>
                        <a:spcBef>
                          <a:spcPts val="400"/>
                        </a:spcBef>
                      </a:pPr>
                      <a:r>
                        <a:rPr b="1" lang="en-US" sz="2000" spc="-1" strike="noStrike">
                          <a:solidFill>
                            <a:srgbClr val="000000"/>
                          </a:solidFill>
                          <a:latin typeface="Tahoma"/>
                          <a:ea typeface="ＭＳ Ｐゴシック"/>
                        </a:rPr>
                        <a:t>10</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5.8</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6.3</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-0.5</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nchor="ctr"/>
                    <a:p>
                      <a:pPr>
                        <a:lnSpc>
                          <a:spcPct val="100000"/>
                        </a:lnSpc>
                        <a:spcBef>
                          <a:spcPts val="400"/>
                        </a:spcBef>
                      </a:pPr>
                      <a:r>
                        <a:rPr b="1" lang="en-US" sz="2000" spc="-1" strike="noStrike">
                          <a:solidFill>
                            <a:srgbClr val="000000"/>
                          </a:solidFill>
                          <a:latin typeface="Tahoma"/>
                          <a:ea typeface="ＭＳ Ｐゴシック"/>
                        </a:rPr>
                        <a:t>1</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
        <p:nvSpPr>
          <p:cNvPr id="2781" name="CustomShape 2"/>
          <p:cNvSpPr/>
          <p:nvPr/>
        </p:nvSpPr>
        <p:spPr>
          <a:xfrm>
            <a:off x="762120" y="5410080"/>
            <a:ext cx="7695720" cy="366480"/>
          </a:xfrm>
          <a:prstGeom prst="rect">
            <a:avLst/>
          </a:prstGeom>
          <a:noFill/>
          <a:ln>
            <a:noFill/>
          </a:ln>
        </p:spPr>
        <p:style>
          <a:lnRef idx="0"/>
          <a:fillRef idx="0"/>
          <a:effectRef idx="0"/>
          <a:fontRef idx="minor"/>
        </p:style>
      </p:sp>
      <p:sp>
        <p:nvSpPr>
          <p:cNvPr id="2782" name="CustomShape 3"/>
          <p:cNvSpPr/>
          <p:nvPr/>
        </p:nvSpPr>
        <p:spPr>
          <a:xfrm>
            <a:off x="304920" y="5241960"/>
            <a:ext cx="8610120" cy="1301040"/>
          </a:xfrm>
          <a:prstGeom prst="rect">
            <a:avLst/>
          </a:prstGeom>
          <a:noFill/>
          <a:ln>
            <a:noFill/>
          </a:ln>
        </p:spPr>
        <p:style>
          <a:lnRef idx="0"/>
          <a:fillRef idx="0"/>
          <a:effectRef idx="0"/>
          <a:fontRef idx="minor"/>
        </p:style>
        <p:txBody>
          <a:bodyPr lIns="90000" rIns="90000" tIns="45000" bIns="45000"/>
          <a:p>
            <a:pPr>
              <a:lnSpc>
                <a:spcPct val="100000"/>
              </a:lnSpc>
              <a:spcBef>
                <a:spcPts val="1001"/>
              </a:spcBef>
            </a:pPr>
            <a:r>
              <a:rPr b="1" lang="en-US" sz="2000" spc="-1" strike="noStrike">
                <a:solidFill>
                  <a:srgbClr val="000000"/>
                </a:solidFill>
                <a:latin typeface="Arial"/>
                <a:ea typeface="ＭＳ Ｐゴシック"/>
              </a:rPr>
              <a:t>3</a:t>
            </a:r>
            <a:r>
              <a:rPr b="1" lang="en-US" sz="2000" spc="-1" strike="noStrike" baseline="30000">
                <a:solidFill>
                  <a:srgbClr val="000000"/>
                </a:solidFill>
                <a:latin typeface="Arial"/>
                <a:ea typeface="ＭＳ Ｐゴシック"/>
              </a:rPr>
              <a:t>rd</a:t>
            </a:r>
            <a:r>
              <a:rPr b="1" lang="en-US" sz="2000" spc="-1" strike="noStrike">
                <a:solidFill>
                  <a:srgbClr val="000000"/>
                </a:solidFill>
                <a:latin typeface="Arial"/>
                <a:ea typeface="ＭＳ Ｐゴシック"/>
              </a:rPr>
              <a:t> &amp; 4</a:t>
            </a:r>
            <a:r>
              <a:rPr b="1" lang="en-US" sz="2000" spc="-1" strike="noStrike" baseline="30000">
                <a:solidFill>
                  <a:srgbClr val="000000"/>
                </a:solidFill>
                <a:latin typeface="Arial"/>
                <a:ea typeface="ＭＳ Ｐゴシック"/>
              </a:rPr>
              <a:t>th</a:t>
            </a:r>
            <a:r>
              <a:rPr b="1" lang="en-US" sz="2000" spc="-1" strike="noStrike">
                <a:solidFill>
                  <a:srgbClr val="000000"/>
                </a:solidFill>
                <a:latin typeface="Arial"/>
                <a:ea typeface="ＭＳ Ｐゴシック"/>
              </a:rPr>
              <a:t> ranks are tied hence averaged</a:t>
            </a:r>
            <a:endParaRPr b="0" lang="en-US" sz="2000" spc="-1" strike="noStrike">
              <a:latin typeface="Arial"/>
            </a:endParaRPr>
          </a:p>
          <a:p>
            <a:pPr>
              <a:lnSpc>
                <a:spcPct val="100000"/>
              </a:lnSpc>
              <a:spcBef>
                <a:spcPts val="1001"/>
              </a:spcBef>
            </a:pPr>
            <a:r>
              <a:rPr b="1" lang="en-US" sz="2000" spc="-1" strike="noStrike">
                <a:solidFill>
                  <a:srgbClr val="000000"/>
                </a:solidFill>
                <a:latin typeface="Arial"/>
                <a:ea typeface="ＭＳ Ｐゴシック"/>
              </a:rPr>
              <a:t>T= smaller of T</a:t>
            </a:r>
            <a:r>
              <a:rPr b="1" lang="en-US" sz="2000" spc="-1" strike="noStrike" baseline="-25000">
                <a:solidFill>
                  <a:srgbClr val="000000"/>
                </a:solidFill>
                <a:latin typeface="Arial"/>
                <a:ea typeface="ＭＳ Ｐゴシック"/>
              </a:rPr>
              <a:t>+  </a:t>
            </a:r>
            <a:r>
              <a:rPr b="1" lang="en-US" sz="2000" spc="-1" strike="noStrike">
                <a:solidFill>
                  <a:srgbClr val="000000"/>
                </a:solidFill>
                <a:latin typeface="Arial"/>
                <a:ea typeface="ＭＳ Ｐゴシック"/>
              </a:rPr>
              <a:t>(50.5) and T</a:t>
            </a:r>
            <a:r>
              <a:rPr b="1" lang="en-US" sz="2000" spc="-1" strike="noStrike" baseline="-25000">
                <a:solidFill>
                  <a:srgbClr val="000000"/>
                </a:solidFill>
                <a:latin typeface="Arial"/>
                <a:ea typeface="ＭＳ Ｐゴシック"/>
              </a:rPr>
              <a:t>-</a:t>
            </a:r>
            <a:r>
              <a:rPr b="1" lang="en-US" sz="2000" spc="-1" strike="noStrike">
                <a:solidFill>
                  <a:srgbClr val="000000"/>
                </a:solidFill>
                <a:latin typeface="Arial"/>
                <a:ea typeface="ＭＳ Ｐゴシック"/>
              </a:rPr>
              <a:t> (4.5)</a:t>
            </a:r>
            <a:r>
              <a:rPr b="1" lang="en-US" sz="2000" spc="-1" strike="noStrike" baseline="-25000">
                <a:solidFill>
                  <a:srgbClr val="000000"/>
                </a:solidFill>
                <a:latin typeface="Arial"/>
                <a:ea typeface="ＭＳ Ｐゴシック"/>
              </a:rPr>
              <a:t> </a:t>
            </a:r>
            <a:endParaRPr b="0" lang="en-US" sz="2000" spc="-1" strike="noStrike">
              <a:latin typeface="Arial"/>
            </a:endParaRPr>
          </a:p>
          <a:p>
            <a:pPr>
              <a:lnSpc>
                <a:spcPct val="100000"/>
              </a:lnSpc>
              <a:spcBef>
                <a:spcPts val="1001"/>
              </a:spcBef>
            </a:pPr>
            <a:r>
              <a:rPr b="1" lang="en-US" sz="2000" spc="-1" strike="noStrike">
                <a:solidFill>
                  <a:srgbClr val="000000"/>
                </a:solidFill>
                <a:latin typeface="Arial"/>
                <a:ea typeface="ＭＳ Ｐゴシック"/>
              </a:rPr>
              <a:t>Here T=4.5 significant at 2% level indicating the Treatment is effective </a:t>
            </a:r>
            <a:endParaRPr b="0" lang="en-US" sz="2000" spc="-1" strike="noStrike">
              <a:latin typeface="Arial"/>
            </a:endParaRPr>
          </a:p>
        </p:txBody>
      </p:sp>
    </p:spTree>
  </p:cSld>
</p:sld>
</file>

<file path=ppt/slides/slide3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3" name="TextShape 1"/>
          <p:cNvSpPr txBox="1"/>
          <p:nvPr/>
        </p:nvSpPr>
        <p:spPr>
          <a:xfrm>
            <a:off x="457200" y="274680"/>
            <a:ext cx="8229240" cy="1142640"/>
          </a:xfrm>
          <a:prstGeom prst="rect">
            <a:avLst/>
          </a:prstGeom>
          <a:noFill/>
          <a:ln>
            <a:noFill/>
          </a:ln>
        </p:spPr>
        <p:txBody>
          <a:bodyPr lIns="90000" rIns="90000" tIns="45000" bIns="45000" anchor="b">
            <a:normAutofit/>
          </a:bodyPr>
          <a:p>
            <a:pPr algn="ctr">
              <a:lnSpc>
                <a:spcPct val="100000"/>
              </a:lnSpc>
            </a:pPr>
            <a:r>
              <a:rPr b="1" lang="en-GB" sz="4000" spc="-1" strike="noStrike" cap="small">
                <a:solidFill>
                  <a:srgbClr val="000000"/>
                </a:solidFill>
                <a:latin typeface="Arial"/>
                <a:ea typeface="ＭＳ Ｐゴシック"/>
              </a:rPr>
              <a:t>Comparison of more than 2 Gruops</a:t>
            </a:r>
            <a:endParaRPr b="0" lang="en-GB" sz="4000" spc="-1" strike="noStrike">
              <a:solidFill>
                <a:srgbClr val="000000"/>
              </a:solidFill>
              <a:latin typeface="Arial"/>
            </a:endParaRPr>
          </a:p>
        </p:txBody>
      </p:sp>
      <p:pic>
        <p:nvPicPr>
          <p:cNvPr id="2784" name="Picture 8" descr=""/>
          <p:cNvPicPr/>
          <p:nvPr/>
        </p:nvPicPr>
        <p:blipFill>
          <a:blip r:embed="rId1"/>
          <a:stretch/>
        </p:blipFill>
        <p:spPr>
          <a:xfrm>
            <a:off x="1019160" y="1501920"/>
            <a:ext cx="2914200" cy="2185560"/>
          </a:xfrm>
          <a:prstGeom prst="rect">
            <a:avLst/>
          </a:prstGeom>
          <a:ln>
            <a:noFill/>
          </a:ln>
        </p:spPr>
      </p:pic>
      <p:pic>
        <p:nvPicPr>
          <p:cNvPr id="2785" name="Picture 9" descr=""/>
          <p:cNvPicPr/>
          <p:nvPr/>
        </p:nvPicPr>
        <p:blipFill>
          <a:blip r:embed="rId2"/>
          <a:stretch/>
        </p:blipFill>
        <p:spPr>
          <a:xfrm>
            <a:off x="4067280" y="1530360"/>
            <a:ext cx="2512800" cy="2117520"/>
          </a:xfrm>
          <a:prstGeom prst="rect">
            <a:avLst/>
          </a:prstGeom>
          <a:ln>
            <a:noFill/>
          </a:ln>
        </p:spPr>
      </p:pic>
      <p:pic>
        <p:nvPicPr>
          <p:cNvPr id="2786" name="Picture 10" descr=""/>
          <p:cNvPicPr/>
          <p:nvPr/>
        </p:nvPicPr>
        <p:blipFill>
          <a:blip r:embed="rId3"/>
          <a:stretch/>
        </p:blipFill>
        <p:spPr>
          <a:xfrm>
            <a:off x="971640" y="3835440"/>
            <a:ext cx="2952360" cy="2412720"/>
          </a:xfrm>
          <a:prstGeom prst="rect">
            <a:avLst/>
          </a:prstGeom>
          <a:ln>
            <a:noFill/>
          </a:ln>
        </p:spPr>
      </p:pic>
      <p:pic>
        <p:nvPicPr>
          <p:cNvPr id="2787" name="Picture 11" descr=""/>
          <p:cNvPicPr/>
          <p:nvPr/>
        </p:nvPicPr>
        <p:blipFill>
          <a:blip r:embed="rId4"/>
          <a:stretch/>
        </p:blipFill>
        <p:spPr>
          <a:xfrm>
            <a:off x="4716360" y="4114800"/>
            <a:ext cx="1544400" cy="2133360"/>
          </a:xfrm>
          <a:prstGeom prst="rect">
            <a:avLst/>
          </a:prstGeom>
          <a:ln>
            <a:noFill/>
          </a:ln>
        </p:spPr>
      </p:pic>
      <p:sp>
        <p:nvSpPr>
          <p:cNvPr id="2788" name="CustomShape 2"/>
          <p:cNvSpPr/>
          <p:nvPr/>
        </p:nvSpPr>
        <p:spPr>
          <a:xfrm>
            <a:off x="5940360" y="2890800"/>
            <a:ext cx="3203280" cy="2231640"/>
          </a:xfrm>
          <a:prstGeom prst="cloudCallout">
            <a:avLst>
              <a:gd name="adj1" fmla="val -45736"/>
              <a:gd name="adj2" fmla="val 43741"/>
            </a:avLst>
          </a:prstGeom>
          <a:solidFill>
            <a:srgbClr val="ffcc00"/>
          </a:solidFill>
          <a:ln w="15840">
            <a:solidFill>
              <a:srgbClr val="ff9900"/>
            </a:solidFill>
            <a:round/>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Arial"/>
                <a:ea typeface="ＭＳ Ｐゴシック"/>
              </a:rPr>
              <a:t>Tell me the difference between these groups…</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Thank God I have </a:t>
            </a:r>
            <a:r>
              <a:rPr b="1" lang="en-US" sz="2400" spc="-1" strike="noStrike">
                <a:solidFill>
                  <a:srgbClr val="000000"/>
                </a:solidFill>
                <a:latin typeface="Arial"/>
                <a:ea typeface="ＭＳ Ｐゴシック"/>
              </a:rPr>
              <a:t>ANOVA</a:t>
            </a:r>
            <a:endParaRPr b="0" lang="en-US" sz="2400" spc="-1" strike="noStrike">
              <a:latin typeface="Arial"/>
            </a:endParaRPr>
          </a:p>
        </p:txBody>
      </p:sp>
    </p:spTree>
  </p:cSld>
</p:sld>
</file>

<file path=ppt/slides/slide3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9" name="TextShape 1"/>
          <p:cNvSpPr txBox="1"/>
          <p:nvPr/>
        </p:nvSpPr>
        <p:spPr>
          <a:xfrm>
            <a:off x="112680" y="81000"/>
            <a:ext cx="7806960" cy="945720"/>
          </a:xfrm>
          <a:prstGeom prst="rect">
            <a:avLst/>
          </a:prstGeom>
          <a:noFill/>
          <a:ln>
            <a:noFill/>
          </a:ln>
        </p:spPr>
        <p:txBody>
          <a:bodyPr lIns="0" rIns="0" tIns="27360" bIns="0" anchor="ctr"/>
          <a:p>
            <a:pPr algn="ctr">
              <a:lnSpc>
                <a:spcPct val="100000"/>
              </a:lnSpc>
            </a:pPr>
            <a:r>
              <a:rPr b="1" lang="en-US" sz="2800" spc="-1" strike="noStrike">
                <a:solidFill>
                  <a:srgbClr val="000000"/>
                </a:solidFill>
                <a:latin typeface="Arial"/>
                <a:ea typeface="ＭＳ Ｐゴシック"/>
              </a:rPr>
              <a:t>Multiple paired comparisons</a:t>
            </a:r>
            <a:endParaRPr b="0" lang="en-US" sz="2800" spc="-1" strike="noStrike">
              <a:solidFill>
                <a:srgbClr val="000000"/>
              </a:solidFill>
              <a:latin typeface="Comic Sans MS"/>
            </a:endParaRPr>
          </a:p>
        </p:txBody>
      </p:sp>
      <p:sp>
        <p:nvSpPr>
          <p:cNvPr id="2790" name="TextShape 2"/>
          <p:cNvSpPr txBox="1"/>
          <p:nvPr/>
        </p:nvSpPr>
        <p:spPr>
          <a:xfrm>
            <a:off x="90360" y="1066680"/>
            <a:ext cx="9053280" cy="5163840"/>
          </a:xfrm>
          <a:prstGeom prst="rect">
            <a:avLst/>
          </a:prstGeom>
          <a:noFill/>
          <a:ln>
            <a:noFill/>
          </a:ln>
        </p:spPr>
        <p:txBody>
          <a:bodyPr/>
          <a:p>
            <a:pPr marL="339840" indent="-339480">
              <a:lnSpc>
                <a:spcPct val="100000"/>
              </a:lnSpc>
              <a:buClr>
                <a:srgbClr val="330066"/>
              </a:buClr>
              <a:buSzPct val="70000"/>
              <a:buFont typeface="Wingdings" charset="2"/>
              <a:buChar char=""/>
            </a:pPr>
            <a:r>
              <a:rPr b="0" lang="en-US" sz="2800" spc="-1" strike="noStrike">
                <a:solidFill>
                  <a:srgbClr val="000000"/>
                </a:solidFill>
                <a:latin typeface="Arial"/>
                <a:ea typeface="ＭＳ Ｐゴシック"/>
              </a:rPr>
              <a:t>Let </a:t>
            </a:r>
            <a:r>
              <a:rPr b="0" i="1" lang="en-US" sz="2800" spc="-1" strike="noStrike">
                <a:solidFill>
                  <a:srgbClr val="000000"/>
                </a:solidFill>
                <a:latin typeface="Arial"/>
                <a:ea typeface="ＭＳ Ｐゴシック"/>
              </a:rPr>
              <a:t>a</a:t>
            </a:r>
            <a:r>
              <a:rPr b="0" i="1" lang="en-US" sz="2800" spc="-1" strike="noStrike" baseline="-33000">
                <a:solidFill>
                  <a:srgbClr val="000000"/>
                </a:solidFill>
                <a:latin typeface="Arial"/>
                <a:ea typeface="ＭＳ Ｐゴシック"/>
              </a:rPr>
              <a:t>c</a:t>
            </a:r>
            <a:r>
              <a:rPr b="0" lang="en-US" sz="2800" spc="-1" strike="noStrike">
                <a:solidFill>
                  <a:srgbClr val="000000"/>
                </a:solidFill>
                <a:latin typeface="Arial"/>
                <a:ea typeface="ＭＳ Ｐゴシック"/>
              </a:rPr>
              <a:t> be the probability of an error in a single comparison</a:t>
            </a:r>
            <a:endParaRPr b="0" lang="en-US" sz="2800" spc="-1" strike="noStrike">
              <a:solidFill>
                <a:srgbClr val="000000"/>
              </a:solidFill>
              <a:latin typeface="Arial"/>
            </a:endParaRPr>
          </a:p>
          <a:p>
            <a:pPr lvl="1" marL="690480" indent="-347400">
              <a:lnSpc>
                <a:spcPct val="100000"/>
              </a:lnSpc>
              <a:buClr>
                <a:srgbClr val="669999"/>
              </a:buClr>
              <a:buSzPct val="70000"/>
              <a:buFont typeface="Wingdings" charset="2"/>
              <a:buChar char=""/>
            </a:pPr>
            <a:r>
              <a:rPr b="0" lang="en-US" sz="2400" spc="-1" strike="noStrike">
                <a:solidFill>
                  <a:srgbClr val="000000"/>
                </a:solidFill>
                <a:latin typeface="Arial"/>
                <a:ea typeface="ＭＳ Ｐゴシック"/>
              </a:rPr>
              <a:t>alpha = the probability of incorrectly rejecting null hypothesis</a:t>
            </a:r>
            <a:endParaRPr b="0" lang="en-US" sz="2400" spc="-1" strike="noStrike">
              <a:solidFill>
                <a:srgbClr val="000000"/>
              </a:solidFill>
              <a:latin typeface="Arial"/>
            </a:endParaRPr>
          </a:p>
          <a:p>
            <a:pPr marL="339840" indent="-339480">
              <a:lnSpc>
                <a:spcPct val="100000"/>
              </a:lnSpc>
              <a:buClr>
                <a:srgbClr val="330066"/>
              </a:buClr>
              <a:buSzPct val="70000"/>
              <a:buFont typeface="Wingdings" charset="2"/>
              <a:buChar char=""/>
            </a:pPr>
            <a:r>
              <a:rPr b="0" i="1" lang="en-US" sz="2800" spc="-1" strike="noStrike">
                <a:solidFill>
                  <a:srgbClr val="000000"/>
                </a:solidFill>
                <a:latin typeface="Arial"/>
                <a:ea typeface="ＭＳ Ｐゴシック"/>
              </a:rPr>
              <a:t>1-a</a:t>
            </a:r>
            <a:r>
              <a:rPr b="0" i="1" lang="en-US" sz="2800" spc="-1" strike="noStrike" baseline="-33000">
                <a:solidFill>
                  <a:srgbClr val="000000"/>
                </a:solidFill>
                <a:latin typeface="Arial"/>
                <a:ea typeface="ＭＳ Ｐゴシック"/>
              </a:rPr>
              <a:t>c</a:t>
            </a:r>
            <a:r>
              <a:rPr b="0" lang="en-US" sz="2800" spc="-1" strike="noStrike">
                <a:solidFill>
                  <a:srgbClr val="000000"/>
                </a:solidFill>
                <a:latin typeface="Arial"/>
                <a:ea typeface="ＭＳ Ｐゴシック"/>
              </a:rPr>
              <a:t>: probability of making </a:t>
            </a:r>
            <a:r>
              <a:rPr b="0" lang="en-US" sz="2800" spc="-1" strike="noStrike">
                <a:solidFill>
                  <a:srgbClr val="0000ff"/>
                </a:solidFill>
                <a:latin typeface="Arial"/>
                <a:ea typeface="ＭＳ Ｐゴシック"/>
              </a:rPr>
              <a:t>no error</a:t>
            </a:r>
            <a:r>
              <a:rPr b="0" lang="en-US" sz="2800" spc="-1" strike="noStrike">
                <a:solidFill>
                  <a:srgbClr val="000000"/>
                </a:solidFill>
                <a:latin typeface="Arial"/>
                <a:ea typeface="ＭＳ Ｐゴシック"/>
              </a:rPr>
              <a:t> in a single comparison</a:t>
            </a:r>
            <a:endParaRPr b="0" lang="en-US" sz="2800" spc="-1" strike="noStrike">
              <a:solidFill>
                <a:srgbClr val="000000"/>
              </a:solidFill>
              <a:latin typeface="Arial"/>
            </a:endParaRPr>
          </a:p>
          <a:p>
            <a:pPr marL="339840" indent="-339480">
              <a:lnSpc>
                <a:spcPct val="100000"/>
              </a:lnSpc>
              <a:buClr>
                <a:srgbClr val="330066"/>
              </a:buClr>
              <a:buSzPct val="70000"/>
              <a:buFont typeface="Wingdings" charset="2"/>
              <a:buChar char=""/>
            </a:pPr>
            <a:r>
              <a:rPr b="0" i="1" lang="en-US" sz="2800" spc="-1" strike="noStrike">
                <a:solidFill>
                  <a:srgbClr val="000000"/>
                </a:solidFill>
                <a:latin typeface="Arial"/>
                <a:ea typeface="ＭＳ Ｐゴシック"/>
              </a:rPr>
              <a:t>(1-a</a:t>
            </a:r>
            <a:r>
              <a:rPr b="0" i="1" lang="en-US" sz="2800" spc="-1" strike="noStrike" baseline="-33000">
                <a:solidFill>
                  <a:srgbClr val="000000"/>
                </a:solidFill>
                <a:latin typeface="Arial"/>
                <a:ea typeface="ＭＳ Ｐゴシック"/>
              </a:rPr>
              <a:t>c</a:t>
            </a:r>
            <a:r>
              <a:rPr b="0" i="1" lang="en-US" sz="2800" spc="-1" strike="noStrike">
                <a:solidFill>
                  <a:srgbClr val="000000"/>
                </a:solidFill>
                <a:latin typeface="Arial"/>
                <a:ea typeface="ＭＳ Ｐゴシック"/>
              </a:rPr>
              <a:t>)</a:t>
            </a:r>
            <a:r>
              <a:rPr b="0" i="1" lang="en-US" sz="2800" spc="-1" strike="noStrike" baseline="33000">
                <a:solidFill>
                  <a:srgbClr val="000000"/>
                </a:solidFill>
                <a:latin typeface="Arial"/>
                <a:ea typeface="ＭＳ Ｐゴシック"/>
              </a:rPr>
              <a:t>m</a:t>
            </a:r>
            <a:r>
              <a:rPr b="0" lang="en-US" sz="2800" spc="-1" strike="noStrike">
                <a:solidFill>
                  <a:srgbClr val="000000"/>
                </a:solidFill>
                <a:latin typeface="Arial"/>
                <a:ea typeface="ＭＳ Ｐゴシック"/>
              </a:rPr>
              <a:t>: probability of no error in </a:t>
            </a:r>
            <a:r>
              <a:rPr b="0" i="1" lang="en-US" sz="2800" spc="-1" strike="noStrike">
                <a:solidFill>
                  <a:srgbClr val="000000"/>
                </a:solidFill>
                <a:latin typeface="Arial"/>
                <a:ea typeface="ＭＳ Ｐゴシック"/>
              </a:rPr>
              <a:t>m</a:t>
            </a:r>
            <a:r>
              <a:rPr b="0" lang="en-US" sz="2800" spc="-1" strike="noStrike">
                <a:solidFill>
                  <a:srgbClr val="000000"/>
                </a:solidFill>
                <a:latin typeface="Arial"/>
                <a:ea typeface="ＭＳ Ｐゴシック"/>
              </a:rPr>
              <a:t> comparisons (experiment)</a:t>
            </a:r>
            <a:endParaRPr b="0" lang="en-US" sz="2800" spc="-1" strike="noStrike">
              <a:solidFill>
                <a:srgbClr val="000000"/>
              </a:solidFill>
              <a:latin typeface="Arial"/>
            </a:endParaRPr>
          </a:p>
          <a:p>
            <a:pPr marL="339840" indent="-339480">
              <a:lnSpc>
                <a:spcPct val="100000"/>
              </a:lnSpc>
              <a:buClr>
                <a:srgbClr val="330066"/>
              </a:buClr>
              <a:buSzPct val="70000"/>
              <a:buFont typeface="Wingdings" charset="2"/>
              <a:buChar char=""/>
            </a:pPr>
            <a:r>
              <a:rPr b="0" i="1" lang="en-US" sz="2800" spc="-1" strike="noStrike">
                <a:solidFill>
                  <a:srgbClr val="000000"/>
                </a:solidFill>
                <a:latin typeface="Arial"/>
                <a:ea typeface="ＭＳ Ｐゴシック"/>
              </a:rPr>
              <a:t>a</a:t>
            </a:r>
            <a:r>
              <a:rPr b="0" i="1" lang="en-US" sz="2800" spc="-1" strike="noStrike" baseline="-33000">
                <a:solidFill>
                  <a:srgbClr val="000000"/>
                </a:solidFill>
                <a:latin typeface="Arial"/>
                <a:ea typeface="ＭＳ Ｐゴシック"/>
              </a:rPr>
              <a:t>e</a:t>
            </a:r>
            <a:r>
              <a:rPr b="0" i="1" lang="en-US" sz="2800" spc="-1" strike="noStrike">
                <a:solidFill>
                  <a:srgbClr val="000000"/>
                </a:solidFill>
                <a:latin typeface="Arial"/>
                <a:ea typeface="ＭＳ Ｐゴシック"/>
              </a:rPr>
              <a:t> = 1-(1-a</a:t>
            </a:r>
            <a:r>
              <a:rPr b="0" i="1" lang="en-US" sz="2800" spc="-1" strike="noStrike" baseline="-33000">
                <a:solidFill>
                  <a:srgbClr val="000000"/>
                </a:solidFill>
                <a:latin typeface="Arial"/>
                <a:ea typeface="ＭＳ Ｐゴシック"/>
              </a:rPr>
              <a:t>c</a:t>
            </a:r>
            <a:r>
              <a:rPr b="0" i="1" lang="en-US" sz="2800" spc="-1" strike="noStrike">
                <a:solidFill>
                  <a:srgbClr val="000000"/>
                </a:solidFill>
                <a:latin typeface="Arial"/>
                <a:ea typeface="ＭＳ Ｐゴシック"/>
              </a:rPr>
              <a:t>)</a:t>
            </a:r>
            <a:r>
              <a:rPr b="0" i="1" lang="en-US" sz="2800" spc="-1" strike="noStrike" baseline="33000">
                <a:solidFill>
                  <a:srgbClr val="000000"/>
                </a:solidFill>
                <a:latin typeface="Arial"/>
                <a:ea typeface="ＭＳ Ｐゴシック"/>
              </a:rPr>
              <a:t>m</a:t>
            </a:r>
            <a:r>
              <a:rPr b="0" lang="en-US" sz="2800" spc="-1" strike="noStrike">
                <a:solidFill>
                  <a:srgbClr val="000000"/>
                </a:solidFill>
                <a:latin typeface="Arial"/>
                <a:ea typeface="ＭＳ Ｐゴシック"/>
              </a:rPr>
              <a:t>: probability of an error in the experiment</a:t>
            </a:r>
            <a:endParaRPr b="0" lang="en-US" sz="2800" spc="-1" strike="noStrike">
              <a:solidFill>
                <a:srgbClr val="000000"/>
              </a:solidFill>
              <a:latin typeface="Arial"/>
            </a:endParaRPr>
          </a:p>
          <a:p>
            <a:pPr lvl="1" marL="690480" indent="-347400">
              <a:lnSpc>
                <a:spcPct val="100000"/>
              </a:lnSpc>
              <a:buClr>
                <a:srgbClr val="669999"/>
              </a:buClr>
              <a:buSzPct val="70000"/>
              <a:buFont typeface="Wingdings" charset="2"/>
              <a:buChar char=""/>
            </a:pPr>
            <a:r>
              <a:rPr b="0" lang="en-US" sz="2400" spc="-1" strike="noStrike">
                <a:solidFill>
                  <a:srgbClr val="000000"/>
                </a:solidFill>
                <a:latin typeface="Arial"/>
                <a:ea typeface="ＭＳ Ｐゴシック"/>
              </a:rPr>
              <a:t>Under assumption of independent comparisons</a:t>
            </a:r>
            <a:endParaRPr b="0" lang="en-US" sz="2400" spc="-1" strike="noStrike">
              <a:solidFill>
                <a:srgbClr val="000000"/>
              </a:solidFill>
              <a:latin typeface="Arial"/>
            </a:endParaRPr>
          </a:p>
          <a:p>
            <a:pPr marL="339840" indent="-339480">
              <a:lnSpc>
                <a:spcPct val="100000"/>
              </a:lnSpc>
            </a:pPr>
            <a:endParaRPr b="0" lang="en-US" sz="2400" spc="-1" strike="noStrike">
              <a:solidFill>
                <a:srgbClr val="000000"/>
              </a:solidFill>
              <a:latin typeface="Arial"/>
            </a:endParaRPr>
          </a:p>
          <a:p>
            <a:pPr marL="339840" indent="-339480" algn="ctr">
              <a:lnSpc>
                <a:spcPct val="100000"/>
              </a:lnSpc>
            </a:pPr>
            <a:r>
              <a:rPr b="0" i="1" lang="en-US" sz="2800" spc="-1" strike="noStrike">
                <a:solidFill>
                  <a:srgbClr val="ff0000"/>
                </a:solidFill>
                <a:latin typeface="Arial"/>
                <a:ea typeface="ＭＳ Ｐゴシック"/>
              </a:rPr>
              <a:t>a</a:t>
            </a:r>
            <a:r>
              <a:rPr b="0" i="1" lang="en-US" sz="2800" spc="-1" strike="noStrike" baseline="-33000">
                <a:solidFill>
                  <a:srgbClr val="ff0000"/>
                </a:solidFill>
                <a:latin typeface="Arial"/>
                <a:ea typeface="ＭＳ Ｐゴシック"/>
              </a:rPr>
              <a:t>e</a:t>
            </a:r>
            <a:r>
              <a:rPr b="0" i="1" lang="en-US" sz="2800" spc="-1" strike="noStrike">
                <a:solidFill>
                  <a:srgbClr val="ff0000"/>
                </a:solidFill>
                <a:latin typeface="Arial"/>
                <a:ea typeface="ＭＳ Ｐゴシック"/>
              </a:rPr>
              <a:t> </a:t>
            </a:r>
            <a:r>
              <a:rPr b="0" lang="en-US" sz="2800" spc="-1" strike="noStrike">
                <a:solidFill>
                  <a:srgbClr val="ff0000"/>
                </a:solidFill>
                <a:latin typeface="Arial"/>
                <a:ea typeface="ＭＳ Ｐゴシック"/>
              </a:rPr>
              <a:t>quickly becomes large as </a:t>
            </a:r>
            <a:r>
              <a:rPr b="0" i="1" lang="en-US" sz="2800" spc="-1" strike="noStrike">
                <a:solidFill>
                  <a:srgbClr val="ff0000"/>
                </a:solidFill>
                <a:latin typeface="Arial"/>
                <a:ea typeface="ＭＳ Ｐゴシック"/>
              </a:rPr>
              <a:t>m</a:t>
            </a:r>
            <a:r>
              <a:rPr b="0" lang="en-US" sz="2800" spc="-1" strike="noStrike">
                <a:solidFill>
                  <a:srgbClr val="ff0000"/>
                </a:solidFill>
                <a:latin typeface="Arial"/>
                <a:ea typeface="ＭＳ Ｐゴシック"/>
              </a:rPr>
              <a:t> increases</a:t>
            </a:r>
            <a:endParaRPr b="0" lang="en-US" sz="2800" spc="-1" strike="noStrike">
              <a:solidFill>
                <a:srgbClr val="000000"/>
              </a:solidFill>
              <a:latin typeface="Arial"/>
            </a:endParaRPr>
          </a:p>
          <a:p>
            <a:pPr marL="339840" indent="-339480">
              <a:lnSpc>
                <a:spcPct val="100000"/>
              </a:lnSpc>
            </a:pPr>
            <a:endParaRPr b="0" lang="en-US" sz="2800" spc="-1" strike="noStrike">
              <a:solidFill>
                <a:srgbClr val="000000"/>
              </a:solidFill>
              <a:latin typeface="Arial"/>
            </a:endParaRPr>
          </a:p>
        </p:txBody>
      </p:sp>
    </p:spTree>
  </p:cSld>
  <p:timing>
    <p:tnLst>
      <p:par>
        <p:cTn id="1977" dur="indefinite" restart="never" nodeType="tmRoot">
          <p:childTnLst>
            <p:seq>
              <p:cTn id="1978" dur="indefinite" nodeType="mainSeq"/>
              <p:prevCondLst>
                <p:cond delay="0" evt="onPrev">
                  <p:tgtEl>
                    <p:sldTgt/>
                  </p:tgtEl>
                </p:cond>
              </p:prevCondLst>
              <p:nextCondLst>
                <p:cond delay="0" evt="onNext">
                  <p:tgtEl>
                    <p:sldTgt/>
                  </p:tgtEl>
                </p:cond>
              </p:nextCondLst>
            </p:seq>
          </p:childTnLst>
        </p:cTn>
      </p:par>
    </p:tnLst>
  </p:timing>
</p:sld>
</file>

<file path=ppt/slides/slide3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1" name="Picture 1" descr=""/>
          <p:cNvPicPr/>
          <p:nvPr/>
        </p:nvPicPr>
        <p:blipFill>
          <a:blip r:embed="rId1"/>
          <a:stretch/>
        </p:blipFill>
        <p:spPr>
          <a:xfrm>
            <a:off x="533520" y="990720"/>
            <a:ext cx="7822800" cy="1485720"/>
          </a:xfrm>
          <a:prstGeom prst="rect">
            <a:avLst/>
          </a:prstGeom>
          <a:ln>
            <a:noFill/>
          </a:ln>
        </p:spPr>
      </p:pic>
      <p:pic>
        <p:nvPicPr>
          <p:cNvPr id="2792" name="Picture 2" descr=""/>
          <p:cNvPicPr/>
          <p:nvPr/>
        </p:nvPicPr>
        <p:blipFill>
          <a:blip r:embed="rId2"/>
          <a:stretch/>
        </p:blipFill>
        <p:spPr>
          <a:xfrm>
            <a:off x="609480" y="3200400"/>
            <a:ext cx="7708680" cy="1942920"/>
          </a:xfrm>
          <a:prstGeom prst="rect">
            <a:avLst/>
          </a:prstGeom>
          <a:ln>
            <a:noFill/>
          </a:ln>
        </p:spPr>
      </p:pic>
    </p:spTree>
  </p:cSld>
</p:sld>
</file>

<file path=ppt/slides/slide3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3" name="TextShape 1"/>
          <p:cNvSpPr txBox="1"/>
          <p:nvPr/>
        </p:nvSpPr>
        <p:spPr>
          <a:xfrm>
            <a:off x="457200" y="228600"/>
            <a:ext cx="8229240" cy="1142640"/>
          </a:xfrm>
          <a:prstGeom prst="rect">
            <a:avLst/>
          </a:prstGeom>
          <a:noFill/>
          <a:ln>
            <a:noFill/>
          </a:ln>
        </p:spPr>
        <p:txBody>
          <a:bodyPr anchor="b">
            <a:normAutofit/>
          </a:bodyPr>
          <a:p>
            <a:pPr algn="ctr">
              <a:lnSpc>
                <a:spcPct val="100000"/>
              </a:lnSpc>
            </a:pPr>
            <a:r>
              <a:rPr b="1" lang="en-GB" sz="3600" spc="-1" strike="noStrike">
                <a:solidFill>
                  <a:srgbClr val="000000"/>
                </a:solidFill>
                <a:latin typeface="Arial"/>
                <a:ea typeface="ＭＳ Ｐゴシック"/>
              </a:rPr>
              <a:t>Types of analysis-independent samples</a:t>
            </a:r>
            <a:endParaRPr b="0" lang="en-GB" sz="3600" spc="-1" strike="noStrike">
              <a:solidFill>
                <a:srgbClr val="000000"/>
              </a:solidFill>
              <a:latin typeface="Arial"/>
            </a:endParaRPr>
          </a:p>
        </p:txBody>
      </p:sp>
      <p:graphicFrame>
        <p:nvGraphicFramePr>
          <p:cNvPr id="2794" name="Table 2"/>
          <p:cNvGraphicFramePr/>
          <p:nvPr/>
        </p:nvGraphicFramePr>
        <p:xfrm>
          <a:off x="457200" y="1447920"/>
          <a:ext cx="8229240" cy="5216040"/>
        </p:xfrm>
        <a:graphic>
          <a:graphicData uri="http://schemas.openxmlformats.org/drawingml/2006/table">
            <a:tbl>
              <a:tblPr/>
              <a:tblGrid>
                <a:gridCol w="2743200"/>
                <a:gridCol w="2743200"/>
                <a:gridCol w="2743200"/>
              </a:tblGrid>
              <a:tr h="446760">
                <a:tc>
                  <a:txBody>
                    <a:bodyPr/>
                    <a:p>
                      <a:pPr>
                        <a:lnSpc>
                          <a:spcPct val="100000"/>
                        </a:lnSpc>
                        <a:spcBef>
                          <a:spcPts val="479"/>
                        </a:spcBef>
                      </a:pPr>
                      <a:r>
                        <a:rPr b="0" lang="en-US" sz="2400" spc="-1" strike="noStrike">
                          <a:solidFill>
                            <a:srgbClr val="000000"/>
                          </a:solidFill>
                          <a:latin typeface="Tahoma"/>
                          <a:ea typeface="ＭＳ Ｐゴシック"/>
                        </a:rPr>
                        <a:t>Outcome</a:t>
                      </a:r>
                      <a:endParaRPr b="0" lang="en-US" sz="24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Explanatory</a:t>
                      </a:r>
                      <a:endParaRPr b="0" lang="en-US" sz="24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Analysis</a:t>
                      </a:r>
                      <a:endParaRPr b="0" lang="en-US" sz="24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801720">
                <a:tc>
                  <a:txBody>
                    <a:bodyPr/>
                    <a:p>
                      <a:pPr>
                        <a:lnSpc>
                          <a:spcPct val="100000"/>
                        </a:lnSpc>
                        <a:spcBef>
                          <a:spcPts val="479"/>
                        </a:spcBef>
                      </a:pPr>
                      <a:r>
                        <a:rPr b="0" lang="en-US" sz="2400" spc="-1" strike="noStrike">
                          <a:solidFill>
                            <a:srgbClr val="3b435b"/>
                          </a:solidFill>
                          <a:latin typeface="Tahoma"/>
                          <a:ea typeface="ＭＳ Ｐゴシック"/>
                        </a:rPr>
                        <a:t>Continuous</a:t>
                      </a:r>
                      <a:endParaRPr b="0" lang="en-US" sz="24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3b435b"/>
                          </a:solidFill>
                          <a:latin typeface="Tahoma"/>
                          <a:ea typeface="ＭＳ Ｐゴシック"/>
                        </a:rPr>
                        <a:t>Dichotomous</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3b435b"/>
                          </a:solidFill>
                          <a:latin typeface="Tahoma"/>
                          <a:ea typeface="ＭＳ Ｐゴシック"/>
                        </a:rPr>
                        <a:t>t-test, </a:t>
                      </a:r>
                      <a:r>
                        <a:rPr b="0" lang="en-US" sz="2400" spc="-1" strike="noStrike">
                          <a:solidFill>
                            <a:srgbClr val="000000"/>
                          </a:solidFill>
                          <a:latin typeface="Tahoma"/>
                          <a:ea typeface="ＭＳ Ｐゴシック"/>
                        </a:rPr>
                        <a:t>Wilcoxon test</a:t>
                      </a:r>
                      <a:endParaRPr b="0" lang="en-US" sz="24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801720">
                <a:tc>
                  <a:txBody>
                    <a:bodyPr/>
                    <a:p>
                      <a:pPr>
                        <a:lnSpc>
                          <a:spcPct val="100000"/>
                        </a:lnSpc>
                        <a:spcBef>
                          <a:spcPts val="479"/>
                        </a:spcBef>
                      </a:pPr>
                      <a:r>
                        <a:rPr b="0" lang="en-US" sz="2400" spc="-1" strike="noStrike">
                          <a:solidFill>
                            <a:srgbClr val="d2611c"/>
                          </a:solidFill>
                          <a:latin typeface="Tahoma"/>
                          <a:ea typeface="ＭＳ Ｐゴシック"/>
                        </a:rPr>
                        <a:t>Continuous</a:t>
                      </a:r>
                      <a:endParaRPr b="0" lang="en-US" sz="24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d2611c"/>
                          </a:solidFill>
                          <a:latin typeface="Tahoma"/>
                          <a:ea typeface="ＭＳ Ｐゴシック"/>
                        </a:rPr>
                        <a:t>Categorical</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d2611c"/>
                          </a:solidFill>
                          <a:latin typeface="Tahoma"/>
                          <a:ea typeface="ＭＳ Ｐゴシック"/>
                        </a:rPr>
                        <a:t>ANOVA, </a:t>
                      </a:r>
                      <a:r>
                        <a:rPr b="0" lang="en-US" sz="2400" spc="-1" strike="noStrike">
                          <a:solidFill>
                            <a:srgbClr val="000000"/>
                          </a:solidFill>
                          <a:latin typeface="Tahoma"/>
                          <a:ea typeface="ＭＳ Ｐゴシック"/>
                        </a:rPr>
                        <a:t>linear regression</a:t>
                      </a:r>
                      <a:endParaRPr b="0" lang="en-US" sz="24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801720">
                <a:tc>
                  <a:txBody>
                    <a:bodyPr/>
                    <a:p>
                      <a:pPr>
                        <a:lnSpc>
                          <a:spcPct val="100000"/>
                        </a:lnSpc>
                        <a:spcBef>
                          <a:spcPts val="479"/>
                        </a:spcBef>
                      </a:pPr>
                      <a:r>
                        <a:rPr b="0" lang="en-US" sz="2400" spc="-1" strike="noStrike">
                          <a:solidFill>
                            <a:srgbClr val="000000"/>
                          </a:solidFill>
                          <a:latin typeface="Tahoma"/>
                          <a:ea typeface="ＭＳ Ｐゴシック"/>
                        </a:rPr>
                        <a:t>Continuous</a:t>
                      </a:r>
                      <a:endParaRPr b="0" lang="en-US" sz="24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Continuous</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Correlation, linear regression</a:t>
                      </a:r>
                      <a:endParaRPr b="0" lang="en-US" sz="24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1156680">
                <a:tc>
                  <a:txBody>
                    <a:bodyPr/>
                    <a:p>
                      <a:pPr>
                        <a:lnSpc>
                          <a:spcPct val="100000"/>
                        </a:lnSpc>
                        <a:spcBef>
                          <a:spcPts val="479"/>
                        </a:spcBef>
                      </a:pPr>
                      <a:r>
                        <a:rPr b="0" lang="en-US" sz="2400" spc="-1" strike="noStrike">
                          <a:solidFill>
                            <a:srgbClr val="000000"/>
                          </a:solidFill>
                          <a:latin typeface="Tahoma"/>
                          <a:ea typeface="ＭＳ Ｐゴシック"/>
                        </a:rPr>
                        <a:t>Dichotomous</a:t>
                      </a:r>
                      <a:endParaRPr b="0" lang="en-US" sz="24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Dichotomous</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Chi-square test, logistic regression</a:t>
                      </a:r>
                      <a:endParaRPr b="0" lang="en-US" sz="24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801720">
                <a:tc>
                  <a:txBody>
                    <a:bodyPr/>
                    <a:p>
                      <a:pPr>
                        <a:lnSpc>
                          <a:spcPct val="100000"/>
                        </a:lnSpc>
                        <a:spcBef>
                          <a:spcPts val="479"/>
                        </a:spcBef>
                      </a:pPr>
                      <a:r>
                        <a:rPr b="0" lang="en-US" sz="2400" spc="-1" strike="noStrike">
                          <a:solidFill>
                            <a:srgbClr val="000000"/>
                          </a:solidFill>
                          <a:latin typeface="Tahoma"/>
                          <a:ea typeface="ＭＳ Ｐゴシック"/>
                        </a:rPr>
                        <a:t>Dichotomous</a:t>
                      </a:r>
                      <a:endParaRPr b="0" lang="en-US" sz="24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Continuous</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Logistic regression</a:t>
                      </a:r>
                      <a:endParaRPr b="0" lang="en-US" sz="24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446760">
                <a:tc>
                  <a:txBody>
                    <a:bodyPr/>
                    <a:p>
                      <a:pPr>
                        <a:lnSpc>
                          <a:spcPct val="100000"/>
                        </a:lnSpc>
                        <a:spcBef>
                          <a:spcPts val="479"/>
                        </a:spcBef>
                      </a:pPr>
                      <a:r>
                        <a:rPr b="0" lang="en-US" sz="2400" spc="-1" strike="noStrike">
                          <a:solidFill>
                            <a:srgbClr val="000000"/>
                          </a:solidFill>
                          <a:latin typeface="Tahoma"/>
                          <a:ea typeface="ＭＳ Ｐゴシック"/>
                        </a:rPr>
                        <a:t>Time to event</a:t>
                      </a:r>
                      <a:endParaRPr b="0" lang="en-US" sz="24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Dichotomous</a:t>
                      </a:r>
                      <a:endParaRPr b="0" lang="en-US" sz="24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479"/>
                        </a:spcBef>
                      </a:pPr>
                      <a:r>
                        <a:rPr b="0" lang="en-US" sz="2400" spc="-1" strike="noStrike">
                          <a:solidFill>
                            <a:srgbClr val="000000"/>
                          </a:solidFill>
                          <a:latin typeface="Tahoma"/>
                          <a:ea typeface="ＭＳ Ｐゴシック"/>
                        </a:rPr>
                        <a:t>Log-rank test</a:t>
                      </a:r>
                      <a:endParaRPr b="0" lang="en-US" sz="24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p:sld>
</file>

<file path=ppt/slides/slide3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5"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Example</a:t>
            </a:r>
            <a:endParaRPr b="0" lang="en-US" sz="3200" spc="-1" strike="noStrike">
              <a:solidFill>
                <a:srgbClr val="000000"/>
              </a:solidFill>
              <a:latin typeface="Comic Sans MS"/>
            </a:endParaRPr>
          </a:p>
        </p:txBody>
      </p:sp>
      <p:sp>
        <p:nvSpPr>
          <p:cNvPr id="2796" name="TextShape 2"/>
          <p:cNvSpPr txBox="1"/>
          <p:nvPr/>
        </p:nvSpPr>
        <p:spPr>
          <a:xfrm>
            <a:off x="330120" y="876240"/>
            <a:ext cx="8000640" cy="5635440"/>
          </a:xfrm>
          <a:prstGeom prst="rect">
            <a:avLst/>
          </a:prstGeom>
          <a:noFill/>
          <a:ln>
            <a:noFill/>
          </a:ln>
        </p:spPr>
        <p:txBody>
          <a:bodyPr/>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A recent study compared the hypointensity of gray matter structures on MRI in normal controls, benign MS patients and secondary progressive MS patients</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Increased hypointensity is a marker of disease</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Question: Is there any difference among these groups?</a:t>
            </a:r>
            <a:endParaRPr b="0" lang="en-US" sz="3200" spc="-1" strike="noStrike">
              <a:solidFill>
                <a:srgbClr val="000000"/>
              </a:solidFill>
              <a:latin typeface="Arial"/>
            </a:endParaRPr>
          </a:p>
        </p:txBody>
      </p:sp>
    </p:spTree>
  </p:cSld>
</p:sld>
</file>

<file path=ppt/slides/slide3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7" name="TextShape 1"/>
          <p:cNvSpPr txBox="1"/>
          <p:nvPr/>
        </p:nvSpPr>
        <p:spPr>
          <a:xfrm>
            <a:off x="457200" y="457200"/>
            <a:ext cx="8229240" cy="58208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The null hypothesis is that all of the groups have the same hypointensity on average</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Arial"/>
                <a:ea typeface="ＭＳ Ｐゴシック"/>
              </a:rPr>
              <a:t>Categorical predictor</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Arial"/>
                <a:ea typeface="ＭＳ Ｐゴシック"/>
              </a:rPr>
              <a:t>Continuous outcome</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You could compare each of the groups to each of the other groups which would be 3 pair wise comparisons at the 0.05 level, but what happens to the overall alpha level?</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What is </a:t>
            </a:r>
            <a:r>
              <a:rPr b="0" lang="en-US" sz="2800" spc="-1" strike="noStrike">
                <a:solidFill>
                  <a:srgbClr val="000000"/>
                </a:solidFill>
                <a:latin typeface="Symbol"/>
                <a:ea typeface="ＭＳ Ｐゴシック"/>
              </a:rPr>
              <a:t>a</a:t>
            </a:r>
            <a:r>
              <a:rPr b="0" lang="en-US" sz="2800" spc="-1" strike="noStrike">
                <a:solidFill>
                  <a:srgbClr val="000000"/>
                </a:solidFill>
                <a:latin typeface="Arial"/>
                <a:ea typeface="ＭＳ Ｐゴシック"/>
              </a:rPr>
              <a:t>?</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Arial"/>
                <a:ea typeface="ＭＳ Ｐゴシック"/>
              </a:rPr>
              <a:t> </a:t>
            </a:r>
            <a:r>
              <a:rPr b="0" lang="en-US" sz="2400" spc="-1" strike="noStrike">
                <a:solidFill>
                  <a:srgbClr val="000000"/>
                </a:solidFill>
                <a:latin typeface="Symbol"/>
                <a:ea typeface="ＭＳ Ｐゴシック"/>
              </a:rPr>
              <a:t>a</a:t>
            </a:r>
            <a:r>
              <a:rPr b="0" lang="en-US" sz="2400" spc="-1" strike="noStrike">
                <a:solidFill>
                  <a:srgbClr val="000000"/>
                </a:solidFill>
                <a:latin typeface="Arial"/>
                <a:ea typeface="ＭＳ Ｐゴシック"/>
              </a:rPr>
              <a:t> = </a:t>
            </a:r>
            <a:r>
              <a:rPr b="0" i="1" lang="en-US" sz="2400" spc="-1" strike="noStrike">
                <a:solidFill>
                  <a:srgbClr val="000000"/>
                </a:solidFill>
                <a:latin typeface="Arial"/>
                <a:ea typeface="ＭＳ Ｐゴシック"/>
              </a:rPr>
              <a:t>P(reject H</a:t>
            </a:r>
            <a:r>
              <a:rPr b="0" i="1" lang="en-US" sz="2400" spc="-1" strike="noStrike" baseline="-25000">
                <a:solidFill>
                  <a:srgbClr val="000000"/>
                </a:solidFill>
                <a:latin typeface="Arial"/>
                <a:ea typeface="ＭＳ Ｐゴシック"/>
              </a:rPr>
              <a:t>0</a:t>
            </a:r>
            <a:r>
              <a:rPr b="0" i="1" lang="en-US" sz="2400" spc="-1" strike="noStrike">
                <a:solidFill>
                  <a:srgbClr val="000000"/>
                </a:solidFill>
                <a:latin typeface="Arial"/>
                <a:ea typeface="ＭＳ Ｐゴシック"/>
              </a:rPr>
              <a:t> | H</a:t>
            </a:r>
            <a:r>
              <a:rPr b="0" i="1" lang="en-US" sz="2400" spc="-1" strike="noStrike" baseline="-25000">
                <a:solidFill>
                  <a:srgbClr val="000000"/>
                </a:solidFill>
                <a:latin typeface="Arial"/>
                <a:ea typeface="ＭＳ Ｐゴシック"/>
              </a:rPr>
              <a:t>0</a:t>
            </a:r>
            <a:r>
              <a:rPr b="0" i="1" lang="en-US" sz="2400" spc="-1" strike="noStrike">
                <a:solidFill>
                  <a:srgbClr val="000000"/>
                </a:solidFill>
                <a:latin typeface="Arial"/>
                <a:ea typeface="ＭＳ Ｐゴシック"/>
              </a:rPr>
              <a:t> is true) </a:t>
            </a:r>
            <a:r>
              <a:rPr b="0" lang="en-US" sz="2400" spc="-1" strike="noStrike">
                <a:solidFill>
                  <a:srgbClr val="000000"/>
                </a:solidFill>
                <a:latin typeface="Arial"/>
                <a:ea typeface="ＭＳ Ｐゴシック"/>
              </a:rPr>
              <a:t>so in this case </a:t>
            </a:r>
            <a:r>
              <a:rPr b="0" lang="en-US" sz="2400" spc="-1" strike="noStrike">
                <a:solidFill>
                  <a:srgbClr val="000000"/>
                </a:solidFill>
                <a:latin typeface="Symbol"/>
                <a:ea typeface="ＭＳ Ｐゴシック"/>
              </a:rPr>
              <a:t>a</a:t>
            </a:r>
            <a:r>
              <a:rPr b="0" lang="en-US" sz="2400" spc="-1" strike="noStrike">
                <a:solidFill>
                  <a:srgbClr val="000000"/>
                </a:solidFill>
                <a:latin typeface="Arial"/>
                <a:ea typeface="ＭＳ Ｐゴシック"/>
              </a:rPr>
              <a:t> = </a:t>
            </a:r>
            <a:r>
              <a:rPr b="0" i="1" lang="en-US" sz="2400" spc="-1" strike="noStrike">
                <a:solidFill>
                  <a:srgbClr val="000000"/>
                </a:solidFill>
                <a:latin typeface="Arial"/>
                <a:ea typeface="ＭＳ Ｐゴシック"/>
              </a:rPr>
              <a:t>P(one difference | all are equal )</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Also, </a:t>
            </a:r>
            <a:r>
              <a:rPr b="0" i="1" lang="en-US" sz="2800" spc="-1" strike="noStrike">
                <a:solidFill>
                  <a:srgbClr val="000000"/>
                </a:solidFill>
                <a:latin typeface="Arial"/>
                <a:ea typeface="ＭＳ Ｐゴシック"/>
              </a:rPr>
              <a:t>P(fail to reject H</a:t>
            </a:r>
            <a:r>
              <a:rPr b="0" i="1" lang="en-US" sz="2800" spc="-1" strike="noStrike" baseline="-25000">
                <a:solidFill>
                  <a:srgbClr val="000000"/>
                </a:solidFill>
                <a:latin typeface="Arial"/>
                <a:ea typeface="ＭＳ Ｐゴシック"/>
              </a:rPr>
              <a:t>0 </a:t>
            </a:r>
            <a:r>
              <a:rPr b="0" i="1" lang="en-US" sz="2800" spc="-1" strike="noStrike">
                <a:solidFill>
                  <a:srgbClr val="000000"/>
                </a:solidFill>
                <a:latin typeface="Arial"/>
                <a:ea typeface="ＭＳ Ｐゴシック"/>
              </a:rPr>
              <a:t>| H</a:t>
            </a:r>
            <a:r>
              <a:rPr b="0" i="1" lang="en-US" sz="2800" spc="-1" strike="noStrike" baseline="-25000">
                <a:solidFill>
                  <a:srgbClr val="000000"/>
                </a:solidFill>
                <a:latin typeface="Arial"/>
                <a:ea typeface="ＭＳ Ｐゴシック"/>
              </a:rPr>
              <a:t>0</a:t>
            </a:r>
            <a:r>
              <a:rPr b="0" i="1" lang="en-US" sz="2800" spc="-1" strike="noStrike">
                <a:solidFill>
                  <a:srgbClr val="000000"/>
                </a:solidFill>
                <a:latin typeface="Arial"/>
                <a:ea typeface="ＭＳ Ｐゴシック"/>
              </a:rPr>
              <a:t> is true) = 1 - </a:t>
            </a:r>
            <a:r>
              <a:rPr b="0" lang="en-US" sz="2800" spc="-1" strike="noStrike">
                <a:solidFill>
                  <a:srgbClr val="000000"/>
                </a:solidFill>
                <a:latin typeface="Symbol"/>
                <a:ea typeface="ＭＳ Ｐゴシック"/>
              </a:rPr>
              <a:t>a</a:t>
            </a:r>
            <a:endParaRPr b="0" lang="en-US" sz="2800" spc="-1" strike="noStrike">
              <a:solidFill>
                <a:srgbClr val="000000"/>
              </a:solidFill>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8"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49"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Fallacy #3: Experiments cost too much</a:t>
            </a:r>
            <a:endParaRPr b="1" lang="en-US" sz="3200" spc="-1" strike="noStrike">
              <a:solidFill>
                <a:srgbClr val="000000"/>
              </a:solidFill>
              <a:latin typeface="Arial"/>
            </a:endParaRPr>
          </a:p>
        </p:txBody>
      </p:sp>
      <p:sp>
        <p:nvSpPr>
          <p:cNvPr id="1350" name="TextShape 3"/>
          <p:cNvSpPr txBox="1"/>
          <p:nvPr/>
        </p:nvSpPr>
        <p:spPr>
          <a:xfrm>
            <a:off x="0" y="1600200"/>
            <a:ext cx="4191120" cy="452592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Experiments can be expensive, but:</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Often cheaper than the alternative</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The cost may be worthwhile for important questions (general relativity)</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Arial"/>
              </a:rPr>
              <a:t>Explore cheaper options (benchmarking)</a:t>
            </a:r>
            <a:endParaRPr b="0" lang="en-US" sz="2400" spc="-1" strike="noStrike">
              <a:solidFill>
                <a:srgbClr val="000000"/>
              </a:solidFill>
              <a:latin typeface="Arial"/>
            </a:endParaRPr>
          </a:p>
        </p:txBody>
      </p:sp>
      <p:pic>
        <p:nvPicPr>
          <p:cNvPr id="1351" name="Picture 4" descr=""/>
          <p:cNvPicPr/>
          <p:nvPr/>
        </p:nvPicPr>
        <p:blipFill>
          <a:blip r:embed="rId1"/>
          <a:stretch/>
        </p:blipFill>
        <p:spPr>
          <a:xfrm>
            <a:off x="4525920" y="1562040"/>
            <a:ext cx="4237200" cy="461016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3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8"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Overall </a:t>
            </a:r>
            <a:r>
              <a:rPr b="1" lang="en-US" sz="3200" spc="-1" strike="noStrike">
                <a:solidFill>
                  <a:srgbClr val="000000"/>
                </a:solidFill>
                <a:latin typeface="Symbol"/>
                <a:ea typeface="ＭＳ Ｐゴシック"/>
              </a:rPr>
              <a:t>a </a:t>
            </a:r>
            <a:r>
              <a:rPr b="1" lang="en-US" sz="3200" spc="-1" strike="noStrike">
                <a:solidFill>
                  <a:srgbClr val="000000"/>
                </a:solidFill>
                <a:latin typeface="Arial"/>
                <a:ea typeface="ＭＳ Ｐゴシック"/>
              </a:rPr>
              <a:t>level</a:t>
            </a:r>
            <a:endParaRPr b="0" lang="en-US" sz="3200" spc="-1" strike="noStrike">
              <a:solidFill>
                <a:srgbClr val="000000"/>
              </a:solidFill>
              <a:latin typeface="Comic Sans MS"/>
            </a:endParaRPr>
          </a:p>
        </p:txBody>
      </p:sp>
      <p:sp>
        <p:nvSpPr>
          <p:cNvPr id="2799" name="TextShape 2"/>
          <p:cNvSpPr txBox="1"/>
          <p:nvPr/>
        </p:nvSpPr>
        <p:spPr>
          <a:xfrm>
            <a:off x="330120" y="876240"/>
            <a:ext cx="8000640" cy="5635440"/>
          </a:xfrm>
          <a:prstGeom prst="rect">
            <a:avLst/>
          </a:prstGeom>
          <a:noFill/>
          <a:ln>
            <a:noFill/>
          </a:ln>
        </p:spPr>
        <p:txBody>
          <a:bodyPr/>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Now, if we completed each of the 3 pair wise tests at the 0.05 level and all of the tests were independent, </a:t>
            </a:r>
            <a:r>
              <a:rPr b="0" i="1" lang="en-US" sz="2800" spc="-1" strike="noStrike">
                <a:solidFill>
                  <a:srgbClr val="000000"/>
                </a:solidFill>
                <a:latin typeface="Arial"/>
                <a:ea typeface="ＭＳ Ｐゴシック"/>
              </a:rPr>
              <a:t>P(fail to reject all 3 hypotheses | H</a:t>
            </a:r>
            <a:r>
              <a:rPr b="0" i="1" lang="en-US" sz="2800" spc="-1" strike="noStrike" baseline="-25000">
                <a:solidFill>
                  <a:srgbClr val="000000"/>
                </a:solidFill>
                <a:latin typeface="Arial"/>
                <a:ea typeface="ＭＳ Ｐゴシック"/>
              </a:rPr>
              <a:t>0</a:t>
            </a:r>
            <a:r>
              <a:rPr b="0" i="1" lang="en-US" sz="2800" spc="-1" strike="noStrike">
                <a:solidFill>
                  <a:srgbClr val="000000"/>
                </a:solidFill>
                <a:latin typeface="Arial"/>
                <a:ea typeface="ＭＳ Ｐゴシック"/>
              </a:rPr>
              <a:t> is true) = </a:t>
            </a:r>
            <a:r>
              <a:rPr b="0" lang="en-US" sz="2800" spc="-1" strike="noStrike">
                <a:solidFill>
                  <a:srgbClr val="000000"/>
                </a:solidFill>
                <a:latin typeface="Arial"/>
                <a:ea typeface="ＭＳ Ｐゴシック"/>
              </a:rPr>
              <a:t>(1-0.05)</a:t>
            </a:r>
            <a:r>
              <a:rPr b="0" lang="en-US" sz="2800" spc="-1" strike="noStrike" baseline="30000">
                <a:solidFill>
                  <a:srgbClr val="000000"/>
                </a:solidFill>
                <a:latin typeface="Arial"/>
                <a:ea typeface="ＭＳ Ｐゴシック"/>
              </a:rPr>
              <a:t>3 </a:t>
            </a:r>
            <a:r>
              <a:rPr b="0" lang="en-US" sz="2800" spc="-1" strike="noStrike">
                <a:solidFill>
                  <a:srgbClr val="000000"/>
                </a:solidFill>
                <a:latin typeface="Arial"/>
                <a:ea typeface="ＭＳ Ｐゴシック"/>
              </a:rPr>
              <a:t>= 0.857</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Therefore, </a:t>
            </a:r>
            <a:r>
              <a:rPr b="0" i="1" lang="en-US" sz="2800" spc="-1" strike="noStrike">
                <a:solidFill>
                  <a:srgbClr val="000000"/>
                </a:solidFill>
                <a:latin typeface="Arial"/>
                <a:ea typeface="ＭＳ Ｐゴシック"/>
              </a:rPr>
              <a:t>P(reject at least 1 | H</a:t>
            </a:r>
            <a:r>
              <a:rPr b="0" i="1" lang="en-US" sz="2800" spc="-1" strike="noStrike" baseline="-25000">
                <a:solidFill>
                  <a:srgbClr val="000000"/>
                </a:solidFill>
                <a:latin typeface="Arial"/>
                <a:ea typeface="ＭＳ Ｐゴシック"/>
              </a:rPr>
              <a:t>0</a:t>
            </a:r>
            <a:r>
              <a:rPr b="0" i="1" lang="en-US" sz="2800" spc="-1" strike="noStrike">
                <a:solidFill>
                  <a:srgbClr val="000000"/>
                </a:solidFill>
                <a:latin typeface="Arial"/>
                <a:ea typeface="ＭＳ Ｐゴシック"/>
              </a:rPr>
              <a:t> is true) = </a:t>
            </a:r>
            <a:r>
              <a:rPr b="0" lang="en-US" sz="2800" spc="-1" strike="noStrike">
                <a:solidFill>
                  <a:srgbClr val="000000"/>
                </a:solidFill>
                <a:latin typeface="Arial"/>
                <a:ea typeface="ＭＳ Ｐゴシック"/>
              </a:rPr>
              <a:t>1-0.857 = 0.143 = </a:t>
            </a:r>
            <a:r>
              <a:rPr b="0" lang="en-US" sz="2800" spc="-1" strike="noStrike">
                <a:solidFill>
                  <a:srgbClr val="000000"/>
                </a:solidFill>
                <a:latin typeface="Symbol"/>
                <a:ea typeface="ＭＳ Ｐゴシック"/>
              </a:rPr>
              <a:t>a = </a:t>
            </a:r>
            <a:r>
              <a:rPr b="0" lang="en-US" sz="2800" spc="-1" strike="noStrike">
                <a:solidFill>
                  <a:srgbClr val="000000"/>
                </a:solidFill>
                <a:latin typeface="Arial"/>
                <a:ea typeface="ＭＳ Ｐゴシック"/>
              </a:rPr>
              <a:t>type I error</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Type I error is greater than 0.05. This gets worse as number of comparisons increases</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What can we do?</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ANOVA</a:t>
            </a:r>
            <a:endParaRPr b="0" lang="en-US" sz="2400" spc="-1" strike="noStrike">
              <a:solidFill>
                <a:srgbClr val="000000"/>
              </a:solidFill>
              <a:latin typeface="Arial"/>
            </a:endParaRPr>
          </a:p>
        </p:txBody>
      </p:sp>
    </p:spTree>
  </p:cSld>
</p:sld>
</file>

<file path=ppt/slides/slide3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0"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Analysis of variance (ANOVA)</a:t>
            </a:r>
            <a:endParaRPr b="0" lang="en-US" sz="3200" spc="-1" strike="noStrike">
              <a:solidFill>
                <a:srgbClr val="000000"/>
              </a:solidFill>
              <a:latin typeface="Comic Sans MS"/>
            </a:endParaRPr>
          </a:p>
        </p:txBody>
      </p:sp>
      <p:sp>
        <p:nvSpPr>
          <p:cNvPr id="2801" name="TextShape 2"/>
          <p:cNvSpPr txBox="1"/>
          <p:nvPr/>
        </p:nvSpPr>
        <p:spPr>
          <a:xfrm>
            <a:off x="330120" y="876240"/>
            <a:ext cx="8000640" cy="5635440"/>
          </a:xfrm>
          <a:prstGeom prst="rect">
            <a:avLst/>
          </a:prstGeom>
          <a:noFill/>
          <a:ln>
            <a:noFill/>
          </a:ln>
        </p:spPr>
        <p:txBody>
          <a:bodyPr/>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Null hypothesis is </a:t>
            </a:r>
            <a:r>
              <a:rPr b="0" lang="en-US" sz="2800" spc="-1" strike="noStrike">
                <a:solidFill>
                  <a:srgbClr val="000000"/>
                </a:solidFill>
                <a:latin typeface="Symbol"/>
                <a:ea typeface="ＭＳ Ｐゴシック"/>
              </a:rPr>
              <a:t>m</a:t>
            </a:r>
            <a:r>
              <a:rPr b="0" lang="en-US" sz="2800" spc="-1" strike="noStrike" baseline="-25000">
                <a:solidFill>
                  <a:srgbClr val="000000"/>
                </a:solidFill>
                <a:latin typeface="Symbol"/>
                <a:ea typeface="ＭＳ Ｐゴシック"/>
              </a:rPr>
              <a:t>1</a:t>
            </a:r>
            <a:r>
              <a:rPr b="0" lang="en-US" sz="2800" spc="-1" strike="noStrike">
                <a:solidFill>
                  <a:srgbClr val="000000"/>
                </a:solidFill>
                <a:latin typeface="Symbol"/>
                <a:ea typeface="ＭＳ Ｐゴシック"/>
              </a:rPr>
              <a:t>=m</a:t>
            </a:r>
            <a:r>
              <a:rPr b="0" lang="en-US" sz="2800" spc="-1" strike="noStrike" baseline="-25000">
                <a:solidFill>
                  <a:srgbClr val="000000"/>
                </a:solidFill>
                <a:latin typeface="Symbol"/>
                <a:ea typeface="ＭＳ Ｐゴシック"/>
              </a:rPr>
              <a:t>2</a:t>
            </a:r>
            <a:r>
              <a:rPr b="0" lang="en-US" sz="2800" spc="-1" strike="noStrike">
                <a:solidFill>
                  <a:srgbClr val="000000"/>
                </a:solidFill>
                <a:latin typeface="Symbol"/>
                <a:ea typeface="ＭＳ Ｐゴシック"/>
              </a:rPr>
              <a:t>=...=m</a:t>
            </a:r>
            <a:r>
              <a:rPr b="0" lang="en-US" sz="2800" spc="-1" strike="noStrike" baseline="-25000">
                <a:solidFill>
                  <a:srgbClr val="000000"/>
                </a:solidFill>
                <a:latin typeface="Arial"/>
                <a:ea typeface="ＭＳ Ｐゴシック"/>
              </a:rPr>
              <a:t>n</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We are testing if the mean is equal across groups</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The alternative hypothesis is that at least one of the means is different (but we will not be able to determine which one using this test)</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The name tells us that we are going to be using the variance, but the goal is to use the variance to compare the means (this is a common source of confusion)</a:t>
            </a:r>
            <a:endParaRPr b="0" lang="en-US" sz="2800" spc="-1" strike="noStrike">
              <a:solidFill>
                <a:srgbClr val="000000"/>
              </a:solidFill>
              <a:latin typeface="Arial"/>
            </a:endParaRPr>
          </a:p>
        </p:txBody>
      </p:sp>
    </p:spTree>
  </p:cSld>
</p:sld>
</file>

<file path=ppt/slides/slide3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2" name="TextShape 1"/>
          <p:cNvSpPr txBox="1"/>
          <p:nvPr/>
        </p:nvSpPr>
        <p:spPr>
          <a:xfrm>
            <a:off x="457200" y="274680"/>
            <a:ext cx="8229240" cy="71568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How does this work?</a:t>
            </a:r>
            <a:endParaRPr b="0" lang="en-US" sz="3200" spc="-1" strike="noStrike">
              <a:solidFill>
                <a:srgbClr val="000000"/>
              </a:solidFill>
              <a:latin typeface="Comic Sans MS"/>
            </a:endParaRPr>
          </a:p>
        </p:txBody>
      </p:sp>
      <p:sp>
        <p:nvSpPr>
          <p:cNvPr id="2803" name="TextShape 2"/>
          <p:cNvSpPr txBox="1"/>
          <p:nvPr/>
        </p:nvSpPr>
        <p:spPr>
          <a:xfrm>
            <a:off x="457200" y="1447920"/>
            <a:ext cx="8229240" cy="4982760"/>
          </a:xfrm>
          <a:prstGeom prst="rect">
            <a:avLst/>
          </a:prstGeom>
          <a:noFill/>
          <a:ln>
            <a:noFill/>
          </a:ln>
        </p:spPr>
        <p:txBody>
          <a:bodyPr/>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As with the t-test, we have a </a:t>
            </a:r>
            <a:r>
              <a:rPr b="0" lang="en-US" sz="3200" spc="-1" strike="noStrike">
                <a:solidFill>
                  <a:srgbClr val="d2611c"/>
                </a:solidFill>
                <a:latin typeface="Arial"/>
                <a:ea typeface="ＭＳ Ｐゴシック"/>
              </a:rPr>
              <a:t>continuous outcome</a:t>
            </a:r>
            <a:r>
              <a:rPr b="0" lang="en-US" sz="3200" spc="-1" strike="noStrike">
                <a:solidFill>
                  <a:srgbClr val="000000"/>
                </a:solidFill>
                <a:latin typeface="Arial"/>
                <a:ea typeface="ＭＳ Ｐゴシック"/>
              </a:rPr>
              <a:t>, but now we have multiple groups, which is a </a:t>
            </a:r>
            <a:r>
              <a:rPr b="0" lang="en-US" sz="3200" spc="-1" strike="noStrike">
                <a:solidFill>
                  <a:srgbClr val="d2611c"/>
                </a:solidFill>
                <a:latin typeface="Arial"/>
                <a:ea typeface="ＭＳ Ｐゴシック"/>
              </a:rPr>
              <a:t>categorical variable</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Before we begin, we must consider the assumptions required to use ANOVA</a:t>
            </a:r>
            <a:endParaRPr b="0" lang="en-US" sz="32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800" spc="-1" strike="noStrike">
                <a:solidFill>
                  <a:srgbClr val="000000"/>
                </a:solidFill>
                <a:latin typeface="Arial"/>
                <a:ea typeface="ＭＳ Ｐゴシック"/>
              </a:rPr>
              <a:t>The underlying distributions of the populations are normal</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800" spc="-1" strike="noStrike">
                <a:solidFill>
                  <a:srgbClr val="000000"/>
                </a:solidFill>
                <a:latin typeface="Arial"/>
                <a:ea typeface="ＭＳ Ｐゴシック"/>
              </a:rPr>
              <a:t>The variance of each group is equal (This is critical for ANOVA), </a:t>
            </a:r>
            <a:r>
              <a:rPr b="0" lang="en-US" sz="3200" spc="-1" strike="noStrike">
                <a:solidFill>
                  <a:srgbClr val="d2611c"/>
                </a:solidFill>
                <a:latin typeface="Arial"/>
                <a:ea typeface="ＭＳ Ｐゴシック"/>
              </a:rPr>
              <a:t>homoscedastic</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These are similar to the two sample t-test</a:t>
            </a:r>
            <a:endParaRPr b="0" lang="en-US" sz="3200" spc="-1" strike="noStrike">
              <a:solidFill>
                <a:srgbClr val="000000"/>
              </a:solidFill>
              <a:latin typeface="Arial"/>
            </a:endParaRPr>
          </a:p>
        </p:txBody>
      </p:sp>
    </p:spTree>
  </p:cSld>
</p:sld>
</file>

<file path=ppt/slides/slide3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4" name="TextShape 1"/>
          <p:cNvSpPr txBox="1"/>
          <p:nvPr/>
        </p:nvSpPr>
        <p:spPr>
          <a:xfrm>
            <a:off x="457200" y="274680"/>
            <a:ext cx="8229240" cy="114264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Picture</a:t>
            </a:r>
            <a:endParaRPr b="0" lang="en-GB" sz="3200" spc="-1" strike="noStrike">
              <a:solidFill>
                <a:srgbClr val="000000"/>
              </a:solidFill>
              <a:latin typeface="Arial"/>
            </a:endParaRPr>
          </a:p>
        </p:txBody>
      </p:sp>
      <p:sp>
        <p:nvSpPr>
          <p:cNvPr id="2805" name="TextShape 2"/>
          <p:cNvSpPr txBox="1"/>
          <p:nvPr/>
        </p:nvSpPr>
        <p:spPr>
          <a:xfrm>
            <a:off x="457200" y="1600200"/>
            <a:ext cx="4038120" cy="449532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If all of the groups had the same means, the distributions for all of the populations would look exactly the same (overlaid graphs)</a:t>
            </a:r>
            <a:endParaRPr b="0" lang="en-GB" sz="2800" spc="-1" strike="noStrike">
              <a:solidFill>
                <a:srgbClr val="000000"/>
              </a:solidFill>
              <a:latin typeface="Arial"/>
            </a:endParaRPr>
          </a:p>
        </p:txBody>
      </p:sp>
      <p:pic>
        <p:nvPicPr>
          <p:cNvPr id="2806" name="" descr=""/>
          <p:cNvPicPr/>
          <p:nvPr/>
        </p:nvPicPr>
        <p:blipFill>
          <a:blip r:embed="rId1"/>
          <a:stretch/>
        </p:blipFill>
        <p:spPr>
          <a:xfrm>
            <a:off x="5257800" y="4038480"/>
            <a:ext cx="2832120" cy="2171880"/>
          </a:xfrm>
          <a:prstGeom prst="rect">
            <a:avLst/>
          </a:prstGeom>
          <a:ln>
            <a:noFill/>
          </a:ln>
        </p:spPr>
      </p:pic>
      <p:pic>
        <p:nvPicPr>
          <p:cNvPr id="2807" name="" descr=""/>
          <p:cNvPicPr/>
          <p:nvPr/>
        </p:nvPicPr>
        <p:blipFill>
          <a:blip r:embed="rId2"/>
          <a:stretch/>
        </p:blipFill>
        <p:spPr>
          <a:xfrm>
            <a:off x="5257800" y="1600200"/>
            <a:ext cx="2819520" cy="2311560"/>
          </a:xfrm>
          <a:prstGeom prst="rect">
            <a:avLst/>
          </a:prstGeom>
          <a:ln>
            <a:noFill/>
          </a:ln>
        </p:spPr>
      </p:pic>
    </p:spTree>
  </p:cSld>
</p:sld>
</file>

<file path=ppt/slides/slide3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8" name="TextShape 1"/>
          <p:cNvSpPr txBox="1"/>
          <p:nvPr/>
        </p:nvSpPr>
        <p:spPr>
          <a:xfrm>
            <a:off x="457200" y="274680"/>
            <a:ext cx="8229240" cy="114264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Picture II</a:t>
            </a:r>
            <a:endParaRPr b="0" lang="en-GB" sz="3200" spc="-1" strike="noStrike">
              <a:solidFill>
                <a:srgbClr val="000000"/>
              </a:solidFill>
              <a:latin typeface="Arial"/>
            </a:endParaRPr>
          </a:p>
        </p:txBody>
      </p:sp>
      <p:sp>
        <p:nvSpPr>
          <p:cNvPr id="2809" name="TextShape 2"/>
          <p:cNvSpPr txBox="1"/>
          <p:nvPr/>
        </p:nvSpPr>
        <p:spPr>
          <a:xfrm>
            <a:off x="457200" y="1600200"/>
            <a:ext cx="7772040" cy="449532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Now, if the means of the populations were different, the picture would look like this. Notice that the variability between the groups is much greater than within a group</a:t>
            </a:r>
            <a:endParaRPr b="0" lang="en-GB" sz="2800" spc="-1" strike="noStrike">
              <a:solidFill>
                <a:srgbClr val="000000"/>
              </a:solidFill>
              <a:latin typeface="Arial"/>
            </a:endParaRPr>
          </a:p>
        </p:txBody>
      </p:sp>
      <p:pic>
        <p:nvPicPr>
          <p:cNvPr id="2810" name="" descr=""/>
          <p:cNvPicPr/>
          <p:nvPr/>
        </p:nvPicPr>
        <p:blipFill>
          <a:blip r:embed="rId1"/>
          <a:stretch/>
        </p:blipFill>
        <p:spPr>
          <a:xfrm>
            <a:off x="1447920" y="3657600"/>
            <a:ext cx="5943600" cy="2552760"/>
          </a:xfrm>
          <a:prstGeom prst="rect">
            <a:avLst/>
          </a:prstGeom>
          <a:ln>
            <a:noFill/>
          </a:ln>
        </p:spPr>
      </p:pic>
    </p:spTree>
  </p:cSld>
</p:sld>
</file>

<file path=ppt/slides/slide3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1"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Sources of variance</a:t>
            </a:r>
            <a:endParaRPr b="0" lang="en-US" sz="3200" spc="-1" strike="noStrike">
              <a:solidFill>
                <a:srgbClr val="000000"/>
              </a:solidFill>
              <a:latin typeface="Comic Sans MS"/>
            </a:endParaRPr>
          </a:p>
        </p:txBody>
      </p:sp>
      <p:sp>
        <p:nvSpPr>
          <p:cNvPr id="2812"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When we take samples from each group, there will be two sources of variability</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Within group variability - when we sample from a group there will be variability from person to person in the same group</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Between group variability – the difference from group to group</a:t>
            </a:r>
            <a:endParaRPr b="0" lang="en-US"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a:solidFill>
                  <a:srgbClr val="000000"/>
                </a:solidFill>
                <a:latin typeface="Arial"/>
                <a:ea typeface="ＭＳ Ｐゴシック"/>
              </a:rPr>
              <a:t>If the between group variability is large, the means of the two groups are likely not the same</a:t>
            </a:r>
            <a:endParaRPr b="0" lang="en-US" sz="2400" spc="-1" strike="noStrike">
              <a:solidFill>
                <a:srgbClr val="000000"/>
              </a:solidFill>
              <a:latin typeface="Arial"/>
            </a:endParaRPr>
          </a:p>
        </p:txBody>
      </p:sp>
    </p:spTree>
  </p:cSld>
</p:sld>
</file>

<file path=ppt/slides/slide3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3" name="TextShape 1"/>
          <p:cNvSpPr txBox="1"/>
          <p:nvPr/>
        </p:nvSpPr>
        <p:spPr>
          <a:xfrm>
            <a:off x="457200" y="228600"/>
            <a:ext cx="8381520" cy="586692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We can use the two types of variability to determine if the means are likely different</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How can we do this?</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Look again at the picture</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Blue arrow: within group, red arrow: between group</a:t>
            </a:r>
            <a:endParaRPr b="0" lang="en-GB" sz="2800" spc="-1" strike="noStrike">
              <a:solidFill>
                <a:srgbClr val="000000"/>
              </a:solidFill>
              <a:latin typeface="Arial"/>
            </a:endParaRPr>
          </a:p>
        </p:txBody>
      </p:sp>
      <p:pic>
        <p:nvPicPr>
          <p:cNvPr id="2814" name="Picture 10" descr=""/>
          <p:cNvPicPr/>
          <p:nvPr/>
        </p:nvPicPr>
        <p:blipFill>
          <a:blip r:embed="rId1"/>
          <a:stretch/>
        </p:blipFill>
        <p:spPr>
          <a:xfrm>
            <a:off x="2590920" y="3429000"/>
            <a:ext cx="4047840" cy="3095280"/>
          </a:xfrm>
          <a:prstGeom prst="rect">
            <a:avLst/>
          </a:prstGeom>
          <a:ln>
            <a:noFill/>
          </a:ln>
        </p:spPr>
      </p:pic>
      <p:sp>
        <p:nvSpPr>
          <p:cNvPr id="2815" name="CustomShape 2"/>
          <p:cNvSpPr/>
          <p:nvPr/>
        </p:nvSpPr>
        <p:spPr>
          <a:xfrm>
            <a:off x="4267080" y="4952880"/>
            <a:ext cx="1066320" cy="151920"/>
          </a:xfrm>
          <a:prstGeom prst="leftRightArrow">
            <a:avLst>
              <a:gd name="adj1" fmla="val 50000"/>
              <a:gd name="adj2" fmla="val 140000"/>
            </a:avLst>
          </a:prstGeom>
          <a:solidFill>
            <a:schemeClr val="accent1"/>
          </a:solidFill>
          <a:ln w="9360">
            <a:solidFill>
              <a:schemeClr val="accent1"/>
            </a:solidFill>
            <a:miter/>
          </a:ln>
        </p:spPr>
        <p:style>
          <a:lnRef idx="0"/>
          <a:fillRef idx="0"/>
          <a:effectRef idx="0"/>
          <a:fontRef idx="minor"/>
        </p:style>
      </p:sp>
      <p:sp>
        <p:nvSpPr>
          <p:cNvPr id="2816" name="CustomShape 3"/>
          <p:cNvSpPr/>
          <p:nvPr/>
        </p:nvSpPr>
        <p:spPr>
          <a:xfrm>
            <a:off x="4572000" y="6019920"/>
            <a:ext cx="151920" cy="304560"/>
          </a:xfrm>
          <a:prstGeom prst="leftRightArrow">
            <a:avLst>
              <a:gd name="adj1" fmla="val 50000"/>
              <a:gd name="adj2" fmla="val 20000"/>
            </a:avLst>
          </a:prstGeom>
          <a:solidFill>
            <a:srgbClr val="ff0000"/>
          </a:solidFill>
          <a:ln w="9360">
            <a:solidFill>
              <a:srgbClr val="ff0000"/>
            </a:solidFill>
            <a:miter/>
          </a:ln>
        </p:spPr>
        <p:style>
          <a:lnRef idx="0"/>
          <a:fillRef idx="0"/>
          <a:effectRef idx="0"/>
          <a:fontRef idx="minor"/>
        </p:style>
      </p:sp>
    </p:spTree>
  </p:cSld>
</p:sld>
</file>

<file path=ppt/slides/slide3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7" name="TextShape 1"/>
          <p:cNvSpPr txBox="1"/>
          <p:nvPr/>
        </p:nvSpPr>
        <p:spPr>
          <a:xfrm>
            <a:off x="457200" y="304920"/>
            <a:ext cx="8381520" cy="579096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Blue arrow: within group, red arrow: between group</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Notice that when the distribution are separate, the between group variability is much greater than the within group</a:t>
            </a:r>
            <a:endParaRPr b="0" lang="en-GB" sz="2800" spc="-1" strike="noStrike">
              <a:solidFill>
                <a:srgbClr val="000000"/>
              </a:solidFill>
              <a:latin typeface="Arial"/>
            </a:endParaRPr>
          </a:p>
        </p:txBody>
      </p:sp>
      <p:pic>
        <p:nvPicPr>
          <p:cNvPr id="2818" name="Picture 6" descr=""/>
          <p:cNvPicPr/>
          <p:nvPr/>
        </p:nvPicPr>
        <p:blipFill>
          <a:blip r:embed="rId1"/>
          <a:stretch/>
        </p:blipFill>
        <p:spPr>
          <a:xfrm>
            <a:off x="914400" y="2971800"/>
            <a:ext cx="6933960" cy="2984040"/>
          </a:xfrm>
          <a:prstGeom prst="rect">
            <a:avLst/>
          </a:prstGeom>
          <a:ln>
            <a:noFill/>
          </a:ln>
        </p:spPr>
      </p:pic>
      <p:sp>
        <p:nvSpPr>
          <p:cNvPr id="2819" name="CustomShape 2"/>
          <p:cNvSpPr/>
          <p:nvPr/>
        </p:nvSpPr>
        <p:spPr>
          <a:xfrm>
            <a:off x="2286000" y="6095880"/>
            <a:ext cx="4571640" cy="228240"/>
          </a:xfrm>
          <a:prstGeom prst="leftRightArrow">
            <a:avLst>
              <a:gd name="adj1" fmla="val 50000"/>
              <a:gd name="adj2" fmla="val 400000"/>
            </a:avLst>
          </a:prstGeom>
          <a:solidFill>
            <a:srgbClr val="ff0000"/>
          </a:solidFill>
          <a:ln w="9360">
            <a:solidFill>
              <a:srgbClr val="ff0000"/>
            </a:solidFill>
            <a:miter/>
          </a:ln>
        </p:spPr>
        <p:style>
          <a:lnRef idx="0"/>
          <a:fillRef idx="0"/>
          <a:effectRef idx="0"/>
          <a:fontRef idx="minor"/>
        </p:style>
      </p:sp>
      <p:sp>
        <p:nvSpPr>
          <p:cNvPr id="2820" name="CustomShape 3"/>
          <p:cNvSpPr/>
          <p:nvPr/>
        </p:nvSpPr>
        <p:spPr>
          <a:xfrm>
            <a:off x="1676520" y="4495680"/>
            <a:ext cx="1066320" cy="151920"/>
          </a:xfrm>
          <a:prstGeom prst="leftRightArrow">
            <a:avLst>
              <a:gd name="adj1" fmla="val 50000"/>
              <a:gd name="adj2" fmla="val 140000"/>
            </a:avLst>
          </a:prstGeom>
          <a:solidFill>
            <a:schemeClr val="accent1"/>
          </a:solidFill>
          <a:ln w="9360">
            <a:solidFill>
              <a:schemeClr val="accent1"/>
            </a:solidFill>
            <a:miter/>
          </a:ln>
        </p:spPr>
        <p:style>
          <a:lnRef idx="0"/>
          <a:fillRef idx="0"/>
          <a:effectRef idx="0"/>
          <a:fontRef idx="minor"/>
        </p:style>
      </p:sp>
    </p:spTree>
  </p:cSld>
</p:sld>
</file>

<file path=ppt/slides/slide3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1" name="TextShape 1"/>
          <p:cNvSpPr txBox="1"/>
          <p:nvPr/>
        </p:nvSpPr>
        <p:spPr>
          <a:xfrm>
            <a:off x="457200" y="274680"/>
            <a:ext cx="8229240" cy="114264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Notation</a:t>
            </a:r>
            <a:endParaRPr b="0" lang="en-GB" sz="3200" spc="-1" strike="noStrike">
              <a:solidFill>
                <a:srgbClr val="000000"/>
              </a:solidFill>
              <a:latin typeface="Arial"/>
            </a:endParaRPr>
          </a:p>
        </p:txBody>
      </p:sp>
      <p:sp>
        <p:nvSpPr>
          <p:cNvPr id="2822" name="TextShape 2"/>
          <p:cNvSpPr txBox="1"/>
          <p:nvPr/>
        </p:nvSpPr>
        <p:spPr>
          <a:xfrm>
            <a:off x="457200" y="1600200"/>
            <a:ext cx="7467120" cy="4495320"/>
          </a:xfrm>
          <a:prstGeom prst="rect">
            <a:avLst/>
          </a:prstGeom>
          <a:noFill/>
          <a:ln>
            <a:noFill/>
          </a:ln>
        </p:spPr>
        <p:txBody>
          <a:bodyPr/>
          <a:p>
            <a:pPr marL="228600" indent="-228240">
              <a:lnSpc>
                <a:spcPct val="90000"/>
              </a:lnSpc>
              <a:buClr>
                <a:srgbClr val="cfb77c"/>
              </a:buClr>
              <a:buSzPct val="50000"/>
              <a:buFont typeface="Wingdings" charset="2"/>
              <a:buChar char=""/>
            </a:pPr>
            <a:r>
              <a:rPr b="0" lang="en-GB" sz="2800" spc="-1" strike="noStrike">
                <a:solidFill>
                  <a:srgbClr val="000000"/>
                </a:solidFill>
                <a:latin typeface="Arial"/>
                <a:ea typeface="ＭＳ Ｐゴシック"/>
              </a:rPr>
              <a:t>First we will define                        </a:t>
            </a:r>
            <a:endParaRPr b="0" lang="en-GB" sz="2800" spc="-1" strike="noStrike">
              <a:solidFill>
                <a:srgbClr val="000000"/>
              </a:solidFill>
              <a:latin typeface="Arial"/>
            </a:endParaRPr>
          </a:p>
          <a:p>
            <a:endParaRPr b="0" lang="en-GB" sz="2800" spc="-1" strike="noStrike">
              <a:solidFill>
                <a:srgbClr val="000000"/>
              </a:solidFill>
              <a:latin typeface="Arial"/>
            </a:endParaRPr>
          </a:p>
          <a:p>
            <a:endParaRPr b="0" lang="en-GB" sz="2800" spc="-1" strike="noStrike">
              <a:solidFill>
                <a:srgbClr val="000000"/>
              </a:solidFill>
              <a:latin typeface="Arial"/>
            </a:endParaRPr>
          </a:p>
          <a:p>
            <a:endParaRPr b="0" lang="en-GB" sz="2800" spc="-1" strike="noStrike">
              <a:solidFill>
                <a:srgbClr val="000000"/>
              </a:solidFill>
              <a:latin typeface="Arial"/>
            </a:endParaRPr>
          </a:p>
          <a:p>
            <a:endParaRPr b="0" lang="en-GB" sz="2800" spc="-1" strike="noStrike">
              <a:solidFill>
                <a:srgbClr val="000000"/>
              </a:solidFill>
              <a:latin typeface="Arial"/>
            </a:endParaRPr>
          </a:p>
          <a:p>
            <a:endParaRPr b="0" lang="en-GB" sz="2800" spc="-1" strike="noStrike">
              <a:solidFill>
                <a:srgbClr val="000000"/>
              </a:solidFill>
              <a:latin typeface="Arial"/>
            </a:endParaRPr>
          </a:p>
          <a:p>
            <a:pPr>
              <a:lnSpc>
                <a:spcPct val="90000"/>
              </a:lnSpc>
            </a:pPr>
            <a:endParaRPr b="0" lang="en-GB" sz="2800" spc="-1" strike="noStrike">
              <a:solidFill>
                <a:srgbClr val="000000"/>
              </a:solidFill>
              <a:latin typeface="Arial"/>
            </a:endParaRPr>
          </a:p>
          <a:p>
            <a:pPr>
              <a:lnSpc>
                <a:spcPct val="90000"/>
              </a:lnSpc>
            </a:pPr>
            <a:endParaRPr b="0" lang="en-GB" sz="2800" spc="-1" strike="noStrike">
              <a:solidFill>
                <a:srgbClr val="000000"/>
              </a:solidFill>
              <a:latin typeface="Arial"/>
            </a:endParaRPr>
          </a:p>
          <a:p>
            <a:pPr>
              <a:lnSpc>
                <a:spcPct val="90000"/>
              </a:lnSpc>
            </a:pPr>
            <a:endParaRPr b="0" lang="en-GB"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GB" sz="2800" spc="-1" strike="noStrike">
                <a:solidFill>
                  <a:srgbClr val="000000"/>
                </a:solidFill>
                <a:latin typeface="Arial"/>
                <a:ea typeface="ＭＳ Ｐゴシック"/>
              </a:rPr>
              <a:t>How could we express the different forms of variability?</a:t>
            </a:r>
            <a:endParaRPr b="0" lang="en-GB" sz="2800" spc="-1" strike="noStrike">
              <a:solidFill>
                <a:srgbClr val="000000"/>
              </a:solidFill>
              <a:latin typeface="Arial"/>
            </a:endParaRPr>
          </a:p>
        </p:txBody>
      </p:sp>
      <p:sp>
        <p:nvSpPr>
          <p:cNvPr id="2823" name="CustomShape 3"/>
          <p:cNvSpPr/>
          <p:nvPr/>
        </p:nvSpPr>
        <p:spPr>
          <a:xfrm>
            <a:off x="2666880" y="2057400"/>
            <a:ext cx="6324120" cy="2802960"/>
          </a:xfrm>
          <a:prstGeom prst="rect">
            <a:avLst/>
          </a:prstGeom>
          <a:noFill/>
          <a:ln>
            <a:noFill/>
          </a:ln>
        </p:spPr>
        <p:style>
          <a:lnRef idx="0"/>
          <a:fillRef idx="0"/>
          <a:effectRef idx="0"/>
          <a:fontRef idx="minor"/>
        </p:style>
        <p:txBody>
          <a:bodyPr lIns="90000" rIns="90000" tIns="45000" bIns="45000"/>
          <a:p>
            <a:pPr marL="457200">
              <a:lnSpc>
                <a:spcPct val="100000"/>
              </a:lnSpc>
            </a:pPr>
            <a:r>
              <a:rPr b="0" lang="en-US" sz="2400" spc="-1" strike="noStrike">
                <a:solidFill>
                  <a:srgbClr val="000000"/>
                </a:solidFill>
                <a:latin typeface="Arial"/>
                <a:ea typeface="ＭＳ Ｐゴシック"/>
              </a:rPr>
              <a:t>observation from student i from group j</a:t>
            </a:r>
            <a:endParaRPr b="0" lang="en-US" sz="2400" spc="-1" strike="noStrike">
              <a:latin typeface="Arial"/>
            </a:endParaRPr>
          </a:p>
          <a:p>
            <a:pPr marL="457200">
              <a:lnSpc>
                <a:spcPct val="100000"/>
              </a:lnSpc>
            </a:pPr>
            <a:endParaRPr b="0" lang="en-US" sz="2400" spc="-1" strike="noStrike">
              <a:latin typeface="Arial"/>
            </a:endParaRPr>
          </a:p>
          <a:p>
            <a:pPr marL="457200">
              <a:lnSpc>
                <a:spcPct val="100000"/>
              </a:lnSpc>
            </a:pPr>
            <a:r>
              <a:rPr b="0" lang="en-US" sz="2400" spc="-1" strike="noStrike">
                <a:solidFill>
                  <a:srgbClr val="000000"/>
                </a:solidFill>
                <a:latin typeface="Arial"/>
                <a:ea typeface="ＭＳ Ｐゴシック"/>
              </a:rPr>
              <a:t>mean of group j</a:t>
            </a:r>
            <a:endParaRPr b="0" lang="en-US" sz="2400" spc="-1" strike="noStrike">
              <a:latin typeface="Arial"/>
            </a:endParaRPr>
          </a:p>
          <a:p>
            <a:pPr marL="457200">
              <a:lnSpc>
                <a:spcPct val="100000"/>
              </a:lnSpc>
            </a:pPr>
            <a:endParaRPr b="0" lang="en-US" sz="2400" spc="-1" strike="noStrike">
              <a:latin typeface="Arial"/>
            </a:endParaRPr>
          </a:p>
          <a:p>
            <a:pPr marL="457200">
              <a:lnSpc>
                <a:spcPct val="100000"/>
              </a:lnSpc>
            </a:pPr>
            <a:r>
              <a:rPr b="0" lang="en-US" sz="2400" spc="-1" strike="noStrike">
                <a:solidFill>
                  <a:srgbClr val="000000"/>
                </a:solidFill>
                <a:latin typeface="Arial"/>
                <a:ea typeface="ＭＳ Ｐゴシック"/>
              </a:rPr>
              <a:t>                       </a:t>
            </a:r>
            <a:endParaRPr b="0" lang="en-US" sz="2400" spc="-1" strike="noStrike">
              <a:latin typeface="Arial"/>
            </a:endParaRPr>
          </a:p>
          <a:p>
            <a:pPr marL="457200">
              <a:lnSpc>
                <a:spcPct val="100000"/>
              </a:lnSpc>
            </a:pPr>
            <a:r>
              <a:rPr b="0" lang="en-US" sz="2400" spc="-1" strike="noStrike">
                <a:solidFill>
                  <a:srgbClr val="000000"/>
                </a:solidFill>
                <a:latin typeface="Arial"/>
                <a:ea typeface="ＭＳ Ｐゴシック"/>
              </a:rPr>
              <a:t>grand mean over all of the groups</a:t>
            </a:r>
            <a:endParaRPr b="0" lang="en-US" sz="2400" spc="-1" strike="noStrike">
              <a:latin typeface="Arial"/>
            </a:endParaRPr>
          </a:p>
          <a:p>
            <a:pPr marL="457200">
              <a:lnSpc>
                <a:spcPct val="100000"/>
              </a:lnSpc>
              <a:spcBef>
                <a:spcPts val="1199"/>
              </a:spcBef>
            </a:pPr>
            <a:endParaRPr b="0" lang="en-US" sz="2400" spc="-1" strike="noStrike">
              <a:latin typeface="Arial"/>
            </a:endParaRPr>
          </a:p>
        </p:txBody>
      </p:sp>
      <p:pic>
        <p:nvPicPr>
          <p:cNvPr id="2824" name="" descr=""/>
          <p:cNvPicPr/>
          <p:nvPr/>
        </p:nvPicPr>
        <p:blipFill>
          <a:blip r:embed="rId1"/>
          <a:stretch/>
        </p:blipFill>
        <p:spPr>
          <a:xfrm>
            <a:off x="1434960" y="2057400"/>
            <a:ext cx="1523880" cy="2870280"/>
          </a:xfrm>
          <a:prstGeom prst="rect">
            <a:avLst/>
          </a:prstGeom>
          <a:ln>
            <a:noFill/>
          </a:ln>
        </p:spPr>
      </p:pic>
    </p:spTree>
  </p:cSld>
</p:sld>
</file>

<file path=ppt/slides/slide3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5" name="TextShape 1"/>
          <p:cNvSpPr txBox="1"/>
          <p:nvPr/>
        </p:nvSpPr>
        <p:spPr>
          <a:xfrm>
            <a:off x="457200" y="274680"/>
            <a:ext cx="8229240" cy="114264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Sources of variability</a:t>
            </a:r>
            <a:endParaRPr b="0" lang="en-GB" sz="3200" spc="-1" strike="noStrike">
              <a:solidFill>
                <a:srgbClr val="000000"/>
              </a:solidFill>
              <a:latin typeface="Arial"/>
            </a:endParaRPr>
          </a:p>
        </p:txBody>
      </p:sp>
      <p:sp>
        <p:nvSpPr>
          <p:cNvPr id="2826" name="TextShape 2"/>
          <p:cNvSpPr txBox="1"/>
          <p:nvPr/>
        </p:nvSpPr>
        <p:spPr>
          <a:xfrm>
            <a:off x="457200" y="1600200"/>
            <a:ext cx="8381520" cy="452556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The distance of each observation from the grand mean can be broken into two pieces</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Like the calculation of the variance, we are interested in the square of the deviation</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What does the squared deviation look like?</a:t>
            </a:r>
            <a:endParaRPr b="0" lang="en-GB" sz="2800" spc="-1" strike="noStrike">
              <a:solidFill>
                <a:srgbClr val="000000"/>
              </a:solidFill>
              <a:latin typeface="Arial"/>
            </a:endParaRPr>
          </a:p>
        </p:txBody>
      </p:sp>
      <p:sp>
        <p:nvSpPr>
          <p:cNvPr id="2827" name="CustomShape 3"/>
          <p:cNvSpPr/>
          <p:nvPr/>
        </p:nvSpPr>
        <p:spPr>
          <a:xfrm>
            <a:off x="5486400" y="3429000"/>
            <a:ext cx="228240" cy="533160"/>
          </a:xfrm>
          <a:prstGeom prst="upArrow">
            <a:avLst>
              <a:gd name="adj1" fmla="val 50000"/>
              <a:gd name="adj2" fmla="val 58333"/>
            </a:avLst>
          </a:prstGeom>
          <a:solidFill>
            <a:schemeClr val="accent1"/>
          </a:solidFill>
          <a:ln w="9360">
            <a:solidFill>
              <a:schemeClr val="tx1"/>
            </a:solidFill>
            <a:miter/>
          </a:ln>
        </p:spPr>
        <p:style>
          <a:lnRef idx="0"/>
          <a:fillRef idx="0"/>
          <a:effectRef idx="0"/>
          <a:fontRef idx="minor"/>
        </p:style>
      </p:sp>
      <p:sp>
        <p:nvSpPr>
          <p:cNvPr id="2828" name="CustomShape 4"/>
          <p:cNvSpPr/>
          <p:nvPr/>
        </p:nvSpPr>
        <p:spPr>
          <a:xfrm>
            <a:off x="7010280" y="3429000"/>
            <a:ext cx="228240" cy="533160"/>
          </a:xfrm>
          <a:prstGeom prst="upArrow">
            <a:avLst>
              <a:gd name="adj1" fmla="val 50000"/>
              <a:gd name="adj2" fmla="val 58333"/>
            </a:avLst>
          </a:prstGeom>
          <a:solidFill>
            <a:schemeClr val="accent1"/>
          </a:solidFill>
          <a:ln w="9360">
            <a:solidFill>
              <a:schemeClr val="tx1"/>
            </a:solidFill>
            <a:miter/>
          </a:ln>
        </p:spPr>
        <p:style>
          <a:lnRef idx="0"/>
          <a:fillRef idx="0"/>
          <a:effectRef idx="0"/>
          <a:fontRef idx="minor"/>
        </p:style>
      </p:sp>
      <p:sp>
        <p:nvSpPr>
          <p:cNvPr id="2829" name="CustomShape 5"/>
          <p:cNvSpPr/>
          <p:nvPr/>
        </p:nvSpPr>
        <p:spPr>
          <a:xfrm>
            <a:off x="3505320" y="3962520"/>
            <a:ext cx="2895120" cy="82116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Arial"/>
                <a:ea typeface="ＭＳ Ｐゴシック"/>
              </a:rPr>
              <a:t>Within group variability</a:t>
            </a:r>
            <a:endParaRPr b="0" lang="en-US" sz="2400" spc="-1" strike="noStrike">
              <a:latin typeface="Arial"/>
            </a:endParaRPr>
          </a:p>
        </p:txBody>
      </p:sp>
      <p:sp>
        <p:nvSpPr>
          <p:cNvPr id="2830" name="CustomShape 6"/>
          <p:cNvSpPr/>
          <p:nvPr/>
        </p:nvSpPr>
        <p:spPr>
          <a:xfrm>
            <a:off x="6248520" y="3962520"/>
            <a:ext cx="2895120" cy="82116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Arial"/>
                <a:ea typeface="ＭＳ Ｐゴシック"/>
              </a:rPr>
              <a:t>Between group variability</a:t>
            </a:r>
            <a:endParaRPr b="0" lang="en-US" sz="2400" spc="-1" strike="noStrike">
              <a:latin typeface="Arial"/>
            </a:endParaRPr>
          </a:p>
        </p:txBody>
      </p:sp>
      <p:pic>
        <p:nvPicPr>
          <p:cNvPr id="2831" name="" descr=""/>
          <p:cNvPicPr/>
          <p:nvPr/>
        </p:nvPicPr>
        <p:blipFill>
          <a:blip r:embed="rId1"/>
          <a:stretch/>
        </p:blipFill>
        <p:spPr>
          <a:xfrm>
            <a:off x="914400" y="2654280"/>
            <a:ext cx="6781680" cy="73656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53"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Fallacy #4: Demonstration will suffice</a:t>
            </a:r>
            <a:endParaRPr b="1" lang="en-US" sz="3200" spc="-1" strike="noStrike">
              <a:solidFill>
                <a:srgbClr val="000000"/>
              </a:solidFill>
              <a:latin typeface="Arial"/>
            </a:endParaRPr>
          </a:p>
        </p:txBody>
      </p:sp>
      <p:sp>
        <p:nvSpPr>
          <p:cNvPr id="1354" name="TextShape 3"/>
          <p:cNvSpPr txBox="1"/>
          <p:nvPr/>
        </p:nvSpPr>
        <p:spPr>
          <a:xfrm>
            <a:off x="0" y="1600200"/>
            <a:ext cx="3733920" cy="452592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Demos allow proof of concept and illustrate potential</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But they cannot provide solid evidence</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Easier for bias to hide in a “demo”</a:t>
            </a:r>
            <a:endParaRPr b="0" lang="en-US" sz="3200" spc="-1" strike="noStrike">
              <a:solidFill>
                <a:srgbClr val="000000"/>
              </a:solidFill>
              <a:latin typeface="Arial"/>
            </a:endParaRPr>
          </a:p>
        </p:txBody>
      </p:sp>
      <p:pic>
        <p:nvPicPr>
          <p:cNvPr id="1355" name="Picture 4" descr=""/>
          <p:cNvPicPr/>
          <p:nvPr/>
        </p:nvPicPr>
        <p:blipFill>
          <a:blip r:embed="rId1"/>
          <a:stretch/>
        </p:blipFill>
        <p:spPr>
          <a:xfrm>
            <a:off x="4165560" y="1523880"/>
            <a:ext cx="4597560" cy="4848480"/>
          </a:xfrm>
          <a:prstGeom prst="rect">
            <a:avLst/>
          </a:prstGeom>
          <a:ln>
            <a:noFill/>
          </a:ln>
        </p:spPr>
      </p:pic>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3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2" name="TextShape 1"/>
          <p:cNvSpPr txBox="1"/>
          <p:nvPr/>
        </p:nvSpPr>
        <p:spPr>
          <a:xfrm>
            <a:off x="457200" y="380880"/>
            <a:ext cx="8381520" cy="574488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The final squared deviation simplifies to</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As we discussed earlier, we are going to compare the two errors to determine if the group means are equal</a:t>
            </a:r>
            <a:endParaRPr b="0" lang="en-GB" sz="2800" spc="-1" strike="noStrike">
              <a:solidFill>
                <a:srgbClr val="000000"/>
              </a:solidFill>
              <a:latin typeface="Arial"/>
            </a:endParaRPr>
          </a:p>
        </p:txBody>
      </p:sp>
      <p:sp>
        <p:nvSpPr>
          <p:cNvPr id="2833" name="CustomShape 2"/>
          <p:cNvSpPr/>
          <p:nvPr/>
        </p:nvSpPr>
        <p:spPr>
          <a:xfrm>
            <a:off x="1219320" y="2819520"/>
            <a:ext cx="228240" cy="609120"/>
          </a:xfrm>
          <a:prstGeom prst="upArrow">
            <a:avLst>
              <a:gd name="adj1" fmla="val 50000"/>
              <a:gd name="adj2" fmla="val 66667"/>
            </a:avLst>
          </a:prstGeom>
          <a:solidFill>
            <a:schemeClr val="accent1"/>
          </a:solidFill>
          <a:ln w="9360">
            <a:solidFill>
              <a:schemeClr val="tx1"/>
            </a:solidFill>
            <a:miter/>
          </a:ln>
        </p:spPr>
        <p:style>
          <a:lnRef idx="0"/>
          <a:fillRef idx="0"/>
          <a:effectRef idx="0"/>
          <a:fontRef idx="minor"/>
        </p:style>
      </p:sp>
      <p:sp>
        <p:nvSpPr>
          <p:cNvPr id="2834" name="CustomShape 3"/>
          <p:cNvSpPr/>
          <p:nvPr/>
        </p:nvSpPr>
        <p:spPr>
          <a:xfrm>
            <a:off x="4495680" y="2819520"/>
            <a:ext cx="228240" cy="609120"/>
          </a:xfrm>
          <a:prstGeom prst="upArrow">
            <a:avLst>
              <a:gd name="adj1" fmla="val 50000"/>
              <a:gd name="adj2" fmla="val 66667"/>
            </a:avLst>
          </a:prstGeom>
          <a:solidFill>
            <a:schemeClr val="accent1"/>
          </a:solidFill>
          <a:ln w="9360">
            <a:solidFill>
              <a:schemeClr val="tx1"/>
            </a:solidFill>
            <a:miter/>
          </a:ln>
        </p:spPr>
        <p:style>
          <a:lnRef idx="0"/>
          <a:fillRef idx="0"/>
          <a:effectRef idx="0"/>
          <a:fontRef idx="minor"/>
        </p:style>
      </p:sp>
      <p:sp>
        <p:nvSpPr>
          <p:cNvPr id="2835" name="CustomShape 4"/>
          <p:cNvSpPr/>
          <p:nvPr/>
        </p:nvSpPr>
        <p:spPr>
          <a:xfrm>
            <a:off x="7391520" y="2819520"/>
            <a:ext cx="228240" cy="609120"/>
          </a:xfrm>
          <a:prstGeom prst="upArrow">
            <a:avLst>
              <a:gd name="adj1" fmla="val 50000"/>
              <a:gd name="adj2" fmla="val 66667"/>
            </a:avLst>
          </a:prstGeom>
          <a:solidFill>
            <a:schemeClr val="accent1"/>
          </a:solidFill>
          <a:ln w="9360">
            <a:solidFill>
              <a:schemeClr val="tx1"/>
            </a:solidFill>
            <a:miter/>
          </a:ln>
        </p:spPr>
        <p:style>
          <a:lnRef idx="0"/>
          <a:fillRef idx="0"/>
          <a:effectRef idx="0"/>
          <a:fontRef idx="minor"/>
        </p:style>
      </p:sp>
      <p:sp>
        <p:nvSpPr>
          <p:cNvPr id="2836" name="CustomShape 5"/>
          <p:cNvSpPr/>
          <p:nvPr/>
        </p:nvSpPr>
        <p:spPr>
          <a:xfrm>
            <a:off x="304920" y="3733920"/>
            <a:ext cx="2742840" cy="87156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Arial"/>
                <a:ea typeface="ＭＳ Ｐゴシック"/>
              </a:rPr>
              <a:t>Total sum of squares (SS</a:t>
            </a:r>
            <a:r>
              <a:rPr b="0" lang="en-US" sz="2400" spc="-1" strike="noStrike" baseline="-25000">
                <a:solidFill>
                  <a:srgbClr val="000000"/>
                </a:solidFill>
                <a:latin typeface="Arial"/>
                <a:ea typeface="ＭＳ Ｐゴシック"/>
              </a:rPr>
              <a:t>T</a:t>
            </a:r>
            <a:r>
              <a:rPr b="0" lang="en-US" sz="2400" spc="-1" strike="noStrike">
                <a:solidFill>
                  <a:srgbClr val="000000"/>
                </a:solidFill>
                <a:latin typeface="Arial"/>
                <a:ea typeface="ＭＳ Ｐゴシック"/>
              </a:rPr>
              <a:t>)</a:t>
            </a:r>
            <a:endParaRPr b="0" lang="en-US" sz="2400" spc="-1" strike="noStrike">
              <a:latin typeface="Arial"/>
            </a:endParaRPr>
          </a:p>
        </p:txBody>
      </p:sp>
      <p:sp>
        <p:nvSpPr>
          <p:cNvPr id="2837" name="CustomShape 6"/>
          <p:cNvSpPr/>
          <p:nvPr/>
        </p:nvSpPr>
        <p:spPr>
          <a:xfrm>
            <a:off x="3124080" y="3657600"/>
            <a:ext cx="2742840" cy="87156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Arial"/>
                <a:ea typeface="ＭＳ Ｐゴシック"/>
              </a:rPr>
              <a:t>Within group sum of squares (SS</a:t>
            </a:r>
            <a:r>
              <a:rPr b="0" lang="en-US" sz="2400" spc="-1" strike="noStrike" baseline="-25000">
                <a:solidFill>
                  <a:srgbClr val="000000"/>
                </a:solidFill>
                <a:latin typeface="Arial"/>
                <a:ea typeface="ＭＳ Ｐゴシック"/>
              </a:rPr>
              <a:t>W</a:t>
            </a:r>
            <a:r>
              <a:rPr b="0" lang="en-US" sz="2400" spc="-1" strike="noStrike">
                <a:solidFill>
                  <a:srgbClr val="000000"/>
                </a:solidFill>
                <a:latin typeface="Arial"/>
                <a:ea typeface="ＭＳ Ｐゴシック"/>
              </a:rPr>
              <a:t>)</a:t>
            </a:r>
            <a:endParaRPr b="0" lang="en-US" sz="2400" spc="-1" strike="noStrike">
              <a:latin typeface="Arial"/>
            </a:endParaRPr>
          </a:p>
        </p:txBody>
      </p:sp>
      <p:sp>
        <p:nvSpPr>
          <p:cNvPr id="2838" name="CustomShape 7"/>
          <p:cNvSpPr/>
          <p:nvPr/>
        </p:nvSpPr>
        <p:spPr>
          <a:xfrm>
            <a:off x="6095880" y="3657600"/>
            <a:ext cx="2742840" cy="123732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Arial"/>
                <a:ea typeface="ＭＳ Ｐゴシック"/>
              </a:rPr>
              <a:t>Between group sum of squares (SS</a:t>
            </a:r>
            <a:r>
              <a:rPr b="0" lang="en-US" sz="2400" spc="-1" strike="noStrike" baseline="-25000">
                <a:solidFill>
                  <a:srgbClr val="000000"/>
                </a:solidFill>
                <a:latin typeface="Arial"/>
                <a:ea typeface="ＭＳ Ｐゴシック"/>
              </a:rPr>
              <a:t>B</a:t>
            </a:r>
            <a:r>
              <a:rPr b="0" lang="en-US" sz="2400" spc="-1" strike="noStrike">
                <a:solidFill>
                  <a:srgbClr val="000000"/>
                </a:solidFill>
                <a:latin typeface="Arial"/>
                <a:ea typeface="ＭＳ Ｐゴシック"/>
              </a:rPr>
              <a:t>)</a:t>
            </a:r>
            <a:endParaRPr b="0" lang="en-US" sz="2400" spc="-1" strike="noStrike">
              <a:latin typeface="Arial"/>
            </a:endParaRPr>
          </a:p>
        </p:txBody>
      </p:sp>
      <p:pic>
        <p:nvPicPr>
          <p:cNvPr id="2839" name="" descr=""/>
          <p:cNvPicPr/>
          <p:nvPr/>
        </p:nvPicPr>
        <p:blipFill>
          <a:blip r:embed="rId1"/>
          <a:stretch/>
        </p:blipFill>
        <p:spPr>
          <a:xfrm>
            <a:off x="304920" y="1447920"/>
            <a:ext cx="8610480" cy="1359000"/>
          </a:xfrm>
          <a:prstGeom prst="rect">
            <a:avLst/>
          </a:prstGeom>
          <a:ln>
            <a:noFill/>
          </a:ln>
        </p:spPr>
      </p:pic>
    </p:spTree>
  </p:cSld>
</p:sld>
</file>

<file path=ppt/slides/slide3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0" name="TextShape 1"/>
          <p:cNvSpPr txBox="1"/>
          <p:nvPr/>
        </p:nvSpPr>
        <p:spPr>
          <a:xfrm>
            <a:off x="457200" y="304920"/>
            <a:ext cx="8152920" cy="6552720"/>
          </a:xfrm>
          <a:prstGeom prst="rect">
            <a:avLst/>
          </a:prstGeom>
          <a:noFill/>
          <a:ln>
            <a:noFill/>
          </a:ln>
        </p:spPr>
        <p:txBody>
          <a:bodyPr/>
          <a:p>
            <a:pPr marL="228600" indent="-228240">
              <a:lnSpc>
                <a:spcPct val="90000"/>
              </a:lnSpc>
              <a:buClr>
                <a:srgbClr val="cfb77c"/>
              </a:buClr>
              <a:buSzPct val="50000"/>
              <a:buFont typeface="Wingdings" charset="2"/>
              <a:buChar char=""/>
            </a:pPr>
            <a:r>
              <a:rPr b="0" lang="en-GB" sz="2800" spc="-1" strike="noStrike">
                <a:solidFill>
                  <a:srgbClr val="000000"/>
                </a:solidFill>
                <a:latin typeface="Arial"/>
                <a:ea typeface="ＭＳ Ｐゴシック"/>
              </a:rPr>
              <a:t>The within group variability can be written in terms of the individual group standard deviations, </a:t>
            </a:r>
            <a:r>
              <a:rPr b="0" i="1" lang="en-GB" sz="2800" spc="-1" strike="noStrike">
                <a:solidFill>
                  <a:srgbClr val="000000"/>
                </a:solidFill>
                <a:latin typeface="Arial"/>
                <a:ea typeface="ＭＳ Ｐゴシック"/>
              </a:rPr>
              <a:t>s</a:t>
            </a:r>
            <a:r>
              <a:rPr b="0" i="1" lang="en-GB" sz="2800" spc="-1" strike="noStrike" baseline="-25000">
                <a:solidFill>
                  <a:srgbClr val="000000"/>
                </a:solidFill>
                <a:latin typeface="Arial"/>
                <a:ea typeface="ＭＳ Ｐゴシック"/>
              </a:rPr>
              <a:t>i.</a:t>
            </a:r>
            <a:endParaRPr b="0" lang="en-GB" sz="2800" spc="-1" strike="noStrike">
              <a:solidFill>
                <a:srgbClr val="000000"/>
              </a:solidFill>
              <a:latin typeface="Arial"/>
            </a:endParaRPr>
          </a:p>
          <a:p>
            <a:pPr>
              <a:lnSpc>
                <a:spcPct val="90000"/>
              </a:lnSpc>
            </a:pPr>
            <a:endParaRPr b="0" lang="en-GB" sz="2800" spc="-1" strike="noStrike">
              <a:solidFill>
                <a:srgbClr val="000000"/>
              </a:solidFill>
              <a:latin typeface="Arial"/>
            </a:endParaRPr>
          </a:p>
          <a:p>
            <a:pPr>
              <a:lnSpc>
                <a:spcPct val="90000"/>
              </a:lnSpc>
            </a:pPr>
            <a:endParaRPr b="0" lang="en-GB"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GB" sz="2800" spc="-1" strike="noStrike">
                <a:solidFill>
                  <a:srgbClr val="000000"/>
                </a:solidFill>
                <a:latin typeface="Arial"/>
                <a:ea typeface="ＭＳ Ｐゴシック"/>
              </a:rPr>
              <a:t>The result is called the within group mean square error, which is the combined estimate of the within group variance</a:t>
            </a:r>
            <a:endParaRPr b="0" lang="en-GB" sz="2800" spc="-1" strike="noStrike">
              <a:solidFill>
                <a:srgbClr val="000000"/>
              </a:solidFill>
              <a:latin typeface="Arial"/>
            </a:endParaRPr>
          </a:p>
          <a:p>
            <a:pPr>
              <a:lnSpc>
                <a:spcPct val="90000"/>
              </a:lnSpc>
            </a:pPr>
            <a:endParaRPr b="0" lang="en-GB" sz="2800" spc="-1" strike="noStrike">
              <a:solidFill>
                <a:srgbClr val="000000"/>
              </a:solidFill>
              <a:latin typeface="Arial"/>
            </a:endParaRPr>
          </a:p>
          <a:p>
            <a:pPr>
              <a:lnSpc>
                <a:spcPct val="90000"/>
              </a:lnSpc>
            </a:pPr>
            <a:endParaRPr b="0" lang="en-GB" sz="2800" spc="-1" strike="noStrike">
              <a:solidFill>
                <a:srgbClr val="000000"/>
              </a:solidFill>
              <a:latin typeface="Arial"/>
            </a:endParaRPr>
          </a:p>
          <a:p>
            <a:pPr>
              <a:lnSpc>
                <a:spcPct val="90000"/>
              </a:lnSpc>
            </a:pPr>
            <a:endParaRPr b="0" lang="en-GB"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GB" sz="2800" spc="-1" strike="noStrike">
                <a:solidFill>
                  <a:srgbClr val="000000"/>
                </a:solidFill>
                <a:latin typeface="Arial"/>
                <a:ea typeface="ＭＳ Ｐゴシック"/>
              </a:rPr>
              <a:t>Note the denominator is the total sample size minus the number of groups</a:t>
            </a:r>
            <a:endParaRPr b="0" lang="en-GB" sz="2800" spc="-1" strike="noStrike">
              <a:solidFill>
                <a:srgbClr val="000000"/>
              </a:solidFill>
              <a:latin typeface="Arial"/>
            </a:endParaRPr>
          </a:p>
        </p:txBody>
      </p:sp>
      <p:sp>
        <p:nvSpPr>
          <p:cNvPr id="2841" name="CustomShape 2"/>
          <p:cNvSpPr/>
          <p:nvPr/>
        </p:nvSpPr>
        <p:spPr>
          <a:xfrm>
            <a:off x="0" y="3200400"/>
            <a:ext cx="9143640" cy="360"/>
          </a:xfrm>
          <a:prstGeom prst="rect">
            <a:avLst/>
          </a:prstGeom>
          <a:noFill/>
          <a:ln>
            <a:noFill/>
          </a:ln>
        </p:spPr>
        <p:style>
          <a:lnRef idx="0"/>
          <a:fillRef idx="0"/>
          <a:effectRef idx="0"/>
          <a:fontRef idx="minor"/>
        </p:style>
      </p:sp>
      <p:pic>
        <p:nvPicPr>
          <p:cNvPr id="2842" name="" descr=""/>
          <p:cNvPicPr/>
          <p:nvPr/>
        </p:nvPicPr>
        <p:blipFill>
          <a:blip r:embed="rId1"/>
          <a:stretch/>
        </p:blipFill>
        <p:spPr>
          <a:xfrm>
            <a:off x="6603840" y="2577960"/>
            <a:ext cx="114480" cy="203040"/>
          </a:xfrm>
          <a:prstGeom prst="rect">
            <a:avLst/>
          </a:prstGeom>
          <a:ln>
            <a:noFill/>
          </a:ln>
        </p:spPr>
      </p:pic>
      <p:pic>
        <p:nvPicPr>
          <p:cNvPr id="2843" name="" descr=""/>
          <p:cNvPicPr/>
          <p:nvPr/>
        </p:nvPicPr>
        <p:blipFill>
          <a:blip r:embed="rId2"/>
          <a:stretch/>
        </p:blipFill>
        <p:spPr>
          <a:xfrm>
            <a:off x="3429000" y="1219320"/>
            <a:ext cx="4572000" cy="952560"/>
          </a:xfrm>
          <a:prstGeom prst="rect">
            <a:avLst/>
          </a:prstGeom>
          <a:ln>
            <a:noFill/>
          </a:ln>
        </p:spPr>
      </p:pic>
      <p:pic>
        <p:nvPicPr>
          <p:cNvPr id="2844" name="" descr=""/>
          <p:cNvPicPr/>
          <p:nvPr/>
        </p:nvPicPr>
        <p:blipFill>
          <a:blip r:embed="rId3"/>
          <a:stretch/>
        </p:blipFill>
        <p:spPr>
          <a:xfrm>
            <a:off x="1523880" y="3505320"/>
            <a:ext cx="5334120" cy="977760"/>
          </a:xfrm>
          <a:prstGeom prst="rect">
            <a:avLst/>
          </a:prstGeom>
          <a:ln>
            <a:noFill/>
          </a:ln>
        </p:spPr>
      </p:pic>
    </p:spTree>
  </p:cSld>
</p:sld>
</file>

<file path=ppt/slides/slide3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5" name="TextShape 1"/>
          <p:cNvSpPr txBox="1"/>
          <p:nvPr/>
        </p:nvSpPr>
        <p:spPr>
          <a:xfrm>
            <a:off x="457200" y="304920"/>
            <a:ext cx="8381520" cy="6248160"/>
          </a:xfrm>
          <a:prstGeom prst="rect">
            <a:avLst/>
          </a:prstGeom>
          <a:noFill/>
          <a:ln>
            <a:noFill/>
          </a:ln>
        </p:spPr>
        <p:txBody>
          <a:bodyPr/>
          <a:p>
            <a:pPr marL="228600" indent="-228240">
              <a:lnSpc>
                <a:spcPct val="90000"/>
              </a:lnSpc>
              <a:buClr>
                <a:srgbClr val="cfb77c"/>
              </a:buClr>
              <a:buSzPct val="50000"/>
              <a:buFont typeface="Wingdings" charset="2"/>
              <a:buChar char=""/>
            </a:pPr>
            <a:r>
              <a:rPr b="0" lang="en-GB" sz="2400" spc="-1" strike="noStrike">
                <a:solidFill>
                  <a:srgbClr val="000000"/>
                </a:solidFill>
                <a:latin typeface="Arial"/>
                <a:ea typeface="ＭＳ Ｐゴシック"/>
              </a:rPr>
              <a:t>The between group variability can be broken into pieces from the summary statistics as well </a:t>
            </a:r>
            <a:endParaRPr b="0" lang="en-GB" sz="2400" spc="-1" strike="noStrike">
              <a:solidFill>
                <a:srgbClr val="000000"/>
              </a:solidFill>
              <a:latin typeface="Arial"/>
            </a:endParaRPr>
          </a:p>
          <a:p>
            <a:pPr>
              <a:lnSpc>
                <a:spcPct val="90000"/>
              </a:lnSpc>
            </a:pPr>
            <a:endParaRPr b="0" lang="en-GB" sz="2400" spc="-1" strike="noStrike">
              <a:solidFill>
                <a:srgbClr val="000000"/>
              </a:solidFill>
              <a:latin typeface="Arial"/>
            </a:endParaRPr>
          </a:p>
          <a:p>
            <a:pPr>
              <a:lnSpc>
                <a:spcPct val="90000"/>
              </a:lnSpc>
            </a:pPr>
            <a:endParaRPr b="0" lang="en-GB" sz="2400" spc="-1" strike="noStrike">
              <a:solidFill>
                <a:srgbClr val="000000"/>
              </a:solidFill>
              <a:latin typeface="Arial"/>
            </a:endParaRPr>
          </a:p>
          <a:p>
            <a:pPr>
              <a:lnSpc>
                <a:spcPct val="90000"/>
              </a:lnSpc>
            </a:pPr>
            <a:endParaRPr b="0" lang="en-GB" sz="2400" spc="-1" strike="noStrike">
              <a:solidFill>
                <a:srgbClr val="000000"/>
              </a:solidFill>
              <a:latin typeface="Arial"/>
            </a:endParaRPr>
          </a:p>
          <a:p>
            <a:pPr>
              <a:lnSpc>
                <a:spcPct val="90000"/>
              </a:lnSpc>
            </a:pPr>
            <a:endParaRPr b="0" lang="en-GB"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GB" sz="2400" spc="-1" strike="noStrike">
                <a:solidFill>
                  <a:srgbClr val="000000"/>
                </a:solidFill>
                <a:latin typeface="Arial"/>
                <a:ea typeface="ＭＳ Ｐゴシック"/>
              </a:rPr>
              <a:t>The between group mean square error can be written as</a:t>
            </a:r>
            <a:endParaRPr b="0" lang="en-GB" sz="2400" spc="-1" strike="noStrike">
              <a:solidFill>
                <a:srgbClr val="000000"/>
              </a:solidFill>
              <a:latin typeface="Arial"/>
            </a:endParaRPr>
          </a:p>
          <a:p>
            <a:pPr>
              <a:lnSpc>
                <a:spcPct val="90000"/>
              </a:lnSpc>
            </a:pPr>
            <a:endParaRPr b="0" lang="en-GB" sz="2400" spc="-1" strike="noStrike">
              <a:solidFill>
                <a:srgbClr val="000000"/>
              </a:solidFill>
              <a:latin typeface="Arial"/>
            </a:endParaRPr>
          </a:p>
          <a:p>
            <a:pPr>
              <a:lnSpc>
                <a:spcPct val="90000"/>
              </a:lnSpc>
            </a:pPr>
            <a:endParaRPr b="0" lang="en-GB" sz="2400" spc="-1" strike="noStrike">
              <a:solidFill>
                <a:srgbClr val="000000"/>
              </a:solidFill>
              <a:latin typeface="Arial"/>
            </a:endParaRPr>
          </a:p>
          <a:p>
            <a:pPr>
              <a:lnSpc>
                <a:spcPct val="90000"/>
              </a:lnSpc>
            </a:pPr>
            <a:endParaRPr b="0" lang="en-GB" sz="2400" spc="-1" strike="noStrike">
              <a:solidFill>
                <a:srgbClr val="000000"/>
              </a:solidFill>
              <a:latin typeface="Arial"/>
            </a:endParaRPr>
          </a:p>
          <a:p>
            <a:pPr>
              <a:lnSpc>
                <a:spcPct val="90000"/>
              </a:lnSpc>
            </a:pPr>
            <a:endParaRPr b="0" lang="en-GB" sz="2400" spc="-1" strike="noStrike">
              <a:solidFill>
                <a:srgbClr val="000000"/>
              </a:solidFill>
              <a:latin typeface="Arial"/>
            </a:endParaRPr>
          </a:p>
          <a:p>
            <a:pPr>
              <a:lnSpc>
                <a:spcPct val="90000"/>
              </a:lnSpc>
            </a:pPr>
            <a:endParaRPr b="0" lang="en-GB"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GB" sz="2400" spc="-1" strike="noStrike">
                <a:solidFill>
                  <a:srgbClr val="000000"/>
                </a:solidFill>
                <a:latin typeface="Arial"/>
                <a:ea typeface="ＭＳ Ｐゴシック"/>
              </a:rPr>
              <a:t>The denominator of the MS</a:t>
            </a:r>
            <a:r>
              <a:rPr b="0" lang="en-GB" sz="2400" spc="-1" strike="noStrike" baseline="-25000">
                <a:solidFill>
                  <a:srgbClr val="000000"/>
                </a:solidFill>
                <a:latin typeface="Arial"/>
                <a:ea typeface="ＭＳ Ｐゴシック"/>
              </a:rPr>
              <a:t>B</a:t>
            </a:r>
            <a:r>
              <a:rPr b="0" lang="en-GB" sz="2400" spc="-1" strike="noStrike">
                <a:solidFill>
                  <a:srgbClr val="000000"/>
                </a:solidFill>
                <a:latin typeface="Arial"/>
                <a:ea typeface="ＭＳ Ｐゴシック"/>
              </a:rPr>
              <a:t> is the number of groups minus 1 because we are considering the group means as the observations and the grand mean as the mean</a:t>
            </a:r>
            <a:endParaRPr b="0" lang="en-GB" sz="2400" spc="-1" strike="noStrike">
              <a:solidFill>
                <a:srgbClr val="000000"/>
              </a:solidFill>
              <a:latin typeface="Arial"/>
            </a:endParaRPr>
          </a:p>
        </p:txBody>
      </p:sp>
      <p:pic>
        <p:nvPicPr>
          <p:cNvPr id="2846" name="" descr=""/>
          <p:cNvPicPr/>
          <p:nvPr/>
        </p:nvPicPr>
        <p:blipFill>
          <a:blip r:embed="rId1"/>
          <a:stretch/>
        </p:blipFill>
        <p:spPr>
          <a:xfrm>
            <a:off x="1676520" y="1066680"/>
            <a:ext cx="5562720" cy="1168560"/>
          </a:xfrm>
          <a:prstGeom prst="rect">
            <a:avLst/>
          </a:prstGeom>
          <a:ln>
            <a:noFill/>
          </a:ln>
        </p:spPr>
      </p:pic>
      <p:pic>
        <p:nvPicPr>
          <p:cNvPr id="2847" name="" descr=""/>
          <p:cNvPicPr/>
          <p:nvPr/>
        </p:nvPicPr>
        <p:blipFill>
          <a:blip r:embed="rId2"/>
          <a:stretch/>
        </p:blipFill>
        <p:spPr>
          <a:xfrm>
            <a:off x="2819520" y="2895480"/>
            <a:ext cx="2882880" cy="1371600"/>
          </a:xfrm>
          <a:prstGeom prst="rect">
            <a:avLst/>
          </a:prstGeom>
          <a:ln>
            <a:noFill/>
          </a:ln>
        </p:spPr>
      </p:pic>
    </p:spTree>
  </p:cSld>
</p:sld>
</file>

<file path=ppt/slides/slide3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8" name="TextShape 1"/>
          <p:cNvSpPr txBox="1"/>
          <p:nvPr/>
        </p:nvSpPr>
        <p:spPr>
          <a:xfrm>
            <a:off x="457200" y="274680"/>
            <a:ext cx="8229240" cy="114264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F-statistic</a:t>
            </a:r>
            <a:endParaRPr b="0" lang="en-GB" sz="3200" spc="-1" strike="noStrike">
              <a:solidFill>
                <a:srgbClr val="000000"/>
              </a:solidFill>
              <a:latin typeface="Arial"/>
            </a:endParaRPr>
          </a:p>
        </p:txBody>
      </p:sp>
      <p:sp>
        <p:nvSpPr>
          <p:cNvPr id="2849" name="TextShape 2"/>
          <p:cNvSpPr txBox="1"/>
          <p:nvPr/>
        </p:nvSpPr>
        <p:spPr>
          <a:xfrm>
            <a:off x="457200" y="1600200"/>
            <a:ext cx="8457840" cy="452556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Now that we have estimates of the between group and within group variation, we can use an F-statistic</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marL="228600" indent="-228240">
              <a:lnSpc>
                <a:spcPct val="100000"/>
              </a:lnSpc>
            </a:pPr>
            <a:r>
              <a:rPr b="0" lang="en-GB" sz="2800" spc="-1" strike="noStrike">
                <a:solidFill>
                  <a:srgbClr val="000000"/>
                </a:solidFill>
                <a:latin typeface="Arial"/>
                <a:ea typeface="ＭＳ Ｐゴシック"/>
              </a:rPr>
              <a:t>where k is the number of groups and n is the total sample size</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This test statistic is compared to an F-statistic with k-1 and n-k degrees of freedom</a:t>
            </a:r>
            <a:endParaRPr b="0" lang="en-GB" sz="2800" spc="-1" strike="noStrike">
              <a:solidFill>
                <a:srgbClr val="000000"/>
              </a:solidFill>
              <a:latin typeface="Arial"/>
            </a:endParaRPr>
          </a:p>
        </p:txBody>
      </p:sp>
      <p:pic>
        <p:nvPicPr>
          <p:cNvPr id="2850" name="" descr=""/>
          <p:cNvPicPr/>
          <p:nvPr/>
        </p:nvPicPr>
        <p:blipFill>
          <a:blip r:embed="rId1"/>
          <a:stretch/>
        </p:blipFill>
        <p:spPr>
          <a:xfrm>
            <a:off x="2514600" y="2590920"/>
            <a:ext cx="5029200" cy="1168560"/>
          </a:xfrm>
          <a:prstGeom prst="rect">
            <a:avLst/>
          </a:prstGeom>
          <a:ln>
            <a:noFill/>
          </a:ln>
        </p:spPr>
      </p:pic>
    </p:spTree>
  </p:cSld>
</p:sld>
</file>

<file path=ppt/slides/slide3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1" name="TextShape 1"/>
          <p:cNvSpPr txBox="1"/>
          <p:nvPr/>
        </p:nvSpPr>
        <p:spPr>
          <a:xfrm>
            <a:off x="457200" y="274680"/>
            <a:ext cx="8229240" cy="114264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ANOVA table</a:t>
            </a:r>
            <a:endParaRPr b="0" lang="en-GB" sz="3200" spc="-1" strike="noStrike">
              <a:solidFill>
                <a:srgbClr val="000000"/>
              </a:solidFill>
              <a:latin typeface="Arial"/>
            </a:endParaRPr>
          </a:p>
        </p:txBody>
      </p:sp>
      <p:sp>
        <p:nvSpPr>
          <p:cNvPr id="2852" name="TextShape 2"/>
          <p:cNvSpPr txBox="1"/>
          <p:nvPr/>
        </p:nvSpPr>
        <p:spPr>
          <a:xfrm>
            <a:off x="457200" y="1219320"/>
            <a:ext cx="8305560" cy="495252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To complete the analysis, we need to calculate the SS’s, MS’s and the F-statistic</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A specific display of this data is often used called the ANOVA table</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Standard software may provide results in this form</a:t>
            </a:r>
            <a:endParaRPr b="0" lang="en-GB" sz="2800" spc="-1" strike="noStrike">
              <a:solidFill>
                <a:srgbClr val="000000"/>
              </a:solidFill>
              <a:latin typeface="Arial"/>
            </a:endParaRPr>
          </a:p>
        </p:txBody>
      </p:sp>
      <p:graphicFrame>
        <p:nvGraphicFramePr>
          <p:cNvPr id="2853" name="Table 3"/>
          <p:cNvGraphicFramePr/>
          <p:nvPr/>
        </p:nvGraphicFramePr>
        <p:xfrm>
          <a:off x="380880" y="4114800"/>
          <a:ext cx="8305560" cy="2133360"/>
        </p:xfrm>
        <a:graphic>
          <a:graphicData uri="http://schemas.openxmlformats.org/drawingml/2006/table">
            <a:tbl>
              <a:tblPr/>
              <a:tblGrid>
                <a:gridCol w="1752480"/>
                <a:gridCol w="1295280"/>
                <a:gridCol w="1218960"/>
                <a:gridCol w="1218960"/>
                <a:gridCol w="1434960"/>
                <a:gridCol w="1384920"/>
              </a:tblGrid>
              <a:tr h="741240">
                <a:tc>
                  <a:txBody>
                    <a:bodyPr/>
                    <a:p>
                      <a:pPr>
                        <a:lnSpc>
                          <a:spcPct val="100000"/>
                        </a:lnSpc>
                        <a:spcBef>
                          <a:spcPts val="439"/>
                        </a:spcBef>
                      </a:pPr>
                      <a:r>
                        <a:rPr b="0" lang="en-US" sz="2200" spc="-1" strike="noStrike">
                          <a:solidFill>
                            <a:srgbClr val="000000"/>
                          </a:solidFill>
                          <a:latin typeface="Tahoma"/>
                          <a:ea typeface="ＭＳ Ｐゴシック"/>
                        </a:rPr>
                        <a:t>Source of variation</a:t>
                      </a:r>
                      <a:endParaRPr b="0" lang="en-US" sz="22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SS</a:t>
                      </a:r>
                      <a:endParaRPr b="0" lang="en-US" sz="2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df</a:t>
                      </a:r>
                      <a:endParaRPr b="0" lang="en-US" sz="2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MS</a:t>
                      </a:r>
                      <a:endParaRPr b="0" lang="en-US" sz="2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F</a:t>
                      </a:r>
                      <a:endParaRPr b="0" lang="en-US" sz="2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p-value</a:t>
                      </a:r>
                      <a:endParaRPr b="0" lang="en-US" sz="22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464040">
                <a:tc>
                  <a:txBody>
                    <a:bodyPr/>
                    <a:p>
                      <a:pPr>
                        <a:lnSpc>
                          <a:spcPct val="100000"/>
                        </a:lnSpc>
                        <a:spcBef>
                          <a:spcPts val="439"/>
                        </a:spcBef>
                      </a:pPr>
                      <a:r>
                        <a:rPr b="0" lang="en-US" sz="2200" spc="-1" strike="noStrike">
                          <a:solidFill>
                            <a:srgbClr val="000000"/>
                          </a:solidFill>
                          <a:latin typeface="Tahoma"/>
                          <a:ea typeface="ＭＳ Ｐゴシック"/>
                        </a:rPr>
                        <a:t>Between</a:t>
                      </a:r>
                      <a:endParaRPr b="0" lang="en-US" sz="2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SS</a:t>
                      </a:r>
                      <a:r>
                        <a:rPr b="0" lang="en-US" sz="2200" spc="-1" strike="noStrike" baseline="-25000">
                          <a:solidFill>
                            <a:srgbClr val="000000"/>
                          </a:solidFill>
                          <a:latin typeface="Tahoma"/>
                          <a:ea typeface="ＭＳ Ｐゴシック"/>
                        </a:rPr>
                        <a:t>B</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k-1</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MS</a:t>
                      </a:r>
                      <a:r>
                        <a:rPr b="0" lang="en-US" sz="2200" spc="-1" strike="noStrike" baseline="-25000">
                          <a:solidFill>
                            <a:srgbClr val="000000"/>
                          </a:solidFill>
                          <a:latin typeface="Tahoma"/>
                          <a:ea typeface="ＭＳ Ｐゴシック"/>
                        </a:rPr>
                        <a:t>B</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MS</a:t>
                      </a:r>
                      <a:r>
                        <a:rPr b="0" lang="en-US" sz="2200" spc="-1" strike="noStrike" baseline="-25000">
                          <a:solidFill>
                            <a:srgbClr val="000000"/>
                          </a:solidFill>
                          <a:latin typeface="Tahoma"/>
                          <a:ea typeface="ＭＳ Ｐゴシック"/>
                        </a:rPr>
                        <a:t>B</a:t>
                      </a:r>
                      <a:r>
                        <a:rPr b="0" lang="en-US" sz="2200" spc="-1" strike="noStrike">
                          <a:solidFill>
                            <a:srgbClr val="000000"/>
                          </a:solidFill>
                          <a:latin typeface="Tahoma"/>
                          <a:ea typeface="ＭＳ Ｐゴシック"/>
                        </a:rPr>
                        <a:t>/MS</a:t>
                      </a:r>
                      <a:r>
                        <a:rPr b="0" lang="en-US" sz="2200" spc="-1" strike="noStrike" baseline="-25000">
                          <a:solidFill>
                            <a:srgbClr val="000000"/>
                          </a:solidFill>
                          <a:latin typeface="Tahoma"/>
                          <a:ea typeface="ＭＳ Ｐゴシック"/>
                        </a:rPr>
                        <a:t>W</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464040">
                <a:tc>
                  <a:txBody>
                    <a:bodyPr/>
                    <a:p>
                      <a:pPr>
                        <a:lnSpc>
                          <a:spcPct val="100000"/>
                        </a:lnSpc>
                        <a:spcBef>
                          <a:spcPts val="439"/>
                        </a:spcBef>
                      </a:pPr>
                      <a:r>
                        <a:rPr b="0" lang="en-US" sz="2200" spc="-1" strike="noStrike">
                          <a:solidFill>
                            <a:srgbClr val="000000"/>
                          </a:solidFill>
                          <a:latin typeface="Tahoma"/>
                          <a:ea typeface="ＭＳ Ｐゴシック"/>
                        </a:rPr>
                        <a:t>Within</a:t>
                      </a:r>
                      <a:endParaRPr b="0" lang="en-US" sz="2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SS</a:t>
                      </a:r>
                      <a:r>
                        <a:rPr b="0" lang="en-US" sz="2200" spc="-1" strike="noStrike" baseline="-25000">
                          <a:solidFill>
                            <a:srgbClr val="000000"/>
                          </a:solidFill>
                          <a:latin typeface="Tahoma"/>
                          <a:ea typeface="ＭＳ Ｐゴシック"/>
                        </a:rPr>
                        <a:t>W</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n-k</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MS</a:t>
                      </a:r>
                      <a:r>
                        <a:rPr b="0" lang="en-US" sz="2200" spc="-1" strike="noStrike" baseline="-25000">
                          <a:solidFill>
                            <a:srgbClr val="000000"/>
                          </a:solidFill>
                          <a:latin typeface="Tahoma"/>
                          <a:ea typeface="ＭＳ Ｐゴシック"/>
                        </a:rPr>
                        <a:t>W</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464040">
                <a:tc>
                  <a:txBody>
                    <a:bodyPr/>
                    <a:p>
                      <a:pPr>
                        <a:lnSpc>
                          <a:spcPct val="100000"/>
                        </a:lnSpc>
                        <a:spcBef>
                          <a:spcPts val="439"/>
                        </a:spcBef>
                      </a:pPr>
                      <a:r>
                        <a:rPr b="0" lang="en-US" sz="2200" spc="-1" strike="noStrike">
                          <a:solidFill>
                            <a:srgbClr val="000000"/>
                          </a:solidFill>
                          <a:latin typeface="Tahoma"/>
                          <a:ea typeface="ＭＳ Ｐゴシック"/>
                        </a:rPr>
                        <a:t>Total</a:t>
                      </a:r>
                      <a:endParaRPr b="0" lang="en-US" sz="22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SS</a:t>
                      </a:r>
                      <a:r>
                        <a:rPr b="0" lang="en-US" sz="2200" spc="-1" strike="noStrike" baseline="-25000">
                          <a:solidFill>
                            <a:srgbClr val="000000"/>
                          </a:solidFill>
                          <a:latin typeface="Tahoma"/>
                          <a:ea typeface="ＭＳ Ｐゴシック"/>
                        </a:rPr>
                        <a:t>T</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p:sld>
</file>

<file path=ppt/slides/slide3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4" name="TextShape 1"/>
          <p:cNvSpPr txBox="1"/>
          <p:nvPr/>
        </p:nvSpPr>
        <p:spPr>
          <a:xfrm>
            <a:off x="457200" y="274680"/>
            <a:ext cx="8229240" cy="114264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Example</a:t>
            </a:r>
            <a:endParaRPr b="0" lang="en-GB" sz="3200" spc="-1" strike="noStrike">
              <a:solidFill>
                <a:srgbClr val="000000"/>
              </a:solidFill>
              <a:latin typeface="Arial"/>
            </a:endParaRPr>
          </a:p>
        </p:txBody>
      </p:sp>
      <p:sp>
        <p:nvSpPr>
          <p:cNvPr id="2855" name="TextShape 2"/>
          <p:cNvSpPr txBox="1"/>
          <p:nvPr/>
        </p:nvSpPr>
        <p:spPr>
          <a:xfrm>
            <a:off x="457200" y="1600200"/>
            <a:ext cx="8229240" cy="449532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Let’s perform an ANOVA test for the hypointensity</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Here are the summary statistics</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p:txBody>
      </p:sp>
      <p:graphicFrame>
        <p:nvGraphicFramePr>
          <p:cNvPr id="2856" name="Table 3"/>
          <p:cNvGraphicFramePr/>
          <p:nvPr/>
        </p:nvGraphicFramePr>
        <p:xfrm>
          <a:off x="1523880" y="3352680"/>
          <a:ext cx="5409720" cy="2499840"/>
        </p:xfrm>
        <a:graphic>
          <a:graphicData uri="http://schemas.openxmlformats.org/drawingml/2006/table">
            <a:tbl>
              <a:tblPr/>
              <a:tblGrid>
                <a:gridCol w="1371600"/>
                <a:gridCol w="1371600"/>
                <a:gridCol w="1295280"/>
                <a:gridCol w="1371600"/>
              </a:tblGrid>
              <a:tr h="549000">
                <a:tc>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Healthy</a:t>
                      </a:r>
                      <a:endParaRPr b="0" lang="en-US" sz="20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BMS</a:t>
                      </a:r>
                      <a:endParaRPr b="0" lang="en-US" sz="20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SPMS</a:t>
                      </a:r>
                      <a:endParaRPr b="0" lang="en-US" sz="20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547560">
                <a:tc>
                  <a:txBody>
                    <a:bodyPr tIns="45360" bIns="45360"/>
                    <a:p>
                      <a:pPr>
                        <a:lnSpc>
                          <a:spcPct val="100000"/>
                        </a:lnSpc>
                        <a:spcBef>
                          <a:spcPts val="400"/>
                        </a:spcBef>
                      </a:pPr>
                      <a:r>
                        <a:rPr b="0" lang="en-US" sz="2000" spc="-1" strike="noStrike">
                          <a:solidFill>
                            <a:srgbClr val="000000"/>
                          </a:solidFill>
                          <a:latin typeface="Tahoma"/>
                          <a:ea typeface="ＭＳ Ｐゴシック"/>
                        </a:rPr>
                        <a:t>Mean</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0.404</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0.389</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0.391</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701640">
                <a:tc>
                  <a:txBody>
                    <a:bodyPr tIns="45360" bIns="45360"/>
                    <a:p>
                      <a:pPr>
                        <a:lnSpc>
                          <a:spcPct val="100000"/>
                        </a:lnSpc>
                        <a:spcBef>
                          <a:spcPts val="400"/>
                        </a:spcBef>
                      </a:pPr>
                      <a:r>
                        <a:rPr b="0" lang="en-US" sz="2000" spc="-1" strike="noStrike">
                          <a:solidFill>
                            <a:srgbClr val="000000"/>
                          </a:solidFill>
                          <a:latin typeface="Tahoma"/>
                          <a:ea typeface="ＭＳ Ｐゴシック"/>
                        </a:rPr>
                        <a:t>Standard deviation</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0.022</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0.017</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0.014</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701640">
                <a:tc>
                  <a:txBody>
                    <a:bodyPr tIns="45360" bIns="45360"/>
                    <a:p>
                      <a:pPr>
                        <a:lnSpc>
                          <a:spcPct val="100000"/>
                        </a:lnSpc>
                        <a:spcBef>
                          <a:spcPts val="400"/>
                        </a:spcBef>
                      </a:pPr>
                      <a:r>
                        <a:rPr b="0" lang="en-US" sz="2000" spc="-1" strike="noStrike">
                          <a:solidFill>
                            <a:srgbClr val="000000"/>
                          </a:solidFill>
                          <a:latin typeface="Tahoma"/>
                          <a:ea typeface="ＭＳ Ｐゴシック"/>
                        </a:rPr>
                        <a:t>Sample size</a:t>
                      </a:r>
                      <a:endParaRPr b="0" lang="en-US" sz="20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24</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35</a:t>
                      </a:r>
                      <a:endParaRPr b="0" lang="en-US" sz="20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p>
                      <a:pPr>
                        <a:lnSpc>
                          <a:spcPct val="100000"/>
                        </a:lnSpc>
                        <a:spcBef>
                          <a:spcPts val="400"/>
                        </a:spcBef>
                      </a:pPr>
                      <a:r>
                        <a:rPr b="0" lang="en-US" sz="2000" spc="-1" strike="noStrike">
                          <a:solidFill>
                            <a:srgbClr val="000000"/>
                          </a:solidFill>
                          <a:latin typeface="Tahoma"/>
                          <a:ea typeface="ＭＳ Ｐゴシック"/>
                        </a:rPr>
                        <a:t>26</a:t>
                      </a:r>
                      <a:endParaRPr b="0" lang="en-US" sz="20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p:sld>
</file>

<file path=ppt/slides/slide3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7" name="Picture 5" descr=""/>
          <p:cNvPicPr/>
          <p:nvPr/>
        </p:nvPicPr>
        <p:blipFill>
          <a:blip r:embed="rId1"/>
          <a:stretch/>
        </p:blipFill>
        <p:spPr>
          <a:xfrm>
            <a:off x="1847880" y="709560"/>
            <a:ext cx="5447880" cy="5438520"/>
          </a:xfrm>
          <a:prstGeom prst="rect">
            <a:avLst/>
          </a:prstGeom>
          <a:ln>
            <a:noFill/>
          </a:ln>
        </p:spPr>
      </p:pic>
    </p:spTree>
  </p:cSld>
  <p:timing>
    <p:tnLst>
      <p:par>
        <p:cTn id="1979" dur="indefinite" restart="never" nodeType="tmRoot">
          <p:childTnLst>
            <p:seq>
              <p:cTn id="1980" dur="indefinite" nodeType="mainSeq"/>
              <p:prevCondLst>
                <p:cond delay="0" evt="onPrev">
                  <p:tgtEl>
                    <p:sldTgt/>
                  </p:tgtEl>
                </p:cond>
              </p:prevCondLst>
              <p:nextCondLst>
                <p:cond delay="0" evt="onNext">
                  <p:tgtEl>
                    <p:sldTgt/>
                  </p:tgtEl>
                </p:cond>
              </p:nextCondLst>
            </p:seq>
          </p:childTnLst>
        </p:cTn>
      </p:par>
    </p:tnLst>
  </p:timing>
</p:sld>
</file>

<file path=ppt/slides/slide3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8"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Hypothesis test</a:t>
            </a:r>
            <a:endParaRPr b="0" lang="en-US" sz="3200" spc="-1" strike="noStrike">
              <a:solidFill>
                <a:srgbClr val="000000"/>
              </a:solidFill>
              <a:latin typeface="Comic Sans MS"/>
            </a:endParaRPr>
          </a:p>
        </p:txBody>
      </p:sp>
      <p:sp>
        <p:nvSpPr>
          <p:cNvPr id="2859" name="TextShape 2"/>
          <p:cNvSpPr txBox="1"/>
          <p:nvPr/>
        </p:nvSpPr>
        <p:spPr>
          <a:xfrm>
            <a:off x="330120" y="876240"/>
            <a:ext cx="8000640" cy="5635440"/>
          </a:xfrm>
          <a:prstGeom prst="rect">
            <a:avLst/>
          </a:prstGeom>
          <a:noFill/>
          <a:ln>
            <a:noFill/>
          </a:ln>
        </p:spPr>
        <p:txBody>
          <a:bodyPr/>
          <a:p>
            <a:pPr marL="609480" indent="-609120">
              <a:lnSpc>
                <a:spcPct val="100000"/>
              </a:lnSpc>
              <a:buClr>
                <a:srgbClr val="000000"/>
              </a:buClr>
              <a:buSzPct val="50000"/>
              <a:buFont typeface="Wingdings" charset="2"/>
              <a:buAutoNum type="arabicParenR"/>
            </a:pPr>
            <a:r>
              <a:rPr b="0" lang="en-US" sz="2800" spc="-1" strike="noStrike">
                <a:solidFill>
                  <a:srgbClr val="000000"/>
                </a:solidFill>
                <a:latin typeface="Arial"/>
                <a:ea typeface="ＭＳ Ｐゴシック"/>
              </a:rPr>
              <a:t>H</a:t>
            </a:r>
            <a:r>
              <a:rPr b="0" lang="en-US" sz="2800" spc="-1" strike="noStrike" baseline="-25000">
                <a:solidFill>
                  <a:srgbClr val="000000"/>
                </a:solidFill>
                <a:latin typeface="Arial"/>
                <a:ea typeface="ＭＳ Ｐゴシック"/>
              </a:rPr>
              <a:t>0</a:t>
            </a:r>
            <a:r>
              <a:rPr b="0" lang="en-US" sz="2800" spc="-1" strike="noStrike">
                <a:solidFill>
                  <a:srgbClr val="000000"/>
                </a:solidFill>
                <a:latin typeface="Arial"/>
                <a:ea typeface="ＭＳ Ｐゴシック"/>
              </a:rPr>
              <a:t>: </a:t>
            </a:r>
            <a:r>
              <a:rPr b="0" lang="en-US" sz="2800" spc="-1" strike="noStrike">
                <a:solidFill>
                  <a:srgbClr val="000000"/>
                </a:solidFill>
                <a:latin typeface="Symbol"/>
                <a:ea typeface="ＭＳ Ｐゴシック"/>
              </a:rPr>
              <a:t>m</a:t>
            </a:r>
            <a:r>
              <a:rPr b="0" lang="en-US" sz="2800" spc="-1" strike="noStrike" baseline="-25000">
                <a:solidFill>
                  <a:srgbClr val="000000"/>
                </a:solidFill>
                <a:latin typeface="Arial"/>
                <a:ea typeface="ＭＳ Ｐゴシック"/>
              </a:rPr>
              <a:t>1</a:t>
            </a:r>
            <a:r>
              <a:rPr b="0" lang="en-US" sz="2800" spc="-1" strike="noStrike">
                <a:solidFill>
                  <a:srgbClr val="000000"/>
                </a:solidFill>
                <a:latin typeface="Arial"/>
                <a:ea typeface="ＭＳ Ｐゴシック"/>
              </a:rPr>
              <a:t>= </a:t>
            </a:r>
            <a:r>
              <a:rPr b="0" lang="en-US" sz="2800" spc="-1" strike="noStrike">
                <a:solidFill>
                  <a:srgbClr val="000000"/>
                </a:solidFill>
                <a:latin typeface="Symbol"/>
                <a:ea typeface="ＭＳ Ｐゴシック"/>
              </a:rPr>
              <a:t>m</a:t>
            </a:r>
            <a:r>
              <a:rPr b="0" lang="en-US" sz="2800" spc="-1" strike="noStrike" baseline="-25000">
                <a:solidFill>
                  <a:srgbClr val="000000"/>
                </a:solidFill>
                <a:latin typeface="Arial"/>
                <a:ea typeface="ＭＳ Ｐゴシック"/>
              </a:rPr>
              <a:t>2</a:t>
            </a:r>
            <a:r>
              <a:rPr b="0" lang="en-US" sz="2800" spc="-1" strike="noStrike">
                <a:solidFill>
                  <a:srgbClr val="000000"/>
                </a:solidFill>
                <a:latin typeface="Arial"/>
                <a:ea typeface="ＭＳ Ｐゴシック"/>
              </a:rPr>
              <a:t>= </a:t>
            </a:r>
            <a:r>
              <a:rPr b="0" lang="en-US" sz="2800" spc="-1" strike="noStrike">
                <a:solidFill>
                  <a:srgbClr val="000000"/>
                </a:solidFill>
                <a:latin typeface="Symbol"/>
                <a:ea typeface="ＭＳ Ｐゴシック"/>
              </a:rPr>
              <a:t>m</a:t>
            </a:r>
            <a:r>
              <a:rPr b="0" lang="en-US" sz="2800" spc="-1" strike="noStrike" baseline="-25000">
                <a:solidFill>
                  <a:srgbClr val="000000"/>
                </a:solidFill>
                <a:latin typeface="Symbol"/>
                <a:ea typeface="ＭＳ Ｐゴシック"/>
              </a:rPr>
              <a:t>3</a:t>
            </a:r>
            <a:endParaRPr b="0" lang="en-US" sz="2800" spc="-1" strike="noStrike">
              <a:solidFill>
                <a:srgbClr val="000000"/>
              </a:solidFill>
              <a:latin typeface="Arial"/>
            </a:endParaRPr>
          </a:p>
          <a:p>
            <a:pPr marL="609480" indent="-609120">
              <a:lnSpc>
                <a:spcPct val="100000"/>
              </a:lnSpc>
              <a:buClr>
                <a:srgbClr val="000000"/>
              </a:buClr>
              <a:buSzPct val="50000"/>
              <a:buFont typeface="Wingdings" charset="2"/>
              <a:buAutoNum type="arabicParenR"/>
            </a:pPr>
            <a:r>
              <a:rPr b="0" lang="en-US" sz="2800" spc="-1" strike="noStrike">
                <a:solidFill>
                  <a:srgbClr val="000000"/>
                </a:solidFill>
                <a:latin typeface="Arial"/>
                <a:ea typeface="ＭＳ Ｐゴシック"/>
              </a:rPr>
              <a:t>Continuous outcome/categorical predictor</a:t>
            </a:r>
            <a:endParaRPr b="0" lang="en-US" sz="2800" spc="-1" strike="noStrike">
              <a:solidFill>
                <a:srgbClr val="000000"/>
              </a:solidFill>
              <a:latin typeface="Arial"/>
            </a:endParaRPr>
          </a:p>
          <a:p>
            <a:pPr marL="609480" indent="-609120">
              <a:lnSpc>
                <a:spcPct val="100000"/>
              </a:lnSpc>
              <a:buClr>
                <a:srgbClr val="000000"/>
              </a:buClr>
              <a:buSzPct val="50000"/>
              <a:buFont typeface="Wingdings" charset="2"/>
              <a:buAutoNum type="arabicParenR"/>
            </a:pPr>
            <a:r>
              <a:rPr b="0" lang="en-US" sz="2800" spc="-1" strike="noStrike">
                <a:solidFill>
                  <a:srgbClr val="000000"/>
                </a:solidFill>
                <a:latin typeface="Arial"/>
                <a:ea typeface="ＭＳ Ｐゴシック"/>
              </a:rPr>
              <a:t>ANOVA</a:t>
            </a:r>
            <a:endParaRPr b="0" lang="en-US" sz="2800" spc="-1" strike="noStrike">
              <a:solidFill>
                <a:srgbClr val="000000"/>
              </a:solidFill>
              <a:latin typeface="Arial"/>
            </a:endParaRPr>
          </a:p>
          <a:p>
            <a:pPr marL="609480" indent="-609120">
              <a:lnSpc>
                <a:spcPct val="100000"/>
              </a:lnSpc>
              <a:buClr>
                <a:srgbClr val="000000"/>
              </a:buClr>
              <a:buSzPct val="50000"/>
              <a:buFont typeface="Wingdings" charset="2"/>
              <a:buAutoNum type="arabicParenR"/>
            </a:pPr>
            <a:r>
              <a:rPr b="0" lang="en-US" sz="2800" spc="-1" strike="noStrike">
                <a:solidFill>
                  <a:srgbClr val="000000"/>
                </a:solidFill>
                <a:latin typeface="Arial"/>
                <a:ea typeface="ＭＳ Ｐゴシック"/>
              </a:rPr>
              <a:t>Test statistic: F=5.42</a:t>
            </a:r>
            <a:endParaRPr b="0" lang="en-US" sz="2800" spc="-1" strike="noStrike">
              <a:solidFill>
                <a:srgbClr val="000000"/>
              </a:solidFill>
              <a:latin typeface="Arial"/>
            </a:endParaRPr>
          </a:p>
          <a:p>
            <a:pPr marL="609480" indent="-609120">
              <a:lnSpc>
                <a:spcPct val="100000"/>
              </a:lnSpc>
              <a:buClr>
                <a:srgbClr val="000000"/>
              </a:buClr>
              <a:buSzPct val="50000"/>
              <a:buFont typeface="Wingdings" charset="2"/>
              <a:buAutoNum type="arabicParenR"/>
            </a:pPr>
            <a:r>
              <a:rPr b="0" lang="en-US" sz="2800" spc="-1" strike="noStrike">
                <a:solidFill>
                  <a:srgbClr val="000000"/>
                </a:solidFill>
                <a:latin typeface="Arial"/>
                <a:ea typeface="ＭＳ Ｐゴシック"/>
              </a:rPr>
              <a:t>p-value=0.0062</a:t>
            </a:r>
            <a:endParaRPr b="0" lang="en-US" sz="2800" spc="-1" strike="noStrike">
              <a:solidFill>
                <a:srgbClr val="000000"/>
              </a:solidFill>
              <a:latin typeface="Arial"/>
            </a:endParaRPr>
          </a:p>
          <a:p>
            <a:pPr marL="609480" indent="-609120">
              <a:lnSpc>
                <a:spcPct val="100000"/>
              </a:lnSpc>
              <a:buClr>
                <a:srgbClr val="000000"/>
              </a:buClr>
              <a:buSzPct val="50000"/>
              <a:buFont typeface="Wingdings" charset="2"/>
              <a:buAutoNum type="arabicParenR"/>
            </a:pPr>
            <a:r>
              <a:rPr b="0" lang="en-US" sz="2800" spc="-1" strike="noStrike">
                <a:solidFill>
                  <a:srgbClr val="000000"/>
                </a:solidFill>
                <a:latin typeface="Arial"/>
                <a:ea typeface="ＭＳ Ｐゴシック"/>
              </a:rPr>
              <a:t>Since the p-value is less than 0.05, we can reject the null hypothesis </a:t>
            </a:r>
            <a:endParaRPr b="0" lang="en-US" sz="2800" spc="-1" strike="noStrike">
              <a:solidFill>
                <a:srgbClr val="000000"/>
              </a:solidFill>
              <a:latin typeface="Arial"/>
            </a:endParaRPr>
          </a:p>
          <a:p>
            <a:pPr marL="609480" indent="-609120">
              <a:lnSpc>
                <a:spcPct val="100000"/>
              </a:lnSpc>
              <a:buClr>
                <a:srgbClr val="000000"/>
              </a:buClr>
              <a:buSzPct val="50000"/>
              <a:buFont typeface="Wingdings" charset="2"/>
              <a:buAutoNum type="arabicParenR"/>
            </a:pPr>
            <a:r>
              <a:rPr b="0" lang="en-US" sz="2800" spc="-1" strike="noStrike">
                <a:solidFill>
                  <a:srgbClr val="000000"/>
                </a:solidFill>
                <a:latin typeface="Arial"/>
                <a:ea typeface="ＭＳ Ｐゴシック"/>
              </a:rPr>
              <a:t>We conclude that the mean is different in at least one group</a:t>
            </a:r>
            <a:endParaRPr b="0" lang="en-US" sz="2800" spc="-1" strike="noStrike">
              <a:solidFill>
                <a:srgbClr val="000000"/>
              </a:solidFill>
              <a:latin typeface="Arial"/>
            </a:endParaRPr>
          </a:p>
        </p:txBody>
      </p:sp>
      <p:sp>
        <p:nvSpPr>
          <p:cNvPr id="2860" name="CustomShape 3"/>
          <p:cNvSpPr/>
          <p:nvPr/>
        </p:nvSpPr>
        <p:spPr>
          <a:xfrm>
            <a:off x="0" y="0"/>
            <a:ext cx="9143640" cy="360"/>
          </a:xfrm>
          <a:prstGeom prst="rect">
            <a:avLst/>
          </a:prstGeom>
          <a:noFill/>
          <a:ln>
            <a:noFill/>
          </a:ln>
        </p:spPr>
        <p:style>
          <a:lnRef idx="0"/>
          <a:fillRef idx="0"/>
          <a:effectRef idx="0"/>
          <a:fontRef idx="minor"/>
        </p:style>
      </p:sp>
    </p:spTree>
  </p:cSld>
  <p:timing>
    <p:tnLst>
      <p:par>
        <p:cTn id="1981" dur="indefinite" restart="never" nodeType="tmRoot">
          <p:childTnLst>
            <p:seq>
              <p:cTn id="1982" dur="indefinite" nodeType="mainSeq"/>
              <p:prevCondLst>
                <p:cond delay="0" evt="onPrev">
                  <p:tgtEl>
                    <p:sldTgt/>
                  </p:tgtEl>
                </p:cond>
              </p:prevCondLst>
              <p:nextCondLst>
                <p:cond delay="0" evt="onNext">
                  <p:tgtEl>
                    <p:sldTgt/>
                  </p:tgtEl>
                </p:cond>
              </p:nextCondLst>
            </p:seq>
          </p:childTnLst>
        </p:cTn>
      </p:par>
    </p:tnLst>
  </p:timing>
</p:sld>
</file>

<file path=ppt/slides/slide3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1" name="TextShape 1"/>
          <p:cNvSpPr txBox="1"/>
          <p:nvPr/>
        </p:nvSpPr>
        <p:spPr>
          <a:xfrm>
            <a:off x="457200" y="274680"/>
            <a:ext cx="8229240" cy="114264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ANOVA table</a:t>
            </a:r>
            <a:endParaRPr b="0" lang="en-GB" sz="3200" spc="-1" strike="noStrike">
              <a:solidFill>
                <a:srgbClr val="000000"/>
              </a:solidFill>
              <a:latin typeface="Arial"/>
            </a:endParaRPr>
          </a:p>
        </p:txBody>
      </p:sp>
      <p:sp>
        <p:nvSpPr>
          <p:cNvPr id="2862" name="TextShape 2"/>
          <p:cNvSpPr txBox="1"/>
          <p:nvPr/>
        </p:nvSpPr>
        <p:spPr>
          <a:xfrm>
            <a:off x="457200" y="1600200"/>
            <a:ext cx="8381520" cy="452556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Here is the ANOVA table for this data</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p:txBody>
      </p:sp>
      <p:graphicFrame>
        <p:nvGraphicFramePr>
          <p:cNvPr id="2863" name="Table 3"/>
          <p:cNvGraphicFramePr/>
          <p:nvPr/>
        </p:nvGraphicFramePr>
        <p:xfrm>
          <a:off x="457200" y="2357280"/>
          <a:ext cx="8229240" cy="2274480"/>
        </p:xfrm>
        <a:graphic>
          <a:graphicData uri="http://schemas.openxmlformats.org/drawingml/2006/table">
            <a:tbl>
              <a:tblPr/>
              <a:tblGrid>
                <a:gridCol w="1736640"/>
                <a:gridCol w="1284120"/>
                <a:gridCol w="1206360"/>
                <a:gridCol w="1206360"/>
                <a:gridCol w="1423800"/>
                <a:gridCol w="1371960"/>
              </a:tblGrid>
              <a:tr h="741240">
                <a:tc>
                  <a:txBody>
                    <a:bodyPr/>
                    <a:p>
                      <a:pPr>
                        <a:lnSpc>
                          <a:spcPct val="100000"/>
                        </a:lnSpc>
                        <a:spcBef>
                          <a:spcPts val="439"/>
                        </a:spcBef>
                      </a:pPr>
                      <a:r>
                        <a:rPr b="0" lang="en-US" sz="2200" spc="-1" strike="noStrike">
                          <a:solidFill>
                            <a:srgbClr val="000000"/>
                          </a:solidFill>
                          <a:latin typeface="Tahoma"/>
                          <a:ea typeface="ＭＳ Ｐゴシック"/>
                        </a:rPr>
                        <a:t>Source of variation</a:t>
                      </a:r>
                      <a:endParaRPr b="0" lang="en-US" sz="22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SS</a:t>
                      </a:r>
                      <a:endParaRPr b="0" lang="en-US" sz="2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df</a:t>
                      </a:r>
                      <a:endParaRPr b="0" lang="en-US" sz="2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MS</a:t>
                      </a:r>
                      <a:endParaRPr b="0" lang="en-US" sz="2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F</a:t>
                      </a:r>
                      <a:endParaRPr b="0" lang="en-US" sz="22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p-value</a:t>
                      </a:r>
                      <a:endParaRPr b="0" lang="en-US" sz="22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416520">
                <a:tc>
                  <a:txBody>
                    <a:bodyPr/>
                    <a:p>
                      <a:pPr>
                        <a:lnSpc>
                          <a:spcPct val="100000"/>
                        </a:lnSpc>
                        <a:spcBef>
                          <a:spcPts val="439"/>
                        </a:spcBef>
                      </a:pPr>
                      <a:r>
                        <a:rPr b="0" lang="en-US" sz="2200" spc="-1" strike="noStrike">
                          <a:solidFill>
                            <a:srgbClr val="000000"/>
                          </a:solidFill>
                          <a:latin typeface="Tahoma"/>
                          <a:ea typeface="ＭＳ Ｐゴシック"/>
                        </a:rPr>
                        <a:t>Between</a:t>
                      </a:r>
                      <a:endParaRPr b="0" lang="en-US" sz="2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0.0035</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2</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0.0017</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5.42</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0.0062</a:t>
                      </a:r>
                      <a:endParaRPr b="0" lang="en-US" sz="22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741240">
                <a:tc>
                  <a:txBody>
                    <a:bodyPr/>
                    <a:p>
                      <a:pPr>
                        <a:lnSpc>
                          <a:spcPct val="100000"/>
                        </a:lnSpc>
                        <a:spcBef>
                          <a:spcPts val="439"/>
                        </a:spcBef>
                      </a:pPr>
                      <a:r>
                        <a:rPr b="0" lang="en-US" sz="2200" spc="-1" strike="noStrike">
                          <a:solidFill>
                            <a:srgbClr val="000000"/>
                          </a:solidFill>
                          <a:latin typeface="Tahoma"/>
                          <a:ea typeface="ＭＳ Ｐゴシック"/>
                        </a:rPr>
                        <a:t>Within</a:t>
                      </a:r>
                      <a:endParaRPr b="0" lang="en-US" sz="22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0.026</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82</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spcBef>
                          <a:spcPts val="439"/>
                        </a:spcBef>
                      </a:pPr>
                      <a:r>
                        <a:rPr b="0" lang="en-US" sz="2200" spc="-1" strike="noStrike">
                          <a:solidFill>
                            <a:srgbClr val="000000"/>
                          </a:solidFill>
                          <a:latin typeface="Tahoma"/>
                          <a:ea typeface="ＭＳ Ｐゴシック"/>
                        </a:rPr>
                        <a:t>0.00032</a:t>
                      </a:r>
                      <a:endParaRPr b="0" lang="en-US" sz="22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416520">
                <a:tc>
                  <a:txBody>
                    <a:bodyPr/>
                    <a:p>
                      <a:pPr>
                        <a:lnSpc>
                          <a:spcPct val="100000"/>
                        </a:lnSpc>
                        <a:spcBef>
                          <a:spcPts val="439"/>
                        </a:spcBef>
                      </a:pPr>
                      <a:r>
                        <a:rPr b="0" lang="en-US" sz="2200" spc="-1" strike="noStrike">
                          <a:solidFill>
                            <a:srgbClr val="000000"/>
                          </a:solidFill>
                          <a:latin typeface="Tahoma"/>
                          <a:ea typeface="ＭＳ Ｐゴシック"/>
                        </a:rPr>
                        <a:t>Total</a:t>
                      </a:r>
                      <a:endParaRPr b="0" lang="en-US" sz="22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Tree>
  </p:cSld>
  <p:timing>
    <p:tnLst>
      <p:par>
        <p:cTn id="1983" dur="indefinite" restart="never" nodeType="tmRoot">
          <p:childTnLst>
            <p:seq>
              <p:cTn id="1984" dur="indefinite" nodeType="mainSeq"/>
              <p:prevCondLst>
                <p:cond delay="0" evt="onPrev">
                  <p:tgtEl>
                    <p:sldTgt/>
                  </p:tgtEl>
                </p:cond>
              </p:prevCondLst>
              <p:nextCondLst>
                <p:cond delay="0" evt="onNext">
                  <p:tgtEl>
                    <p:sldTgt/>
                  </p:tgtEl>
                </p:cond>
              </p:nextCondLst>
            </p:seq>
          </p:childTnLst>
        </p:cTn>
      </p:par>
    </p:tnLst>
  </p:timing>
</p:sld>
</file>

<file path=ppt/slides/slide3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4" name="TextShape 1"/>
          <p:cNvSpPr txBox="1"/>
          <p:nvPr/>
        </p:nvSpPr>
        <p:spPr>
          <a:xfrm>
            <a:off x="685800" y="609480"/>
            <a:ext cx="7772040" cy="456840"/>
          </a:xfrm>
          <a:prstGeom prst="rect">
            <a:avLst/>
          </a:prstGeom>
          <a:noFill/>
          <a:ln>
            <a:noFill/>
          </a:ln>
        </p:spPr>
        <p:txBody>
          <a:bodyPr anchor="b">
            <a:normAutofit/>
          </a:bodyPr>
          <a:p>
            <a:pPr algn="ctr">
              <a:lnSpc>
                <a:spcPct val="100000"/>
              </a:lnSpc>
            </a:pPr>
            <a:r>
              <a:rPr b="1" lang="en-US" sz="2900" spc="-1" strike="noStrike">
                <a:solidFill>
                  <a:srgbClr val="000000"/>
                </a:solidFill>
                <a:latin typeface="Arial"/>
                <a:ea typeface="ＭＳ Ｐゴシック"/>
              </a:rPr>
              <a:t>An even smaller example</a:t>
            </a:r>
            <a:endParaRPr b="0" lang="en-US" sz="2900" spc="-1" strike="noStrike">
              <a:solidFill>
                <a:srgbClr val="000000"/>
              </a:solidFill>
              <a:latin typeface="Comic Sans MS"/>
            </a:endParaRPr>
          </a:p>
        </p:txBody>
      </p:sp>
      <p:sp>
        <p:nvSpPr>
          <p:cNvPr id="2865" name="CustomShape 2"/>
          <p:cNvSpPr/>
          <p:nvPr/>
        </p:nvSpPr>
        <p:spPr>
          <a:xfrm>
            <a:off x="609480" y="1219320"/>
            <a:ext cx="7864200" cy="17362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Arial"/>
                <a:ea typeface="ＭＳ Ｐゴシック"/>
              </a:rPr>
              <a:t>Suppose we have three groups</a:t>
            </a:r>
            <a:endParaRPr b="0" lang="en-US" sz="2400" spc="-1" strike="noStrike">
              <a:latin typeface="Arial"/>
            </a:endParaRPr>
          </a:p>
          <a:p>
            <a:pPr lvl="1" marL="457200" indent="-216000">
              <a:lnSpc>
                <a:spcPct val="100000"/>
              </a:lnSpc>
              <a:buClr>
                <a:srgbClr val="000000"/>
              </a:buClr>
              <a:buFont typeface="Symbol" charset="2"/>
              <a:buChar char=""/>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Group 1: 5.3, 6.0, 6.7</a:t>
            </a:r>
            <a:endParaRPr b="0" lang="en-US" sz="2000" spc="-1" strike="noStrike">
              <a:latin typeface="Arial"/>
            </a:endParaRPr>
          </a:p>
          <a:p>
            <a:pPr lvl="1" marL="457200" indent="-216000">
              <a:lnSpc>
                <a:spcPct val="100000"/>
              </a:lnSpc>
              <a:buClr>
                <a:srgbClr val="000000"/>
              </a:buClr>
              <a:buFont typeface="Symbol" charset="2"/>
              <a:buChar char=""/>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Group 2: 5.5, 6.2, 6.4, 5.7</a:t>
            </a:r>
            <a:endParaRPr b="0" lang="en-US" sz="2000" spc="-1" strike="noStrike">
              <a:latin typeface="Arial"/>
            </a:endParaRPr>
          </a:p>
          <a:p>
            <a:pPr lvl="1" marL="457200" indent="-216000">
              <a:lnSpc>
                <a:spcPct val="100000"/>
              </a:lnSpc>
              <a:buClr>
                <a:srgbClr val="000000"/>
              </a:buClr>
              <a:buFont typeface="Symbol" charset="2"/>
              <a:buChar char=""/>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Group 3: 7.5, 7.2, 7.9</a:t>
            </a:r>
            <a:endParaRPr b="0" lang="en-US" sz="2000" spc="-1" strike="noStrike">
              <a:latin typeface="Arial"/>
            </a:endParaRPr>
          </a:p>
          <a:p>
            <a:pPr>
              <a:lnSpc>
                <a:spcPct val="100000"/>
              </a:lnSpc>
            </a:pPr>
            <a:r>
              <a:rPr b="0" lang="en-US" sz="2400" spc="-1" strike="noStrike">
                <a:solidFill>
                  <a:srgbClr val="000000"/>
                </a:solidFill>
                <a:latin typeface="Arial"/>
                <a:ea typeface="ＭＳ Ｐゴシック"/>
              </a:rPr>
              <a:t>We get the following statistics:</a:t>
            </a:r>
            <a:endParaRPr b="0" lang="en-US" sz="2400" spc="-1" strike="noStrike">
              <a:latin typeface="Arial"/>
            </a:endParaRPr>
          </a:p>
        </p:txBody>
      </p:sp>
      <p:pic>
        <p:nvPicPr>
          <p:cNvPr id="2866" name="" descr=""/>
          <p:cNvPicPr/>
          <p:nvPr/>
        </p:nvPicPr>
        <p:blipFill>
          <a:blip r:embed="rId1"/>
          <a:stretch/>
        </p:blipFill>
        <p:spPr>
          <a:xfrm>
            <a:off x="990720" y="3124080"/>
            <a:ext cx="6477120" cy="2514600"/>
          </a:xfrm>
          <a:prstGeom prst="rect">
            <a:avLst/>
          </a:prstGeom>
          <a:ln>
            <a:noFill/>
          </a:ln>
        </p:spPr>
      </p:pic>
    </p:spTree>
  </p:cSld>
  <p:timing>
    <p:tnLst>
      <p:par>
        <p:cTn id="1985" dur="indefinite" restart="never" nodeType="tmRoot">
          <p:childTnLst>
            <p:seq>
              <p:cTn id="1986" dur="indefinite" nodeType="mainSeq">
                <p:childTnLst>
                  <p:par>
                    <p:cTn id="1987" nodeType="clickEffect" fill="hold">
                      <p:stCondLst>
                        <p:cond delay="indefinite"/>
                      </p:stCondLst>
                      <p:childTnLst>
                        <p:par>
                          <p:cTn id="1988" nodeType="withEffect" fill="hold">
                            <p:stCondLst>
                              <p:cond delay="0"/>
                            </p:stCondLst>
                            <p:childTnLst>
                              <p:par>
                                <p:cTn id="1989" nodeType="clickEffect" fill="hold" presetClass="entr" presetID="1">
                                  <p:stCondLst>
                                    <p:cond delay="0"/>
                                  </p:stCondLst>
                                  <p:childTnLst>
                                    <p:set>
                                      <p:cBhvr>
                                        <p:cTn id="1990" dur="1" fill="hold">
                                          <p:stCondLst>
                                            <p:cond delay="499"/>
                                          </p:stCondLst>
                                        </p:cTn>
                                        <p:tgtEl>
                                          <p:spTgt spid="-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57" name="TextShape 2"/>
          <p:cNvSpPr txBox="1"/>
          <p:nvPr/>
        </p:nvSpPr>
        <p:spPr>
          <a:xfrm>
            <a:off x="-360" y="151920"/>
            <a:ext cx="8534520" cy="684360"/>
          </a:xfrm>
          <a:prstGeom prst="rect">
            <a:avLst/>
          </a:prstGeom>
          <a:noFill/>
          <a:ln>
            <a:noFill/>
          </a:ln>
        </p:spPr>
        <p:txBody>
          <a:bodyPr anchor="b"/>
          <a:p>
            <a:pPr algn="ctr"/>
            <a:r>
              <a:rPr b="1" lang="en-US" sz="2900" spc="-1" strike="noStrike">
                <a:solidFill>
                  <a:srgbClr val="000000"/>
                </a:solidFill>
                <a:latin typeface="Arial"/>
              </a:rPr>
              <a:t>Fallacy #5: There’s too much noise in the way</a:t>
            </a:r>
            <a:endParaRPr b="1" lang="en-US" sz="2900" spc="-1" strike="noStrike">
              <a:solidFill>
                <a:srgbClr val="000000"/>
              </a:solidFill>
              <a:latin typeface="Arial"/>
            </a:endParaRPr>
          </a:p>
        </p:txBody>
      </p:sp>
      <p:sp>
        <p:nvSpPr>
          <p:cNvPr id="1358" name="TextShape 3"/>
          <p:cNvSpPr txBox="1"/>
          <p:nvPr/>
        </p:nvSpPr>
        <p:spPr>
          <a:xfrm>
            <a:off x="-360" y="1600200"/>
            <a:ext cx="3505320" cy="4525920"/>
          </a:xfrm>
          <a:prstGeom prst="rect">
            <a:avLst/>
          </a:prstGeom>
          <a:noFill/>
          <a:ln>
            <a:noFill/>
          </a:ln>
        </p:spPr>
        <p:txBody>
          <a:bodyPr>
            <a:normAutofit/>
          </a:bodyPr>
          <a:p>
            <a:pPr marL="228600" indent="-228600">
              <a:buClr>
                <a:srgbClr val="cfb77c"/>
              </a:buClr>
              <a:buSzPct val="50000"/>
              <a:buFont typeface="Wingdings" charset="2"/>
              <a:buChar char=""/>
            </a:pPr>
            <a:r>
              <a:rPr b="0" lang="en-US" sz="2800" spc="-1" strike="noStrike">
                <a:solidFill>
                  <a:srgbClr val="000000"/>
                </a:solidFill>
                <a:latin typeface="Arial"/>
              </a:rPr>
              <a:t>Too many variables, effects swamped by noise</a:t>
            </a:r>
            <a:endParaRPr b="0" lang="en-US" sz="2800" spc="-1" strike="noStrike">
              <a:solidFill>
                <a:srgbClr val="000000"/>
              </a:solidFill>
              <a:latin typeface="Arial"/>
            </a:endParaRPr>
          </a:p>
          <a:p>
            <a:pPr marL="228600" indent="-228600">
              <a:buClr>
                <a:srgbClr val="cfb77c"/>
              </a:buClr>
              <a:buSzPct val="50000"/>
              <a:buFont typeface="Wingdings" charset="2"/>
              <a:buChar char=""/>
            </a:pPr>
            <a:r>
              <a:rPr b="0" lang="en-US" sz="2800" spc="-1" strike="noStrike">
                <a:solidFill>
                  <a:srgbClr val="000000"/>
                </a:solidFill>
                <a:latin typeface="Arial"/>
              </a:rPr>
              <a:t>Answers: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Use benchmarks</a:t>
            </a:r>
            <a:endParaRPr b="0" lang="en-US" sz="24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Apply statistical controls from medicine and psychology</a:t>
            </a:r>
            <a:endParaRPr b="0" lang="en-US" sz="2400" spc="-1" strike="noStrike">
              <a:solidFill>
                <a:srgbClr val="000000"/>
              </a:solidFill>
              <a:latin typeface="Arial"/>
            </a:endParaRPr>
          </a:p>
        </p:txBody>
      </p:sp>
      <p:pic>
        <p:nvPicPr>
          <p:cNvPr id="1359" name="Picture 4" descr=""/>
          <p:cNvPicPr/>
          <p:nvPr/>
        </p:nvPicPr>
        <p:blipFill>
          <a:blip r:embed="rId1"/>
          <a:stretch/>
        </p:blipFill>
        <p:spPr>
          <a:xfrm>
            <a:off x="3886200" y="1600200"/>
            <a:ext cx="4902120" cy="355752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3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7" name="TextShape 1"/>
          <p:cNvSpPr txBox="1"/>
          <p:nvPr/>
        </p:nvSpPr>
        <p:spPr>
          <a:xfrm>
            <a:off x="685800" y="533520"/>
            <a:ext cx="7772040" cy="533160"/>
          </a:xfrm>
          <a:prstGeom prst="rect">
            <a:avLst/>
          </a:prstGeom>
          <a:noFill/>
          <a:ln>
            <a:noFill/>
          </a:ln>
        </p:spPr>
        <p:txBody>
          <a:bodyPr lIns="90000" rIns="90000" tIns="45000" bIns="45000" anchor="b">
            <a:normAutofit/>
          </a:bodyPr>
          <a:p>
            <a:pPr algn="ctr">
              <a:lnSpc>
                <a:spcPct val="100000"/>
              </a:lnSpc>
            </a:pPr>
            <a:r>
              <a:rPr b="1" lang="en-US" sz="3600" spc="-1" strike="noStrike" cap="small">
                <a:solidFill>
                  <a:srgbClr val="000000"/>
                </a:solidFill>
                <a:latin typeface="Arial"/>
                <a:ea typeface="ＭＳ Ｐゴシック"/>
              </a:rPr>
              <a:t>Computing ANOVA F statistic</a:t>
            </a:r>
            <a:endParaRPr b="0" lang="en-US" sz="3600" spc="-1" strike="noStrike">
              <a:solidFill>
                <a:srgbClr val="000000"/>
              </a:solidFill>
              <a:latin typeface="Comic Sans MS"/>
            </a:endParaRPr>
          </a:p>
        </p:txBody>
      </p:sp>
      <p:sp>
        <p:nvSpPr>
          <p:cNvPr id="2868" name="CustomShape 2"/>
          <p:cNvSpPr/>
          <p:nvPr/>
        </p:nvSpPr>
        <p:spPr>
          <a:xfrm>
            <a:off x="1198080" y="6107040"/>
            <a:ext cx="65606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overall mean: 6.44</a:t>
            </a: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F = 2.5528/0.25025 = 10.21575 </a:t>
            </a:r>
            <a:endParaRPr b="0" lang="en-US" sz="2000" spc="-1" strike="noStrike">
              <a:latin typeface="Arial"/>
            </a:endParaRPr>
          </a:p>
        </p:txBody>
      </p:sp>
      <p:pic>
        <p:nvPicPr>
          <p:cNvPr id="2869" name="" descr=""/>
          <p:cNvPicPr/>
          <p:nvPr/>
        </p:nvPicPr>
        <p:blipFill>
          <a:blip r:embed="rId1"/>
          <a:stretch/>
        </p:blipFill>
        <p:spPr>
          <a:xfrm>
            <a:off x="533520" y="1295280"/>
            <a:ext cx="8001000" cy="4660920"/>
          </a:xfrm>
          <a:prstGeom prst="rect">
            <a:avLst/>
          </a:prstGeom>
          <a:ln>
            <a:noFill/>
          </a:ln>
        </p:spPr>
      </p:pic>
    </p:spTree>
  </p:cSld>
  <p:timing>
    <p:tnLst>
      <p:par>
        <p:cTn id="1991" dur="indefinite" restart="never" nodeType="tmRoot">
          <p:childTnLst>
            <p:seq>
              <p:cTn id="1992" dur="indefinite" nodeType="mainSeq"/>
              <p:prevCondLst>
                <p:cond delay="0" evt="onPrev">
                  <p:tgtEl>
                    <p:sldTgt/>
                  </p:tgtEl>
                </p:cond>
              </p:prevCondLst>
              <p:nextCondLst>
                <p:cond delay="0" evt="onNext">
                  <p:tgtEl>
                    <p:sldTgt/>
                  </p:tgtEl>
                </p:cond>
              </p:nextCondLst>
            </p:seq>
          </p:childTnLst>
        </p:cTn>
      </p:par>
    </p:tnLst>
  </p:timing>
</p:sld>
</file>

<file path=ppt/slides/slide3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0" name="TextShape 1"/>
          <p:cNvSpPr txBox="1"/>
          <p:nvPr/>
        </p:nvSpPr>
        <p:spPr>
          <a:xfrm>
            <a:off x="685800" y="609480"/>
            <a:ext cx="7772040" cy="685440"/>
          </a:xfrm>
          <a:prstGeom prst="rect">
            <a:avLst/>
          </a:prstGeom>
          <a:noFill/>
          <a:ln>
            <a:noFill/>
          </a:ln>
        </p:spPr>
        <p:txBody>
          <a:bodyPr lIns="90000" rIns="90000" tIns="45000" bIns="45000" anchor="b"/>
          <a:p>
            <a:pPr algn="ctr">
              <a:lnSpc>
                <a:spcPct val="100000"/>
              </a:lnSpc>
            </a:pPr>
            <a:r>
              <a:rPr b="1" lang="en-US" sz="3600" spc="-1" strike="noStrike" cap="small">
                <a:solidFill>
                  <a:srgbClr val="000000"/>
                </a:solidFill>
                <a:latin typeface="Arial"/>
                <a:ea typeface="ＭＳ Ｐゴシック"/>
              </a:rPr>
              <a:t>Excel ANOVA Output</a:t>
            </a:r>
            <a:endParaRPr b="0" lang="en-US" sz="3600" spc="-1" strike="noStrike">
              <a:solidFill>
                <a:srgbClr val="000000"/>
              </a:solidFill>
              <a:latin typeface="Comic Sans MS"/>
            </a:endParaRPr>
          </a:p>
        </p:txBody>
      </p:sp>
      <p:grpSp>
        <p:nvGrpSpPr>
          <p:cNvPr id="2871" name="Group 2"/>
          <p:cNvGrpSpPr/>
          <p:nvPr/>
        </p:nvGrpSpPr>
        <p:grpSpPr>
          <a:xfrm>
            <a:off x="914400" y="2666880"/>
            <a:ext cx="3216240" cy="2757600"/>
            <a:chOff x="914400" y="2666880"/>
            <a:chExt cx="3216240" cy="2757600"/>
          </a:xfrm>
        </p:grpSpPr>
        <p:sp>
          <p:nvSpPr>
            <p:cNvPr id="2872" name="CustomShape 3"/>
            <p:cNvSpPr/>
            <p:nvPr/>
          </p:nvSpPr>
          <p:spPr>
            <a:xfrm>
              <a:off x="914400" y="4724280"/>
              <a:ext cx="2377800" cy="700200"/>
            </a:xfrm>
            <a:prstGeom prst="rect">
              <a:avLst/>
            </a:prstGeom>
            <a:noFill/>
            <a:ln w="9360">
              <a:solidFill>
                <a:schemeClr val="hlink"/>
              </a:solidFill>
              <a:miter/>
            </a:ln>
          </p:spPr>
          <p:style>
            <a:lnRef idx="0"/>
            <a:fillRef idx="0"/>
            <a:effectRef idx="0"/>
            <a:fontRef idx="minor"/>
          </p:style>
          <p:txBody>
            <a:bodyPr lIns="90000" rIns="90000" tIns="45000" bIns="45000"/>
            <a:p>
              <a:pPr>
                <a:lnSpc>
                  <a:spcPct val="100000"/>
                </a:lnSpc>
              </a:pPr>
              <a:r>
                <a:rPr b="0" lang="en-US" sz="2000" spc="-1" strike="noStrike">
                  <a:solidFill>
                    <a:srgbClr val="d2611c"/>
                  </a:solidFill>
                  <a:latin typeface="Arial"/>
                  <a:ea typeface="ＭＳ Ｐゴシック"/>
                </a:rPr>
                <a:t>1 less than number of groups</a:t>
              </a:r>
              <a:endParaRPr b="0" lang="en-US" sz="2000" spc="-1" strike="noStrike">
                <a:latin typeface="Arial"/>
              </a:endParaRPr>
            </a:p>
          </p:txBody>
        </p:sp>
        <p:sp>
          <p:nvSpPr>
            <p:cNvPr id="2873" name="Line 4"/>
            <p:cNvSpPr/>
            <p:nvPr/>
          </p:nvSpPr>
          <p:spPr>
            <a:xfrm flipV="1">
              <a:off x="2149200" y="2666880"/>
              <a:ext cx="1981440" cy="2057400"/>
            </a:xfrm>
            <a:prstGeom prst="line">
              <a:avLst/>
            </a:prstGeom>
            <a:ln w="19080">
              <a:solidFill>
                <a:schemeClr val="hlink"/>
              </a:solidFill>
              <a:round/>
              <a:tailEnd len="med" type="triangle" w="med"/>
            </a:ln>
          </p:spPr>
          <p:style>
            <a:lnRef idx="0"/>
            <a:fillRef idx="0"/>
            <a:effectRef idx="0"/>
            <a:fontRef idx="minor"/>
          </p:style>
        </p:sp>
      </p:grpSp>
      <p:sp>
        <p:nvSpPr>
          <p:cNvPr id="2874" name="Line 5"/>
          <p:cNvSpPr/>
          <p:nvPr/>
        </p:nvSpPr>
        <p:spPr>
          <a:xfrm flipH="1" flipV="1">
            <a:off x="4419360" y="3657600"/>
            <a:ext cx="914400" cy="1600200"/>
          </a:xfrm>
          <a:prstGeom prst="line">
            <a:avLst/>
          </a:prstGeom>
          <a:ln>
            <a:noFill/>
          </a:ln>
        </p:spPr>
        <p:style>
          <a:lnRef idx="0"/>
          <a:fillRef idx="0"/>
          <a:effectRef idx="0"/>
          <a:fontRef idx="minor"/>
        </p:style>
      </p:sp>
      <p:grpSp>
        <p:nvGrpSpPr>
          <p:cNvPr id="2875" name="Group 6"/>
          <p:cNvGrpSpPr/>
          <p:nvPr/>
        </p:nvGrpSpPr>
        <p:grpSpPr>
          <a:xfrm>
            <a:off x="4572000" y="3276360"/>
            <a:ext cx="4343040" cy="2834280"/>
            <a:chOff x="4572000" y="3276360"/>
            <a:chExt cx="4343040" cy="2834280"/>
          </a:xfrm>
        </p:grpSpPr>
        <p:sp>
          <p:nvSpPr>
            <p:cNvPr id="2876" name="CustomShape 7"/>
            <p:cNvSpPr/>
            <p:nvPr/>
          </p:nvSpPr>
          <p:spPr>
            <a:xfrm>
              <a:off x="5943600" y="4800600"/>
              <a:ext cx="2971440" cy="1310040"/>
            </a:xfrm>
            <a:prstGeom prst="rect">
              <a:avLst/>
            </a:prstGeom>
            <a:noFill/>
            <a:ln w="9360">
              <a:solidFill>
                <a:schemeClr val="hlink"/>
              </a:solidFill>
              <a:miter/>
            </a:ln>
          </p:spPr>
          <p:style>
            <a:lnRef idx="0"/>
            <a:fillRef idx="0"/>
            <a:effectRef idx="0"/>
            <a:fontRef idx="minor"/>
          </p:style>
          <p:txBody>
            <a:bodyPr lIns="90000" rIns="90000" tIns="45000" bIns="45000"/>
            <a:p>
              <a:pPr>
                <a:lnSpc>
                  <a:spcPct val="100000"/>
                </a:lnSpc>
              </a:pPr>
              <a:r>
                <a:rPr b="0" lang="en-US" sz="2000" spc="-1" strike="noStrike">
                  <a:solidFill>
                    <a:srgbClr val="d2611c"/>
                  </a:solidFill>
                  <a:latin typeface="Arial"/>
                  <a:ea typeface="ＭＳ Ｐゴシック"/>
                </a:rPr>
                <a:t>number of data values - number of groups</a:t>
              </a:r>
              <a:endParaRPr b="0" lang="en-US" sz="2000" spc="-1" strike="noStrike">
                <a:latin typeface="Arial"/>
              </a:endParaRPr>
            </a:p>
            <a:p>
              <a:pPr>
                <a:lnSpc>
                  <a:spcPct val="100000"/>
                </a:lnSpc>
              </a:pPr>
              <a:r>
                <a:rPr b="0" lang="en-US" sz="2000" spc="-1" strike="noStrike">
                  <a:solidFill>
                    <a:srgbClr val="d2611c"/>
                  </a:solidFill>
                  <a:latin typeface="Arial"/>
                  <a:ea typeface="ＭＳ Ｐゴシック"/>
                </a:rPr>
                <a:t>(equals df for each group added together)</a:t>
              </a:r>
              <a:endParaRPr b="0" lang="en-US" sz="2000" spc="-1" strike="noStrike">
                <a:latin typeface="Arial"/>
              </a:endParaRPr>
            </a:p>
          </p:txBody>
        </p:sp>
        <p:sp>
          <p:nvSpPr>
            <p:cNvPr id="2877" name="Line 8"/>
            <p:cNvSpPr/>
            <p:nvPr/>
          </p:nvSpPr>
          <p:spPr>
            <a:xfrm flipH="1" flipV="1">
              <a:off x="4572000" y="3276360"/>
              <a:ext cx="2514600" cy="1524240"/>
            </a:xfrm>
            <a:prstGeom prst="line">
              <a:avLst/>
            </a:prstGeom>
            <a:ln w="19080">
              <a:solidFill>
                <a:schemeClr val="hlink"/>
              </a:solidFill>
              <a:round/>
              <a:tailEnd len="med" type="triangle" w="med"/>
            </a:ln>
          </p:spPr>
          <p:style>
            <a:lnRef idx="0"/>
            <a:fillRef idx="0"/>
            <a:effectRef idx="0"/>
            <a:fontRef idx="minor"/>
          </p:style>
        </p:sp>
      </p:grpSp>
      <p:grpSp>
        <p:nvGrpSpPr>
          <p:cNvPr id="2878" name="Group 9"/>
          <p:cNvGrpSpPr/>
          <p:nvPr/>
        </p:nvGrpSpPr>
        <p:grpSpPr>
          <a:xfrm>
            <a:off x="1453320" y="4114800"/>
            <a:ext cx="3889080" cy="2376720"/>
            <a:chOff x="1453320" y="4114800"/>
            <a:chExt cx="3889080" cy="2376720"/>
          </a:xfrm>
        </p:grpSpPr>
        <p:sp>
          <p:nvSpPr>
            <p:cNvPr id="2879" name="CustomShape 10"/>
            <p:cNvSpPr/>
            <p:nvPr/>
          </p:nvSpPr>
          <p:spPr>
            <a:xfrm>
              <a:off x="1453320" y="5791320"/>
              <a:ext cx="3889080" cy="700200"/>
            </a:xfrm>
            <a:prstGeom prst="rect">
              <a:avLst/>
            </a:prstGeom>
            <a:noFill/>
            <a:ln w="19080">
              <a:solidFill>
                <a:schemeClr val="hlink"/>
              </a:solidFill>
              <a:miter/>
            </a:ln>
          </p:spPr>
          <p:style>
            <a:lnRef idx="0"/>
            <a:fillRef idx="0"/>
            <a:effectRef idx="0"/>
            <a:fontRef idx="minor"/>
          </p:style>
          <p:txBody>
            <a:bodyPr wrap="none" lIns="90000" rIns="90000" tIns="45000" bIns="45000"/>
            <a:p>
              <a:pPr>
                <a:lnSpc>
                  <a:spcPct val="100000"/>
                </a:lnSpc>
              </a:pPr>
              <a:r>
                <a:rPr b="0" lang="en-US" sz="2000" spc="-1" strike="noStrike">
                  <a:solidFill>
                    <a:srgbClr val="d2611c"/>
                  </a:solidFill>
                  <a:latin typeface="Arial"/>
                  <a:ea typeface="ＭＳ Ｐゴシック"/>
                </a:rPr>
                <a:t>1 less than number of individuals</a:t>
              </a:r>
              <a:endParaRPr b="0" lang="en-US" sz="2000" spc="-1" strike="noStrike">
                <a:latin typeface="Arial"/>
              </a:endParaRPr>
            </a:p>
            <a:p>
              <a:pPr>
                <a:lnSpc>
                  <a:spcPct val="100000"/>
                </a:lnSpc>
              </a:pPr>
              <a:r>
                <a:rPr b="0" lang="en-US" sz="2000" spc="-1" strike="noStrike">
                  <a:solidFill>
                    <a:srgbClr val="d2611c"/>
                  </a:solidFill>
                  <a:latin typeface="Arial"/>
                  <a:ea typeface="ＭＳ Ｐゴシック"/>
                </a:rPr>
                <a:t>(just like other situations)</a:t>
              </a:r>
              <a:endParaRPr b="0" lang="en-US" sz="2000" spc="-1" strike="noStrike">
                <a:latin typeface="Arial"/>
              </a:endParaRPr>
            </a:p>
          </p:txBody>
        </p:sp>
        <p:sp>
          <p:nvSpPr>
            <p:cNvPr id="2880" name="Line 11"/>
            <p:cNvSpPr/>
            <p:nvPr/>
          </p:nvSpPr>
          <p:spPr>
            <a:xfrm flipV="1">
              <a:off x="3352680" y="4114800"/>
              <a:ext cx="838080" cy="1676160"/>
            </a:xfrm>
            <a:prstGeom prst="line">
              <a:avLst/>
            </a:prstGeom>
            <a:ln w="19080">
              <a:solidFill>
                <a:schemeClr val="hlink"/>
              </a:solidFill>
              <a:round/>
              <a:tailEnd len="med" type="triangle" w="med"/>
            </a:ln>
          </p:spPr>
          <p:style>
            <a:lnRef idx="0"/>
            <a:fillRef idx="0"/>
            <a:effectRef idx="0"/>
            <a:fontRef idx="minor"/>
          </p:style>
        </p:sp>
      </p:grpSp>
      <p:pic>
        <p:nvPicPr>
          <p:cNvPr id="2881" name="" descr=""/>
          <p:cNvPicPr/>
          <p:nvPr/>
        </p:nvPicPr>
        <p:blipFill>
          <a:blip r:embed="rId1"/>
          <a:stretch/>
        </p:blipFill>
        <p:spPr>
          <a:xfrm>
            <a:off x="533520" y="1523880"/>
            <a:ext cx="8077320" cy="2844720"/>
          </a:xfrm>
          <a:prstGeom prst="rect">
            <a:avLst/>
          </a:prstGeom>
          <a:ln>
            <a:noFill/>
          </a:ln>
        </p:spPr>
      </p:pic>
    </p:spTree>
  </p:cSld>
  <p:timing>
    <p:tnLst>
      <p:par>
        <p:cTn id="1993" dur="indefinite" restart="never" nodeType="tmRoot">
          <p:childTnLst>
            <p:seq>
              <p:cTn id="1994" dur="indefinite" nodeType="mainSeq">
                <p:childTnLst>
                  <p:par>
                    <p:cTn id="1995" nodeType="clickEffect" fill="hold">
                      <p:stCondLst>
                        <p:cond delay="indefinite"/>
                      </p:stCondLst>
                      <p:childTnLst>
                        <p:par>
                          <p:cTn id="1996" nodeType="withEffect" fill="hold">
                            <p:stCondLst>
                              <p:cond delay="0"/>
                            </p:stCondLst>
                            <p:childTnLst>
                              <p:par>
                                <p:cTn id="1997" nodeType="clickEffect" fill="hold" presetClass="entr" presetID="1">
                                  <p:stCondLst>
                                    <p:cond delay="0"/>
                                  </p:stCondLst>
                                  <p:childTnLst>
                                    <p:set>
                                      <p:cBhvr>
                                        <p:cTn id="1998" dur="1" fill="hold">
                                          <p:stCondLst>
                                            <p:cond delay="499"/>
                                          </p:stCondLst>
                                        </p:cTn>
                                        <p:tgtEl>
                                          <p:spTgt spid="2871"/>
                                        </p:tgtEl>
                                        <p:attrNameLst>
                                          <p:attrName>style.visibility</p:attrName>
                                        </p:attrNameLst>
                                      </p:cBhvr>
                                      <p:to>
                                        <p:strVal val="visible"/>
                                      </p:to>
                                    </p:set>
                                  </p:childTnLst>
                                </p:cTn>
                              </p:par>
                            </p:childTnLst>
                          </p:cTn>
                        </p:par>
                      </p:childTnLst>
                    </p:cTn>
                  </p:par>
                  <p:par>
                    <p:cTn id="1999" nodeType="clickEffect" fill="hold">
                      <p:stCondLst>
                        <p:cond delay="indefinite"/>
                      </p:stCondLst>
                      <p:childTnLst>
                        <p:par>
                          <p:cTn id="2000" nodeType="withEffect" fill="hold">
                            <p:stCondLst>
                              <p:cond delay="0"/>
                            </p:stCondLst>
                            <p:childTnLst>
                              <p:par>
                                <p:cTn id="2001" nodeType="clickEffect" fill="hold" presetClass="entr" presetID="1">
                                  <p:stCondLst>
                                    <p:cond delay="0"/>
                                  </p:stCondLst>
                                  <p:childTnLst>
                                    <p:set>
                                      <p:cBhvr>
                                        <p:cTn id="2002" dur="1" fill="hold">
                                          <p:stCondLst>
                                            <p:cond delay="499"/>
                                          </p:stCondLst>
                                        </p:cTn>
                                        <p:tgtEl>
                                          <p:spTgt spid="2878"/>
                                        </p:tgtEl>
                                        <p:attrNameLst>
                                          <p:attrName>style.visibility</p:attrName>
                                        </p:attrNameLst>
                                      </p:cBhvr>
                                      <p:to>
                                        <p:strVal val="visible"/>
                                      </p:to>
                                    </p:set>
                                  </p:childTnLst>
                                </p:cTn>
                              </p:par>
                            </p:childTnLst>
                          </p:cTn>
                        </p:par>
                      </p:childTnLst>
                    </p:cTn>
                  </p:par>
                  <p:par>
                    <p:cTn id="2003" nodeType="clickEffect" fill="hold">
                      <p:stCondLst>
                        <p:cond delay="indefinite"/>
                      </p:stCondLst>
                      <p:childTnLst>
                        <p:par>
                          <p:cTn id="2004" nodeType="withEffect" fill="hold">
                            <p:stCondLst>
                              <p:cond delay="0"/>
                            </p:stCondLst>
                            <p:childTnLst>
                              <p:par>
                                <p:cTn id="2005" nodeType="clickEffect" fill="hold" presetClass="entr" presetID="1">
                                  <p:stCondLst>
                                    <p:cond delay="0"/>
                                  </p:stCondLst>
                                  <p:childTnLst>
                                    <p:set>
                                      <p:cBhvr>
                                        <p:cTn id="2006" dur="1" fill="hold">
                                          <p:stCondLst>
                                            <p:cond delay="499"/>
                                          </p:stCondLst>
                                        </p:cTn>
                                        <p:tgtEl>
                                          <p:spTgt spid="287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2"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Notes</a:t>
            </a:r>
            <a:endParaRPr b="0" lang="en-US" sz="3200" spc="-1" strike="noStrike">
              <a:solidFill>
                <a:srgbClr val="000000"/>
              </a:solidFill>
              <a:latin typeface="Comic Sans MS"/>
            </a:endParaRPr>
          </a:p>
        </p:txBody>
      </p:sp>
      <p:sp>
        <p:nvSpPr>
          <p:cNvPr id="2883" name="TextShape 2"/>
          <p:cNvSpPr txBox="1"/>
          <p:nvPr/>
        </p:nvSpPr>
        <p:spPr>
          <a:xfrm>
            <a:off x="330120" y="876240"/>
            <a:ext cx="8000640" cy="5635440"/>
          </a:xfrm>
          <a:prstGeom prst="rect">
            <a:avLst/>
          </a:prstGeom>
          <a:noFill/>
          <a:ln>
            <a:noFill/>
          </a:ln>
        </p:spPr>
        <p:txBody>
          <a:bodyPr/>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Remember the assumption of normality of data and equal variance across groups is required </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We were able to conclude that one of the means is different, but we do not know which of the means is different. ANOVA is often considered a first step</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We can do pair wise comparisons to determine which specific means are different, but we must still take into account the problem with multiple comparisons</a:t>
            </a:r>
            <a:endParaRPr b="0" lang="en-US" sz="2800" spc="-1" strike="noStrike">
              <a:solidFill>
                <a:srgbClr val="000000"/>
              </a:solidFill>
              <a:latin typeface="Arial"/>
            </a:endParaRPr>
          </a:p>
        </p:txBody>
      </p:sp>
    </p:spTree>
  </p:cSld>
</p:sld>
</file>

<file path=ppt/slides/slide3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4" name="TextShape 1"/>
          <p:cNvSpPr txBox="1"/>
          <p:nvPr/>
        </p:nvSpPr>
        <p:spPr>
          <a:xfrm>
            <a:off x="457200" y="274680"/>
            <a:ext cx="8229240" cy="86796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Bonferroni correction</a:t>
            </a:r>
            <a:endParaRPr b="0" lang="en-GB" sz="3200" spc="-1" strike="noStrike">
              <a:solidFill>
                <a:srgbClr val="000000"/>
              </a:solidFill>
              <a:latin typeface="Arial"/>
            </a:endParaRPr>
          </a:p>
        </p:txBody>
      </p:sp>
      <p:sp>
        <p:nvSpPr>
          <p:cNvPr id="2885" name="TextShape 2"/>
          <p:cNvSpPr txBox="1"/>
          <p:nvPr/>
        </p:nvSpPr>
        <p:spPr>
          <a:xfrm>
            <a:off x="457200" y="1371600"/>
            <a:ext cx="8381520" cy="518112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The simplest way to handle the multiple comparisons is to correct the alpha level to allow the overall alpha level to be closer to the desired 0.05 level</a:t>
            </a:r>
            <a:endParaRPr b="0" lang="en-GB"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The Bonferroni correction takes the observed p-values and multiplies it by the number of comparisons </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Arial"/>
                <a:ea typeface="ＭＳ Ｐゴシック"/>
              </a:rPr>
              <a:t>If we have 3 groups and we would like to complete all pair wise comparison, we multiply the p-values by 3</a:t>
            </a:r>
            <a:endParaRPr b="0" lang="en-GB"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In addition, we assume that the variance is equal in the pairwise t-tests</a:t>
            </a:r>
            <a:endParaRPr b="0" lang="en-GB" sz="2800" spc="-1" strike="noStrike">
              <a:solidFill>
                <a:srgbClr val="000000"/>
              </a:solidFill>
              <a:latin typeface="Arial"/>
            </a:endParaRPr>
          </a:p>
          <a:p>
            <a:pPr>
              <a:lnSpc>
                <a:spcPct val="100000"/>
              </a:lnSpc>
            </a:pPr>
            <a:endParaRPr b="0" lang="en-GB" sz="2800" spc="-1" strike="noStrike">
              <a:solidFill>
                <a:srgbClr val="000000"/>
              </a:solidFill>
              <a:latin typeface="Arial"/>
            </a:endParaRPr>
          </a:p>
        </p:txBody>
      </p:sp>
    </p:spTree>
  </p:cSld>
</p:sld>
</file>

<file path=ppt/slides/slide3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6"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Multiple testing</a:t>
            </a:r>
            <a:endParaRPr b="0" lang="en-US" sz="3200" spc="-1" strike="noStrike">
              <a:solidFill>
                <a:srgbClr val="000000"/>
              </a:solidFill>
              <a:latin typeface="Comic Sans MS"/>
            </a:endParaRPr>
          </a:p>
        </p:txBody>
      </p:sp>
      <p:sp>
        <p:nvSpPr>
          <p:cNvPr id="2887" name="TextShape 2"/>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1800" spc="-1" strike="noStrike">
                <a:solidFill>
                  <a:srgbClr val="000000"/>
                </a:solidFill>
                <a:latin typeface="Arial"/>
                <a:ea typeface="ＭＳ Ｐゴシック"/>
              </a:rPr>
              <a:t>Say that you perform a statistical test with a 0.05 threshold, but you repeat the test on twenty different observations.  Assuming that all of the observations are explainable by the null hypothesis, what is the chance that at least one of the observations will receive a p-value less than 0.05?</a:t>
            </a:r>
            <a:endParaRPr b="0" lang="en-US" sz="1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Pr(making a mistake) = 0.05</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Pr(not making a mistake) = 0.95</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Pr(not making any mistake) = 0.95</a:t>
            </a:r>
            <a:r>
              <a:rPr b="0" lang="en-US" sz="2400" spc="-1" strike="noStrike" baseline="30000">
                <a:solidFill>
                  <a:srgbClr val="000000"/>
                </a:solidFill>
                <a:latin typeface="Arial"/>
                <a:ea typeface="ＭＳ Ｐゴシック"/>
              </a:rPr>
              <a:t>20</a:t>
            </a:r>
            <a:r>
              <a:rPr b="0" lang="en-US" sz="2400" spc="-1" strike="noStrike">
                <a:solidFill>
                  <a:srgbClr val="000000"/>
                </a:solidFill>
                <a:latin typeface="Arial"/>
                <a:ea typeface="ＭＳ Ｐゴシック"/>
              </a:rPr>
              <a:t> = 0.358</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Arial"/>
                <a:ea typeface="ＭＳ Ｐゴシック"/>
              </a:rPr>
              <a:t>Pr(making at least one mistake) = 1 - 0.358 = 0.642</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d2611c"/>
                </a:solidFill>
                <a:latin typeface="Arial"/>
                <a:ea typeface="ＭＳ Ｐゴシック"/>
              </a:rPr>
              <a:t>There is a 64.2% chance of making at least one mistake.</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Tree>
  </p:cSld>
</p:sld>
</file>

<file path=ppt/slides/slide3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8" name="TextShape 1"/>
          <p:cNvSpPr txBox="1"/>
          <p:nvPr/>
        </p:nvSpPr>
        <p:spPr>
          <a:xfrm>
            <a:off x="457200" y="274680"/>
            <a:ext cx="8229240" cy="1142640"/>
          </a:xfrm>
          <a:prstGeom prst="rect">
            <a:avLst/>
          </a:prstGeom>
          <a:noFill/>
          <a:ln>
            <a:noFill/>
          </a:ln>
        </p:spPr>
        <p:txBody>
          <a:bodyPr anchor="b"/>
          <a:p>
            <a:pPr algn="ctr">
              <a:lnSpc>
                <a:spcPct val="100000"/>
              </a:lnSpc>
            </a:pPr>
            <a:r>
              <a:rPr b="1" lang="en-GB" sz="3200" spc="-1" strike="noStrike">
                <a:solidFill>
                  <a:srgbClr val="000000"/>
                </a:solidFill>
                <a:latin typeface="Arial"/>
                <a:ea typeface="ＭＳ Ｐゴシック"/>
              </a:rPr>
              <a:t>Pairwise t-test</a:t>
            </a:r>
            <a:endParaRPr b="0" lang="en-GB" sz="3200" spc="-1" strike="noStrike">
              <a:solidFill>
                <a:srgbClr val="000000"/>
              </a:solidFill>
              <a:latin typeface="Arial"/>
            </a:endParaRPr>
          </a:p>
        </p:txBody>
      </p:sp>
      <p:sp>
        <p:nvSpPr>
          <p:cNvPr id="2889" name="TextShape 2"/>
          <p:cNvSpPr txBox="1"/>
          <p:nvPr/>
        </p:nvSpPr>
        <p:spPr>
          <a:xfrm>
            <a:off x="457200" y="1600200"/>
            <a:ext cx="8229240" cy="449532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Arial"/>
                <a:ea typeface="ＭＳ Ｐゴシック"/>
              </a:rPr>
              <a:t>Here are the pairwise t-test results</a:t>
            </a:r>
            <a:endParaRPr b="0" lang="en-GB" sz="2800" spc="-1" strike="noStrike">
              <a:solidFill>
                <a:srgbClr val="000000"/>
              </a:solidFill>
              <a:latin typeface="Arial"/>
            </a:endParaRPr>
          </a:p>
        </p:txBody>
      </p:sp>
      <p:graphicFrame>
        <p:nvGraphicFramePr>
          <p:cNvPr id="2890" name="Table 3"/>
          <p:cNvGraphicFramePr/>
          <p:nvPr/>
        </p:nvGraphicFramePr>
        <p:xfrm>
          <a:off x="533520" y="2362320"/>
          <a:ext cx="8000640" cy="2773080"/>
        </p:xfrm>
        <a:graphic>
          <a:graphicData uri="http://schemas.openxmlformats.org/drawingml/2006/table">
            <a:tbl>
              <a:tblPr/>
              <a:tblGrid>
                <a:gridCol w="2000160"/>
                <a:gridCol w="2000160"/>
                <a:gridCol w="2000160"/>
                <a:gridCol w="2000160"/>
              </a:tblGrid>
              <a:tr h="944280">
                <a:tc>
                  <a:txBody>
                    <a:bodyPr tIns="45360" bIns="45360"/>
                    <a:p>
                      <a:pPr>
                        <a:lnSpc>
                          <a:spcPct val="100000"/>
                        </a:lnSpc>
                        <a:spcBef>
                          <a:spcPts val="561"/>
                        </a:spcBef>
                      </a:pPr>
                      <a:r>
                        <a:rPr b="0" lang="en-US" sz="2800" spc="-1" strike="noStrike">
                          <a:solidFill>
                            <a:srgbClr val="000000"/>
                          </a:solidFill>
                          <a:latin typeface="Tahoma"/>
                          <a:ea typeface="ＭＳ Ｐゴシック"/>
                        </a:rPr>
                        <a:t>Group 1</a:t>
                      </a:r>
                      <a:endParaRPr b="0" lang="en-US" sz="28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Group 2</a:t>
                      </a:r>
                      <a:endParaRPr b="0" lang="en-US" sz="28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p-value</a:t>
                      </a:r>
                      <a:endParaRPr b="0" lang="en-US" sz="2800" spc="-1" strike="noStrike">
                        <a:latin typeface="Arial"/>
                      </a:endParaRPr>
                    </a:p>
                  </a:txBody>
                  <a:tcPr marL="91440" marR="91440">
                    <a:lnL w="12240">
                      <a:solidFill>
                        <a:srgbClr val="000000"/>
                      </a:solidFill>
                    </a:lnL>
                    <a:lnR w="12240">
                      <a:solidFill>
                        <a:srgbClr val="000000"/>
                      </a:solidFill>
                    </a:lnR>
                    <a:lnT w="28080">
                      <a:solidFill>
                        <a:srgbClr val="000000"/>
                      </a:solidFill>
                    </a:lnT>
                    <a:lnB w="1224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Adjusted p-value</a:t>
                      </a:r>
                      <a:endParaRPr b="0" lang="en-US" sz="28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609480">
                <a:tc>
                  <a:txBody>
                    <a:bodyPr tIns="45360" bIns="45360"/>
                    <a:p>
                      <a:pPr>
                        <a:lnSpc>
                          <a:spcPct val="100000"/>
                        </a:lnSpc>
                        <a:spcBef>
                          <a:spcPts val="561"/>
                        </a:spcBef>
                      </a:pPr>
                      <a:r>
                        <a:rPr b="0" lang="en-US" sz="2800" spc="-1" strike="noStrike">
                          <a:solidFill>
                            <a:srgbClr val="000000"/>
                          </a:solidFill>
                          <a:latin typeface="Tahoma"/>
                          <a:ea typeface="ＭＳ Ｐゴシック"/>
                        </a:rPr>
                        <a:t>HC</a:t>
                      </a:r>
                      <a:endParaRPr b="0" lang="en-US" sz="2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BMS</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0.0022</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0.0065</a:t>
                      </a:r>
                      <a:endParaRPr b="0" lang="en-US" sz="2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609480">
                <a:tc>
                  <a:txBody>
                    <a:bodyPr tIns="45360" bIns="45360"/>
                    <a:p>
                      <a:pPr>
                        <a:lnSpc>
                          <a:spcPct val="100000"/>
                        </a:lnSpc>
                        <a:spcBef>
                          <a:spcPts val="561"/>
                        </a:spcBef>
                      </a:pPr>
                      <a:r>
                        <a:rPr b="0" lang="en-US" sz="2800" spc="-1" strike="noStrike">
                          <a:solidFill>
                            <a:srgbClr val="000000"/>
                          </a:solidFill>
                          <a:latin typeface="Tahoma"/>
                          <a:ea typeface="ＭＳ Ｐゴシック"/>
                        </a:rPr>
                        <a:t>HC</a:t>
                      </a:r>
                      <a:endParaRPr b="0" lang="en-US" sz="2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SPMS</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0.014</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0.042</a:t>
                      </a:r>
                      <a:endParaRPr b="0" lang="en-US" sz="2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609840">
                <a:tc>
                  <a:txBody>
                    <a:bodyPr tIns="45360" bIns="45360"/>
                    <a:p>
                      <a:pPr>
                        <a:lnSpc>
                          <a:spcPct val="100000"/>
                        </a:lnSpc>
                        <a:spcBef>
                          <a:spcPts val="561"/>
                        </a:spcBef>
                      </a:pPr>
                      <a:r>
                        <a:rPr b="0" lang="en-US" sz="2800" spc="-1" strike="noStrike">
                          <a:solidFill>
                            <a:srgbClr val="000000"/>
                          </a:solidFill>
                          <a:latin typeface="Tahoma"/>
                          <a:ea typeface="ＭＳ Ｐゴシック"/>
                        </a:rPr>
                        <a:t>BMS</a:t>
                      </a:r>
                      <a:endParaRPr b="0" lang="en-US" sz="2800" spc="-1" strike="noStrike">
                        <a:latin typeface="Arial"/>
                      </a:endParaRPr>
                    </a:p>
                  </a:txBody>
                  <a:tcPr marL="91440" marR="91440">
                    <a:lnL w="2808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SPMS</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0.62</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28080">
                      <a:solidFill>
                        <a:srgbClr val="000000"/>
                      </a:solidFill>
                    </a:lnB>
                    <a:noFill/>
                  </a:tcPr>
                </a:tc>
                <a:tc>
                  <a:txBody>
                    <a:bodyPr tIns="45360" bIns="45360"/>
                    <a:p>
                      <a:pPr>
                        <a:lnSpc>
                          <a:spcPct val="100000"/>
                        </a:lnSpc>
                        <a:spcBef>
                          <a:spcPts val="561"/>
                        </a:spcBef>
                      </a:pPr>
                      <a:r>
                        <a:rPr b="0" lang="en-US" sz="2800" spc="-1" strike="noStrike">
                          <a:solidFill>
                            <a:srgbClr val="000000"/>
                          </a:solidFill>
                          <a:latin typeface="Tahoma"/>
                          <a:ea typeface="ＭＳ Ｐゴシック"/>
                        </a:rPr>
                        <a:t>1.0</a:t>
                      </a:r>
                      <a:endParaRPr b="0" lang="en-US" sz="2800" spc="-1" strike="noStrike">
                        <a:latin typeface="Arial"/>
                      </a:endParaRPr>
                    </a:p>
                  </a:txBody>
                  <a:tcPr marL="91440" marR="9144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
        <p:nvSpPr>
          <p:cNvPr id="2891" name="CustomShape 4"/>
          <p:cNvSpPr/>
          <p:nvPr/>
        </p:nvSpPr>
        <p:spPr>
          <a:xfrm>
            <a:off x="304920" y="5486400"/>
            <a:ext cx="8534160" cy="118692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0" lang="en-US" sz="2400" spc="-1" strike="noStrike">
                <a:solidFill>
                  <a:srgbClr val="000000"/>
                </a:solidFill>
                <a:latin typeface="Arial"/>
                <a:ea typeface="ＭＳ Ｐゴシック"/>
              </a:rPr>
              <a:t>We conclude that there is a significant difference between the healthy controls and both groups of MS patients, but no difference between the two groups of MS patients </a:t>
            </a:r>
            <a:endParaRPr b="0" lang="en-US" sz="2400" spc="-1" strike="noStrike">
              <a:latin typeface="Arial"/>
            </a:endParaRPr>
          </a:p>
        </p:txBody>
      </p:sp>
    </p:spTree>
  </p:cSld>
</p:sld>
</file>

<file path=ppt/slides/slide3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2" name="TextShape 1"/>
          <p:cNvSpPr txBox="1"/>
          <p:nvPr/>
        </p:nvSpPr>
        <p:spPr>
          <a:xfrm>
            <a:off x="304920" y="152280"/>
            <a:ext cx="8534160" cy="684000"/>
          </a:xfrm>
          <a:prstGeom prst="rect">
            <a:avLst/>
          </a:prstGeom>
          <a:noFill/>
          <a:ln>
            <a:noFill/>
          </a:ln>
        </p:spPr>
        <p:txBody>
          <a:bodyPr anchor="b"/>
          <a:p>
            <a:pPr>
              <a:lnSpc>
                <a:spcPct val="100000"/>
              </a:lnSpc>
            </a:pPr>
            <a:r>
              <a:rPr b="1" lang="en-US" sz="3200" spc="-1" strike="noStrike">
                <a:solidFill>
                  <a:srgbClr val="000000"/>
                </a:solidFill>
                <a:latin typeface="Arial"/>
                <a:ea typeface="ＭＳ Ｐゴシック"/>
              </a:rPr>
              <a:t>More on Bonferroni correction</a:t>
            </a:r>
            <a:endParaRPr b="0" lang="en-US" sz="3200" spc="-1" strike="noStrike">
              <a:solidFill>
                <a:srgbClr val="000000"/>
              </a:solidFill>
              <a:latin typeface="Comic Sans MS"/>
            </a:endParaRPr>
          </a:p>
        </p:txBody>
      </p:sp>
      <p:sp>
        <p:nvSpPr>
          <p:cNvPr id="2893"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For three groups, we have three pairwise comparisons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What if we were only interested in comparing each MS group to the healthy controls? How many comparisons would we need to correct for?</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Two comparisons</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Multiply each p-value by 2</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p:txBody>
      </p:sp>
    </p:spTree>
  </p:cSld>
  <p:timing>
    <p:tnLst>
      <p:par>
        <p:cTn id="2007" dur="indefinite" restart="never" nodeType="tmRoot">
          <p:childTnLst>
            <p:seq>
              <p:cTn id="2008" dur="indefinite" nodeType="mainSeq">
                <p:childTnLst>
                  <p:par>
                    <p:cTn id="2009" nodeType="clickEffect" fill="hold">
                      <p:stCondLst>
                        <p:cond delay="0"/>
                      </p:stCondLst>
                      <p:childTnLst>
                        <p:par>
                          <p:cTn id="2010" nodeType="withEffect" fill="hold">
                            <p:stCondLst>
                              <p:cond delay="0"/>
                            </p:stCondLst>
                            <p:childTnLst>
                              <p:par>
                                <p:cTn id="2011" nodeType="withEffect" fill="hold" presetClass="entr" presetID="1">
                                  <p:stCondLst>
                                    <p:cond delay="0"/>
                                  </p:stCondLst>
                                  <p:childTnLst>
                                    <p:set>
                                      <p:cBhvr>
                                        <p:cTn id="2012" dur="1" fill="hold">
                                          <p:stCondLst>
                                            <p:cond delay="0"/>
                                          </p:stCondLst>
                                        </p:cTn>
                                        <p:tgtEl>
                                          <p:spTgt spid="2893">
                                            <p:txEl>
                                              <p:pRg st="0" end="0"/>
                                            </p:txEl>
                                          </p:spTgt>
                                        </p:tgtEl>
                                        <p:attrNameLst>
                                          <p:attrName>style.visibility</p:attrName>
                                        </p:attrNameLst>
                                      </p:cBhvr>
                                      <p:to>
                                        <p:strVal val="visible"/>
                                      </p:to>
                                    </p:set>
                                  </p:childTnLst>
                                </p:cTn>
                              </p:par>
                              <p:par>
                                <p:cTn id="2013" nodeType="withEffect" fill="hold" presetClass="entr" presetID="1">
                                  <p:stCondLst>
                                    <p:cond delay="0"/>
                                  </p:stCondLst>
                                  <p:childTnLst>
                                    <p:set>
                                      <p:cBhvr>
                                        <p:cTn id="2014" dur="1" fill="hold">
                                          <p:stCondLst>
                                            <p:cond delay="0"/>
                                          </p:stCondLst>
                                        </p:cTn>
                                        <p:tgtEl>
                                          <p:spTgt spid="2893">
                                            <p:txEl>
                                              <p:pRg st="1" end="1"/>
                                            </p:txEl>
                                          </p:spTgt>
                                        </p:tgtEl>
                                        <p:attrNameLst>
                                          <p:attrName>style.visibility</p:attrName>
                                        </p:attrNameLst>
                                      </p:cBhvr>
                                      <p:to>
                                        <p:strVal val="visible"/>
                                      </p:to>
                                    </p:set>
                                  </p:childTnLst>
                                </p:cTn>
                              </p:par>
                            </p:childTnLst>
                          </p:cTn>
                        </p:par>
                      </p:childTnLst>
                    </p:cTn>
                  </p:par>
                  <p:par>
                    <p:cTn id="2015" nodeType="clickEffect" fill="hold">
                      <p:stCondLst>
                        <p:cond delay="indefinite"/>
                      </p:stCondLst>
                      <p:childTnLst>
                        <p:par>
                          <p:cTn id="2016" nodeType="withEffect" fill="hold">
                            <p:stCondLst>
                              <p:cond delay="0"/>
                            </p:stCondLst>
                            <p:childTnLst>
                              <p:par>
                                <p:cTn id="2017" nodeType="clickEffect" fill="hold" presetClass="entr" presetID="1">
                                  <p:stCondLst>
                                    <p:cond delay="0"/>
                                  </p:stCondLst>
                                  <p:childTnLst>
                                    <p:set>
                                      <p:cBhvr>
                                        <p:cTn id="2018" dur="1" fill="hold">
                                          <p:stCondLst>
                                            <p:cond delay="0"/>
                                          </p:stCondLst>
                                        </p:cTn>
                                        <p:tgtEl>
                                          <p:spTgt spid="2893">
                                            <p:txEl>
                                              <p:pRg st="2" end="2"/>
                                            </p:txEl>
                                          </p:spTgt>
                                        </p:tgtEl>
                                        <p:attrNameLst>
                                          <p:attrName>style.visibility</p:attrName>
                                        </p:attrNameLst>
                                      </p:cBhvr>
                                      <p:to>
                                        <p:strVal val="visible"/>
                                      </p:to>
                                    </p:set>
                                  </p:childTnLst>
                                </p:cTn>
                              </p:par>
                            </p:childTnLst>
                          </p:cTn>
                        </p:par>
                      </p:childTnLst>
                    </p:cTn>
                  </p:par>
                  <p:par>
                    <p:cTn id="2019" nodeType="clickEffect" fill="hold">
                      <p:stCondLst>
                        <p:cond delay="indefinite"/>
                      </p:stCondLst>
                      <p:childTnLst>
                        <p:par>
                          <p:cTn id="2020" nodeType="withEffect" fill="hold">
                            <p:stCondLst>
                              <p:cond delay="0"/>
                            </p:stCondLst>
                            <p:childTnLst>
                              <p:par>
                                <p:cTn id="2021" nodeType="clickEffect" fill="hold" presetClass="entr" presetID="1">
                                  <p:stCondLst>
                                    <p:cond delay="0"/>
                                  </p:stCondLst>
                                  <p:childTnLst>
                                    <p:set>
                                      <p:cBhvr>
                                        <p:cTn id="2022" dur="1" fill="hold">
                                          <p:stCondLst>
                                            <p:cond delay="0"/>
                                          </p:stCondLst>
                                        </p:cTn>
                                        <p:tgtEl>
                                          <p:spTgt spid="2893">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4" name="Picture 3" descr=""/>
          <p:cNvPicPr/>
          <p:nvPr/>
        </p:nvPicPr>
        <p:blipFill>
          <a:blip r:embed="rId1"/>
          <a:srcRect l="0" t="74578" r="0" b="0"/>
          <a:stretch/>
        </p:blipFill>
        <p:spPr>
          <a:xfrm>
            <a:off x="5029200" y="457200"/>
            <a:ext cx="3995280" cy="2819160"/>
          </a:xfrm>
          <a:prstGeom prst="rect">
            <a:avLst/>
          </a:prstGeom>
          <a:ln>
            <a:noFill/>
          </a:ln>
        </p:spPr>
      </p:pic>
      <p:pic>
        <p:nvPicPr>
          <p:cNvPr id="2895" name="Picture 4" descr=""/>
          <p:cNvPicPr/>
          <p:nvPr/>
        </p:nvPicPr>
        <p:blipFill>
          <a:blip r:embed="rId2"/>
          <a:srcRect l="0" t="0" r="0" b="52847"/>
          <a:stretch/>
        </p:blipFill>
        <p:spPr>
          <a:xfrm>
            <a:off x="25560" y="0"/>
            <a:ext cx="4393800" cy="5748120"/>
          </a:xfrm>
          <a:prstGeom prst="rect">
            <a:avLst/>
          </a:prstGeom>
          <a:ln>
            <a:noFill/>
          </a:ln>
        </p:spPr>
      </p:pic>
      <p:pic>
        <p:nvPicPr>
          <p:cNvPr id="2896" name="Picture 5" descr=""/>
          <p:cNvPicPr/>
          <p:nvPr/>
        </p:nvPicPr>
        <p:blipFill>
          <a:blip r:embed="rId3"/>
          <a:srcRect l="0" t="47660" r="0" b="25682"/>
          <a:stretch/>
        </p:blipFill>
        <p:spPr>
          <a:xfrm>
            <a:off x="4265640" y="3249720"/>
            <a:ext cx="4876560" cy="3607920"/>
          </a:xfrm>
          <a:prstGeom prst="rect">
            <a:avLst/>
          </a:prstGeom>
          <a:ln>
            <a:noFill/>
          </a:ln>
        </p:spPr>
      </p:pic>
      <p:sp>
        <p:nvSpPr>
          <p:cNvPr id="2897" name="CustomShape 1"/>
          <p:cNvSpPr/>
          <p:nvPr/>
        </p:nvSpPr>
        <p:spPr>
          <a:xfrm>
            <a:off x="119880" y="5810760"/>
            <a:ext cx="4050360" cy="943560"/>
          </a:xfrm>
          <a:prstGeom prst="rect">
            <a:avLst/>
          </a:prstGeom>
          <a:ln>
            <a:noFill/>
          </a:ln>
          <a:effectLst>
            <a:outerShdw blurRad="50800" dir="5400000" dist="20000" rotWithShape="0">
              <a:srgbClr val="000000">
                <a:alpha val="42000"/>
              </a:srgbClr>
            </a:outerShdw>
          </a:effectLst>
        </p:spPr>
        <p:style>
          <a:lnRef idx="0">
            <a:schemeClr val="accent4"/>
          </a:lnRef>
          <a:fillRef idx="3">
            <a:schemeClr val="accent4"/>
          </a:fillRef>
          <a:effectRef idx="3">
            <a:schemeClr val="accent4"/>
          </a:effectRef>
          <a:fontRef idx="minor"/>
        </p:style>
        <p:txBody>
          <a:bodyPr wrap="none" lIns="90000" rIns="90000" tIns="45000" bIns="45000"/>
          <a:p>
            <a:pPr algn="ctr">
              <a:lnSpc>
                <a:spcPct val="100000"/>
              </a:lnSpc>
            </a:pPr>
            <a:r>
              <a:rPr b="1" lang="en-US" sz="2800" spc="-1" strike="noStrike">
                <a:solidFill>
                  <a:srgbClr val="ffffff"/>
                </a:solidFill>
                <a:latin typeface="Arial"/>
                <a:ea typeface="ＭＳ Ｐゴシック"/>
              </a:rPr>
              <a:t>What is the </a:t>
            </a:r>
            <a:endParaRPr b="0" lang="en-US" sz="2800" spc="-1" strike="noStrike">
              <a:latin typeface="Arial"/>
            </a:endParaRPr>
          </a:p>
          <a:p>
            <a:pPr algn="ctr">
              <a:lnSpc>
                <a:spcPct val="100000"/>
              </a:lnSpc>
            </a:pPr>
            <a:r>
              <a:rPr b="1" lang="en-US" sz="2800" spc="-1" strike="noStrike">
                <a:solidFill>
                  <a:srgbClr val="ffffff"/>
                </a:solidFill>
                <a:latin typeface="Arial"/>
                <a:ea typeface="ＭＳ Ｐゴシック"/>
              </a:rPr>
              <a:t>Bonferroni correction?</a:t>
            </a:r>
            <a:endParaRPr b="0" lang="en-US" sz="2800" spc="-1" strike="noStrike">
              <a:latin typeface="Arial"/>
            </a:endParaRPr>
          </a:p>
        </p:txBody>
      </p:sp>
    </p:spTree>
  </p:cSld>
  <p:timing>
    <p:tnLst>
      <p:par>
        <p:cTn id="2023" dur="indefinite" restart="never" nodeType="tmRoot">
          <p:childTnLst>
            <p:seq>
              <p:cTn id="2024" dur="indefinite" nodeType="mainSeq">
                <p:childTnLst>
                  <p:par>
                    <p:cTn id="2025" fill="hold">
                      <p:stCondLst>
                        <p:cond delay="indefinite"/>
                      </p:stCondLst>
                      <p:childTnLst>
                        <p:par>
                          <p:cTn id="2026" fill="hold">
                            <p:stCondLst>
                              <p:cond delay="0"/>
                            </p:stCondLst>
                            <p:childTnLst>
                              <p:par>
                                <p:cTn id="2027" nodeType="clickEffect" fill="hold" presetClass="entr" presetID="2" presetSubtype="4">
                                  <p:stCondLst>
                                    <p:cond delay="0"/>
                                  </p:stCondLst>
                                  <p:childTnLst>
                                    <p:set>
                                      <p:cBhvr>
                                        <p:cTn id="2028" dur="1" fill="hold">
                                          <p:stCondLst>
                                            <p:cond delay="0"/>
                                          </p:stCondLst>
                                        </p:cTn>
                                        <p:tgtEl>
                                          <p:spTgt spid="2897"/>
                                        </p:tgtEl>
                                        <p:attrNameLst>
                                          <p:attrName>style.visibility</p:attrName>
                                        </p:attrNameLst>
                                      </p:cBhvr>
                                      <p:to>
                                        <p:strVal val="visible"/>
                                      </p:to>
                                    </p:set>
                                    <p:anim calcmode="lin" valueType="num">
                                      <p:cBhvr additive="repl">
                                        <p:cTn id="2029" dur="500" fill="hold"/>
                                        <p:tgtEl>
                                          <p:spTgt spid="2897"/>
                                        </p:tgtEl>
                                        <p:attrNameLst>
                                          <p:attrName>ppt_x</p:attrName>
                                        </p:attrNameLst>
                                      </p:cBhvr>
                                      <p:tavLst>
                                        <p:tav tm="0">
                                          <p:val>
                                            <p:strVal val="#ppt_x"/>
                                          </p:val>
                                        </p:tav>
                                        <p:tav tm="100000">
                                          <p:val>
                                            <p:strVal val="#ppt_x"/>
                                          </p:val>
                                        </p:tav>
                                      </p:tavLst>
                                    </p:anim>
                                    <p:anim calcmode="lin" valueType="num">
                                      <p:cBhvr additive="repl">
                                        <p:cTn id="2030" dur="500" fill="hold"/>
                                        <p:tgtEl>
                                          <p:spTgt spid="28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8"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Bonferroni correction</a:t>
            </a:r>
            <a:endParaRPr b="0" lang="en-US" sz="3200" spc="-1" strike="noStrike">
              <a:solidFill>
                <a:srgbClr val="000000"/>
              </a:solidFill>
              <a:latin typeface="Comic Sans MS"/>
            </a:endParaRPr>
          </a:p>
        </p:txBody>
      </p:sp>
      <p:sp>
        <p:nvSpPr>
          <p:cNvPr id="2899" name="TextShape 2"/>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Assume that individual tests are </a:t>
            </a:r>
            <a:r>
              <a:rPr b="0" i="1" lang="en-US" sz="2800" spc="-1" strike="noStrike">
                <a:solidFill>
                  <a:srgbClr val="000000"/>
                </a:solidFill>
                <a:latin typeface="Arial"/>
                <a:ea typeface="ＭＳ Ｐゴシック"/>
              </a:rPr>
              <a:t>independent</a:t>
            </a:r>
            <a:r>
              <a:rPr b="0" lang="en-US" sz="2800" spc="-1" strike="noStrike">
                <a:solidFill>
                  <a:srgbClr val="000000"/>
                </a:solidFill>
                <a:latin typeface="Arial"/>
                <a:ea typeface="ＭＳ Ｐゴシック"/>
              </a:rPr>
              <a:t>. (Is this a reasonable assumption?)</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d2611c"/>
                </a:solidFill>
                <a:latin typeface="Arial"/>
                <a:ea typeface="ＭＳ Ｐゴシック"/>
              </a:rPr>
              <a:t>Divide the desired p-value threshold by the number of tests performed.</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For the previous example, 0.05 / 20 = 0.0025.</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000" spc="-1" strike="noStrike">
                <a:solidFill>
                  <a:srgbClr val="000000"/>
                </a:solidFill>
                <a:latin typeface="Arial"/>
                <a:ea typeface="ＭＳ Ｐゴシック"/>
              </a:rPr>
              <a:t>Pr(making a mistake) = 0.0025</a:t>
            </a:r>
            <a:endParaRPr b="0" lang="en-US" sz="2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000" spc="-1" strike="noStrike">
                <a:solidFill>
                  <a:srgbClr val="000000"/>
                </a:solidFill>
                <a:latin typeface="Arial"/>
                <a:ea typeface="ＭＳ Ｐゴシック"/>
              </a:rPr>
              <a:t>Pr(not making a mistake) = 0.9975</a:t>
            </a:r>
            <a:endParaRPr b="0" lang="en-US" sz="2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000" spc="-1" strike="noStrike">
                <a:solidFill>
                  <a:srgbClr val="000000"/>
                </a:solidFill>
                <a:latin typeface="Arial"/>
                <a:ea typeface="ＭＳ Ｐゴシック"/>
              </a:rPr>
              <a:t>Pr(not making any mistake) = 0.9975</a:t>
            </a:r>
            <a:r>
              <a:rPr b="0" lang="en-US" sz="2000" spc="-1" strike="noStrike" baseline="30000">
                <a:solidFill>
                  <a:srgbClr val="000000"/>
                </a:solidFill>
                <a:latin typeface="Arial"/>
                <a:ea typeface="ＭＳ Ｐゴシック"/>
              </a:rPr>
              <a:t>20</a:t>
            </a:r>
            <a:r>
              <a:rPr b="0" lang="en-US" sz="2000" spc="-1" strike="noStrike">
                <a:solidFill>
                  <a:srgbClr val="000000"/>
                </a:solidFill>
                <a:latin typeface="Arial"/>
                <a:ea typeface="ＭＳ Ｐゴシック"/>
              </a:rPr>
              <a:t> = 0.9512</a:t>
            </a:r>
            <a:endParaRPr b="0" lang="en-US" sz="2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000" spc="-1" strike="noStrike">
                <a:solidFill>
                  <a:srgbClr val="000000"/>
                </a:solidFill>
                <a:latin typeface="Arial"/>
                <a:ea typeface="ＭＳ Ｐゴシック"/>
              </a:rPr>
              <a:t>Pr(making at least one mistake) = 1 - 0.9512 = 0.0488</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spTree>
  </p:cSld>
</p:sld>
</file>

<file path=ppt/slides/slide3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0"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2901" name="TextShape 2"/>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Type I and Type II Errors </a:t>
            </a:r>
            <a:endParaRPr b="0" lang="en-US" sz="3200" spc="-1" strike="noStrike">
              <a:solidFill>
                <a:srgbClr val="000000"/>
              </a:solidFill>
              <a:latin typeface="Comic Sans MS"/>
            </a:endParaRPr>
          </a:p>
        </p:txBody>
      </p:sp>
      <p:sp>
        <p:nvSpPr>
          <p:cNvPr id="2902" name="TextShape 3"/>
          <p:cNvSpPr txBox="1"/>
          <p:nvPr/>
        </p:nvSpPr>
        <p:spPr>
          <a:xfrm>
            <a:off x="304920" y="958680"/>
            <a:ext cx="8534160" cy="5514480"/>
          </a:xfrm>
          <a:prstGeom prst="rect">
            <a:avLst/>
          </a:prstGeom>
          <a:noFill/>
          <a:ln>
            <a:noFill/>
          </a:ln>
        </p:spPr>
        <p:txBody>
          <a:bodyPr/>
          <a:p>
            <a:pPr marL="228600" indent="-228240">
              <a:lnSpc>
                <a:spcPct val="90000"/>
              </a:lnSpc>
              <a:buClr>
                <a:srgbClr val="cfb77c"/>
              </a:buClr>
              <a:buSzPct val="50000"/>
              <a:buFont typeface="Wingdings" charset="2"/>
              <a:buChar char=""/>
            </a:pPr>
            <a:r>
              <a:rPr b="1" lang="en-US" sz="3200" spc="-1" strike="noStrike">
                <a:solidFill>
                  <a:srgbClr val="000000"/>
                </a:solidFill>
                <a:latin typeface="Arial"/>
                <a:ea typeface="ＭＳ Ｐゴシック"/>
              </a:rPr>
              <a:t>Definition:</a:t>
            </a:r>
            <a:r>
              <a:rPr b="0" lang="en-US" sz="3200" spc="-1" strike="noStrike">
                <a:solidFill>
                  <a:srgbClr val="000000"/>
                </a:solidFill>
                <a:latin typeface="Arial"/>
                <a:ea typeface="ＭＳ Ｐゴシック"/>
              </a:rPr>
              <a:t> A </a:t>
            </a:r>
            <a:r>
              <a:rPr b="1" i="1" lang="en-US" sz="3200" spc="-1" strike="noStrike">
                <a:solidFill>
                  <a:srgbClr val="000000"/>
                </a:solidFill>
                <a:latin typeface="Arial"/>
                <a:ea typeface="ＭＳ Ｐゴシック"/>
              </a:rPr>
              <a:t>Type I error (α)</a:t>
            </a:r>
            <a:r>
              <a:rPr b="0" lang="en-US" sz="3200" spc="-1" strike="noStrike">
                <a:solidFill>
                  <a:srgbClr val="000000"/>
                </a:solidFill>
                <a:latin typeface="Arial"/>
                <a:ea typeface="ＭＳ Ｐゴシック"/>
              </a:rPr>
              <a:t> corresponds to the error of rejecting H0, the null hypothesis, when it is, in fact, true. A </a:t>
            </a:r>
            <a:r>
              <a:rPr b="1" i="1" lang="en-US" sz="3200" spc="-1" strike="noStrike">
                <a:solidFill>
                  <a:srgbClr val="000000"/>
                </a:solidFill>
                <a:latin typeface="Arial"/>
                <a:ea typeface="ＭＳ Ｐゴシック"/>
              </a:rPr>
              <a:t>Type II error</a:t>
            </a:r>
            <a:r>
              <a:rPr b="0" lang="en-US" sz="3200" spc="-1" strike="noStrike">
                <a:solidFill>
                  <a:srgbClr val="000000"/>
                </a:solidFill>
                <a:latin typeface="Arial"/>
                <a:ea typeface="ＭＳ Ｐゴシック"/>
              </a:rPr>
              <a:t> </a:t>
            </a:r>
            <a:r>
              <a:rPr b="1" i="1" lang="en-US" sz="3200" spc="-1" strike="noStrike">
                <a:solidFill>
                  <a:srgbClr val="000000"/>
                </a:solidFill>
                <a:latin typeface="Arial"/>
                <a:ea typeface="ＭＳ Ｐゴシック"/>
              </a:rPr>
              <a:t>(β)</a:t>
            </a:r>
            <a:r>
              <a:rPr b="0" lang="en-US" sz="3200" spc="-1" strike="noStrike">
                <a:solidFill>
                  <a:srgbClr val="000000"/>
                </a:solidFill>
                <a:latin typeface="Arial"/>
                <a:ea typeface="ＭＳ Ｐゴシック"/>
              </a:rPr>
              <a:t> corresponds to the error of failing to reject H0 when it is false.</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1" lang="en-US" sz="3200" spc="-1" strike="noStrike">
                <a:solidFill>
                  <a:srgbClr val="000000"/>
                </a:solidFill>
                <a:latin typeface="Arial"/>
                <a:ea typeface="ＭＳ Ｐゴシック"/>
              </a:rPr>
              <a:t>Definition:</a:t>
            </a:r>
            <a:r>
              <a:rPr b="0" lang="en-US" sz="3200" spc="-1" strike="noStrike">
                <a:solidFill>
                  <a:srgbClr val="000000"/>
                </a:solidFill>
                <a:latin typeface="Arial"/>
                <a:ea typeface="ＭＳ Ｐゴシック"/>
              </a:rPr>
              <a:t> The power of a test is the probability of rejecting H0 given that it is false. Power = 1- β</a:t>
            </a:r>
            <a:endParaRPr b="0" lang="en-US" sz="3200" spc="-1" strike="noStrike">
              <a:solidFill>
                <a:srgbClr val="000000"/>
              </a:solidFill>
              <a:latin typeface="Arial"/>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0"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61" name="TextShape 2"/>
          <p:cNvSpPr txBox="1"/>
          <p:nvPr/>
        </p:nvSpPr>
        <p:spPr>
          <a:xfrm>
            <a:off x="-360" y="151920"/>
            <a:ext cx="8534520" cy="684360"/>
          </a:xfrm>
          <a:prstGeom prst="rect">
            <a:avLst/>
          </a:prstGeom>
          <a:noFill/>
          <a:ln>
            <a:noFill/>
          </a:ln>
        </p:spPr>
        <p:txBody>
          <a:bodyPr anchor="b"/>
          <a:p>
            <a:pPr algn="ctr"/>
            <a:r>
              <a:rPr b="1" lang="en-US" sz="2900" spc="-1" strike="noStrike">
                <a:solidFill>
                  <a:srgbClr val="000000"/>
                </a:solidFill>
                <a:latin typeface="Arial"/>
              </a:rPr>
              <a:t>Fallacy #6: Experimentation will slow progress</a:t>
            </a:r>
            <a:endParaRPr b="1" lang="en-US" sz="2900" spc="-1" strike="noStrike">
              <a:solidFill>
                <a:srgbClr val="000000"/>
              </a:solidFill>
              <a:latin typeface="Arial"/>
            </a:endParaRPr>
          </a:p>
        </p:txBody>
      </p:sp>
      <p:sp>
        <p:nvSpPr>
          <p:cNvPr id="1362" name="TextShape 3"/>
          <p:cNvSpPr txBox="1"/>
          <p:nvPr/>
        </p:nvSpPr>
        <p:spPr>
          <a:xfrm>
            <a:off x="0" y="1600200"/>
            <a:ext cx="3657600" cy="452592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Research takes longer </a:t>
            </a:r>
            <a:r>
              <a:rPr b="0" lang="en-US" sz="2800" spc="-1" strike="noStrike">
                <a:solidFill>
                  <a:srgbClr val="000000"/>
                </a:solidFill>
                <a:latin typeface="Symbol"/>
                <a:ea typeface="Symbol"/>
              </a:rPr>
              <a:t></a:t>
            </a:r>
            <a:r>
              <a:rPr b="0" lang="en-US" sz="2800" spc="-1" strike="noStrike">
                <a:solidFill>
                  <a:srgbClr val="000000"/>
                </a:solidFill>
                <a:latin typeface="Arial"/>
              </a:rPr>
              <a:t> fewer ideas</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Actually weeds out questionable ideas and their offshoots</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2800" spc="-1" strike="noStrike">
                <a:solidFill>
                  <a:srgbClr val="000000"/>
                </a:solidFill>
                <a:latin typeface="Arial"/>
              </a:rPr>
              <a:t>Still a place for the hypothesis paper</a:t>
            </a:r>
            <a:endParaRPr b="0" lang="en-US" sz="2800" spc="-1" strike="noStrike">
              <a:solidFill>
                <a:srgbClr val="000000"/>
              </a:solidFill>
              <a:latin typeface="Arial"/>
            </a:endParaRPr>
          </a:p>
        </p:txBody>
      </p:sp>
      <p:pic>
        <p:nvPicPr>
          <p:cNvPr id="1363" name="Picture 4" descr=""/>
          <p:cNvPicPr/>
          <p:nvPr/>
        </p:nvPicPr>
        <p:blipFill>
          <a:blip r:embed="rId1"/>
          <a:stretch/>
        </p:blipFill>
        <p:spPr>
          <a:xfrm>
            <a:off x="4038480" y="1523880"/>
            <a:ext cx="4729320" cy="4442040"/>
          </a:xfrm>
          <a:prstGeom prst="rect">
            <a:avLst/>
          </a:prstGeom>
          <a:ln>
            <a:noFill/>
          </a:ln>
        </p:spPr>
      </p:pic>
    </p:spTree>
  </p:cSld>
</p:sld>
</file>

<file path=ppt/slides/slide3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3"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2904" name="TextShape 2"/>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i="1" lang="en-US" sz="3200" spc="-1" strike="noStrike" cap="small">
                <a:solidFill>
                  <a:srgbClr val="000000"/>
                </a:solidFill>
                <a:latin typeface="Arial"/>
                <a:ea typeface="ＭＳ Ｐゴシック"/>
              </a:rPr>
              <a:t>Why does Power Matter? I</a:t>
            </a:r>
            <a:r>
              <a:rPr b="1" lang="en-US" sz="3200" spc="-1" strike="noStrike" cap="small">
                <a:solidFill>
                  <a:srgbClr val="000000"/>
                </a:solidFill>
                <a:latin typeface="Arial"/>
                <a:ea typeface="ＭＳ Ｐゴシック"/>
              </a:rPr>
              <a:t> </a:t>
            </a:r>
            <a:endParaRPr b="0" lang="en-US" sz="3200" spc="-1" strike="noStrike">
              <a:solidFill>
                <a:srgbClr val="000000"/>
              </a:solidFill>
              <a:latin typeface="Comic Sans MS"/>
            </a:endParaRPr>
          </a:p>
        </p:txBody>
      </p:sp>
      <p:sp>
        <p:nvSpPr>
          <p:cNvPr id="2905" name="TextShape 3"/>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All the hypothesis tests described in the previous three sections are only concerned about reducing the Type I error. </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i.e., they try to ascertain the conditions under which we are rejecting a hypothesis rightly. </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They are not at all concerned about the case where the null hypothesis is really false, but we do not reject it.</a:t>
            </a:r>
            <a:endParaRPr b="0" lang="en-US" sz="2800" spc="-1" strike="noStrike">
              <a:solidFill>
                <a:srgbClr val="000000"/>
              </a:solidFill>
              <a:latin typeface="Arial"/>
            </a:endParaRPr>
          </a:p>
        </p:txBody>
      </p:sp>
    </p:spTree>
  </p:cSld>
</p:sld>
</file>

<file path=ppt/slides/slide3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6"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2907" name="TextShape 2"/>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i="1" lang="en-US" sz="3200" spc="-1" strike="noStrike" cap="small">
                <a:solidFill>
                  <a:srgbClr val="000000"/>
                </a:solidFill>
                <a:latin typeface="Arial"/>
                <a:ea typeface="ＭＳ Ｐゴシック"/>
              </a:rPr>
              <a:t>Why does Power Matter? II</a:t>
            </a:r>
            <a:endParaRPr b="0" lang="en-US" sz="3200" spc="-1" strike="noStrike">
              <a:solidFill>
                <a:srgbClr val="000000"/>
              </a:solidFill>
              <a:latin typeface="Comic Sans MS"/>
            </a:endParaRPr>
          </a:p>
        </p:txBody>
      </p:sp>
      <p:sp>
        <p:nvSpPr>
          <p:cNvPr id="2908" name="TextShape 3"/>
          <p:cNvSpPr txBox="1"/>
          <p:nvPr/>
        </p:nvSpPr>
        <p:spPr>
          <a:xfrm>
            <a:off x="304920" y="958680"/>
            <a:ext cx="8534160" cy="5514480"/>
          </a:xfrm>
          <a:prstGeom prst="rect">
            <a:avLst/>
          </a:prstGeom>
          <a:noFill/>
          <a:ln>
            <a:noFill/>
          </a:ln>
        </p:spPr>
        <p:txBody>
          <a:bodyPr/>
          <a:p>
            <a:pPr marL="228600" indent="-228240">
              <a:lnSpc>
                <a:spcPct val="90000"/>
              </a:lnSpc>
              <a:buClr>
                <a:srgbClr val="cfb77c"/>
              </a:buClr>
              <a:buSzPct val="50000"/>
              <a:buFont typeface="Wingdings" charset="2"/>
              <a:buChar char=""/>
            </a:pPr>
            <a:r>
              <a:rPr b="0" lang="en-US" sz="2400" spc="-1" strike="noStrike">
                <a:solidFill>
                  <a:srgbClr val="000000"/>
                </a:solidFill>
                <a:latin typeface="Arial"/>
                <a:ea typeface="ＭＳ Ｐゴシック"/>
              </a:rPr>
              <a:t>In the case of Machine Learning, reducing the type I error means reducing the probability of us saying that there is a difference in the performance of the 2 classifiers, when in fact, there isn’t.</a:t>
            </a: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400" spc="-1" strike="noStrike">
                <a:solidFill>
                  <a:srgbClr val="000000"/>
                </a:solidFill>
                <a:latin typeface="Arial"/>
                <a:ea typeface="ＭＳ Ｐゴシック"/>
              </a:rPr>
              <a:t>Reducing the type II error means reducing the probability of us saying that there is no difference in the performance of the two classifiers, when, in fact, there is.</a:t>
            </a: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400" spc="-1" strike="noStrike">
                <a:solidFill>
                  <a:srgbClr val="000000"/>
                </a:solidFill>
                <a:latin typeface="Arial"/>
                <a:ea typeface="ＭＳ Ｐゴシック"/>
              </a:rPr>
              <a:t>Power matters because we do not want to discard a classifier that shouldn’t have been discarded. If a test does not have enough power, then this kind of situation can arise</a:t>
            </a:r>
            <a:endParaRPr b="0" lang="en-US" sz="2400" spc="-1" strike="noStrike">
              <a:solidFill>
                <a:srgbClr val="000000"/>
              </a:solidFill>
              <a:latin typeface="Arial"/>
            </a:endParaRPr>
          </a:p>
          <a:p>
            <a:pPr>
              <a:lnSpc>
                <a:spcPct val="90000"/>
              </a:lnSpc>
            </a:pPr>
            <a:endParaRPr b="0" lang="en-US" sz="2400" spc="-1" strike="noStrike">
              <a:solidFill>
                <a:srgbClr val="000000"/>
              </a:solidFill>
              <a:latin typeface="Arial"/>
            </a:endParaRPr>
          </a:p>
        </p:txBody>
      </p:sp>
    </p:spTree>
  </p:cSld>
</p:sld>
</file>

<file path=ppt/slides/slide3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9"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2910" name="TextShape 2"/>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What is the Effect Size?</a:t>
            </a:r>
            <a:endParaRPr b="0" lang="en-US" sz="3200" spc="-1" strike="noStrike">
              <a:solidFill>
                <a:srgbClr val="000000"/>
              </a:solidFill>
              <a:latin typeface="Comic Sans MS"/>
            </a:endParaRPr>
          </a:p>
        </p:txBody>
      </p:sp>
      <p:sp>
        <p:nvSpPr>
          <p:cNvPr id="2911" name="TextShape 3"/>
          <p:cNvSpPr txBox="1"/>
          <p:nvPr/>
        </p:nvSpPr>
        <p:spPr>
          <a:xfrm>
            <a:off x="457200" y="1371600"/>
            <a:ext cx="8534160" cy="4952520"/>
          </a:xfrm>
          <a:prstGeom prst="rect">
            <a:avLst/>
          </a:prstGeom>
          <a:noFill/>
          <a:ln>
            <a:noFill/>
          </a:ln>
        </p:spPr>
        <p:txBody>
          <a:bodyPr/>
          <a:p>
            <a:pPr marL="228600" indent="-228240">
              <a:lnSpc>
                <a:spcPct val="80000"/>
              </a:lnSpc>
              <a:buClr>
                <a:srgbClr val="cfb77c"/>
              </a:buClr>
              <a:buSzPct val="50000"/>
              <a:buFont typeface="Wingdings" charset="2"/>
              <a:buChar char=""/>
            </a:pPr>
            <a:r>
              <a:rPr b="0" lang="en-US" sz="2400" spc="-1" strike="noStrike">
                <a:solidFill>
                  <a:srgbClr val="000000"/>
                </a:solidFill>
                <a:latin typeface="Arial"/>
                <a:ea typeface="ＭＳ Ｐゴシック"/>
              </a:rPr>
              <a:t>The effect size measures how strong the relationship between two entities is. </a:t>
            </a: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400" spc="-1" strike="noStrike">
                <a:solidFill>
                  <a:srgbClr val="000000"/>
                </a:solidFill>
                <a:latin typeface="Arial"/>
                <a:ea typeface="ＭＳ Ｐゴシック"/>
              </a:rPr>
              <a:t>In particular, if we consider a particular procedure, in addition to knowing how statistically significant the effect of that procedure is, we may want to know what the size of this effect is.</a:t>
            </a: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400" spc="-1" strike="noStrike">
                <a:solidFill>
                  <a:srgbClr val="000000"/>
                </a:solidFill>
                <a:latin typeface="Arial"/>
                <a:ea typeface="ＭＳ Ｐゴシック"/>
              </a:rPr>
              <a:t>There are different measures of effect sizes, including:</a:t>
            </a:r>
            <a:endParaRPr b="0" lang="en-US" sz="24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Pearsons’ correlation coefficient </a:t>
            </a:r>
            <a:endParaRPr b="0" lang="en-US" sz="24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Odd’s ratio</a:t>
            </a:r>
            <a:endParaRPr b="0" lang="en-US" sz="24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Cohen’s d statistics</a:t>
            </a: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400" spc="-1" strike="noStrike">
                <a:solidFill>
                  <a:srgbClr val="000000"/>
                </a:solidFill>
                <a:latin typeface="Arial"/>
                <a:ea typeface="ＭＳ Ｐゴシック"/>
              </a:rPr>
              <a:t>Cohen's </a:t>
            </a:r>
            <a:r>
              <a:rPr b="0" i="1" lang="en-US" sz="2400" spc="-1" strike="noStrike">
                <a:solidFill>
                  <a:srgbClr val="000000"/>
                </a:solidFill>
                <a:latin typeface="Arial"/>
                <a:ea typeface="ＭＳ Ｐゴシック"/>
              </a:rPr>
              <a:t>d</a:t>
            </a:r>
            <a:r>
              <a:rPr b="0" lang="en-US" sz="2400" spc="-1" strike="noStrike">
                <a:solidFill>
                  <a:srgbClr val="000000"/>
                </a:solidFill>
                <a:latin typeface="Arial"/>
                <a:ea typeface="ＭＳ Ｐゴシック"/>
              </a:rPr>
              <a:t> statistic is appropriate in the context of a </a:t>
            </a:r>
            <a:r>
              <a:rPr b="0" lang="en-US" sz="2400" spc="-1" strike="noStrike" u="sng">
                <a:solidFill>
                  <a:srgbClr val="d2611c"/>
                </a:solidFill>
                <a:uFillTx/>
                <a:latin typeface="Arial"/>
                <a:ea typeface="ＭＳ Ｐゴシック"/>
                <a:hlinkClick r:id="rId1"/>
              </a:rPr>
              <a:t>t-test</a:t>
            </a:r>
            <a:r>
              <a:rPr b="0" lang="en-US" sz="2400" spc="-1" strike="noStrike">
                <a:solidFill>
                  <a:srgbClr val="000000"/>
                </a:solidFill>
                <a:latin typeface="Arial"/>
                <a:ea typeface="ＭＳ Ｐゴシック"/>
              </a:rPr>
              <a:t> on means. It is thus the effect size measure we concentrate on here.</a:t>
            </a:r>
            <a:endParaRPr b="0" lang="en-US" sz="2400" spc="-1" strike="noStrike">
              <a:solidFill>
                <a:srgbClr val="000000"/>
              </a:solidFill>
              <a:latin typeface="Arial"/>
            </a:endParaRPr>
          </a:p>
          <a:p>
            <a:pPr marL="228600" indent="-228240">
              <a:lnSpc>
                <a:spcPct val="80000"/>
              </a:lnSpc>
            </a:pPr>
            <a:r>
              <a:rPr b="0" lang="en-US" sz="2400" spc="-1" strike="noStrike">
                <a:solidFill>
                  <a:srgbClr val="000000"/>
                </a:solidFill>
                <a:latin typeface="Arial"/>
                <a:ea typeface="ＭＳ Ｐゴシック"/>
              </a:rPr>
              <a:t>[Wikipedia: http://en.wikipedia.org/wiki/Effect_size]</a:t>
            </a:r>
            <a:endParaRPr b="0" lang="en-US" sz="2400" spc="-1" strike="noStrike">
              <a:solidFill>
                <a:srgbClr val="000000"/>
              </a:solidFill>
              <a:latin typeface="Arial"/>
            </a:endParaRPr>
          </a:p>
          <a:p>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547560" indent="-228240">
              <a:lnSpc>
                <a:spcPct val="80000"/>
              </a:lnSpc>
            </a:pPr>
            <a:endParaRPr b="0" lang="en-US" sz="2400" spc="-1" strike="noStrike">
              <a:solidFill>
                <a:srgbClr val="000000"/>
              </a:solidFill>
              <a:latin typeface="Arial"/>
            </a:endParaRPr>
          </a:p>
        </p:txBody>
      </p:sp>
    </p:spTree>
  </p:cSld>
</p:sld>
</file>

<file path=ppt/slides/slide3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2"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2913" name="TextShape 2"/>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Cohen’s d-statistics</a:t>
            </a:r>
            <a:endParaRPr b="0" lang="en-US" sz="3200" spc="-1" strike="noStrike">
              <a:solidFill>
                <a:srgbClr val="000000"/>
              </a:solidFill>
              <a:latin typeface="Comic Sans MS"/>
            </a:endParaRPr>
          </a:p>
        </p:txBody>
      </p:sp>
      <p:sp>
        <p:nvSpPr>
          <p:cNvPr id="2914" name="TextShape 3"/>
          <p:cNvSpPr txBox="1"/>
          <p:nvPr/>
        </p:nvSpPr>
        <p:spPr>
          <a:xfrm>
            <a:off x="457200" y="1523880"/>
            <a:ext cx="8534160" cy="4606560"/>
          </a:xfrm>
          <a:prstGeom prst="rect">
            <a:avLst/>
          </a:prstGeom>
          <a:noFill/>
          <a:ln>
            <a:noFill/>
          </a:ln>
        </p:spPr>
        <p:txBody>
          <a:bodyPr/>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Cohen’s d-statistic is expressed as:</a:t>
            </a:r>
            <a:endParaRPr b="0" lang="en-US" sz="2800" spc="-1" strike="noStrike">
              <a:solidFill>
                <a:srgbClr val="000000"/>
              </a:solidFill>
              <a:latin typeface="Arial"/>
            </a:endParaRPr>
          </a:p>
          <a:p>
            <a:pPr marL="228600" indent="-228240">
              <a:lnSpc>
                <a:spcPct val="90000"/>
              </a:lnSpc>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d = (X1 – X2)/ sp        </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Where sp</a:t>
            </a:r>
            <a:r>
              <a:rPr b="0" lang="en-US" sz="2800" spc="-1" strike="noStrike" baseline="30000">
                <a:solidFill>
                  <a:srgbClr val="000000"/>
                </a:solidFill>
                <a:latin typeface="Arial"/>
                <a:ea typeface="ＭＳ Ｐゴシック"/>
              </a:rPr>
              <a:t>2</a:t>
            </a:r>
            <a:r>
              <a:rPr b="0" lang="en-US" sz="2800" spc="-1" strike="noStrike">
                <a:solidFill>
                  <a:srgbClr val="000000"/>
                </a:solidFill>
                <a:latin typeface="Arial"/>
                <a:ea typeface="ＭＳ Ｐゴシック"/>
              </a:rPr>
              <a:t>, the pooled variance estimate is:</a:t>
            </a:r>
            <a:endParaRPr b="0" lang="en-US" sz="2800" spc="-1" strike="noStrike">
              <a:solidFill>
                <a:srgbClr val="000000"/>
              </a:solidFill>
              <a:latin typeface="Arial"/>
            </a:endParaRPr>
          </a:p>
          <a:p>
            <a:pPr marL="228600" indent="-228240">
              <a:lnSpc>
                <a:spcPct val="90000"/>
              </a:lnSpc>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sp</a:t>
            </a:r>
            <a:r>
              <a:rPr b="0" lang="en-US" sz="2800" spc="-1" strike="noStrike" baseline="30000">
                <a:solidFill>
                  <a:srgbClr val="000000"/>
                </a:solidFill>
                <a:latin typeface="Arial"/>
                <a:ea typeface="ＭＳ Ｐゴシック"/>
              </a:rPr>
              <a:t>2</a:t>
            </a:r>
            <a:r>
              <a:rPr b="0" lang="en-US" sz="2800" spc="-1" strike="noStrike">
                <a:solidFill>
                  <a:srgbClr val="000000"/>
                </a:solidFill>
                <a:latin typeface="Arial"/>
                <a:ea typeface="ＭＳ Ｐゴシック"/>
              </a:rPr>
              <a:t>= ((n1-1)*s</a:t>
            </a:r>
            <a:r>
              <a:rPr b="0" lang="en-US" sz="2800" spc="-1" strike="noStrike" baseline="-25000">
                <a:solidFill>
                  <a:srgbClr val="000000"/>
                </a:solidFill>
                <a:latin typeface="Arial"/>
                <a:ea typeface="ＭＳ Ｐゴシック"/>
              </a:rPr>
              <a:t>1</a:t>
            </a:r>
            <a:r>
              <a:rPr b="0" lang="en-US" sz="2800" spc="-1" strike="noStrike" baseline="30000">
                <a:solidFill>
                  <a:srgbClr val="000000"/>
                </a:solidFill>
                <a:latin typeface="Arial"/>
                <a:ea typeface="ＭＳ Ｐゴシック"/>
              </a:rPr>
              <a:t>2</a:t>
            </a:r>
            <a:r>
              <a:rPr b="0" lang="en-US" sz="2800" spc="-1" strike="noStrike">
                <a:solidFill>
                  <a:srgbClr val="000000"/>
                </a:solidFill>
                <a:latin typeface="Arial"/>
                <a:ea typeface="ＭＳ Ｐゴシック"/>
              </a:rPr>
              <a:t> + (n2-1)*s</a:t>
            </a:r>
            <a:r>
              <a:rPr b="0" lang="en-US" sz="2800" spc="-1" strike="noStrike" baseline="-25000">
                <a:solidFill>
                  <a:srgbClr val="000000"/>
                </a:solidFill>
                <a:latin typeface="Arial"/>
                <a:ea typeface="ＭＳ Ｐゴシック"/>
              </a:rPr>
              <a:t>2</a:t>
            </a:r>
            <a:r>
              <a:rPr b="0" lang="en-US" sz="2800" spc="-1" strike="noStrike" baseline="30000">
                <a:solidFill>
                  <a:srgbClr val="000000"/>
                </a:solidFill>
                <a:latin typeface="Arial"/>
                <a:ea typeface="ＭＳ Ｐゴシック"/>
              </a:rPr>
              <a:t>2</a:t>
            </a:r>
            <a:r>
              <a:rPr b="0" lang="en-US" sz="2800" spc="-1" strike="noStrike">
                <a:solidFill>
                  <a:srgbClr val="000000"/>
                </a:solidFill>
                <a:latin typeface="Arial"/>
                <a:ea typeface="ＭＳ Ｐゴシック"/>
              </a:rPr>
              <a:t>)                  </a:t>
            </a:r>
            <a:endParaRPr b="0" lang="en-US" sz="2800" spc="-1" strike="noStrike">
              <a:solidFill>
                <a:srgbClr val="000000"/>
              </a:solidFill>
              <a:latin typeface="Arial"/>
            </a:endParaRPr>
          </a:p>
          <a:p>
            <a:pPr marL="228600" indent="-228240">
              <a:lnSpc>
                <a:spcPct val="90000"/>
              </a:lnSpc>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(n1+n2-2)</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and sp, its square root.</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[Note this is not exactly Cohen’s d measure which os expressed in terms of parameters. This is a very usable estimate of d].</a:t>
            </a:r>
            <a:endParaRPr b="0" lang="en-US" sz="2800" spc="-1" strike="noStrike">
              <a:solidFill>
                <a:srgbClr val="000000"/>
              </a:solidFill>
              <a:latin typeface="Arial"/>
            </a:endParaRPr>
          </a:p>
        </p:txBody>
      </p:sp>
      <p:sp>
        <p:nvSpPr>
          <p:cNvPr id="2915" name="Line 4"/>
          <p:cNvSpPr/>
          <p:nvPr/>
        </p:nvSpPr>
        <p:spPr>
          <a:xfrm>
            <a:off x="1904760" y="1981080"/>
            <a:ext cx="228600" cy="360"/>
          </a:xfrm>
          <a:prstGeom prst="line">
            <a:avLst/>
          </a:prstGeom>
          <a:ln w="9360">
            <a:solidFill>
              <a:schemeClr val="tx1"/>
            </a:solidFill>
            <a:round/>
          </a:ln>
        </p:spPr>
        <p:style>
          <a:lnRef idx="0"/>
          <a:fillRef idx="0"/>
          <a:effectRef idx="0"/>
          <a:fontRef idx="minor"/>
        </p:style>
      </p:sp>
      <p:sp>
        <p:nvSpPr>
          <p:cNvPr id="2916" name="Line 5"/>
          <p:cNvSpPr/>
          <p:nvPr/>
        </p:nvSpPr>
        <p:spPr>
          <a:xfrm>
            <a:off x="2819160" y="1969920"/>
            <a:ext cx="228600" cy="360"/>
          </a:xfrm>
          <a:prstGeom prst="line">
            <a:avLst/>
          </a:prstGeom>
          <a:ln w="9360">
            <a:solidFill>
              <a:schemeClr val="tx1"/>
            </a:solidFill>
            <a:round/>
          </a:ln>
        </p:spPr>
        <p:style>
          <a:lnRef idx="0"/>
          <a:fillRef idx="0"/>
          <a:effectRef idx="0"/>
          <a:fontRef idx="minor"/>
        </p:style>
      </p:sp>
      <p:sp>
        <p:nvSpPr>
          <p:cNvPr id="2917" name="Line 6"/>
          <p:cNvSpPr/>
          <p:nvPr/>
        </p:nvSpPr>
        <p:spPr>
          <a:xfrm>
            <a:off x="2438280" y="3429000"/>
            <a:ext cx="4648320" cy="360"/>
          </a:xfrm>
          <a:prstGeom prst="line">
            <a:avLst/>
          </a:prstGeom>
          <a:ln w="9360">
            <a:solidFill>
              <a:schemeClr val="tx1"/>
            </a:solidFill>
            <a:round/>
          </a:ln>
        </p:spPr>
        <p:style>
          <a:lnRef idx="0"/>
          <a:fillRef idx="0"/>
          <a:effectRef idx="0"/>
          <a:fontRef idx="minor"/>
        </p:style>
      </p:sp>
    </p:spTree>
  </p:cSld>
</p:sld>
</file>

<file path=ppt/slides/slide3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8"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fld id="{4236D20B-F729-4EC6-8066-2BFC9EBDCF3B}" type="slidenum">
              <a:rPr b="0" lang="en-US" sz="2400" spc="-1" strike="noStrike">
                <a:solidFill>
                  <a:srgbClr val="000000"/>
                </a:solidFill>
                <a:latin typeface="Arial"/>
                <a:ea typeface="ＭＳ Ｐゴシック"/>
              </a:rPr>
              <a:t>1</a:t>
            </a:fld>
            <a:endParaRPr b="0" lang="en-US" sz="2400" spc="-1" strike="noStrike">
              <a:latin typeface="Times New Roman"/>
            </a:endParaRPr>
          </a:p>
        </p:txBody>
      </p:sp>
      <p:sp>
        <p:nvSpPr>
          <p:cNvPr id="2919" name="TextShape 2"/>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Usefulness of the d statistic</a:t>
            </a:r>
            <a:endParaRPr b="0" lang="en-US" sz="3200" spc="-1" strike="noStrike">
              <a:solidFill>
                <a:srgbClr val="000000"/>
              </a:solidFill>
              <a:latin typeface="Comic Sans MS"/>
            </a:endParaRPr>
          </a:p>
        </p:txBody>
      </p:sp>
      <p:sp>
        <p:nvSpPr>
          <p:cNvPr id="2920" name="TextShape 3"/>
          <p:cNvSpPr txBox="1"/>
          <p:nvPr/>
        </p:nvSpPr>
        <p:spPr>
          <a:xfrm>
            <a:off x="380880" y="1523880"/>
            <a:ext cx="8305560" cy="4758840"/>
          </a:xfrm>
          <a:prstGeom prst="rect">
            <a:avLst/>
          </a:prstGeom>
          <a:noFill/>
          <a:ln>
            <a:noFill/>
          </a:ln>
        </p:spPr>
        <p:txBody>
          <a:bodyPr/>
          <a:p>
            <a:pPr marL="228600" indent="-228240">
              <a:lnSpc>
                <a:spcPct val="90000"/>
              </a:lnSpc>
              <a:buClr>
                <a:srgbClr val="cfb77c"/>
              </a:buClr>
              <a:buSzPct val="50000"/>
              <a:buFont typeface="Wingdings" charset="2"/>
              <a:buChar char=""/>
            </a:pPr>
            <a:r>
              <a:rPr b="0" lang="en-US" sz="2400" spc="-1" strike="noStrike">
                <a:solidFill>
                  <a:srgbClr val="000000"/>
                </a:solidFill>
                <a:latin typeface="Arial"/>
                <a:ea typeface="ＭＳ Ｐゴシック"/>
              </a:rPr>
              <a:t>d is useful in that it standardizes the difference between the two means. We can talk about deviations in terms of proportions of standard deviation points that are more useful than actual differences that are domain dependent.</a:t>
            </a: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400" spc="-1" strike="noStrike">
                <a:solidFill>
                  <a:srgbClr val="000000"/>
                </a:solidFill>
                <a:latin typeface="Arial"/>
                <a:ea typeface="ＭＳ Ｐゴシック"/>
              </a:rPr>
              <a:t>Cohen came up with a set of guidelines concerning d:</a:t>
            </a:r>
            <a:endParaRPr b="0" lang="en-US" sz="2400" spc="-1" strike="noStrike">
              <a:solidFill>
                <a:srgbClr val="000000"/>
              </a:solidFill>
              <a:latin typeface="Arial"/>
            </a:endParaRPr>
          </a:p>
          <a:p>
            <a:pPr lvl="3" marL="1187280" indent="-182160">
              <a:lnSpc>
                <a:spcPct val="90000"/>
              </a:lnSpc>
              <a:buClr>
                <a:srgbClr val="7f7f7f"/>
              </a:buClr>
              <a:buSzPct val="50000"/>
              <a:buFont typeface="Wingdings" charset="2"/>
              <a:buChar char=""/>
            </a:pPr>
            <a:r>
              <a:rPr b="0" lang="en-US" sz="2400" spc="-1" strike="noStrike">
                <a:solidFill>
                  <a:srgbClr val="000000"/>
                </a:solidFill>
                <a:latin typeface="Arial"/>
                <a:ea typeface="ＭＳ Ｐゴシック"/>
              </a:rPr>
              <a:t>d=.2 has a small effect, but is probably meaningful; </a:t>
            </a:r>
            <a:endParaRPr b="0" lang="en-US" sz="2400" spc="-1" strike="noStrike">
              <a:solidFill>
                <a:srgbClr val="000000"/>
              </a:solidFill>
              <a:latin typeface="Arial"/>
            </a:endParaRPr>
          </a:p>
          <a:p>
            <a:pPr lvl="3" marL="1187280" indent="-182160">
              <a:lnSpc>
                <a:spcPct val="90000"/>
              </a:lnSpc>
              <a:buClr>
                <a:srgbClr val="7f7f7f"/>
              </a:buClr>
              <a:buSzPct val="50000"/>
              <a:buFont typeface="Wingdings" charset="2"/>
              <a:buChar char=""/>
            </a:pPr>
            <a:r>
              <a:rPr b="0" lang="en-US" sz="2400" spc="-1" strike="noStrike">
                <a:solidFill>
                  <a:srgbClr val="000000"/>
                </a:solidFill>
                <a:latin typeface="Arial"/>
                <a:ea typeface="ＭＳ Ｐゴシック"/>
              </a:rPr>
              <a:t>d= .5 is a medium effect that is noticeable. </a:t>
            </a:r>
            <a:endParaRPr b="0" lang="en-US" sz="2400" spc="-1" strike="noStrike">
              <a:solidFill>
                <a:srgbClr val="000000"/>
              </a:solidFill>
              <a:latin typeface="Arial"/>
            </a:endParaRPr>
          </a:p>
          <a:p>
            <a:pPr lvl="3" marL="1187280" indent="-182160">
              <a:lnSpc>
                <a:spcPct val="90000"/>
              </a:lnSpc>
              <a:buClr>
                <a:srgbClr val="7f7f7f"/>
              </a:buClr>
              <a:buSzPct val="50000"/>
              <a:buFont typeface="Wingdings" charset="2"/>
              <a:buChar char=""/>
            </a:pPr>
            <a:r>
              <a:rPr b="0" lang="en-US" sz="2400" spc="-1" strike="noStrike">
                <a:solidFill>
                  <a:srgbClr val="000000"/>
                </a:solidFill>
                <a:latin typeface="Arial"/>
                <a:ea typeface="ＭＳ Ｐゴシック"/>
              </a:rPr>
              <a:t>d= .8 shows a large effect size.</a:t>
            </a:r>
            <a:endParaRPr b="0" lang="en-US" sz="2400" spc="-1" strike="noStrike">
              <a:solidFill>
                <a:srgbClr val="000000"/>
              </a:solidFill>
              <a:latin typeface="Arial"/>
            </a:endParaRPr>
          </a:p>
        </p:txBody>
      </p:sp>
    </p:spTree>
  </p:cSld>
</p:sld>
</file>

<file path=ppt/slides/slide3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1" name="TextShape 1"/>
          <p:cNvSpPr txBox="1"/>
          <p:nvPr/>
        </p:nvSpPr>
        <p:spPr>
          <a:xfrm>
            <a:off x="685800" y="228600"/>
            <a:ext cx="7772040" cy="76176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Bivariate and Multivariate</a:t>
            </a:r>
            <a:endParaRPr b="0" lang="en-US" sz="3200" spc="-1" strike="noStrike">
              <a:solidFill>
                <a:srgbClr val="000000"/>
              </a:solidFill>
              <a:latin typeface="Comic Sans MS"/>
            </a:endParaRPr>
          </a:p>
        </p:txBody>
      </p:sp>
      <p:sp>
        <p:nvSpPr>
          <p:cNvPr id="2922" name="TextShape 2"/>
          <p:cNvSpPr txBox="1"/>
          <p:nvPr/>
        </p:nvSpPr>
        <p:spPr>
          <a:xfrm>
            <a:off x="609480" y="914400"/>
            <a:ext cx="6095520" cy="510516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All measures so far have focused on  </a:t>
            </a:r>
            <a:r>
              <a:rPr b="0" lang="en-US" sz="3200" spc="-1" strike="noStrike" u="sng">
                <a:solidFill>
                  <a:srgbClr val="000000"/>
                </a:solidFill>
                <a:uFillTx/>
                <a:latin typeface="Times New Roman"/>
                <a:ea typeface="ＭＳ Ｐゴシック"/>
              </a:rPr>
              <a:t>one </a:t>
            </a:r>
            <a:r>
              <a:rPr b="0" lang="en-US" sz="3200" spc="-1" strike="noStrike">
                <a:solidFill>
                  <a:srgbClr val="000000"/>
                </a:solidFill>
                <a:latin typeface="Times New Roman"/>
                <a:ea typeface="ＭＳ Ｐゴシック"/>
              </a:rPr>
              <a:t>variable at a time </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u="sng">
                <a:solidFill>
                  <a:srgbClr val="000000"/>
                </a:solidFill>
                <a:uFillTx/>
                <a:latin typeface="Times New Roman"/>
                <a:ea typeface="ＭＳ Ｐゴシック"/>
              </a:rPr>
              <a:t>uni</a:t>
            </a:r>
            <a:r>
              <a:rPr b="0" lang="en-US" sz="2800" spc="-1" strike="noStrike">
                <a:solidFill>
                  <a:srgbClr val="000000"/>
                </a:solidFill>
                <a:latin typeface="Times New Roman"/>
                <a:ea typeface="ＭＳ Ｐゴシック"/>
              </a:rPr>
              <a:t>variate</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Often, we are interested in the </a:t>
            </a:r>
            <a:r>
              <a:rPr b="0" lang="en-US" sz="3200" spc="-1" strike="noStrike" u="sng">
                <a:solidFill>
                  <a:srgbClr val="000000"/>
                </a:solidFill>
                <a:uFillTx/>
                <a:latin typeface="Times New Roman"/>
                <a:ea typeface="ＭＳ Ｐゴシック"/>
              </a:rPr>
              <a:t>association</a:t>
            </a:r>
            <a:r>
              <a:rPr b="0" lang="en-US" sz="3200" spc="-1" strike="noStrike">
                <a:solidFill>
                  <a:srgbClr val="000000"/>
                </a:solidFill>
                <a:latin typeface="Times New Roman"/>
                <a:ea typeface="ＭＳ Ｐゴシック"/>
              </a:rPr>
              <a:t> or </a:t>
            </a:r>
            <a:r>
              <a:rPr b="0" lang="en-US" sz="3200" spc="-1" strike="noStrike" u="sng">
                <a:solidFill>
                  <a:srgbClr val="000000"/>
                </a:solidFill>
                <a:uFillTx/>
                <a:latin typeface="Times New Roman"/>
                <a:ea typeface="ＭＳ Ｐゴシック"/>
              </a:rPr>
              <a:t>relationship</a:t>
            </a:r>
            <a:r>
              <a:rPr b="0" lang="en-US" sz="3200" spc="-1" strike="noStrike">
                <a:solidFill>
                  <a:srgbClr val="000000"/>
                </a:solidFill>
                <a:latin typeface="Times New Roman"/>
                <a:ea typeface="ＭＳ Ｐゴシック"/>
              </a:rPr>
              <a:t> between </a:t>
            </a:r>
            <a:r>
              <a:rPr b="0" lang="en-US" sz="3200" spc="-1" strike="noStrike" u="sng">
                <a:solidFill>
                  <a:srgbClr val="000000"/>
                </a:solidFill>
                <a:uFillTx/>
                <a:latin typeface="Times New Roman"/>
                <a:ea typeface="ＭＳ Ｐゴシック"/>
              </a:rPr>
              <a:t>two</a:t>
            </a:r>
            <a:r>
              <a:rPr b="0" lang="en-US" sz="3200" spc="-1" strike="noStrike">
                <a:solidFill>
                  <a:srgbClr val="000000"/>
                </a:solidFill>
                <a:latin typeface="Times New Roman"/>
                <a:ea typeface="ＭＳ Ｐゴシック"/>
              </a:rPr>
              <a:t> variables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u="sng">
                <a:solidFill>
                  <a:srgbClr val="000000"/>
                </a:solidFill>
                <a:uFillTx/>
                <a:latin typeface="Times New Roman"/>
                <a:ea typeface="ＭＳ Ｐゴシック"/>
              </a:rPr>
              <a:t>bi</a:t>
            </a:r>
            <a:r>
              <a:rPr b="0" lang="en-US" sz="2800" spc="-1" strike="noStrike">
                <a:solidFill>
                  <a:srgbClr val="000000"/>
                </a:solidFill>
                <a:latin typeface="Times New Roman"/>
                <a:ea typeface="ＭＳ Ｐゴシック"/>
              </a:rPr>
              <a:t>variate.</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Or </a:t>
            </a:r>
            <a:r>
              <a:rPr b="0" lang="en-US" sz="3200" spc="-1" strike="noStrike" u="sng">
                <a:solidFill>
                  <a:srgbClr val="000000"/>
                </a:solidFill>
                <a:uFillTx/>
                <a:latin typeface="Times New Roman"/>
                <a:ea typeface="ＭＳ Ｐゴシック"/>
              </a:rPr>
              <a:t>more than</a:t>
            </a:r>
            <a:r>
              <a:rPr b="0" lang="en-US" sz="3200" spc="-1" strike="noStrike">
                <a:solidFill>
                  <a:srgbClr val="000000"/>
                </a:solidFill>
                <a:latin typeface="Times New Roman"/>
                <a:ea typeface="ＭＳ Ｐゴシック"/>
              </a:rPr>
              <a:t> two variables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u="sng">
                <a:solidFill>
                  <a:srgbClr val="000000"/>
                </a:solidFill>
                <a:uFillTx/>
                <a:latin typeface="Times New Roman"/>
                <a:ea typeface="ＭＳ Ｐゴシック"/>
              </a:rPr>
              <a:t>multi</a:t>
            </a:r>
            <a:r>
              <a:rPr b="0" lang="en-US" sz="2800" spc="-1" strike="noStrike">
                <a:solidFill>
                  <a:srgbClr val="000000"/>
                </a:solidFill>
                <a:latin typeface="Times New Roman"/>
                <a:ea typeface="ＭＳ Ｐゴシック"/>
              </a:rPr>
              <a:t>variate</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p:txBody>
      </p:sp>
      <p:grpSp>
        <p:nvGrpSpPr>
          <p:cNvPr id="2923" name="Group 3"/>
          <p:cNvGrpSpPr/>
          <p:nvPr/>
        </p:nvGrpSpPr>
        <p:grpSpPr>
          <a:xfrm>
            <a:off x="6400800" y="1447920"/>
            <a:ext cx="1904760" cy="1066320"/>
            <a:chOff x="6400800" y="1447920"/>
            <a:chExt cx="1904760" cy="1066320"/>
          </a:xfrm>
        </p:grpSpPr>
        <p:sp>
          <p:nvSpPr>
            <p:cNvPr id="2924" name="Line 4"/>
            <p:cNvSpPr/>
            <p:nvPr/>
          </p:nvSpPr>
          <p:spPr>
            <a:xfrm>
              <a:off x="6400800" y="2308680"/>
              <a:ext cx="1904760" cy="360"/>
            </a:xfrm>
            <a:prstGeom prst="line">
              <a:avLst/>
            </a:prstGeom>
            <a:ln w="12600">
              <a:solidFill>
                <a:schemeClr val="tx1"/>
              </a:solidFill>
              <a:round/>
            </a:ln>
          </p:spPr>
          <p:style>
            <a:lnRef idx="0"/>
            <a:fillRef idx="0"/>
            <a:effectRef idx="0"/>
            <a:fontRef idx="minor"/>
          </p:style>
        </p:sp>
        <p:sp>
          <p:nvSpPr>
            <p:cNvPr id="2925" name="CustomShape 5"/>
            <p:cNvSpPr/>
            <p:nvPr/>
          </p:nvSpPr>
          <p:spPr>
            <a:xfrm>
              <a:off x="6508800" y="1447920"/>
              <a:ext cx="840600" cy="726840"/>
            </a:xfrm>
            <a:custGeom>
              <a:avLst/>
              <a:gdLst/>
              <a:ahLst/>
              <a:rect l="l" t="t" r="r" b="b"/>
              <a:pathLst>
                <a:path w="1123" h="608">
                  <a:moveTo>
                    <a:pt x="0" y="607"/>
                  </a:moveTo>
                  <a:lnTo>
                    <a:pt x="18" y="607"/>
                  </a:lnTo>
                  <a:lnTo>
                    <a:pt x="42" y="607"/>
                  </a:lnTo>
                  <a:lnTo>
                    <a:pt x="60" y="607"/>
                  </a:lnTo>
                  <a:lnTo>
                    <a:pt x="78" y="600"/>
                  </a:lnTo>
                  <a:lnTo>
                    <a:pt x="96" y="600"/>
                  </a:lnTo>
                  <a:lnTo>
                    <a:pt x="120" y="594"/>
                  </a:lnTo>
                  <a:lnTo>
                    <a:pt x="138" y="588"/>
                  </a:lnTo>
                  <a:lnTo>
                    <a:pt x="162" y="582"/>
                  </a:lnTo>
                  <a:lnTo>
                    <a:pt x="186" y="570"/>
                  </a:lnTo>
                  <a:lnTo>
                    <a:pt x="204" y="564"/>
                  </a:lnTo>
                  <a:lnTo>
                    <a:pt x="228" y="551"/>
                  </a:lnTo>
                  <a:lnTo>
                    <a:pt x="252" y="539"/>
                  </a:lnTo>
                  <a:lnTo>
                    <a:pt x="276" y="527"/>
                  </a:lnTo>
                  <a:lnTo>
                    <a:pt x="294" y="521"/>
                  </a:lnTo>
                  <a:lnTo>
                    <a:pt x="312" y="508"/>
                  </a:lnTo>
                  <a:lnTo>
                    <a:pt x="330" y="496"/>
                  </a:lnTo>
                  <a:lnTo>
                    <a:pt x="348" y="484"/>
                  </a:lnTo>
                  <a:lnTo>
                    <a:pt x="366" y="472"/>
                  </a:lnTo>
                  <a:lnTo>
                    <a:pt x="384" y="459"/>
                  </a:lnTo>
                  <a:lnTo>
                    <a:pt x="402" y="447"/>
                  </a:lnTo>
                  <a:lnTo>
                    <a:pt x="420" y="435"/>
                  </a:lnTo>
                  <a:lnTo>
                    <a:pt x="438" y="423"/>
                  </a:lnTo>
                  <a:lnTo>
                    <a:pt x="456" y="410"/>
                  </a:lnTo>
                  <a:lnTo>
                    <a:pt x="474" y="392"/>
                  </a:lnTo>
                  <a:lnTo>
                    <a:pt x="492" y="380"/>
                  </a:lnTo>
                  <a:lnTo>
                    <a:pt x="510" y="367"/>
                  </a:lnTo>
                  <a:lnTo>
                    <a:pt x="534" y="349"/>
                  </a:lnTo>
                  <a:lnTo>
                    <a:pt x="552" y="337"/>
                  </a:lnTo>
                  <a:lnTo>
                    <a:pt x="576" y="318"/>
                  </a:lnTo>
                  <a:lnTo>
                    <a:pt x="594" y="300"/>
                  </a:lnTo>
                  <a:lnTo>
                    <a:pt x="612" y="288"/>
                  </a:lnTo>
                  <a:lnTo>
                    <a:pt x="636" y="269"/>
                  </a:lnTo>
                  <a:lnTo>
                    <a:pt x="660" y="251"/>
                  </a:lnTo>
                  <a:lnTo>
                    <a:pt x="684" y="232"/>
                  </a:lnTo>
                  <a:lnTo>
                    <a:pt x="702" y="214"/>
                  </a:lnTo>
                  <a:lnTo>
                    <a:pt x="720" y="202"/>
                  </a:lnTo>
                  <a:lnTo>
                    <a:pt x="744" y="183"/>
                  </a:lnTo>
                  <a:lnTo>
                    <a:pt x="768" y="165"/>
                  </a:lnTo>
                  <a:lnTo>
                    <a:pt x="786" y="153"/>
                  </a:lnTo>
                  <a:lnTo>
                    <a:pt x="810" y="134"/>
                  </a:lnTo>
                  <a:lnTo>
                    <a:pt x="834" y="116"/>
                  </a:lnTo>
                  <a:lnTo>
                    <a:pt x="852" y="110"/>
                  </a:lnTo>
                  <a:lnTo>
                    <a:pt x="870" y="98"/>
                  </a:lnTo>
                  <a:lnTo>
                    <a:pt x="888" y="85"/>
                  </a:lnTo>
                  <a:lnTo>
                    <a:pt x="906" y="73"/>
                  </a:lnTo>
                  <a:lnTo>
                    <a:pt x="924" y="61"/>
                  </a:lnTo>
                  <a:lnTo>
                    <a:pt x="942" y="49"/>
                  </a:lnTo>
                  <a:lnTo>
                    <a:pt x="960" y="36"/>
                  </a:lnTo>
                  <a:lnTo>
                    <a:pt x="978" y="24"/>
                  </a:lnTo>
                  <a:lnTo>
                    <a:pt x="996" y="18"/>
                  </a:lnTo>
                  <a:lnTo>
                    <a:pt x="1014" y="12"/>
                  </a:lnTo>
                  <a:lnTo>
                    <a:pt x="1032" y="12"/>
                  </a:lnTo>
                  <a:lnTo>
                    <a:pt x="1050" y="6"/>
                  </a:lnTo>
                  <a:lnTo>
                    <a:pt x="1068" y="0"/>
                  </a:lnTo>
                  <a:lnTo>
                    <a:pt x="1086" y="0"/>
                  </a:lnTo>
                  <a:lnTo>
                    <a:pt x="1104" y="0"/>
                  </a:lnTo>
                  <a:lnTo>
                    <a:pt x="1122" y="0"/>
                  </a:lnTo>
                </a:path>
              </a:pathLst>
            </a:custGeom>
            <a:noFill/>
            <a:ln w="12600">
              <a:solidFill>
                <a:schemeClr val="tx1"/>
              </a:solidFill>
              <a:round/>
            </a:ln>
          </p:spPr>
          <p:style>
            <a:lnRef idx="0"/>
            <a:fillRef idx="0"/>
            <a:effectRef idx="0"/>
            <a:fontRef idx="minor"/>
          </p:style>
        </p:sp>
        <p:sp>
          <p:nvSpPr>
            <p:cNvPr id="2926" name="CustomShape 6"/>
            <p:cNvSpPr/>
            <p:nvPr/>
          </p:nvSpPr>
          <p:spPr>
            <a:xfrm>
              <a:off x="7335360" y="1447920"/>
              <a:ext cx="840600" cy="726840"/>
            </a:xfrm>
            <a:custGeom>
              <a:avLst/>
              <a:gdLst/>
              <a:ahLst/>
              <a:rect l="l" t="t" r="r" b="b"/>
              <a:pathLst>
                <a:path w="1123" h="608">
                  <a:moveTo>
                    <a:pt x="1122" y="607"/>
                  </a:moveTo>
                  <a:lnTo>
                    <a:pt x="1104" y="607"/>
                  </a:lnTo>
                  <a:lnTo>
                    <a:pt x="1080" y="607"/>
                  </a:lnTo>
                  <a:lnTo>
                    <a:pt x="1062" y="607"/>
                  </a:lnTo>
                  <a:lnTo>
                    <a:pt x="1044" y="600"/>
                  </a:lnTo>
                  <a:lnTo>
                    <a:pt x="1026" y="600"/>
                  </a:lnTo>
                  <a:lnTo>
                    <a:pt x="1002" y="594"/>
                  </a:lnTo>
                  <a:lnTo>
                    <a:pt x="984" y="588"/>
                  </a:lnTo>
                  <a:lnTo>
                    <a:pt x="960" y="582"/>
                  </a:lnTo>
                  <a:lnTo>
                    <a:pt x="936" y="570"/>
                  </a:lnTo>
                  <a:lnTo>
                    <a:pt x="918" y="564"/>
                  </a:lnTo>
                  <a:lnTo>
                    <a:pt x="894" y="551"/>
                  </a:lnTo>
                  <a:lnTo>
                    <a:pt x="870" y="539"/>
                  </a:lnTo>
                  <a:lnTo>
                    <a:pt x="846" y="527"/>
                  </a:lnTo>
                  <a:lnTo>
                    <a:pt x="828" y="521"/>
                  </a:lnTo>
                  <a:lnTo>
                    <a:pt x="810" y="508"/>
                  </a:lnTo>
                  <a:lnTo>
                    <a:pt x="792" y="496"/>
                  </a:lnTo>
                  <a:lnTo>
                    <a:pt x="774" y="484"/>
                  </a:lnTo>
                  <a:lnTo>
                    <a:pt x="756" y="472"/>
                  </a:lnTo>
                  <a:lnTo>
                    <a:pt x="738" y="459"/>
                  </a:lnTo>
                  <a:lnTo>
                    <a:pt x="720" y="447"/>
                  </a:lnTo>
                  <a:lnTo>
                    <a:pt x="702" y="435"/>
                  </a:lnTo>
                  <a:lnTo>
                    <a:pt x="684" y="423"/>
                  </a:lnTo>
                  <a:lnTo>
                    <a:pt x="666" y="410"/>
                  </a:lnTo>
                  <a:lnTo>
                    <a:pt x="648" y="392"/>
                  </a:lnTo>
                  <a:lnTo>
                    <a:pt x="630" y="380"/>
                  </a:lnTo>
                  <a:lnTo>
                    <a:pt x="612" y="367"/>
                  </a:lnTo>
                  <a:lnTo>
                    <a:pt x="588" y="349"/>
                  </a:lnTo>
                  <a:lnTo>
                    <a:pt x="570" y="337"/>
                  </a:lnTo>
                  <a:lnTo>
                    <a:pt x="546" y="318"/>
                  </a:lnTo>
                  <a:lnTo>
                    <a:pt x="528" y="300"/>
                  </a:lnTo>
                  <a:lnTo>
                    <a:pt x="510" y="288"/>
                  </a:lnTo>
                  <a:lnTo>
                    <a:pt x="486" y="269"/>
                  </a:lnTo>
                  <a:lnTo>
                    <a:pt x="462" y="251"/>
                  </a:lnTo>
                  <a:lnTo>
                    <a:pt x="438" y="232"/>
                  </a:lnTo>
                  <a:lnTo>
                    <a:pt x="420" y="214"/>
                  </a:lnTo>
                  <a:lnTo>
                    <a:pt x="402" y="202"/>
                  </a:lnTo>
                  <a:lnTo>
                    <a:pt x="378" y="183"/>
                  </a:lnTo>
                  <a:lnTo>
                    <a:pt x="354" y="165"/>
                  </a:lnTo>
                  <a:lnTo>
                    <a:pt x="336" y="153"/>
                  </a:lnTo>
                  <a:lnTo>
                    <a:pt x="312" y="134"/>
                  </a:lnTo>
                  <a:lnTo>
                    <a:pt x="288" y="116"/>
                  </a:lnTo>
                  <a:lnTo>
                    <a:pt x="270" y="110"/>
                  </a:lnTo>
                  <a:lnTo>
                    <a:pt x="252" y="98"/>
                  </a:lnTo>
                  <a:lnTo>
                    <a:pt x="234" y="85"/>
                  </a:lnTo>
                  <a:lnTo>
                    <a:pt x="216" y="73"/>
                  </a:lnTo>
                  <a:lnTo>
                    <a:pt x="198" y="61"/>
                  </a:lnTo>
                  <a:lnTo>
                    <a:pt x="180" y="49"/>
                  </a:lnTo>
                  <a:lnTo>
                    <a:pt x="162" y="36"/>
                  </a:lnTo>
                  <a:lnTo>
                    <a:pt x="144" y="24"/>
                  </a:lnTo>
                  <a:lnTo>
                    <a:pt x="126" y="18"/>
                  </a:lnTo>
                  <a:lnTo>
                    <a:pt x="108" y="12"/>
                  </a:lnTo>
                  <a:lnTo>
                    <a:pt x="90" y="12"/>
                  </a:lnTo>
                  <a:lnTo>
                    <a:pt x="72" y="6"/>
                  </a:lnTo>
                  <a:lnTo>
                    <a:pt x="54" y="0"/>
                  </a:lnTo>
                  <a:lnTo>
                    <a:pt x="36" y="0"/>
                  </a:lnTo>
                  <a:lnTo>
                    <a:pt x="18" y="0"/>
                  </a:lnTo>
                  <a:lnTo>
                    <a:pt x="0" y="0"/>
                  </a:lnTo>
                </a:path>
              </a:pathLst>
            </a:custGeom>
            <a:noFill/>
            <a:ln w="12600">
              <a:solidFill>
                <a:schemeClr val="tx1"/>
              </a:solidFill>
              <a:round/>
            </a:ln>
          </p:spPr>
          <p:style>
            <a:lnRef idx="0"/>
            <a:fillRef idx="0"/>
            <a:effectRef idx="0"/>
            <a:fontRef idx="minor"/>
          </p:style>
        </p:sp>
        <p:sp>
          <p:nvSpPr>
            <p:cNvPr id="2927" name="Line 7"/>
            <p:cNvSpPr/>
            <p:nvPr/>
          </p:nvSpPr>
          <p:spPr>
            <a:xfrm>
              <a:off x="7335000" y="1505160"/>
              <a:ext cx="360" cy="762840"/>
            </a:xfrm>
            <a:prstGeom prst="line">
              <a:avLst/>
            </a:prstGeom>
            <a:ln w="12600">
              <a:solidFill>
                <a:schemeClr val="tx1"/>
              </a:solidFill>
              <a:round/>
            </a:ln>
          </p:spPr>
          <p:style>
            <a:lnRef idx="0"/>
            <a:fillRef idx="0"/>
            <a:effectRef idx="0"/>
            <a:fontRef idx="minor"/>
          </p:style>
        </p:sp>
        <p:sp>
          <p:nvSpPr>
            <p:cNvPr id="2928" name="Line 8"/>
            <p:cNvSpPr/>
            <p:nvPr/>
          </p:nvSpPr>
          <p:spPr>
            <a:xfrm>
              <a:off x="6652080" y="2136600"/>
              <a:ext cx="360" cy="172080"/>
            </a:xfrm>
            <a:prstGeom prst="line">
              <a:avLst/>
            </a:prstGeom>
            <a:ln w="12600">
              <a:solidFill>
                <a:schemeClr val="tx1"/>
              </a:solidFill>
              <a:round/>
            </a:ln>
          </p:spPr>
          <p:style>
            <a:lnRef idx="0"/>
            <a:fillRef idx="0"/>
            <a:effectRef idx="0"/>
            <a:fontRef idx="minor"/>
          </p:style>
        </p:sp>
        <p:sp>
          <p:nvSpPr>
            <p:cNvPr id="2929" name="CustomShape 9"/>
            <p:cNvSpPr/>
            <p:nvPr/>
          </p:nvSpPr>
          <p:spPr>
            <a:xfrm>
              <a:off x="6544440" y="2366280"/>
              <a:ext cx="70920" cy="147960"/>
            </a:xfrm>
            <a:prstGeom prst="rect">
              <a:avLst/>
            </a:prstGeom>
            <a:noFill/>
            <a:ln>
              <a:noFill/>
            </a:ln>
          </p:spPr>
          <p:style>
            <a:lnRef idx="0"/>
            <a:fillRef idx="0"/>
            <a:effectRef idx="0"/>
            <a:fontRef idx="minor"/>
          </p:style>
        </p:sp>
        <p:sp>
          <p:nvSpPr>
            <p:cNvPr id="2930" name="Line 10"/>
            <p:cNvSpPr/>
            <p:nvPr/>
          </p:nvSpPr>
          <p:spPr>
            <a:xfrm>
              <a:off x="7982280" y="2136600"/>
              <a:ext cx="360" cy="172080"/>
            </a:xfrm>
            <a:prstGeom prst="line">
              <a:avLst/>
            </a:prstGeom>
            <a:ln w="12600">
              <a:solidFill>
                <a:schemeClr val="tx1"/>
              </a:solidFill>
              <a:round/>
            </a:ln>
          </p:spPr>
          <p:style>
            <a:lnRef idx="0"/>
            <a:fillRef idx="0"/>
            <a:effectRef idx="0"/>
            <a:fontRef idx="minor"/>
          </p:style>
        </p:sp>
      </p:grpSp>
      <p:pic>
        <p:nvPicPr>
          <p:cNvPr id="2931" name="Picture 2" descr=""/>
          <p:cNvPicPr/>
          <p:nvPr/>
        </p:nvPicPr>
        <p:blipFill>
          <a:blip r:embed="rId1"/>
          <a:srcRect l="1954" t="4319" r="3123" b="2525"/>
          <a:stretch/>
        </p:blipFill>
        <p:spPr>
          <a:xfrm>
            <a:off x="6629400" y="2819520"/>
            <a:ext cx="2133360" cy="1395000"/>
          </a:xfrm>
          <a:prstGeom prst="rect">
            <a:avLst/>
          </a:prstGeom>
          <a:ln>
            <a:noFill/>
          </a:ln>
        </p:spPr>
      </p:pic>
      <p:grpSp>
        <p:nvGrpSpPr>
          <p:cNvPr id="2932" name="Group 11"/>
          <p:cNvGrpSpPr/>
          <p:nvPr/>
        </p:nvGrpSpPr>
        <p:grpSpPr>
          <a:xfrm>
            <a:off x="5417640" y="4495680"/>
            <a:ext cx="2573640" cy="2112840"/>
            <a:chOff x="5417640" y="4495680"/>
            <a:chExt cx="2573640" cy="2112840"/>
          </a:xfrm>
        </p:grpSpPr>
        <p:grpSp>
          <p:nvGrpSpPr>
            <p:cNvPr id="2933" name="Group 12"/>
            <p:cNvGrpSpPr/>
            <p:nvPr/>
          </p:nvGrpSpPr>
          <p:grpSpPr>
            <a:xfrm>
              <a:off x="5417640" y="4495680"/>
              <a:ext cx="2573640" cy="2112840"/>
              <a:chOff x="5417640" y="4495680"/>
              <a:chExt cx="2573640" cy="2112840"/>
            </a:xfrm>
          </p:grpSpPr>
          <p:sp>
            <p:nvSpPr>
              <p:cNvPr id="2934" name="Line 13"/>
              <p:cNvSpPr/>
              <p:nvPr/>
            </p:nvSpPr>
            <p:spPr>
              <a:xfrm>
                <a:off x="6629400" y="4724280"/>
                <a:ext cx="360" cy="10666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2935" name="CustomShape 14"/>
              <p:cNvSpPr/>
              <p:nvPr/>
            </p:nvSpPr>
            <p:spPr>
              <a:xfrm>
                <a:off x="6631200" y="4495680"/>
                <a:ext cx="365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Y</a:t>
                </a:r>
                <a:endParaRPr b="0" lang="en-US" sz="2000" spc="-1" strike="noStrike">
                  <a:latin typeface="Arial"/>
                </a:endParaRPr>
              </a:p>
            </p:txBody>
          </p:sp>
          <p:sp>
            <p:nvSpPr>
              <p:cNvPr id="2936" name="CustomShape 15"/>
              <p:cNvSpPr/>
              <p:nvPr/>
            </p:nvSpPr>
            <p:spPr>
              <a:xfrm>
                <a:off x="5417640" y="6095880"/>
                <a:ext cx="439920" cy="436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X</a:t>
                </a:r>
                <a:r>
                  <a:rPr b="0" lang="en-US" sz="2000" spc="-1" strike="noStrike" baseline="-25000">
                    <a:solidFill>
                      <a:srgbClr val="000000"/>
                    </a:solidFill>
                    <a:latin typeface="Times New Roman"/>
                    <a:ea typeface="ＭＳ Ｐゴシック"/>
                  </a:rPr>
                  <a:t>1</a:t>
                </a:r>
                <a:endParaRPr b="0" lang="en-US" sz="2000" spc="-1" strike="noStrike">
                  <a:latin typeface="Arial"/>
                </a:endParaRPr>
              </a:p>
            </p:txBody>
          </p:sp>
          <p:sp>
            <p:nvSpPr>
              <p:cNvPr id="2937" name="CustomShape 16"/>
              <p:cNvSpPr/>
              <p:nvPr/>
            </p:nvSpPr>
            <p:spPr>
              <a:xfrm>
                <a:off x="7551360" y="6172200"/>
                <a:ext cx="439920" cy="436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X</a:t>
                </a:r>
                <a:r>
                  <a:rPr b="0" lang="en-US" sz="2000" spc="-1" strike="noStrike" baseline="-25000">
                    <a:solidFill>
                      <a:srgbClr val="000000"/>
                    </a:solidFill>
                    <a:latin typeface="Times New Roman"/>
                    <a:ea typeface="ＭＳ Ｐゴシック"/>
                  </a:rPr>
                  <a:t>2</a:t>
                </a:r>
                <a:endParaRPr b="0" lang="en-US" sz="2000" spc="-1" strike="noStrike">
                  <a:latin typeface="Arial"/>
                </a:endParaRPr>
              </a:p>
            </p:txBody>
          </p:sp>
          <p:sp>
            <p:nvSpPr>
              <p:cNvPr id="2938" name="CustomShape 17"/>
              <p:cNvSpPr/>
              <p:nvPr/>
            </p:nvSpPr>
            <p:spPr>
              <a:xfrm rot="19104600">
                <a:off x="5573520" y="5709600"/>
                <a:ext cx="11718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education</a:t>
                </a:r>
                <a:endParaRPr b="0" lang="en-US" sz="2000" spc="-1" strike="noStrike">
                  <a:latin typeface="Arial"/>
                </a:endParaRPr>
              </a:p>
            </p:txBody>
          </p:sp>
          <p:sp>
            <p:nvSpPr>
              <p:cNvPr id="2939" name="CustomShape 18"/>
              <p:cNvSpPr/>
              <p:nvPr/>
            </p:nvSpPr>
            <p:spPr>
              <a:xfrm rot="16200000">
                <a:off x="5904360" y="4767840"/>
                <a:ext cx="9306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income</a:t>
                </a:r>
                <a:endParaRPr b="0" lang="en-US" sz="2000" spc="-1" strike="noStrike">
                  <a:latin typeface="Arial"/>
                </a:endParaRPr>
              </a:p>
            </p:txBody>
          </p:sp>
          <p:sp>
            <p:nvSpPr>
              <p:cNvPr id="2940" name="CustomShape 19"/>
              <p:cNvSpPr/>
              <p:nvPr/>
            </p:nvSpPr>
            <p:spPr>
              <a:xfrm rot="850200">
                <a:off x="6707160" y="5517720"/>
                <a:ext cx="1004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gender*</a:t>
                </a:r>
                <a:endParaRPr b="0" lang="en-US" sz="2000" spc="-1" strike="noStrike">
                  <a:latin typeface="Arial"/>
                </a:endParaRPr>
              </a:p>
            </p:txBody>
          </p:sp>
        </p:grpSp>
        <p:sp>
          <p:nvSpPr>
            <p:cNvPr id="2941" name="Line 20"/>
            <p:cNvSpPr/>
            <p:nvPr/>
          </p:nvSpPr>
          <p:spPr>
            <a:xfrm flipV="1">
              <a:off x="5943600" y="5790960"/>
              <a:ext cx="685800" cy="533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2942" name="Line 21"/>
            <p:cNvSpPr/>
            <p:nvPr/>
          </p:nvSpPr>
          <p:spPr>
            <a:xfrm flipH="1" flipV="1">
              <a:off x="6629400" y="5790960"/>
              <a:ext cx="1066680" cy="3049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sp>
        <p:nvSpPr>
          <p:cNvPr id="2943" name="CustomShape 22"/>
          <p:cNvSpPr/>
          <p:nvPr/>
        </p:nvSpPr>
        <p:spPr>
          <a:xfrm rot="16200000">
            <a:off x="6056640" y="3167640"/>
            <a:ext cx="9306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income</a:t>
            </a:r>
            <a:endParaRPr b="0" lang="en-US" sz="2000" spc="-1" strike="noStrike">
              <a:latin typeface="Arial"/>
            </a:endParaRPr>
          </a:p>
        </p:txBody>
      </p:sp>
      <p:sp>
        <p:nvSpPr>
          <p:cNvPr id="2944" name="CustomShape 23"/>
          <p:cNvSpPr/>
          <p:nvPr/>
        </p:nvSpPr>
        <p:spPr>
          <a:xfrm>
            <a:off x="2217600" y="6248520"/>
            <a:ext cx="28587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*Gender = male or female</a:t>
            </a:r>
            <a:endParaRPr b="0" lang="en-US" sz="2000" spc="-1" strike="noStrike">
              <a:latin typeface="Arial"/>
            </a:endParaRPr>
          </a:p>
        </p:txBody>
      </p:sp>
      <p:sp>
        <p:nvSpPr>
          <p:cNvPr id="2945" name="CustomShape 24"/>
          <p:cNvSpPr/>
          <p:nvPr/>
        </p:nvSpPr>
        <p:spPr>
          <a:xfrm>
            <a:off x="7090200" y="4114800"/>
            <a:ext cx="1171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education</a:t>
            </a:r>
            <a:endParaRPr b="0" lang="en-US" sz="2000" spc="-1" strike="noStrike">
              <a:latin typeface="Arial"/>
            </a:endParaRPr>
          </a:p>
        </p:txBody>
      </p:sp>
    </p:spTree>
  </p:cSld>
</p:sld>
</file>

<file path=ppt/slides/slide3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6" name="TextShape 1"/>
          <p:cNvSpPr txBox="1"/>
          <p:nvPr/>
        </p:nvSpPr>
        <p:spPr>
          <a:xfrm>
            <a:off x="533520" y="838080"/>
            <a:ext cx="8534160" cy="684000"/>
          </a:xfrm>
          <a:prstGeom prst="rect">
            <a:avLst/>
          </a:prstGeom>
          <a:noFill/>
          <a:ln>
            <a:noFill/>
          </a:ln>
        </p:spPr>
        <p:txBody>
          <a:bodyPr lIns="90000" rIns="90000" tIns="45000" bIns="45000" anchor="b">
            <a:normAutofit/>
          </a:bodyPr>
          <a:p>
            <a:pPr>
              <a:lnSpc>
                <a:spcPct val="100000"/>
              </a:lnSpc>
            </a:pPr>
            <a:r>
              <a:rPr b="1" lang="en-US" sz="4000" spc="-1" strike="noStrike" cap="small">
                <a:solidFill>
                  <a:srgbClr val="000000"/>
                </a:solidFill>
                <a:latin typeface="Times New Roman"/>
                <a:ea typeface="ＭＳ Ｐゴシック"/>
              </a:rPr>
              <a:t>Correlation and Regression</a:t>
            </a:r>
            <a:br/>
            <a:r>
              <a:rPr b="1" i="1" lang="en-US" sz="2800" spc="-1" strike="noStrike" cap="small">
                <a:solidFill>
                  <a:srgbClr val="000000"/>
                </a:solidFill>
                <a:latin typeface="Times New Roman"/>
                <a:ea typeface="ＭＳ Ｐゴシック"/>
              </a:rPr>
              <a:t>The most commonly used techniques in science.</a:t>
            </a:r>
            <a:endParaRPr b="0" lang="en-US" sz="2800" spc="-1" strike="noStrike">
              <a:solidFill>
                <a:srgbClr val="000000"/>
              </a:solidFill>
              <a:latin typeface="Comic Sans MS"/>
            </a:endParaRPr>
          </a:p>
        </p:txBody>
      </p:sp>
      <p:sp>
        <p:nvSpPr>
          <p:cNvPr id="2947" name="TextShape 2"/>
          <p:cNvSpPr txBox="1"/>
          <p:nvPr/>
        </p:nvSpPr>
        <p:spPr>
          <a:xfrm>
            <a:off x="558720" y="15620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1" lang="en-US" sz="3200" spc="-1" strike="noStrike">
                <a:solidFill>
                  <a:srgbClr val="000000"/>
                </a:solidFill>
                <a:latin typeface="Times New Roman"/>
                <a:ea typeface="ＭＳ Ｐゴシック"/>
              </a:rPr>
              <a:t>Review standard (non-spatial) approaches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Correlation</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Regression</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Tree>
  </p:cSld>
</p:sld>
</file>

<file path=ppt/slides/slide3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8" name="TextShape 1"/>
          <p:cNvSpPr txBox="1"/>
          <p:nvPr/>
        </p:nvSpPr>
        <p:spPr>
          <a:xfrm>
            <a:off x="533520" y="152280"/>
            <a:ext cx="7772040" cy="1142640"/>
          </a:xfrm>
          <a:prstGeom prst="rect">
            <a:avLst/>
          </a:prstGeom>
          <a:noFill/>
          <a:ln>
            <a:noFill/>
          </a:ln>
        </p:spPr>
        <p:txBody>
          <a:bodyPr anchor="b"/>
          <a:p>
            <a:pPr>
              <a:lnSpc>
                <a:spcPct val="100000"/>
              </a:lnSpc>
            </a:pPr>
            <a:r>
              <a:rPr b="1" lang="en-US" sz="3600" spc="-1" strike="noStrike">
                <a:solidFill>
                  <a:srgbClr val="000000"/>
                </a:solidFill>
                <a:latin typeface="Times New Roman"/>
                <a:ea typeface="ＭＳ Ｐゴシック"/>
              </a:rPr>
              <a:t>Correlation and Regression</a:t>
            </a:r>
            <a:br/>
            <a:r>
              <a:rPr b="1" i="1" lang="en-US" sz="2900" spc="-1" strike="noStrike">
                <a:solidFill>
                  <a:srgbClr val="000000"/>
                </a:solidFill>
                <a:latin typeface="Times New Roman"/>
                <a:ea typeface="ＭＳ Ｐゴシック"/>
              </a:rPr>
              <a:t>What is the difference?</a:t>
            </a:r>
            <a:endParaRPr b="0" lang="en-US" sz="2900" spc="-1" strike="noStrike">
              <a:solidFill>
                <a:srgbClr val="000000"/>
              </a:solidFill>
              <a:latin typeface="Comic Sans MS"/>
            </a:endParaRPr>
          </a:p>
        </p:txBody>
      </p:sp>
      <p:sp>
        <p:nvSpPr>
          <p:cNvPr id="2949" name="TextShape 2"/>
          <p:cNvSpPr txBox="1"/>
          <p:nvPr/>
        </p:nvSpPr>
        <p:spPr>
          <a:xfrm>
            <a:off x="304920" y="1295280"/>
            <a:ext cx="8457840" cy="4114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800" spc="-1" strike="noStrike">
                <a:solidFill>
                  <a:srgbClr val="000000"/>
                </a:solidFill>
                <a:latin typeface="Times New Roman"/>
                <a:ea typeface="ＭＳ Ｐゴシック"/>
              </a:rPr>
              <a:t>Mathematically, they are identical.</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Times New Roman"/>
                <a:ea typeface="ＭＳ Ｐゴシック"/>
              </a:rPr>
              <a:t>Conceptually, very different.</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marL="228600" indent="-228240">
              <a:lnSpc>
                <a:spcPct val="100000"/>
              </a:lnSpc>
            </a:pPr>
            <a:r>
              <a:rPr b="1" lang="en-US" sz="2800" spc="-1" strike="noStrike">
                <a:solidFill>
                  <a:srgbClr val="000000"/>
                </a:solidFill>
                <a:latin typeface="Times New Roman"/>
                <a:ea typeface="ＭＳ Ｐゴシック"/>
              </a:rPr>
              <a:t>Correlation</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u="sng">
                <a:solidFill>
                  <a:srgbClr val="000000"/>
                </a:solidFill>
                <a:uFillTx/>
                <a:latin typeface="Times New Roman"/>
                <a:ea typeface="ＭＳ Ｐゴシック"/>
              </a:rPr>
              <a:t>Co-</a:t>
            </a:r>
            <a:r>
              <a:rPr b="0" lang="en-US" sz="2400" spc="-1" strike="noStrike">
                <a:solidFill>
                  <a:srgbClr val="000000"/>
                </a:solidFill>
                <a:latin typeface="Times New Roman"/>
                <a:ea typeface="ＭＳ Ｐゴシック"/>
              </a:rPr>
              <a:t>variation </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Relationship or association </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No direction or causation is implied</a:t>
            </a:r>
            <a:r>
              <a:rPr b="0" lang="en-US" sz="2400" spc="-1" strike="noStrike" baseline="-25000">
                <a:solidFill>
                  <a:srgbClr val="000000"/>
                </a:solidFill>
                <a:latin typeface="Times New Roman"/>
                <a:ea typeface="ＭＳ Ｐゴシック"/>
              </a:rPr>
              <a:t> </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Y              X           X</a:t>
            </a:r>
            <a:r>
              <a:rPr b="0" lang="en-US" sz="2400" spc="-1" strike="noStrike" baseline="-25000">
                <a:solidFill>
                  <a:srgbClr val="000000"/>
                </a:solidFill>
                <a:latin typeface="Times New Roman"/>
                <a:ea typeface="ＭＳ Ｐゴシック"/>
              </a:rPr>
              <a:t>1</a:t>
            </a:r>
            <a:r>
              <a:rPr b="0" lang="en-US" sz="2400" spc="-1" strike="noStrike">
                <a:solidFill>
                  <a:srgbClr val="000000"/>
                </a:solidFill>
                <a:latin typeface="Times New Roman"/>
                <a:ea typeface="ＭＳ Ｐゴシック"/>
              </a:rPr>
              <a:t>               X</a:t>
            </a:r>
            <a:r>
              <a:rPr b="0" lang="en-US" sz="2400" spc="-1" strike="noStrike" baseline="-25000">
                <a:solidFill>
                  <a:srgbClr val="000000"/>
                </a:solidFill>
                <a:latin typeface="Times New Roman"/>
                <a:ea typeface="ＭＳ Ｐゴシック"/>
              </a:rPr>
              <a:t>2 </a:t>
            </a:r>
            <a:r>
              <a:rPr b="0" lang="en-US" sz="2400" spc="-1" strike="noStrike">
                <a:solidFill>
                  <a:srgbClr val="000000"/>
                </a:solidFill>
                <a:latin typeface="Times New Roman"/>
                <a:ea typeface="ＭＳ Ｐゴシック"/>
              </a:rPr>
              <a:t>             </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r>
              <a:rPr b="1" lang="en-US" sz="2800" spc="-1" strike="noStrike">
                <a:solidFill>
                  <a:srgbClr val="000000"/>
                </a:solidFill>
                <a:latin typeface="Times New Roman"/>
                <a:ea typeface="ＭＳ Ｐゴシック"/>
              </a:rPr>
              <a:t>Regression</a:t>
            </a:r>
            <a:r>
              <a:rPr b="0" lang="en-US" sz="2800" spc="-1" strike="noStrike" baseline="-25000">
                <a:solidFill>
                  <a:srgbClr val="000000"/>
                </a:solidFill>
                <a:latin typeface="Times New Roman"/>
                <a:ea typeface="ＭＳ Ｐゴシック"/>
              </a:rPr>
              <a:t> </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Prediction of Y from X</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Implies, but does </a:t>
            </a:r>
            <a:r>
              <a:rPr b="0" lang="en-US" sz="2400" spc="-1" strike="noStrike" u="sng">
                <a:solidFill>
                  <a:srgbClr val="000000"/>
                </a:solidFill>
                <a:uFillTx/>
                <a:latin typeface="Times New Roman"/>
                <a:ea typeface="ＭＳ Ｐゴシック"/>
              </a:rPr>
              <a:t>not</a:t>
            </a:r>
            <a:r>
              <a:rPr b="0" lang="en-US" sz="2400" spc="-1" strike="noStrike">
                <a:solidFill>
                  <a:srgbClr val="000000"/>
                </a:solidFill>
                <a:latin typeface="Times New Roman"/>
                <a:ea typeface="ＭＳ Ｐゴシック"/>
              </a:rPr>
              <a:t> prove, causation</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X (independent variable)                Y (dependent variable)</a:t>
            </a:r>
            <a:endParaRPr b="0" lang="en-US" sz="2400" spc="-1" strike="noStrike">
              <a:solidFill>
                <a:srgbClr val="000000"/>
              </a:solidFill>
              <a:latin typeface="Arial"/>
            </a:endParaRPr>
          </a:p>
        </p:txBody>
      </p:sp>
      <p:sp>
        <p:nvSpPr>
          <p:cNvPr id="2950" name="CustomShape 3"/>
          <p:cNvSpPr/>
          <p:nvPr/>
        </p:nvSpPr>
        <p:spPr>
          <a:xfrm>
            <a:off x="1066680" y="4191120"/>
            <a:ext cx="837720" cy="304560"/>
          </a:xfrm>
          <a:prstGeom prst="leftRightArrow">
            <a:avLst>
              <a:gd name="adj1" fmla="val 50000"/>
              <a:gd name="adj2" fmla="val 50000"/>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2951" name="CustomShape 4"/>
          <p:cNvSpPr/>
          <p:nvPr/>
        </p:nvSpPr>
        <p:spPr>
          <a:xfrm>
            <a:off x="3581280" y="4191120"/>
            <a:ext cx="837720" cy="304560"/>
          </a:xfrm>
          <a:prstGeom prst="leftRightArrow">
            <a:avLst>
              <a:gd name="adj1" fmla="val 50000"/>
              <a:gd name="adj2" fmla="val 50000"/>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2952" name="CustomShape 5"/>
          <p:cNvSpPr/>
          <p:nvPr/>
        </p:nvSpPr>
        <p:spPr>
          <a:xfrm>
            <a:off x="4495680" y="6095880"/>
            <a:ext cx="609120" cy="228240"/>
          </a:xfrm>
          <a:prstGeom prst="rightArrow">
            <a:avLst>
              <a:gd name="adj1" fmla="val 50000"/>
              <a:gd name="adj2" fmla="val 50000"/>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graphicFrame>
        <p:nvGraphicFramePr>
          <p:cNvPr id="2953" name="Chart 9"/>
          <p:cNvGraphicFramePr/>
          <p:nvPr/>
        </p:nvGraphicFramePr>
        <p:xfrm>
          <a:off x="6172200" y="2590920"/>
          <a:ext cx="2437920" cy="175212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2954" name="Chart 10"/>
          <p:cNvGraphicFramePr/>
          <p:nvPr/>
        </p:nvGraphicFramePr>
        <p:xfrm>
          <a:off x="6019920" y="4191120"/>
          <a:ext cx="2590560" cy="1828440"/>
        </p:xfrm>
        <a:graphic>
          <a:graphicData uri="http://schemas.openxmlformats.org/drawingml/2006/chart">
            <c:chart xmlns:c="http://schemas.openxmlformats.org/drawingml/2006/chart" xmlns:r="http://schemas.openxmlformats.org/officeDocument/2006/relationships" r:id="rId2"/>
          </a:graphicData>
        </a:graphic>
      </p:graphicFrame>
      <p:sp>
        <p:nvSpPr>
          <p:cNvPr id="2955" name="CustomShape 6"/>
          <p:cNvSpPr/>
          <p:nvPr/>
        </p:nvSpPr>
        <p:spPr>
          <a:xfrm>
            <a:off x="7168320" y="4343400"/>
            <a:ext cx="17586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Regression line</a:t>
            </a:r>
            <a:endParaRPr b="0" lang="en-US" sz="2000" spc="-1" strike="noStrike">
              <a:latin typeface="Arial"/>
            </a:endParaRPr>
          </a:p>
        </p:txBody>
      </p:sp>
      <p:sp>
        <p:nvSpPr>
          <p:cNvPr id="2956" name="CustomShape 7"/>
          <p:cNvSpPr/>
          <p:nvPr/>
        </p:nvSpPr>
        <p:spPr>
          <a:xfrm rot="5400000">
            <a:off x="7353360" y="4838400"/>
            <a:ext cx="456840" cy="22824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57" name="CustomShape 8"/>
          <p:cNvSpPr/>
          <p:nvPr/>
        </p:nvSpPr>
        <p:spPr>
          <a:xfrm>
            <a:off x="4269960" y="6248520"/>
            <a:ext cx="98712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predicts</a:t>
            </a:r>
            <a:endParaRPr b="0" lang="en-US" sz="2000" spc="-1" strike="noStrike">
              <a:latin typeface="Arial"/>
            </a:endParaRPr>
          </a:p>
        </p:txBody>
      </p:sp>
    </p:spTree>
  </p:cSld>
</p:sld>
</file>

<file path=ppt/slides/slide3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8" name="TextShape 1"/>
          <p:cNvSpPr txBox="1"/>
          <p:nvPr/>
        </p:nvSpPr>
        <p:spPr>
          <a:xfrm>
            <a:off x="0" y="838080"/>
            <a:ext cx="9143640" cy="4647960"/>
          </a:xfrm>
          <a:prstGeom prst="rect">
            <a:avLst/>
          </a:prstGeom>
          <a:noFill/>
          <a:ln>
            <a:noFill/>
          </a:ln>
        </p:spPr>
        <p:txBody>
          <a:bodyPr/>
          <a:p>
            <a:pPr marL="228600" indent="-228240">
              <a:lnSpc>
                <a:spcPct val="90000"/>
              </a:lnSpc>
              <a:buClr>
                <a:srgbClr val="cfb77c"/>
              </a:buClr>
              <a:buSzPct val="50000"/>
              <a:buFont typeface="Wingdings" charset="2"/>
              <a:buChar char=""/>
            </a:pPr>
            <a:r>
              <a:rPr b="0" lang="en-US" sz="2800" spc="-1" strike="noStrike">
                <a:solidFill>
                  <a:srgbClr val="000000"/>
                </a:solidFill>
                <a:latin typeface="Times New Roman"/>
                <a:ea typeface="ＭＳ Ｐゴシック"/>
              </a:rPr>
              <a:t>The most common  statistic in all of science</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Times New Roman"/>
                <a:ea typeface="ＭＳ Ｐゴシック"/>
              </a:rPr>
              <a:t>measures the </a:t>
            </a:r>
            <a:r>
              <a:rPr b="0" lang="en-US" sz="2800" spc="-1" strike="noStrike" u="sng">
                <a:solidFill>
                  <a:srgbClr val="000000"/>
                </a:solidFill>
                <a:uFillTx/>
                <a:latin typeface="Times New Roman"/>
                <a:ea typeface="ＭＳ Ｐゴシック"/>
              </a:rPr>
              <a:t>strength of the relationship</a:t>
            </a:r>
            <a:r>
              <a:rPr b="0" lang="en-US" sz="2800" spc="-1" strike="noStrike">
                <a:solidFill>
                  <a:srgbClr val="000000"/>
                </a:solidFill>
                <a:latin typeface="Times New Roman"/>
                <a:ea typeface="ＭＳ Ｐゴシック"/>
              </a:rPr>
              <a:t> (or “association”) between </a:t>
            </a:r>
            <a:r>
              <a:rPr b="0" lang="en-US" sz="2800" spc="-1" strike="noStrike" u="sng">
                <a:solidFill>
                  <a:srgbClr val="000000"/>
                </a:solidFill>
                <a:uFillTx/>
                <a:latin typeface="Times New Roman"/>
                <a:ea typeface="ＭＳ Ｐゴシック"/>
              </a:rPr>
              <a:t>two</a:t>
            </a:r>
            <a:r>
              <a:rPr b="0" lang="en-US" sz="2800" spc="-1" strike="noStrike">
                <a:solidFill>
                  <a:srgbClr val="000000"/>
                </a:solidFill>
                <a:latin typeface="Times New Roman"/>
                <a:ea typeface="ＭＳ Ｐゴシック"/>
              </a:rPr>
              <a:t> variables  e.g. income and education</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Times New Roman"/>
                <a:ea typeface="ＭＳ Ｐゴシック"/>
              </a:rPr>
              <a:t>Varies on a scale from –1  thru 0  to +1</a:t>
            </a:r>
            <a:endParaRPr b="0" lang="en-US" sz="2800" spc="-1" strike="noStrike">
              <a:solidFill>
                <a:srgbClr val="000000"/>
              </a:solidFill>
              <a:latin typeface="Arial"/>
            </a:endParaRPr>
          </a:p>
          <a:p>
            <a:pPr marL="547560" indent="-228240">
              <a:lnSpc>
                <a:spcPct val="90000"/>
              </a:lnSpc>
            </a:pPr>
            <a:endParaRPr b="0" lang="en-US" sz="2800" spc="-1" strike="noStrike">
              <a:solidFill>
                <a:srgbClr val="000000"/>
              </a:solidFill>
              <a:latin typeface="Arial"/>
            </a:endParaRPr>
          </a:p>
          <a:p>
            <a:pPr marL="547560" indent="-228240">
              <a:lnSpc>
                <a:spcPct val="90000"/>
              </a:lnSpc>
            </a:pPr>
            <a:endParaRPr b="0" lang="en-US" sz="2800" spc="-1" strike="noStrike">
              <a:solidFill>
                <a:srgbClr val="000000"/>
              </a:solidFill>
              <a:latin typeface="Arial"/>
            </a:endParaRPr>
          </a:p>
          <a:p>
            <a:pPr marL="547560" indent="-228240">
              <a:lnSpc>
                <a:spcPct val="90000"/>
              </a:lnSpc>
            </a:pPr>
            <a:r>
              <a:rPr b="1" lang="en-US" sz="2400" spc="-1" strike="noStrike">
                <a:solidFill>
                  <a:srgbClr val="000000"/>
                </a:solidFill>
                <a:latin typeface="Times New Roman"/>
                <a:ea typeface="ＭＳ Ｐゴシック"/>
              </a:rPr>
              <a:t>+1   </a:t>
            </a:r>
            <a:r>
              <a:rPr b="0" lang="en-US" sz="2400" spc="-1" strike="noStrike">
                <a:solidFill>
                  <a:srgbClr val="000000"/>
                </a:solidFill>
                <a:latin typeface="Times New Roman"/>
                <a:ea typeface="ＭＳ Ｐゴシック"/>
              </a:rPr>
              <a:t>implies a perfect positive association</a:t>
            </a:r>
            <a:endParaRPr b="0" lang="en-US" sz="2400" spc="-1" strike="noStrike">
              <a:solidFill>
                <a:srgbClr val="000000"/>
              </a:solidFill>
              <a:latin typeface="Arial"/>
            </a:endParaRPr>
          </a:p>
          <a:p>
            <a:pPr lvl="1" marL="547560" indent="-228240">
              <a:lnSpc>
                <a:spcPct val="90000"/>
              </a:lnSpc>
              <a:buClr>
                <a:srgbClr val="4b92db"/>
              </a:buClr>
              <a:buSzPct val="80000"/>
              <a:buFont typeface="Arial"/>
              <a:buChar char="•"/>
            </a:pPr>
            <a:r>
              <a:rPr b="0" lang="en-US" sz="2400" spc="-1" strike="noStrike">
                <a:solidFill>
                  <a:srgbClr val="000000"/>
                </a:solidFill>
                <a:latin typeface="Times New Roman"/>
                <a:ea typeface="ＭＳ Ｐゴシック"/>
              </a:rPr>
              <a:t>As values go up (</a:t>
            </a:r>
            <a:r>
              <a:rPr b="0" lang="en-US" sz="2400" spc="-1" strike="noStrike">
                <a:solidFill>
                  <a:srgbClr val="000000"/>
                </a:solidFill>
                <a:latin typeface="Wingdings"/>
                <a:ea typeface="ＭＳ Ｐゴシック"/>
              </a:rPr>
              <a:t></a:t>
            </a:r>
            <a:r>
              <a:rPr b="0" lang="en-US" sz="2400" spc="-1" strike="noStrike">
                <a:solidFill>
                  <a:srgbClr val="000000"/>
                </a:solidFill>
                <a:latin typeface="Times New Roman"/>
                <a:ea typeface="ＭＳ Ｐゴシック"/>
              </a:rPr>
              <a:t>) on one,  they also go up (</a:t>
            </a:r>
            <a:r>
              <a:rPr b="0" lang="en-US" sz="2400" spc="-1" strike="noStrike">
                <a:solidFill>
                  <a:srgbClr val="000000"/>
                </a:solidFill>
                <a:latin typeface="Wingdings"/>
                <a:ea typeface="ＭＳ Ｐゴシック"/>
              </a:rPr>
              <a:t></a:t>
            </a:r>
            <a:r>
              <a:rPr b="0" lang="en-US" sz="2400" spc="-1" strike="noStrike">
                <a:solidFill>
                  <a:srgbClr val="000000"/>
                </a:solidFill>
                <a:latin typeface="Times New Roman"/>
                <a:ea typeface="ＭＳ Ｐゴシック"/>
              </a:rPr>
              <a:t>) on the other </a:t>
            </a:r>
            <a:endParaRPr b="0" lang="en-US" sz="2400" spc="-1" strike="noStrike">
              <a:solidFill>
                <a:srgbClr val="000000"/>
              </a:solidFill>
              <a:latin typeface="Arial"/>
            </a:endParaRPr>
          </a:p>
          <a:p>
            <a:pPr lvl="2" marL="822240" indent="-182160">
              <a:lnSpc>
                <a:spcPct val="90000"/>
              </a:lnSpc>
              <a:buClr>
                <a:srgbClr val="000000"/>
              </a:buClr>
              <a:buSzPct val="60000"/>
              <a:buFont typeface="Wingdings" charset="2"/>
              <a:buChar char=""/>
            </a:pPr>
            <a:r>
              <a:rPr b="0" lang="en-US" sz="2400" spc="-1" strike="noStrike">
                <a:solidFill>
                  <a:srgbClr val="000000"/>
                </a:solidFill>
                <a:latin typeface="Times New Roman"/>
                <a:ea typeface="ＭＳ Ｐゴシック"/>
              </a:rPr>
              <a:t>income and education</a:t>
            </a:r>
            <a:endParaRPr b="0" lang="en-US" sz="2400" spc="-1" strike="noStrike">
              <a:solidFill>
                <a:srgbClr val="000000"/>
              </a:solidFill>
              <a:latin typeface="Arial"/>
            </a:endParaRPr>
          </a:p>
          <a:p>
            <a:pPr marL="547560" indent="-228240">
              <a:lnSpc>
                <a:spcPct val="90000"/>
              </a:lnSpc>
            </a:pPr>
            <a:r>
              <a:rPr b="1" lang="en-US" sz="2400" spc="-1" strike="noStrike">
                <a:solidFill>
                  <a:srgbClr val="000000"/>
                </a:solidFill>
                <a:latin typeface="Times New Roman"/>
                <a:ea typeface="ＭＳ Ｐゴシック"/>
              </a:rPr>
              <a:t>0</a:t>
            </a:r>
            <a:r>
              <a:rPr b="0" lang="en-US" sz="2400" spc="-1" strike="noStrike">
                <a:solidFill>
                  <a:srgbClr val="000000"/>
                </a:solidFill>
                <a:latin typeface="Times New Roman"/>
                <a:ea typeface="ＭＳ Ｐゴシック"/>
              </a:rPr>
              <a:t>    implies no association</a:t>
            </a:r>
            <a:endParaRPr b="0" lang="en-US" sz="2400" spc="-1" strike="noStrike">
              <a:solidFill>
                <a:srgbClr val="000000"/>
              </a:solidFill>
              <a:latin typeface="Arial"/>
            </a:endParaRPr>
          </a:p>
          <a:p>
            <a:pPr marL="547560" indent="-228240">
              <a:lnSpc>
                <a:spcPct val="90000"/>
              </a:lnSpc>
            </a:pPr>
            <a:r>
              <a:rPr b="1" lang="en-US" sz="2400" spc="-1" strike="noStrike">
                <a:solidFill>
                  <a:srgbClr val="000000"/>
                </a:solidFill>
                <a:latin typeface="Times New Roman"/>
                <a:ea typeface="ＭＳ Ｐゴシック"/>
              </a:rPr>
              <a:t>-1   </a:t>
            </a:r>
            <a:r>
              <a:rPr b="0" lang="en-US" sz="2400" spc="-1" strike="noStrike">
                <a:solidFill>
                  <a:srgbClr val="000000"/>
                </a:solidFill>
                <a:latin typeface="Times New Roman"/>
                <a:ea typeface="ＭＳ Ｐゴシック"/>
              </a:rPr>
              <a:t>implies perfect negative association</a:t>
            </a:r>
            <a:endParaRPr b="0" lang="en-US" sz="2400" spc="-1" strike="noStrike">
              <a:solidFill>
                <a:srgbClr val="000000"/>
              </a:solidFill>
              <a:latin typeface="Arial"/>
            </a:endParaRPr>
          </a:p>
          <a:p>
            <a:pPr lvl="1" marL="547560" indent="-228240">
              <a:lnSpc>
                <a:spcPct val="90000"/>
              </a:lnSpc>
              <a:buClr>
                <a:srgbClr val="4b92db"/>
              </a:buClr>
              <a:buSzPct val="80000"/>
              <a:buFont typeface="Arial"/>
              <a:buChar char="•"/>
            </a:pPr>
            <a:r>
              <a:rPr b="0" lang="en-US" sz="2400" spc="-1" strike="noStrike">
                <a:solidFill>
                  <a:srgbClr val="000000"/>
                </a:solidFill>
                <a:latin typeface="Times New Roman"/>
                <a:ea typeface="ＭＳ Ｐゴシック"/>
              </a:rPr>
              <a:t>As values go up on one (</a:t>
            </a:r>
            <a:r>
              <a:rPr b="0" lang="en-US" sz="2400" spc="-1" strike="noStrike">
                <a:solidFill>
                  <a:srgbClr val="000000"/>
                </a:solidFill>
                <a:latin typeface="Wingdings"/>
                <a:ea typeface="ＭＳ Ｐゴシック"/>
              </a:rPr>
              <a:t></a:t>
            </a:r>
            <a:r>
              <a:rPr b="0" lang="en-US" sz="2400" spc="-1" strike="noStrike">
                <a:solidFill>
                  <a:srgbClr val="000000"/>
                </a:solidFill>
                <a:latin typeface="Times New Roman"/>
                <a:ea typeface="ＭＳ Ｐゴシック"/>
              </a:rPr>
              <a:t>) , they go down (</a:t>
            </a:r>
            <a:r>
              <a:rPr b="0" lang="en-US" sz="2400" spc="-1" strike="noStrike">
                <a:solidFill>
                  <a:srgbClr val="000000"/>
                </a:solidFill>
                <a:latin typeface="Wingdings"/>
                <a:ea typeface="ＭＳ Ｐゴシック"/>
              </a:rPr>
              <a:t></a:t>
            </a:r>
            <a:r>
              <a:rPr b="0" lang="en-US" sz="2400" spc="-1" strike="noStrike">
                <a:solidFill>
                  <a:srgbClr val="000000"/>
                </a:solidFill>
                <a:latin typeface="Times New Roman"/>
                <a:ea typeface="ＭＳ Ｐゴシック"/>
              </a:rPr>
              <a:t>) on the other</a:t>
            </a:r>
            <a:endParaRPr b="0" lang="en-US" sz="2400" spc="-1" strike="noStrike">
              <a:solidFill>
                <a:srgbClr val="000000"/>
              </a:solidFill>
              <a:latin typeface="Arial"/>
            </a:endParaRPr>
          </a:p>
          <a:p>
            <a:pPr lvl="2" marL="822240" indent="-182160">
              <a:lnSpc>
                <a:spcPct val="90000"/>
              </a:lnSpc>
              <a:buClr>
                <a:srgbClr val="000000"/>
              </a:buClr>
              <a:buSzPct val="60000"/>
              <a:buFont typeface="Wingdings" charset="2"/>
              <a:buChar char=""/>
            </a:pPr>
            <a:r>
              <a:rPr b="0" lang="en-US" sz="2400" spc="-1" strike="noStrike">
                <a:solidFill>
                  <a:srgbClr val="000000"/>
                </a:solidFill>
                <a:latin typeface="Times New Roman"/>
                <a:ea typeface="ＭＳ Ｐゴシック"/>
              </a:rPr>
              <a:t>price and quantity purchased</a:t>
            </a: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400" spc="-1" strike="noStrike">
                <a:solidFill>
                  <a:srgbClr val="000000"/>
                </a:solidFill>
                <a:latin typeface="Times New Roman"/>
                <a:ea typeface="ＭＳ Ｐゴシック"/>
              </a:rPr>
              <a:t>Formal Full name is the </a:t>
            </a:r>
            <a:br/>
            <a:r>
              <a:rPr b="0" lang="en-US" sz="2400" spc="-1" strike="noStrike">
                <a:solidFill>
                  <a:srgbClr val="000000"/>
                </a:solidFill>
                <a:latin typeface="Times New Roman"/>
                <a:ea typeface="ＭＳ Ｐゴシック"/>
              </a:rPr>
              <a:t>	</a:t>
            </a:r>
            <a:r>
              <a:rPr b="0" i="1" lang="en-US" sz="2400" spc="-1" strike="noStrike">
                <a:solidFill>
                  <a:srgbClr val="000000"/>
                </a:solidFill>
                <a:latin typeface="Times New Roman"/>
                <a:ea typeface="ＭＳ Ｐゴシック"/>
              </a:rPr>
              <a:t>Pearson Product Moment correlation coefficient</a:t>
            </a:r>
            <a:r>
              <a:rPr b="0" lang="en-US" sz="2400" spc="-1" strike="noStrike">
                <a:solidFill>
                  <a:srgbClr val="000000"/>
                </a:solidFill>
                <a:latin typeface="Times New Roman"/>
                <a:ea typeface="ＭＳ Ｐゴシック"/>
              </a:rPr>
              <a:t>, </a:t>
            </a:r>
            <a:endParaRPr b="0" lang="en-US" sz="2400" spc="-1" strike="noStrike">
              <a:solidFill>
                <a:srgbClr val="000000"/>
              </a:solidFill>
              <a:latin typeface="Arial"/>
            </a:endParaRPr>
          </a:p>
        </p:txBody>
      </p:sp>
      <p:sp>
        <p:nvSpPr>
          <p:cNvPr id="2959" name="TextShape 2"/>
          <p:cNvSpPr txBox="1"/>
          <p:nvPr/>
        </p:nvSpPr>
        <p:spPr>
          <a:xfrm>
            <a:off x="228600" y="228600"/>
            <a:ext cx="8686440" cy="761760"/>
          </a:xfrm>
          <a:prstGeom prst="rect">
            <a:avLst/>
          </a:prstGeom>
          <a:noFill/>
          <a:ln>
            <a:noFill/>
          </a:ln>
        </p:spPr>
        <p:txBody>
          <a:bodyPr lIns="90000" rIns="90000" tIns="45000" bIns="45000" anchor="b"/>
          <a:p>
            <a:pPr>
              <a:lnSpc>
                <a:spcPct val="100000"/>
              </a:lnSpc>
            </a:pPr>
            <a:r>
              <a:rPr b="1" i="1" lang="en-US" sz="3200" spc="-1" strike="noStrike" cap="small">
                <a:solidFill>
                  <a:srgbClr val="000000"/>
                </a:solidFill>
                <a:latin typeface="Times New Roman"/>
                <a:ea typeface="ＭＳ Ｐゴシック"/>
              </a:rPr>
              <a:t>Correlation Coefficient (r)</a:t>
            </a:r>
            <a:endParaRPr b="0" lang="en-US" sz="3200" spc="-1" strike="noStrike">
              <a:solidFill>
                <a:srgbClr val="000000"/>
              </a:solidFill>
              <a:latin typeface="Comic Sans MS"/>
            </a:endParaRPr>
          </a:p>
        </p:txBody>
      </p:sp>
      <p:grpSp>
        <p:nvGrpSpPr>
          <p:cNvPr id="2960" name="Group 3"/>
          <p:cNvGrpSpPr/>
          <p:nvPr/>
        </p:nvGrpSpPr>
        <p:grpSpPr>
          <a:xfrm>
            <a:off x="5920200" y="2209680"/>
            <a:ext cx="3018600" cy="1142640"/>
            <a:chOff x="5920200" y="2209680"/>
            <a:chExt cx="3018600" cy="1142640"/>
          </a:xfrm>
        </p:grpSpPr>
        <p:grpSp>
          <p:nvGrpSpPr>
            <p:cNvPr id="2961" name="Group 4"/>
            <p:cNvGrpSpPr/>
            <p:nvPr/>
          </p:nvGrpSpPr>
          <p:grpSpPr>
            <a:xfrm>
              <a:off x="5920200" y="2286000"/>
              <a:ext cx="3018600" cy="839160"/>
              <a:chOff x="5920200" y="2286000"/>
              <a:chExt cx="3018600" cy="839160"/>
            </a:xfrm>
          </p:grpSpPr>
          <p:grpSp>
            <p:nvGrpSpPr>
              <p:cNvPr id="2962" name="Group 5"/>
              <p:cNvGrpSpPr/>
              <p:nvPr/>
            </p:nvGrpSpPr>
            <p:grpSpPr>
              <a:xfrm>
                <a:off x="6072840" y="2590920"/>
                <a:ext cx="2563920" cy="534240"/>
                <a:chOff x="6072840" y="2590920"/>
                <a:chExt cx="2563920" cy="534240"/>
              </a:xfrm>
            </p:grpSpPr>
            <p:sp>
              <p:nvSpPr>
                <p:cNvPr id="2963" name="CustomShape 6"/>
                <p:cNvSpPr/>
                <p:nvPr/>
              </p:nvSpPr>
              <p:spPr>
                <a:xfrm>
                  <a:off x="6221520" y="3124080"/>
                  <a:ext cx="2125440" cy="1080"/>
                </a:xfrm>
                <a:custGeom>
                  <a:avLst/>
                  <a:gdLst/>
                  <a:ahLst/>
                  <a:rect l="l" t="t" r="r" b="b"/>
                  <a:pathLst>
                    <a:path w="21600" h="21600">
                      <a:moveTo>
                        <a:pt x="0" y="0"/>
                      </a:moveTo>
                      <a:lnTo>
                        <a:pt x="21600" y="21600"/>
                      </a:lnTo>
                    </a:path>
                  </a:pathLst>
                </a:custGeom>
                <a:noFill/>
                <a:ln w="25560">
                  <a:solidFill>
                    <a:schemeClr val="tx1"/>
                  </a:solidFill>
                  <a:round/>
                </a:ln>
              </p:spPr>
              <p:style>
                <a:lnRef idx="1">
                  <a:schemeClr val="accent1"/>
                </a:lnRef>
                <a:fillRef idx="0">
                  <a:schemeClr val="accent1"/>
                </a:fillRef>
                <a:effectRef idx="0">
                  <a:schemeClr val="accent1"/>
                </a:effectRef>
                <a:fontRef idx="minor"/>
              </p:style>
            </p:sp>
            <p:sp>
              <p:nvSpPr>
                <p:cNvPr id="2964" name="CustomShape 7"/>
                <p:cNvSpPr/>
                <p:nvPr/>
              </p:nvSpPr>
              <p:spPr>
                <a:xfrm flipH="1" flipV="1" rot="5400000">
                  <a:off x="6106320" y="3009240"/>
                  <a:ext cx="228240" cy="36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65" name="CustomShape 8"/>
                <p:cNvSpPr/>
                <p:nvPr/>
              </p:nvSpPr>
              <p:spPr>
                <a:xfrm flipH="1" flipV="1" rot="5400000">
                  <a:off x="7236360" y="3009240"/>
                  <a:ext cx="228240" cy="36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66" name="CustomShape 9"/>
                <p:cNvSpPr/>
                <p:nvPr/>
              </p:nvSpPr>
              <p:spPr>
                <a:xfrm flipH="1" flipV="1" rot="5400000">
                  <a:off x="8233200" y="3008880"/>
                  <a:ext cx="228240" cy="108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2967" name="CustomShape 10"/>
                <p:cNvSpPr/>
                <p:nvPr/>
              </p:nvSpPr>
              <p:spPr>
                <a:xfrm>
                  <a:off x="6072840" y="2590920"/>
                  <a:ext cx="39312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-1</a:t>
                  </a:r>
                  <a:endParaRPr b="0" lang="en-US" sz="2000" spc="-1" strike="noStrike">
                    <a:latin typeface="Arial"/>
                  </a:endParaRPr>
                </a:p>
              </p:txBody>
            </p:sp>
            <p:sp>
              <p:nvSpPr>
                <p:cNvPr id="2968" name="CustomShape 11"/>
                <p:cNvSpPr/>
                <p:nvPr/>
              </p:nvSpPr>
              <p:spPr>
                <a:xfrm>
                  <a:off x="7266240" y="2590920"/>
                  <a:ext cx="3078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0</a:t>
                  </a:r>
                  <a:endParaRPr b="0" lang="en-US" sz="2000" spc="-1" strike="noStrike">
                    <a:latin typeface="Arial"/>
                  </a:endParaRPr>
                </a:p>
              </p:txBody>
            </p:sp>
            <p:sp>
              <p:nvSpPr>
                <p:cNvPr id="2969" name="CustomShape 12"/>
                <p:cNvSpPr/>
                <p:nvPr/>
              </p:nvSpPr>
              <p:spPr>
                <a:xfrm>
                  <a:off x="8185680" y="2590920"/>
                  <a:ext cx="4510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+1</a:t>
                  </a:r>
                  <a:endParaRPr b="0" lang="en-US" sz="2000" spc="-1" strike="noStrike">
                    <a:latin typeface="Arial"/>
                  </a:endParaRPr>
                </a:p>
              </p:txBody>
            </p:sp>
          </p:grpSp>
          <p:sp>
            <p:nvSpPr>
              <p:cNvPr id="2970" name="CustomShape 13"/>
              <p:cNvSpPr/>
              <p:nvPr/>
            </p:nvSpPr>
            <p:spPr>
              <a:xfrm>
                <a:off x="7780680" y="2286000"/>
                <a:ext cx="115812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a:t>
                </a:r>
                <a:r>
                  <a:rPr b="0" lang="en-US" sz="2000" spc="-1" strike="noStrike">
                    <a:solidFill>
                      <a:srgbClr val="000000"/>
                    </a:solidFill>
                    <a:latin typeface="Wingdings"/>
                    <a:ea typeface="ＭＳ Ｐゴシック"/>
                  </a:rPr>
                  <a:t></a:t>
                </a:r>
                <a:r>
                  <a:rPr b="0" lang="en-US" sz="2000" spc="-1" strike="noStrike">
                    <a:solidFill>
                      <a:srgbClr val="000000"/>
                    </a:solidFill>
                    <a:latin typeface="Times New Roman"/>
                    <a:ea typeface="ＭＳ Ｐゴシック"/>
                  </a:rPr>
                  <a:t>) (</a:t>
                </a:r>
                <a:r>
                  <a:rPr b="0" lang="en-US" sz="2000" spc="-1" strike="noStrike">
                    <a:solidFill>
                      <a:srgbClr val="000000"/>
                    </a:solidFill>
                    <a:latin typeface="Wingdings"/>
                    <a:ea typeface="ＭＳ Ｐゴシック"/>
                  </a:rPr>
                  <a:t></a:t>
                </a:r>
                <a:r>
                  <a:rPr b="0" lang="en-US" sz="2000" spc="-1" strike="noStrike">
                    <a:solidFill>
                      <a:srgbClr val="000000"/>
                    </a:solidFill>
                    <a:latin typeface="Times New Roman"/>
                    <a:ea typeface="ＭＳ Ｐゴシック"/>
                  </a:rPr>
                  <a:t>) </a:t>
                </a:r>
                <a:endParaRPr b="0" lang="en-US" sz="2000" spc="-1" strike="noStrike">
                  <a:latin typeface="Arial"/>
                </a:endParaRPr>
              </a:p>
            </p:txBody>
          </p:sp>
          <p:sp>
            <p:nvSpPr>
              <p:cNvPr id="2971" name="CustomShape 14"/>
              <p:cNvSpPr/>
              <p:nvPr/>
            </p:nvSpPr>
            <p:spPr>
              <a:xfrm>
                <a:off x="5920200" y="2286000"/>
                <a:ext cx="1094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a:t>
                </a:r>
                <a:r>
                  <a:rPr b="0" lang="en-US" sz="2000" spc="-1" strike="noStrike">
                    <a:solidFill>
                      <a:srgbClr val="000000"/>
                    </a:solidFill>
                    <a:latin typeface="Wingdings"/>
                    <a:ea typeface="ＭＳ Ｐゴシック"/>
                  </a:rPr>
                  <a:t></a:t>
                </a:r>
                <a:r>
                  <a:rPr b="0" lang="en-US" sz="2000" spc="-1" strike="noStrike">
                    <a:solidFill>
                      <a:srgbClr val="000000"/>
                    </a:solidFill>
                    <a:latin typeface="Times New Roman"/>
                    <a:ea typeface="ＭＳ Ｐゴシック"/>
                  </a:rPr>
                  <a:t>) (</a:t>
                </a:r>
                <a:r>
                  <a:rPr b="0" lang="en-US" sz="2000" spc="-1" strike="noStrike">
                    <a:solidFill>
                      <a:srgbClr val="000000"/>
                    </a:solidFill>
                    <a:latin typeface="Wingdings"/>
                    <a:ea typeface="ＭＳ Ｐゴシック"/>
                  </a:rPr>
                  <a:t></a:t>
                </a:r>
                <a:r>
                  <a:rPr b="0" lang="en-US" sz="2000" spc="-1" strike="noStrike">
                    <a:solidFill>
                      <a:srgbClr val="000000"/>
                    </a:solidFill>
                    <a:latin typeface="Times New Roman"/>
                    <a:ea typeface="ＭＳ Ｐゴシック"/>
                  </a:rPr>
                  <a:t>)</a:t>
                </a:r>
                <a:endParaRPr b="0" lang="en-US" sz="2000" spc="-1" strike="noStrike">
                  <a:latin typeface="Arial"/>
                </a:endParaRPr>
              </a:p>
            </p:txBody>
          </p:sp>
        </p:grpSp>
        <p:sp>
          <p:nvSpPr>
            <p:cNvPr id="2972" name="CustomShape 15"/>
            <p:cNvSpPr/>
            <p:nvPr/>
          </p:nvSpPr>
          <p:spPr>
            <a:xfrm>
              <a:off x="5943600" y="2209680"/>
              <a:ext cx="2895120" cy="1142640"/>
            </a:xfrm>
            <a:prstGeom prst="rect">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grpSp>
    </p:spTree>
  </p:cSld>
  <p:timing>
    <p:tnLst>
      <p:par>
        <p:cTn id="2031" dur="indefinite" restart="never" nodeType="tmRoot">
          <p:childTnLst>
            <p:seq>
              <p:cTn id="2032" dur="indefinite" nodeType="mainSeq">
                <p:childTnLst>
                  <p:par>
                    <p:cTn id="2033" nodeType="clickEffect" fill="hold">
                      <p:stCondLst>
                        <p:cond delay="0"/>
                      </p:stCondLst>
                      <p:childTnLst>
                        <p:par>
                          <p:cTn id="2034" nodeType="withEffect" fill="hold">
                            <p:stCondLst>
                              <p:cond delay="0"/>
                            </p:stCondLst>
                            <p:childTnLst>
                              <p:par>
                                <p:cTn id="2035" nodeType="withEffect" fill="hold" presetClass="entr" presetID="1">
                                  <p:stCondLst>
                                    <p:cond delay="0"/>
                                  </p:stCondLst>
                                  <p:childTnLst>
                                    <p:set>
                                      <p:cBhvr>
                                        <p:cTn id="2036" dur="1" fill="hold">
                                          <p:stCondLst>
                                            <p:cond delay="0"/>
                                          </p:stCondLst>
                                        </p:cTn>
                                        <p:tgtEl>
                                          <p:spTgt spid="2958">
                                            <p:txEl>
                                              <p:pRg st="0" end="0"/>
                                            </p:txEl>
                                          </p:spTgt>
                                        </p:tgtEl>
                                        <p:attrNameLst>
                                          <p:attrName>style.visibility</p:attrName>
                                        </p:attrNameLst>
                                      </p:cBhvr>
                                      <p:to>
                                        <p:strVal val="visible"/>
                                      </p:to>
                                    </p:set>
                                  </p:childTnLst>
                                </p:cTn>
                              </p:par>
                              <p:par>
                                <p:cTn id="2037" nodeType="withEffect" fill="hold" presetClass="entr" presetID="1">
                                  <p:stCondLst>
                                    <p:cond delay="0"/>
                                  </p:stCondLst>
                                  <p:childTnLst>
                                    <p:set>
                                      <p:cBhvr>
                                        <p:cTn id="2038" dur="1" fill="hold">
                                          <p:stCondLst>
                                            <p:cond delay="0"/>
                                          </p:stCondLst>
                                        </p:cTn>
                                        <p:tgtEl>
                                          <p:spTgt spid="2958">
                                            <p:txEl>
                                              <p:pRg st="1" end="1"/>
                                            </p:txEl>
                                          </p:spTgt>
                                        </p:tgtEl>
                                        <p:attrNameLst>
                                          <p:attrName>style.visibility</p:attrName>
                                        </p:attrNameLst>
                                      </p:cBhvr>
                                      <p:to>
                                        <p:strVal val="visible"/>
                                      </p:to>
                                    </p:set>
                                  </p:childTnLst>
                                </p:cTn>
                              </p:par>
                            </p:childTnLst>
                          </p:cTn>
                        </p:par>
                      </p:childTnLst>
                    </p:cTn>
                  </p:par>
                  <p:par>
                    <p:cTn id="2039" nodeType="clickEffect" fill="hold">
                      <p:stCondLst>
                        <p:cond delay="indefinite"/>
                      </p:stCondLst>
                      <p:childTnLst>
                        <p:par>
                          <p:cTn id="2040" nodeType="withEffect" fill="hold">
                            <p:stCondLst>
                              <p:cond delay="0"/>
                            </p:stCondLst>
                            <p:childTnLst>
                              <p:par>
                                <p:cTn id="2041" nodeType="clickEffect" fill="hold" presetClass="entr" presetID="1">
                                  <p:stCondLst>
                                    <p:cond delay="0"/>
                                  </p:stCondLst>
                                  <p:childTnLst>
                                    <p:set>
                                      <p:cBhvr>
                                        <p:cTn id="2042" dur="1" fill="hold">
                                          <p:stCondLst>
                                            <p:cond delay="0"/>
                                          </p:stCondLst>
                                        </p:cTn>
                                        <p:tgtEl>
                                          <p:spTgt spid="2958">
                                            <p:txEl>
                                              <p:pRg st="2" end="2"/>
                                            </p:txEl>
                                          </p:spTgt>
                                        </p:tgtEl>
                                        <p:attrNameLst>
                                          <p:attrName>style.visibility</p:attrName>
                                        </p:attrNameLst>
                                      </p:cBhvr>
                                      <p:to>
                                        <p:strVal val="visible"/>
                                      </p:to>
                                    </p:set>
                                  </p:childTnLst>
                                </p:cTn>
                              </p:par>
                              <p:par>
                                <p:cTn id="2043" nodeType="withEffect" fill="hold" presetClass="entr" presetID="1">
                                  <p:stCondLst>
                                    <p:cond delay="0"/>
                                  </p:stCondLst>
                                  <p:childTnLst>
                                    <p:set>
                                      <p:cBhvr>
                                        <p:cTn id="2044" dur="1" fill="hold">
                                          <p:stCondLst>
                                            <p:cond delay="0"/>
                                          </p:stCondLst>
                                        </p:cTn>
                                        <p:tgtEl>
                                          <p:spTgt spid="2958">
                                            <p:txEl>
                                              <p:pRg st="5" end="5"/>
                                            </p:txEl>
                                          </p:spTgt>
                                        </p:tgtEl>
                                        <p:attrNameLst>
                                          <p:attrName>style.visibility</p:attrName>
                                        </p:attrNameLst>
                                      </p:cBhvr>
                                      <p:to>
                                        <p:strVal val="visible"/>
                                      </p:to>
                                    </p:set>
                                  </p:childTnLst>
                                </p:cTn>
                              </p:par>
                              <p:par>
                                <p:cTn id="2045" nodeType="withEffect" fill="hold" presetClass="entr" presetID="1">
                                  <p:stCondLst>
                                    <p:cond delay="0"/>
                                  </p:stCondLst>
                                  <p:childTnLst>
                                    <p:set>
                                      <p:cBhvr>
                                        <p:cTn id="2046" dur="1" fill="hold">
                                          <p:stCondLst>
                                            <p:cond delay="0"/>
                                          </p:stCondLst>
                                        </p:cTn>
                                        <p:tgtEl>
                                          <p:spTgt spid="2958">
                                            <p:txEl>
                                              <p:pRg st="6" end="6"/>
                                            </p:txEl>
                                          </p:spTgt>
                                        </p:tgtEl>
                                        <p:attrNameLst>
                                          <p:attrName>style.visibility</p:attrName>
                                        </p:attrNameLst>
                                      </p:cBhvr>
                                      <p:to>
                                        <p:strVal val="visible"/>
                                      </p:to>
                                    </p:set>
                                  </p:childTnLst>
                                </p:cTn>
                              </p:par>
                              <p:par>
                                <p:cTn id="2047" nodeType="withEffect" fill="hold" presetClass="entr" presetID="1">
                                  <p:stCondLst>
                                    <p:cond delay="0"/>
                                  </p:stCondLst>
                                  <p:childTnLst>
                                    <p:set>
                                      <p:cBhvr>
                                        <p:cTn id="2048" dur="1" fill="hold">
                                          <p:stCondLst>
                                            <p:cond delay="0"/>
                                          </p:stCondLst>
                                        </p:cTn>
                                        <p:tgtEl>
                                          <p:spTgt spid="2958">
                                            <p:txEl>
                                              <p:pRg st="7" end="7"/>
                                            </p:txEl>
                                          </p:spTgt>
                                        </p:tgtEl>
                                        <p:attrNameLst>
                                          <p:attrName>style.visibility</p:attrName>
                                        </p:attrNameLst>
                                      </p:cBhvr>
                                      <p:to>
                                        <p:strVal val="visible"/>
                                      </p:to>
                                    </p:set>
                                  </p:childTnLst>
                                </p:cTn>
                              </p:par>
                            </p:childTnLst>
                          </p:cTn>
                        </p:par>
                      </p:childTnLst>
                    </p:cTn>
                  </p:par>
                  <p:par>
                    <p:cTn id="2049" nodeType="clickEffect" fill="hold">
                      <p:stCondLst>
                        <p:cond delay="indefinite"/>
                      </p:stCondLst>
                      <p:childTnLst>
                        <p:par>
                          <p:cTn id="2050" nodeType="withEffect" fill="hold">
                            <p:stCondLst>
                              <p:cond delay="0"/>
                            </p:stCondLst>
                            <p:childTnLst>
                              <p:par>
                                <p:cTn id="2051" nodeType="clickEffect" fill="hold" presetClass="entr" presetID="1">
                                  <p:stCondLst>
                                    <p:cond delay="0"/>
                                  </p:stCondLst>
                                  <p:childTnLst>
                                    <p:set>
                                      <p:cBhvr>
                                        <p:cTn id="2052" dur="1" fill="hold">
                                          <p:stCondLst>
                                            <p:cond delay="0"/>
                                          </p:stCondLst>
                                        </p:cTn>
                                        <p:tgtEl>
                                          <p:spTgt spid="2958">
                                            <p:txEl>
                                              <p:pRg st="8" end="8"/>
                                            </p:txEl>
                                          </p:spTgt>
                                        </p:tgtEl>
                                        <p:attrNameLst>
                                          <p:attrName>style.visibility</p:attrName>
                                        </p:attrNameLst>
                                      </p:cBhvr>
                                      <p:to>
                                        <p:strVal val="visible"/>
                                      </p:to>
                                    </p:set>
                                  </p:childTnLst>
                                </p:cTn>
                              </p:par>
                            </p:childTnLst>
                          </p:cTn>
                        </p:par>
                      </p:childTnLst>
                    </p:cTn>
                  </p:par>
                  <p:par>
                    <p:cTn id="2053" nodeType="clickEffect" fill="hold">
                      <p:stCondLst>
                        <p:cond delay="indefinite"/>
                      </p:stCondLst>
                      <p:childTnLst>
                        <p:par>
                          <p:cTn id="2054" nodeType="withEffect" fill="hold">
                            <p:stCondLst>
                              <p:cond delay="0"/>
                            </p:stCondLst>
                            <p:childTnLst>
                              <p:par>
                                <p:cTn id="2055" nodeType="clickEffect" fill="hold" presetClass="entr" presetID="1">
                                  <p:stCondLst>
                                    <p:cond delay="0"/>
                                  </p:stCondLst>
                                  <p:childTnLst>
                                    <p:set>
                                      <p:cBhvr>
                                        <p:cTn id="2056" dur="1" fill="hold">
                                          <p:stCondLst>
                                            <p:cond delay="0"/>
                                          </p:stCondLst>
                                        </p:cTn>
                                        <p:tgtEl>
                                          <p:spTgt spid="2958">
                                            <p:txEl>
                                              <p:pRg st="9" end="9"/>
                                            </p:txEl>
                                          </p:spTgt>
                                        </p:tgtEl>
                                        <p:attrNameLst>
                                          <p:attrName>style.visibility</p:attrName>
                                        </p:attrNameLst>
                                      </p:cBhvr>
                                      <p:to>
                                        <p:strVal val="visible"/>
                                      </p:to>
                                    </p:set>
                                  </p:childTnLst>
                                </p:cTn>
                              </p:par>
                              <p:par>
                                <p:cTn id="2057" nodeType="withEffect" fill="hold" presetClass="entr" presetID="1">
                                  <p:stCondLst>
                                    <p:cond delay="0"/>
                                  </p:stCondLst>
                                  <p:childTnLst>
                                    <p:set>
                                      <p:cBhvr>
                                        <p:cTn id="2058" dur="1" fill="hold">
                                          <p:stCondLst>
                                            <p:cond delay="0"/>
                                          </p:stCondLst>
                                        </p:cTn>
                                        <p:tgtEl>
                                          <p:spTgt spid="2958">
                                            <p:txEl>
                                              <p:pRg st="10" end="10"/>
                                            </p:txEl>
                                          </p:spTgt>
                                        </p:tgtEl>
                                        <p:attrNameLst>
                                          <p:attrName>style.visibility</p:attrName>
                                        </p:attrNameLst>
                                      </p:cBhvr>
                                      <p:to>
                                        <p:strVal val="visible"/>
                                      </p:to>
                                    </p:set>
                                  </p:childTnLst>
                                </p:cTn>
                              </p:par>
                              <p:par>
                                <p:cTn id="2059" nodeType="withEffect" fill="hold" presetClass="entr" presetID="1">
                                  <p:stCondLst>
                                    <p:cond delay="0"/>
                                  </p:stCondLst>
                                  <p:childTnLst>
                                    <p:set>
                                      <p:cBhvr>
                                        <p:cTn id="2060" dur="1" fill="hold">
                                          <p:stCondLst>
                                            <p:cond delay="0"/>
                                          </p:stCondLst>
                                        </p:cTn>
                                        <p:tgtEl>
                                          <p:spTgt spid="2958">
                                            <p:txEl>
                                              <p:pRg st="11" end="11"/>
                                            </p:txEl>
                                          </p:spTgt>
                                        </p:tgtEl>
                                        <p:attrNameLst>
                                          <p:attrName>style.visibility</p:attrName>
                                        </p:attrNameLst>
                                      </p:cBhvr>
                                      <p:to>
                                        <p:strVal val="visible"/>
                                      </p:to>
                                    </p:set>
                                  </p:childTnLst>
                                </p:cTn>
                              </p:par>
                            </p:childTnLst>
                          </p:cTn>
                        </p:par>
                      </p:childTnLst>
                    </p:cTn>
                  </p:par>
                  <p:par>
                    <p:cTn id="2061" nodeType="clickEffect" fill="hold">
                      <p:stCondLst>
                        <p:cond delay="indefinite"/>
                      </p:stCondLst>
                      <p:childTnLst>
                        <p:par>
                          <p:cTn id="2062" nodeType="withEffect" fill="hold">
                            <p:stCondLst>
                              <p:cond delay="0"/>
                            </p:stCondLst>
                            <p:childTnLst>
                              <p:par>
                                <p:cTn id="2063" nodeType="clickEffect" fill="hold" presetClass="entr" presetID="1">
                                  <p:stCondLst>
                                    <p:cond delay="0"/>
                                  </p:stCondLst>
                                  <p:childTnLst>
                                    <p:set>
                                      <p:cBhvr>
                                        <p:cTn id="2064" dur="1" fill="hold">
                                          <p:stCondLst>
                                            <p:cond delay="0"/>
                                          </p:stCondLst>
                                        </p:cTn>
                                        <p:tgtEl>
                                          <p:spTgt spid="2958">
                                            <p:txEl>
                                              <p:pRg st="12" end="1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3" name="TextShape 1"/>
          <p:cNvSpPr txBox="1"/>
          <p:nvPr/>
        </p:nvSpPr>
        <p:spPr>
          <a:xfrm>
            <a:off x="0" y="0"/>
            <a:ext cx="9143640" cy="837720"/>
          </a:xfrm>
          <a:prstGeom prst="rect">
            <a:avLst/>
          </a:prstGeom>
          <a:solidFill>
            <a:srgbClr val="ffff99"/>
          </a:solidFill>
          <a:ln>
            <a:noFill/>
          </a:ln>
        </p:spPr>
        <p:txBody>
          <a:bodyPr anchor="b"/>
          <a:p>
            <a:pPr>
              <a:lnSpc>
                <a:spcPct val="100000"/>
              </a:lnSpc>
            </a:pPr>
            <a:r>
              <a:rPr b="1" lang="en-US" sz="2500" spc="-1" strike="noStrike">
                <a:solidFill>
                  <a:srgbClr val="000000"/>
                </a:solidFill>
                <a:latin typeface="Times New Roman"/>
                <a:ea typeface="ＭＳ Ｐゴシック"/>
              </a:rPr>
              <a:t>Examples of Scatter Diagrams and the Correlation Coefficient </a:t>
            </a:r>
            <a:endParaRPr b="0" lang="en-US" sz="2500" spc="-1" strike="noStrike">
              <a:solidFill>
                <a:srgbClr val="000000"/>
              </a:solidFill>
              <a:latin typeface="Comic Sans MS"/>
            </a:endParaRPr>
          </a:p>
        </p:txBody>
      </p:sp>
      <p:pic>
        <p:nvPicPr>
          <p:cNvPr id="2974" name="Picture 3" descr=""/>
          <p:cNvPicPr/>
          <p:nvPr/>
        </p:nvPicPr>
        <p:blipFill>
          <a:blip r:embed="rId1"/>
          <a:stretch/>
        </p:blipFill>
        <p:spPr>
          <a:xfrm>
            <a:off x="0" y="1295280"/>
            <a:ext cx="3015720" cy="2009520"/>
          </a:xfrm>
          <a:prstGeom prst="rect">
            <a:avLst/>
          </a:prstGeom>
          <a:ln>
            <a:noFill/>
          </a:ln>
        </p:spPr>
      </p:pic>
      <p:sp>
        <p:nvSpPr>
          <p:cNvPr id="2975" name="CustomShape 2"/>
          <p:cNvSpPr/>
          <p:nvPr/>
        </p:nvSpPr>
        <p:spPr>
          <a:xfrm>
            <a:off x="380880" y="1600200"/>
            <a:ext cx="914040" cy="45684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r = 1</a:t>
            </a:r>
            <a:endParaRPr b="0" lang="en-US" sz="2400" spc="-1" strike="noStrike">
              <a:latin typeface="Arial"/>
            </a:endParaRPr>
          </a:p>
        </p:txBody>
      </p:sp>
      <p:sp>
        <p:nvSpPr>
          <p:cNvPr id="2976" name="CustomShape 3"/>
          <p:cNvSpPr/>
          <p:nvPr/>
        </p:nvSpPr>
        <p:spPr>
          <a:xfrm>
            <a:off x="1886040" y="2057400"/>
            <a:ext cx="990360" cy="533160"/>
          </a:xfrm>
          <a:prstGeom prst="rect">
            <a:avLst/>
          </a:prstGeom>
          <a:no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perfect</a:t>
            </a:r>
            <a:endParaRPr b="0" lang="en-US" sz="2400" spc="-1" strike="noStrike">
              <a:latin typeface="Arial"/>
            </a:endParaRPr>
          </a:p>
          <a:p>
            <a:pPr algn="ctr">
              <a:lnSpc>
                <a:spcPct val="100000"/>
              </a:lnSpc>
            </a:pPr>
            <a:r>
              <a:rPr b="0" lang="en-US" sz="2400" spc="-1" strike="noStrike">
                <a:solidFill>
                  <a:srgbClr val="000000"/>
                </a:solidFill>
                <a:latin typeface="Arial"/>
                <a:ea typeface="ＭＳ Ｐゴシック"/>
              </a:rPr>
              <a:t>positive</a:t>
            </a:r>
            <a:endParaRPr b="0" lang="en-US" sz="2400" spc="-1" strike="noStrike">
              <a:latin typeface="Arial"/>
            </a:endParaRPr>
          </a:p>
        </p:txBody>
      </p:sp>
      <p:pic>
        <p:nvPicPr>
          <p:cNvPr id="2977" name="Picture 15" descr=""/>
          <p:cNvPicPr/>
          <p:nvPr/>
        </p:nvPicPr>
        <p:blipFill>
          <a:blip r:embed="rId2"/>
          <a:stretch/>
        </p:blipFill>
        <p:spPr>
          <a:xfrm>
            <a:off x="4648320" y="4191120"/>
            <a:ext cx="3015720" cy="2009520"/>
          </a:xfrm>
          <a:prstGeom prst="rect">
            <a:avLst/>
          </a:prstGeom>
          <a:ln>
            <a:noFill/>
          </a:ln>
        </p:spPr>
      </p:pic>
      <p:sp>
        <p:nvSpPr>
          <p:cNvPr id="2978" name="CustomShape 4"/>
          <p:cNvSpPr/>
          <p:nvPr/>
        </p:nvSpPr>
        <p:spPr>
          <a:xfrm>
            <a:off x="6477120" y="4572000"/>
            <a:ext cx="914040" cy="456840"/>
          </a:xfrm>
          <a:prstGeom prst="ellipse">
            <a:avLst/>
          </a:prstGeom>
          <a:solidFill>
            <a:srgbClr val="ffffff"/>
          </a:solid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r = -1</a:t>
            </a:r>
            <a:endParaRPr b="0" lang="en-US" sz="2400" spc="-1" strike="noStrike">
              <a:latin typeface="Arial"/>
            </a:endParaRPr>
          </a:p>
        </p:txBody>
      </p:sp>
      <p:grpSp>
        <p:nvGrpSpPr>
          <p:cNvPr id="2979" name="Group 5"/>
          <p:cNvGrpSpPr/>
          <p:nvPr/>
        </p:nvGrpSpPr>
        <p:grpSpPr>
          <a:xfrm>
            <a:off x="6127920" y="1295280"/>
            <a:ext cx="3015720" cy="2009520"/>
            <a:chOff x="6127920" y="1295280"/>
            <a:chExt cx="3015720" cy="2009520"/>
          </a:xfrm>
        </p:grpSpPr>
        <p:pic>
          <p:nvPicPr>
            <p:cNvPr id="2980" name="Picture 14" descr=""/>
            <p:cNvPicPr/>
            <p:nvPr/>
          </p:nvPicPr>
          <p:blipFill>
            <a:blip r:embed="rId3"/>
            <a:stretch/>
          </p:blipFill>
          <p:spPr>
            <a:xfrm>
              <a:off x="6127920" y="1295280"/>
              <a:ext cx="3015720" cy="2009520"/>
            </a:xfrm>
            <a:prstGeom prst="rect">
              <a:avLst/>
            </a:prstGeom>
            <a:ln>
              <a:noFill/>
            </a:ln>
          </p:spPr>
        </p:pic>
        <p:sp>
          <p:nvSpPr>
            <p:cNvPr id="2981" name="CustomShape 6"/>
            <p:cNvSpPr/>
            <p:nvPr/>
          </p:nvSpPr>
          <p:spPr>
            <a:xfrm>
              <a:off x="6489720" y="1523880"/>
              <a:ext cx="914040" cy="45684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r = 0.26</a:t>
              </a:r>
              <a:endParaRPr b="0" lang="en-US" sz="2400" spc="-1" strike="noStrike">
                <a:latin typeface="Arial"/>
              </a:endParaRPr>
            </a:p>
          </p:txBody>
        </p:sp>
        <p:sp>
          <p:nvSpPr>
            <p:cNvPr id="2982" name="CustomShape 7"/>
            <p:cNvSpPr/>
            <p:nvPr/>
          </p:nvSpPr>
          <p:spPr>
            <a:xfrm>
              <a:off x="8013600" y="2514600"/>
              <a:ext cx="990360" cy="533160"/>
            </a:xfrm>
            <a:prstGeom prst="rect">
              <a:avLst/>
            </a:prstGeom>
            <a:no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weak</a:t>
              </a:r>
              <a:endParaRPr b="0" lang="en-US" sz="2400" spc="-1" strike="noStrike">
                <a:latin typeface="Arial"/>
              </a:endParaRPr>
            </a:p>
            <a:p>
              <a:pPr algn="ctr">
                <a:lnSpc>
                  <a:spcPct val="100000"/>
                </a:lnSpc>
              </a:pPr>
              <a:r>
                <a:rPr b="0" lang="en-US" sz="2400" spc="-1" strike="noStrike">
                  <a:solidFill>
                    <a:srgbClr val="000000"/>
                  </a:solidFill>
                  <a:latin typeface="Arial"/>
                  <a:ea typeface="ＭＳ Ｐゴシック"/>
                </a:rPr>
                <a:t>positive</a:t>
              </a:r>
              <a:endParaRPr b="0" lang="en-US" sz="2400" spc="-1" strike="noStrike">
                <a:latin typeface="Arial"/>
              </a:endParaRPr>
            </a:p>
          </p:txBody>
        </p:sp>
      </p:grpSp>
      <p:sp>
        <p:nvSpPr>
          <p:cNvPr id="2983" name="CustomShape 8"/>
          <p:cNvSpPr/>
          <p:nvPr/>
        </p:nvSpPr>
        <p:spPr>
          <a:xfrm>
            <a:off x="5105520" y="5257800"/>
            <a:ext cx="990360" cy="533160"/>
          </a:xfrm>
          <a:prstGeom prst="rect">
            <a:avLst/>
          </a:prstGeom>
          <a:solidFill>
            <a:srgbClr val="ffffff"/>
          </a:solid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perfect</a:t>
            </a:r>
            <a:endParaRPr b="0" lang="en-US" sz="2400" spc="-1" strike="noStrike">
              <a:latin typeface="Arial"/>
            </a:endParaRPr>
          </a:p>
          <a:p>
            <a:pPr algn="ctr">
              <a:lnSpc>
                <a:spcPct val="100000"/>
              </a:lnSpc>
            </a:pPr>
            <a:r>
              <a:rPr b="0" lang="en-US" sz="2400" spc="-1" strike="noStrike">
                <a:solidFill>
                  <a:srgbClr val="000000"/>
                </a:solidFill>
                <a:latin typeface="Arial"/>
                <a:ea typeface="ＭＳ Ｐゴシック"/>
              </a:rPr>
              <a:t>negative</a:t>
            </a:r>
            <a:endParaRPr b="0" lang="en-US" sz="2400" spc="-1" strike="noStrike">
              <a:latin typeface="Arial"/>
            </a:endParaRPr>
          </a:p>
        </p:txBody>
      </p:sp>
      <p:grpSp>
        <p:nvGrpSpPr>
          <p:cNvPr id="2984" name="Group 9"/>
          <p:cNvGrpSpPr/>
          <p:nvPr/>
        </p:nvGrpSpPr>
        <p:grpSpPr>
          <a:xfrm>
            <a:off x="2971800" y="1295280"/>
            <a:ext cx="3123720" cy="2071800"/>
            <a:chOff x="2971800" y="1295280"/>
            <a:chExt cx="3123720" cy="2071800"/>
          </a:xfrm>
        </p:grpSpPr>
        <p:pic>
          <p:nvPicPr>
            <p:cNvPr id="2985" name="Picture 6" descr=""/>
            <p:cNvPicPr/>
            <p:nvPr/>
          </p:nvPicPr>
          <p:blipFill>
            <a:blip r:embed="rId4"/>
            <a:stretch/>
          </p:blipFill>
          <p:spPr>
            <a:xfrm>
              <a:off x="3079800" y="1295280"/>
              <a:ext cx="3015720" cy="2009520"/>
            </a:xfrm>
            <a:prstGeom prst="rect">
              <a:avLst/>
            </a:prstGeom>
            <a:ln>
              <a:noFill/>
            </a:ln>
          </p:spPr>
        </p:pic>
        <p:sp>
          <p:nvSpPr>
            <p:cNvPr id="2986" name="CustomShape 10"/>
            <p:cNvSpPr/>
            <p:nvPr/>
          </p:nvSpPr>
          <p:spPr>
            <a:xfrm>
              <a:off x="3967560" y="2971800"/>
              <a:ext cx="129960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latin typeface="Times New Roman"/>
                  <a:ea typeface="ＭＳ Ｐゴシック"/>
                </a:rPr>
                <a:t>Education</a:t>
              </a:r>
              <a:endParaRPr b="0" lang="en-US" sz="2000" spc="-1" strike="noStrike">
                <a:latin typeface="Arial"/>
              </a:endParaRPr>
            </a:p>
          </p:txBody>
        </p:sp>
        <p:sp>
          <p:nvSpPr>
            <p:cNvPr id="2987" name="CustomShape 11"/>
            <p:cNvSpPr/>
            <p:nvPr/>
          </p:nvSpPr>
          <p:spPr>
            <a:xfrm rot="16200000">
              <a:off x="2675880" y="2206080"/>
              <a:ext cx="986760" cy="3949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latin typeface="Times New Roman"/>
                  <a:ea typeface="ＭＳ Ｐゴシック"/>
                </a:rPr>
                <a:t>Income</a:t>
              </a:r>
              <a:endParaRPr b="0" lang="en-US" sz="2000" spc="-1" strike="noStrike">
                <a:latin typeface="Arial"/>
              </a:endParaRPr>
            </a:p>
          </p:txBody>
        </p:sp>
      </p:grpSp>
      <p:grpSp>
        <p:nvGrpSpPr>
          <p:cNvPr id="2988" name="Group 12"/>
          <p:cNvGrpSpPr/>
          <p:nvPr/>
        </p:nvGrpSpPr>
        <p:grpSpPr>
          <a:xfrm>
            <a:off x="914400" y="4191120"/>
            <a:ext cx="3625200" cy="2452680"/>
            <a:chOff x="914400" y="4191120"/>
            <a:chExt cx="3625200" cy="2452680"/>
          </a:xfrm>
        </p:grpSpPr>
        <p:pic>
          <p:nvPicPr>
            <p:cNvPr id="2989" name="Picture 5" descr=""/>
            <p:cNvPicPr/>
            <p:nvPr/>
          </p:nvPicPr>
          <p:blipFill>
            <a:blip r:embed="rId5"/>
            <a:stretch/>
          </p:blipFill>
          <p:spPr>
            <a:xfrm>
              <a:off x="1523880" y="4191120"/>
              <a:ext cx="3015720" cy="2009160"/>
            </a:xfrm>
            <a:prstGeom prst="rect">
              <a:avLst/>
            </a:prstGeom>
            <a:ln>
              <a:noFill/>
            </a:ln>
          </p:spPr>
        </p:pic>
        <p:sp>
          <p:nvSpPr>
            <p:cNvPr id="2990" name="CustomShape 13"/>
            <p:cNvSpPr/>
            <p:nvPr/>
          </p:nvSpPr>
          <p:spPr>
            <a:xfrm>
              <a:off x="3352680" y="4419720"/>
              <a:ext cx="1066320" cy="45684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r = -0.71</a:t>
              </a:r>
              <a:endParaRPr b="0" lang="en-US" sz="2400" spc="-1" strike="noStrike">
                <a:latin typeface="Arial"/>
              </a:endParaRPr>
            </a:p>
          </p:txBody>
        </p:sp>
        <p:sp>
          <p:nvSpPr>
            <p:cNvPr id="2991" name="CustomShape 14"/>
            <p:cNvSpPr/>
            <p:nvPr/>
          </p:nvSpPr>
          <p:spPr>
            <a:xfrm>
              <a:off x="1905120" y="5334120"/>
              <a:ext cx="990360" cy="533160"/>
            </a:xfrm>
            <a:prstGeom prst="rect">
              <a:avLst/>
            </a:prstGeom>
            <a:no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strong</a:t>
              </a:r>
              <a:endParaRPr b="0" lang="en-US" sz="2400" spc="-1" strike="noStrike">
                <a:latin typeface="Arial"/>
              </a:endParaRPr>
            </a:p>
            <a:p>
              <a:pPr algn="ctr">
                <a:lnSpc>
                  <a:spcPct val="100000"/>
                </a:lnSpc>
              </a:pPr>
              <a:r>
                <a:rPr b="0" lang="en-US" sz="2400" spc="-1" strike="noStrike">
                  <a:solidFill>
                    <a:srgbClr val="000000"/>
                  </a:solidFill>
                  <a:latin typeface="Arial"/>
                  <a:ea typeface="ＭＳ Ｐゴシック"/>
                </a:rPr>
                <a:t>negative</a:t>
              </a:r>
              <a:endParaRPr b="0" lang="en-US" sz="2400" spc="-1" strike="noStrike">
                <a:latin typeface="Arial"/>
              </a:endParaRPr>
            </a:p>
          </p:txBody>
        </p:sp>
        <p:sp>
          <p:nvSpPr>
            <p:cNvPr id="2992" name="CustomShape 15"/>
            <p:cNvSpPr/>
            <p:nvPr/>
          </p:nvSpPr>
          <p:spPr>
            <a:xfrm>
              <a:off x="2671200" y="6248520"/>
              <a:ext cx="744840" cy="39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latin typeface="Times New Roman"/>
                  <a:ea typeface="ＭＳ Ｐゴシック"/>
                </a:rPr>
                <a:t>Price</a:t>
              </a:r>
              <a:endParaRPr b="0" lang="en-US" sz="2000" spc="-1" strike="noStrike">
                <a:latin typeface="Arial"/>
              </a:endParaRPr>
            </a:p>
          </p:txBody>
        </p:sp>
        <p:sp>
          <p:nvSpPr>
            <p:cNvPr id="2993" name="CustomShape 16"/>
            <p:cNvSpPr/>
            <p:nvPr/>
          </p:nvSpPr>
          <p:spPr>
            <a:xfrm rot="16200000">
              <a:off x="532080" y="4881240"/>
              <a:ext cx="1159200" cy="3949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000" spc="-1" strike="noStrike">
                  <a:solidFill>
                    <a:srgbClr val="000000"/>
                  </a:solidFill>
                  <a:latin typeface="Times New Roman"/>
                  <a:ea typeface="ＭＳ Ｐゴシック"/>
                </a:rPr>
                <a:t>Quantity</a:t>
              </a:r>
              <a:endParaRPr b="0" lang="en-US" sz="2000" spc="-1" strike="noStrike">
                <a:latin typeface="Arial"/>
              </a:endParaRPr>
            </a:p>
          </p:txBody>
        </p:sp>
      </p:grpSp>
      <p:sp>
        <p:nvSpPr>
          <p:cNvPr id="2994" name="CustomShape 17"/>
          <p:cNvSpPr/>
          <p:nvPr/>
        </p:nvSpPr>
        <p:spPr>
          <a:xfrm>
            <a:off x="762120" y="609480"/>
            <a:ext cx="4266720" cy="69984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Times New Roman"/>
                <a:ea typeface="ＭＳ Ｐゴシック"/>
              </a:rPr>
              <a:t>Positive</a:t>
            </a:r>
            <a:endParaRPr b="0" lang="en-US" sz="4000" spc="-1" strike="noStrike">
              <a:latin typeface="Arial"/>
            </a:endParaRPr>
          </a:p>
        </p:txBody>
      </p:sp>
      <p:sp>
        <p:nvSpPr>
          <p:cNvPr id="2995" name="CustomShape 18"/>
          <p:cNvSpPr/>
          <p:nvPr/>
        </p:nvSpPr>
        <p:spPr>
          <a:xfrm>
            <a:off x="609480" y="3429000"/>
            <a:ext cx="2133360" cy="69984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Times New Roman"/>
                <a:ea typeface="ＭＳ Ｐゴシック"/>
              </a:rPr>
              <a:t>Negative</a:t>
            </a:r>
            <a:endParaRPr b="0" lang="en-US" sz="4000" spc="-1" strike="noStrike">
              <a:latin typeface="Arial"/>
            </a:endParaRPr>
          </a:p>
        </p:txBody>
      </p:sp>
      <p:sp>
        <p:nvSpPr>
          <p:cNvPr id="2996" name="CustomShape 19"/>
          <p:cNvSpPr/>
          <p:nvPr/>
        </p:nvSpPr>
        <p:spPr>
          <a:xfrm>
            <a:off x="3505320" y="1600200"/>
            <a:ext cx="914040" cy="45684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r = 0.72</a:t>
            </a:r>
            <a:endParaRPr b="0" lang="en-US" sz="2400" spc="-1" strike="noStrike">
              <a:latin typeface="Arial"/>
            </a:endParaRPr>
          </a:p>
        </p:txBody>
      </p:sp>
      <p:sp>
        <p:nvSpPr>
          <p:cNvPr id="2997" name="CustomShape 20"/>
          <p:cNvSpPr/>
          <p:nvPr/>
        </p:nvSpPr>
        <p:spPr>
          <a:xfrm>
            <a:off x="4952880" y="2438280"/>
            <a:ext cx="990360" cy="533160"/>
          </a:xfrm>
          <a:prstGeom prst="rect">
            <a:avLst/>
          </a:prstGeom>
          <a:noFill/>
          <a:ln>
            <a:noFill/>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Arial"/>
                <a:ea typeface="ＭＳ Ｐゴシック"/>
              </a:rPr>
              <a:t>strong</a:t>
            </a:r>
            <a:endParaRPr b="0" lang="en-US" sz="2400" spc="-1" strike="noStrike">
              <a:latin typeface="Arial"/>
            </a:endParaRPr>
          </a:p>
          <a:p>
            <a:pPr algn="ctr">
              <a:lnSpc>
                <a:spcPct val="100000"/>
              </a:lnSpc>
            </a:pPr>
            <a:r>
              <a:rPr b="0" lang="en-US" sz="2400" spc="-1" strike="noStrike">
                <a:solidFill>
                  <a:srgbClr val="000000"/>
                </a:solidFill>
                <a:latin typeface="Arial"/>
                <a:ea typeface="ＭＳ Ｐゴシック"/>
              </a:rPr>
              <a:t>positive</a:t>
            </a:r>
            <a:endParaRPr b="0" lang="en-US" sz="2400" spc="-1" strike="noStrike">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4"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65"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Fallacy #7: Technology changes too fast </a:t>
            </a:r>
            <a:endParaRPr b="1" lang="en-US" sz="3200" spc="-1" strike="noStrike">
              <a:solidFill>
                <a:srgbClr val="000000"/>
              </a:solidFill>
              <a:latin typeface="Arial"/>
            </a:endParaRPr>
          </a:p>
        </p:txBody>
      </p:sp>
      <p:sp>
        <p:nvSpPr>
          <p:cNvPr id="1366" name="TextShape 3"/>
          <p:cNvSpPr txBox="1"/>
          <p:nvPr/>
        </p:nvSpPr>
        <p:spPr>
          <a:xfrm>
            <a:off x="0" y="1600200"/>
            <a:ext cx="3733920" cy="4525920"/>
          </a:xfrm>
          <a:prstGeom prst="rect">
            <a:avLst/>
          </a:prstGeom>
          <a:noFill/>
          <a:ln>
            <a:noFill/>
          </a:ln>
        </p:spPr>
        <p:txBody>
          <a:bodyPr>
            <a:normAutofit/>
          </a:bodyPr>
          <a:p>
            <a:pPr marL="228600" indent="-228600">
              <a:buClr>
                <a:srgbClr val="cfb77c"/>
              </a:buClr>
              <a:buSzPct val="50000"/>
              <a:buFont typeface="Wingdings" charset="2"/>
              <a:buChar char=""/>
            </a:pPr>
            <a:r>
              <a:rPr b="0" lang="en-US" sz="2400" spc="-1" strike="noStrike">
                <a:solidFill>
                  <a:srgbClr val="000000"/>
                </a:solidFill>
                <a:latin typeface="Arial"/>
              </a:rPr>
              <a:t>“</a:t>
            </a:r>
            <a:r>
              <a:rPr b="0" lang="en-US" sz="2400" spc="-1" strike="noStrike">
                <a:solidFill>
                  <a:srgbClr val="000000"/>
                </a:solidFill>
                <a:latin typeface="Arial"/>
              </a:rPr>
              <a:t>The rate of change in computing is so great that by the time results are confirmed they may no longer be of any relevance” [Mudge]</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000000"/>
                </a:solidFill>
                <a:latin typeface="Arial"/>
              </a:rPr>
              <a:t>Look to fundamental long term problems rather</a:t>
            </a:r>
            <a:endParaRPr b="0" lang="en-US" sz="2400" spc="-1" strike="noStrike">
              <a:solidFill>
                <a:srgbClr val="000000"/>
              </a:solidFill>
              <a:latin typeface="Arial"/>
            </a:endParaRPr>
          </a:p>
        </p:txBody>
      </p:sp>
      <p:pic>
        <p:nvPicPr>
          <p:cNvPr id="1367" name="Picture 4" descr=""/>
          <p:cNvPicPr/>
          <p:nvPr/>
        </p:nvPicPr>
        <p:blipFill>
          <a:blip r:embed="rId1"/>
          <a:stretch/>
        </p:blipFill>
        <p:spPr>
          <a:xfrm>
            <a:off x="4160880" y="1438200"/>
            <a:ext cx="4602240" cy="4734000"/>
          </a:xfrm>
          <a:prstGeom prst="rect">
            <a:avLst/>
          </a:prstGeom>
          <a:ln>
            <a:noFill/>
          </a:ln>
        </p:spPr>
      </p:pic>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3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8" name="TextShape 1"/>
          <p:cNvSpPr txBox="1"/>
          <p:nvPr/>
        </p:nvSpPr>
        <p:spPr>
          <a:xfrm>
            <a:off x="685800" y="457200"/>
            <a:ext cx="7772040" cy="1142640"/>
          </a:xfrm>
          <a:prstGeom prst="rect">
            <a:avLst/>
          </a:prstGeom>
          <a:noFill/>
          <a:ln>
            <a:noFill/>
          </a:ln>
        </p:spPr>
        <p:txBody>
          <a:bodyPr anchor="b"/>
          <a:p>
            <a:pPr algn="ctr">
              <a:lnSpc>
                <a:spcPct val="100000"/>
              </a:lnSpc>
            </a:pPr>
            <a:r>
              <a:rPr b="1" lang="en-US" sz="3200" spc="-1" strike="noStrike">
                <a:solidFill>
                  <a:srgbClr val="000000"/>
                </a:solidFill>
                <a:latin typeface="Times New Roman"/>
                <a:ea typeface="ＭＳ Ｐゴシック"/>
              </a:rPr>
              <a:t>Correlation Coefficient: example</a:t>
            </a:r>
            <a:endParaRPr b="0" lang="en-US" sz="3200" spc="-1" strike="noStrike">
              <a:solidFill>
                <a:srgbClr val="000000"/>
              </a:solidFill>
              <a:latin typeface="Comic Sans MS"/>
            </a:endParaRPr>
          </a:p>
        </p:txBody>
      </p:sp>
      <p:pic>
        <p:nvPicPr>
          <p:cNvPr id="2999" name="Picture 2" descr=""/>
          <p:cNvPicPr/>
          <p:nvPr/>
        </p:nvPicPr>
        <p:blipFill>
          <a:blip r:embed="rId1"/>
          <a:stretch/>
        </p:blipFill>
        <p:spPr>
          <a:xfrm>
            <a:off x="533520" y="1905120"/>
            <a:ext cx="5540040" cy="3323880"/>
          </a:xfrm>
          <a:prstGeom prst="rect">
            <a:avLst/>
          </a:prstGeom>
          <a:ln>
            <a:noFill/>
          </a:ln>
        </p:spPr>
      </p:pic>
      <p:sp>
        <p:nvSpPr>
          <p:cNvPr id="3000" name="CustomShape 2"/>
          <p:cNvSpPr/>
          <p:nvPr/>
        </p:nvSpPr>
        <p:spPr>
          <a:xfrm>
            <a:off x="330480" y="5410080"/>
            <a:ext cx="6833520" cy="700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China Provinces  29</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  </a:t>
            </a:r>
            <a:r>
              <a:rPr b="0" lang="en-US" sz="1800" spc="-1" strike="noStrike">
                <a:solidFill>
                  <a:srgbClr val="000000"/>
                </a:solidFill>
                <a:latin typeface="Times New Roman"/>
                <a:ea typeface="ＭＳ Ｐゴシック"/>
              </a:rPr>
              <a:t>excludes Xizang/Tibet, Macao, Hong Kong, Hainan, Taiwan, P'eng-hu </a:t>
            </a:r>
            <a:endParaRPr b="0" lang="en-US" sz="1800" spc="-1" strike="noStrike">
              <a:latin typeface="Arial"/>
            </a:endParaRPr>
          </a:p>
        </p:txBody>
      </p:sp>
      <p:sp>
        <p:nvSpPr>
          <p:cNvPr id="3001" name="CustomShape 3"/>
          <p:cNvSpPr/>
          <p:nvPr/>
        </p:nvSpPr>
        <p:spPr>
          <a:xfrm>
            <a:off x="5274720" y="1600200"/>
            <a:ext cx="3489840" cy="943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0000"/>
                </a:solidFill>
                <a:latin typeface="Times New Roman"/>
                <a:ea typeface="ＭＳ Ｐゴシック"/>
              </a:rPr>
              <a:t>Correlation coefficient </a:t>
            </a:r>
            <a:endParaRPr b="0" lang="en-US" sz="2800" spc="-1" strike="noStrike">
              <a:latin typeface="Arial"/>
            </a:endParaRPr>
          </a:p>
          <a:p>
            <a:pPr>
              <a:lnSpc>
                <a:spcPct val="100000"/>
              </a:lnSpc>
            </a:pPr>
            <a:r>
              <a:rPr b="0" lang="en-US" sz="2800" spc="-1" strike="noStrike">
                <a:solidFill>
                  <a:srgbClr val="000000"/>
                </a:solidFill>
                <a:latin typeface="Times New Roman"/>
                <a:ea typeface="ＭＳ Ｐゴシック"/>
              </a:rPr>
              <a:t>= 0.9458</a:t>
            </a:r>
            <a:endParaRPr b="0" lang="en-US" sz="2800" spc="-1" strike="noStrike">
              <a:latin typeface="Arial"/>
            </a:endParaRPr>
          </a:p>
        </p:txBody>
      </p:sp>
    </p:spTree>
  </p:cSld>
</p:sld>
</file>

<file path=ppt/slides/slide3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02" name="Picture 3" descr=""/>
          <p:cNvPicPr/>
          <p:nvPr/>
        </p:nvPicPr>
        <p:blipFill>
          <a:blip r:embed="rId1"/>
          <a:stretch/>
        </p:blipFill>
        <p:spPr>
          <a:xfrm>
            <a:off x="4419720" y="1925640"/>
            <a:ext cx="3962160" cy="1579320"/>
          </a:xfrm>
          <a:prstGeom prst="rect">
            <a:avLst/>
          </a:prstGeom>
          <a:ln>
            <a:noFill/>
          </a:ln>
        </p:spPr>
      </p:pic>
      <p:sp>
        <p:nvSpPr>
          <p:cNvPr id="3003" name="CustomShape 1"/>
          <p:cNvSpPr/>
          <p:nvPr/>
        </p:nvSpPr>
        <p:spPr>
          <a:xfrm>
            <a:off x="6019920" y="457200"/>
            <a:ext cx="2895120" cy="685440"/>
          </a:xfrm>
          <a:prstGeom prst="rect">
            <a:avLst/>
          </a:prstGeom>
          <a:noFill/>
          <a:ln>
            <a:noFill/>
          </a:ln>
        </p:spPr>
        <p:style>
          <a:lnRef idx="0"/>
          <a:fillRef idx="0"/>
          <a:effectRef idx="0"/>
          <a:fontRef idx="minor"/>
        </p:style>
      </p:sp>
      <p:pic>
        <p:nvPicPr>
          <p:cNvPr id="3004" name="Picture 6" descr=""/>
          <p:cNvPicPr/>
          <p:nvPr/>
        </p:nvPicPr>
        <p:blipFill>
          <a:blip r:embed="rId2"/>
          <a:srcRect l="0" t="7398" r="0" b="0"/>
          <a:stretch/>
        </p:blipFill>
        <p:spPr>
          <a:xfrm>
            <a:off x="4495680" y="3965400"/>
            <a:ext cx="2133360" cy="1942920"/>
          </a:xfrm>
          <a:prstGeom prst="rect">
            <a:avLst/>
          </a:prstGeom>
          <a:ln>
            <a:noFill/>
          </a:ln>
        </p:spPr>
      </p:pic>
      <p:sp>
        <p:nvSpPr>
          <p:cNvPr id="3005" name="CustomShape 2"/>
          <p:cNvSpPr/>
          <p:nvPr/>
        </p:nvSpPr>
        <p:spPr>
          <a:xfrm>
            <a:off x="304920" y="380880"/>
            <a:ext cx="8610120" cy="137124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3200" spc="-1" strike="noStrike">
                <a:solidFill>
                  <a:srgbClr val="000000"/>
                </a:solidFill>
                <a:latin typeface="Arial"/>
                <a:ea typeface="ＭＳ Ｐゴシック"/>
              </a:rPr>
              <a:t>Calculation Formulae for </a:t>
            </a:r>
            <a:br/>
            <a:r>
              <a:rPr b="0" i="1" lang="en-US" sz="2400" spc="-1" strike="noStrike">
                <a:solidFill>
                  <a:srgbClr val="000000"/>
                </a:solidFill>
                <a:latin typeface="Arial"/>
                <a:ea typeface="ＭＳ Ｐゴシック"/>
              </a:rPr>
              <a:t>Correlation Coefficient  (r)</a:t>
            </a:r>
            <a:endParaRPr b="0" lang="en-US" sz="2400" spc="-1" strike="noStrike">
              <a:latin typeface="Arial"/>
            </a:endParaRPr>
          </a:p>
        </p:txBody>
      </p:sp>
      <p:sp>
        <p:nvSpPr>
          <p:cNvPr id="3006" name="CustomShape 3"/>
          <p:cNvSpPr/>
          <p:nvPr/>
        </p:nvSpPr>
        <p:spPr>
          <a:xfrm>
            <a:off x="457200" y="2286000"/>
            <a:ext cx="3596760" cy="1796760"/>
          </a:xfrm>
          <a:prstGeom prst="rect">
            <a:avLst/>
          </a:prstGeom>
          <a:noFill/>
          <a:ln>
            <a:noFill/>
          </a:ln>
        </p:spPr>
        <p:style>
          <a:lnRef idx="0"/>
          <a:fillRef idx="0"/>
          <a:effectRef idx="0"/>
          <a:fontRef idx="minor"/>
        </p:style>
        <p:txBody>
          <a:bodyPr lIns="90000" rIns="90000" tIns="45000" bIns="45000"/>
          <a:p>
            <a:pPr>
              <a:lnSpc>
                <a:spcPct val="100000"/>
              </a:lnSpc>
            </a:pPr>
            <a:r>
              <a:rPr b="0" i="1" lang="en-US" sz="2800" spc="-1" strike="noStrike">
                <a:solidFill>
                  <a:srgbClr val="000000"/>
                </a:solidFill>
                <a:latin typeface="Times New Roman"/>
                <a:ea typeface="ＭＳ Ｐゴシック"/>
              </a:rPr>
              <a:t>Before the days of computers, these formulae where easier to do “by hand.”</a:t>
            </a:r>
            <a:endParaRPr b="0" lang="en-US" sz="2800" spc="-1" strike="noStrike">
              <a:latin typeface="Arial"/>
            </a:endParaRPr>
          </a:p>
        </p:txBody>
      </p:sp>
      <p:sp>
        <p:nvSpPr>
          <p:cNvPr id="3007" name="CustomShape 4"/>
          <p:cNvSpPr/>
          <p:nvPr/>
        </p:nvSpPr>
        <p:spPr>
          <a:xfrm>
            <a:off x="457200" y="2209680"/>
            <a:ext cx="3733560" cy="3352320"/>
          </a:xfrm>
          <a:prstGeom prst="rect">
            <a:avLst/>
          </a:prstGeom>
          <a:noFill/>
          <a:ln w="9360">
            <a:solidFill>
              <a:schemeClr val="tx1"/>
            </a:solidFill>
            <a:miter/>
          </a:ln>
        </p:spPr>
        <p:style>
          <a:lnRef idx="0"/>
          <a:fillRef idx="0"/>
          <a:effectRef idx="0"/>
          <a:fontRef idx="minor"/>
        </p:style>
      </p:sp>
      <p:sp>
        <p:nvSpPr>
          <p:cNvPr id="3008" name="CustomShape 5"/>
          <p:cNvSpPr/>
          <p:nvPr/>
        </p:nvSpPr>
        <p:spPr>
          <a:xfrm>
            <a:off x="5791320" y="5867280"/>
            <a:ext cx="2514240" cy="333720"/>
          </a:xfrm>
          <a:prstGeom prst="rect">
            <a:avLst/>
          </a:prstGeom>
          <a:noFill/>
          <a:ln>
            <a:noFill/>
          </a:ln>
        </p:spPr>
        <p:style>
          <a:lnRef idx="0"/>
          <a:fillRef idx="0"/>
          <a:effectRef idx="0"/>
          <a:fontRef idx="minor"/>
        </p:style>
        <p:txBody>
          <a:bodyPr lIns="90000" rIns="90000" tIns="45000" bIns="45000"/>
          <a:p>
            <a:pPr>
              <a:lnSpc>
                <a:spcPct val="100000"/>
              </a:lnSpc>
            </a:pPr>
            <a:r>
              <a:rPr b="1" i="1" lang="en-US" sz="1600" spc="-1" strike="noStrike">
                <a:solidFill>
                  <a:srgbClr val="000000"/>
                </a:solidFill>
                <a:latin typeface="Times New Roman"/>
                <a:ea typeface="ＭＳ Ｐゴシック"/>
              </a:rPr>
              <a:t>See next slide for example</a:t>
            </a:r>
            <a:endParaRPr b="0" lang="en-US" sz="1600" spc="-1" strike="noStrike">
              <a:latin typeface="Arial"/>
            </a:endParaRPr>
          </a:p>
        </p:txBody>
      </p:sp>
    </p:spTree>
  </p:cSld>
</p:sld>
</file>

<file path=ppt/slides/slide3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9" name="TextShape 1"/>
          <p:cNvSpPr txBox="1"/>
          <p:nvPr/>
        </p:nvSpPr>
        <p:spPr>
          <a:xfrm>
            <a:off x="609480" y="609480"/>
            <a:ext cx="7772040" cy="76176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Regression</a:t>
            </a:r>
            <a:endParaRPr b="0" lang="en-US" sz="3200" spc="-1" strike="noStrike">
              <a:solidFill>
                <a:srgbClr val="000000"/>
              </a:solidFill>
              <a:latin typeface="Comic Sans MS"/>
            </a:endParaRPr>
          </a:p>
        </p:txBody>
      </p:sp>
      <p:sp>
        <p:nvSpPr>
          <p:cNvPr id="3010" name="TextShape 2"/>
          <p:cNvSpPr txBox="1"/>
          <p:nvPr/>
        </p:nvSpPr>
        <p:spPr>
          <a:xfrm>
            <a:off x="0" y="1371600"/>
            <a:ext cx="7772040" cy="4114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Simple regression</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Times New Roman"/>
                <a:ea typeface="ＭＳ Ｐゴシック"/>
              </a:rPr>
              <a:t>Between two variables</a:t>
            </a:r>
            <a:endParaRPr b="0" lang="en-US"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a:solidFill>
                  <a:srgbClr val="000000"/>
                </a:solidFill>
                <a:latin typeface="Times New Roman"/>
                <a:ea typeface="ＭＳ Ｐゴシック"/>
              </a:rPr>
              <a:t>One dependent variable (Y)</a:t>
            </a:r>
            <a:endParaRPr b="0" lang="en-US" sz="24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a:solidFill>
                  <a:srgbClr val="000000"/>
                </a:solidFill>
                <a:latin typeface="Times New Roman"/>
                <a:ea typeface="ＭＳ Ｐゴシック"/>
              </a:rPr>
              <a:t>One independent variable (X)</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Multiple Regression</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Times New Roman"/>
                <a:ea typeface="ＭＳ Ｐゴシック"/>
              </a:rPr>
              <a:t>Between three or more variables</a:t>
            </a:r>
            <a:endParaRPr b="0" lang="en-US"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a:solidFill>
                  <a:srgbClr val="000000"/>
                </a:solidFill>
                <a:latin typeface="Times New Roman"/>
                <a:ea typeface="ＭＳ Ｐゴシック"/>
              </a:rPr>
              <a:t>One dependent variable (Y)</a:t>
            </a:r>
            <a:endParaRPr b="0" lang="en-US" sz="24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u="sng">
                <a:solidFill>
                  <a:srgbClr val="000000"/>
                </a:solidFill>
                <a:uFillTx/>
                <a:latin typeface="Times New Roman"/>
                <a:ea typeface="ＭＳ Ｐゴシック"/>
              </a:rPr>
              <a:t>Two</a:t>
            </a:r>
            <a:r>
              <a:rPr b="0" lang="en-US" sz="2400" spc="-1" strike="noStrike">
                <a:solidFill>
                  <a:srgbClr val="000000"/>
                </a:solidFill>
                <a:latin typeface="Times New Roman"/>
                <a:ea typeface="ＭＳ Ｐゴシック"/>
              </a:rPr>
              <a:t> or  independent variable (X</a:t>
            </a:r>
            <a:r>
              <a:rPr b="0" lang="en-US" sz="2400" spc="-1" strike="noStrike" baseline="-25000">
                <a:solidFill>
                  <a:srgbClr val="000000"/>
                </a:solidFill>
                <a:latin typeface="Times New Roman"/>
                <a:ea typeface="ＭＳ Ｐゴシック"/>
              </a:rPr>
              <a:t>1</a:t>
            </a:r>
            <a:r>
              <a:rPr b="0" lang="en-US" sz="2400" spc="-1" strike="noStrike">
                <a:solidFill>
                  <a:srgbClr val="000000"/>
                </a:solidFill>
                <a:latin typeface="Times New Roman"/>
                <a:ea typeface="ＭＳ Ｐゴシック"/>
              </a:rPr>
              <a:t> ,X</a:t>
            </a:r>
            <a:r>
              <a:rPr b="0" lang="en-US" sz="2400" spc="-1" strike="noStrike" baseline="-25000">
                <a:solidFill>
                  <a:srgbClr val="000000"/>
                </a:solidFill>
                <a:latin typeface="Times New Roman"/>
                <a:ea typeface="ＭＳ Ｐゴシック"/>
              </a:rPr>
              <a:t>2…</a:t>
            </a:r>
            <a:r>
              <a:rPr b="0" lang="en-US" sz="2400" spc="-1" strike="noStrike">
                <a:solidFill>
                  <a:srgbClr val="000000"/>
                </a:solidFill>
                <a:latin typeface="Times New Roman"/>
                <a:ea typeface="ＭＳ Ｐゴシック"/>
              </a:rPr>
              <a:t>)</a:t>
            </a:r>
            <a:endParaRPr b="0" lang="en-US" sz="2400" spc="-1" strike="noStrike">
              <a:solidFill>
                <a:srgbClr val="000000"/>
              </a:solidFill>
              <a:latin typeface="Arial"/>
            </a:endParaRPr>
          </a:p>
        </p:txBody>
      </p:sp>
      <p:grpSp>
        <p:nvGrpSpPr>
          <p:cNvPr id="3011" name="Group 3"/>
          <p:cNvGrpSpPr/>
          <p:nvPr/>
        </p:nvGrpSpPr>
        <p:grpSpPr>
          <a:xfrm>
            <a:off x="6477120" y="1752120"/>
            <a:ext cx="1294920" cy="1448280"/>
            <a:chOff x="6477120" y="1752120"/>
            <a:chExt cx="1294920" cy="1448280"/>
          </a:xfrm>
        </p:grpSpPr>
        <p:sp>
          <p:nvSpPr>
            <p:cNvPr id="3012" name="CustomShape 4"/>
            <p:cNvSpPr/>
            <p:nvPr/>
          </p:nvSpPr>
          <p:spPr>
            <a:xfrm flipH="1" flipV="1" rot="5400000">
              <a:off x="5753520" y="2475000"/>
              <a:ext cx="1447560" cy="108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13" name="CustomShape 5"/>
            <p:cNvSpPr/>
            <p:nvPr/>
          </p:nvSpPr>
          <p:spPr>
            <a:xfrm flipV="1">
              <a:off x="6477120" y="3199320"/>
              <a:ext cx="1294920" cy="36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grpSp>
      <p:sp>
        <p:nvSpPr>
          <p:cNvPr id="3014" name="CustomShape 6"/>
          <p:cNvSpPr/>
          <p:nvPr/>
        </p:nvSpPr>
        <p:spPr>
          <a:xfrm>
            <a:off x="5945400" y="1523880"/>
            <a:ext cx="365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Y</a:t>
            </a:r>
            <a:endParaRPr b="0" lang="en-US" sz="2000" spc="-1" strike="noStrike">
              <a:latin typeface="Arial"/>
            </a:endParaRPr>
          </a:p>
        </p:txBody>
      </p:sp>
      <p:sp>
        <p:nvSpPr>
          <p:cNvPr id="3015" name="CustomShape 7"/>
          <p:cNvSpPr/>
          <p:nvPr/>
        </p:nvSpPr>
        <p:spPr>
          <a:xfrm>
            <a:off x="7621920" y="3352680"/>
            <a:ext cx="365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X</a:t>
            </a:r>
            <a:endParaRPr b="0" lang="en-US" sz="2000" spc="-1" strike="noStrike">
              <a:latin typeface="Arial"/>
            </a:endParaRPr>
          </a:p>
        </p:txBody>
      </p:sp>
      <p:sp>
        <p:nvSpPr>
          <p:cNvPr id="3016" name="CustomShape 8"/>
          <p:cNvSpPr/>
          <p:nvPr/>
        </p:nvSpPr>
        <p:spPr>
          <a:xfrm flipV="1">
            <a:off x="4724280" y="1981080"/>
            <a:ext cx="1218960" cy="68544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17" name="CustomShape 9"/>
          <p:cNvSpPr/>
          <p:nvPr/>
        </p:nvSpPr>
        <p:spPr>
          <a:xfrm>
            <a:off x="4952880" y="3124080"/>
            <a:ext cx="2514240" cy="30456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grpSp>
        <p:nvGrpSpPr>
          <p:cNvPr id="3018" name="Group 10"/>
          <p:cNvGrpSpPr/>
          <p:nvPr/>
        </p:nvGrpSpPr>
        <p:grpSpPr>
          <a:xfrm>
            <a:off x="6103440" y="4114800"/>
            <a:ext cx="2573640" cy="2112840"/>
            <a:chOff x="6103440" y="4114800"/>
            <a:chExt cx="2573640" cy="2112840"/>
          </a:xfrm>
        </p:grpSpPr>
        <p:grpSp>
          <p:nvGrpSpPr>
            <p:cNvPr id="3019" name="Group 11"/>
            <p:cNvGrpSpPr/>
            <p:nvPr/>
          </p:nvGrpSpPr>
          <p:grpSpPr>
            <a:xfrm>
              <a:off x="6103440" y="4114800"/>
              <a:ext cx="2573640" cy="2112840"/>
              <a:chOff x="6103440" y="4114800"/>
              <a:chExt cx="2573640" cy="2112840"/>
            </a:xfrm>
          </p:grpSpPr>
          <p:sp>
            <p:nvSpPr>
              <p:cNvPr id="3020" name="Line 12"/>
              <p:cNvSpPr/>
              <p:nvPr/>
            </p:nvSpPr>
            <p:spPr>
              <a:xfrm>
                <a:off x="7315200" y="4343400"/>
                <a:ext cx="360" cy="10666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021" name="CustomShape 13"/>
              <p:cNvSpPr/>
              <p:nvPr/>
            </p:nvSpPr>
            <p:spPr>
              <a:xfrm>
                <a:off x="7317000" y="4114800"/>
                <a:ext cx="365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Y</a:t>
                </a:r>
                <a:endParaRPr b="0" lang="en-US" sz="2000" spc="-1" strike="noStrike">
                  <a:latin typeface="Arial"/>
                </a:endParaRPr>
              </a:p>
            </p:txBody>
          </p:sp>
          <p:sp>
            <p:nvSpPr>
              <p:cNvPr id="3022" name="CustomShape 14"/>
              <p:cNvSpPr/>
              <p:nvPr/>
            </p:nvSpPr>
            <p:spPr>
              <a:xfrm>
                <a:off x="6103440" y="5715000"/>
                <a:ext cx="439920" cy="436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X</a:t>
                </a:r>
                <a:r>
                  <a:rPr b="0" lang="en-US" sz="2000" spc="-1" strike="noStrike" baseline="-25000">
                    <a:solidFill>
                      <a:srgbClr val="000000"/>
                    </a:solidFill>
                    <a:latin typeface="Times New Roman"/>
                    <a:ea typeface="ＭＳ Ｐゴシック"/>
                  </a:rPr>
                  <a:t>1</a:t>
                </a:r>
                <a:endParaRPr b="0" lang="en-US" sz="2000" spc="-1" strike="noStrike">
                  <a:latin typeface="Arial"/>
                </a:endParaRPr>
              </a:p>
            </p:txBody>
          </p:sp>
          <p:sp>
            <p:nvSpPr>
              <p:cNvPr id="3023" name="CustomShape 15"/>
              <p:cNvSpPr/>
              <p:nvPr/>
            </p:nvSpPr>
            <p:spPr>
              <a:xfrm>
                <a:off x="8237160" y="5791320"/>
                <a:ext cx="439920" cy="436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X</a:t>
                </a:r>
                <a:r>
                  <a:rPr b="0" lang="en-US" sz="2000" spc="-1" strike="noStrike" baseline="-25000">
                    <a:solidFill>
                      <a:srgbClr val="000000"/>
                    </a:solidFill>
                    <a:latin typeface="Times New Roman"/>
                    <a:ea typeface="ＭＳ Ｐゴシック"/>
                  </a:rPr>
                  <a:t>2</a:t>
                </a:r>
                <a:endParaRPr b="0" lang="en-US" sz="2000" spc="-1" strike="noStrike">
                  <a:latin typeface="Arial"/>
                </a:endParaRPr>
              </a:p>
            </p:txBody>
          </p:sp>
          <p:sp>
            <p:nvSpPr>
              <p:cNvPr id="3024" name="CustomShape 16"/>
              <p:cNvSpPr/>
              <p:nvPr/>
            </p:nvSpPr>
            <p:spPr>
              <a:xfrm rot="19104600">
                <a:off x="6259320" y="5328360"/>
                <a:ext cx="11718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education</a:t>
                </a:r>
                <a:endParaRPr b="0" lang="en-US" sz="2000" spc="-1" strike="noStrike">
                  <a:latin typeface="Arial"/>
                </a:endParaRPr>
              </a:p>
            </p:txBody>
          </p:sp>
          <p:sp>
            <p:nvSpPr>
              <p:cNvPr id="3025" name="CustomShape 17"/>
              <p:cNvSpPr/>
              <p:nvPr/>
            </p:nvSpPr>
            <p:spPr>
              <a:xfrm rot="16200000">
                <a:off x="6590160" y="4386960"/>
                <a:ext cx="9306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income</a:t>
                </a:r>
                <a:endParaRPr b="0" lang="en-US" sz="2000" spc="-1" strike="noStrike">
                  <a:latin typeface="Arial"/>
                </a:endParaRPr>
              </a:p>
            </p:txBody>
          </p:sp>
          <p:sp>
            <p:nvSpPr>
              <p:cNvPr id="3026" name="CustomShape 18"/>
              <p:cNvSpPr/>
              <p:nvPr/>
            </p:nvSpPr>
            <p:spPr>
              <a:xfrm rot="850200">
                <a:off x="7392960" y="5136840"/>
                <a:ext cx="1004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gender*</a:t>
                </a:r>
                <a:endParaRPr b="0" lang="en-US" sz="2000" spc="-1" strike="noStrike">
                  <a:latin typeface="Arial"/>
                </a:endParaRPr>
              </a:p>
            </p:txBody>
          </p:sp>
        </p:grpSp>
        <p:sp>
          <p:nvSpPr>
            <p:cNvPr id="3027" name="Line 19"/>
            <p:cNvSpPr/>
            <p:nvPr/>
          </p:nvSpPr>
          <p:spPr>
            <a:xfrm flipV="1">
              <a:off x="6629400" y="5410080"/>
              <a:ext cx="685800" cy="5331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028" name="Line 20"/>
            <p:cNvSpPr/>
            <p:nvPr/>
          </p:nvSpPr>
          <p:spPr>
            <a:xfrm flipH="1" flipV="1">
              <a:off x="7315200" y="5410080"/>
              <a:ext cx="1066680" cy="3045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sp>
        <p:nvSpPr>
          <p:cNvPr id="3029" name="CustomShape 21"/>
          <p:cNvSpPr/>
          <p:nvPr/>
        </p:nvSpPr>
        <p:spPr>
          <a:xfrm flipV="1">
            <a:off x="6858000" y="2133000"/>
            <a:ext cx="990360" cy="456840"/>
          </a:xfrm>
          <a:custGeom>
            <a:avLst/>
            <a:gdLst/>
            <a:ahLst/>
            <a:rect l="l" t="t" r="r" b="b"/>
            <a:pathLst>
              <a:path w="21600" h="21600">
                <a:moveTo>
                  <a:pt x="0" y="0"/>
                </a:moveTo>
                <a:lnTo>
                  <a:pt x="21600" y="21600"/>
                </a:lnTo>
              </a:path>
            </a:pathLst>
          </a:custGeom>
          <a:noFill/>
          <a:ln w="25560">
            <a:solidFill>
              <a:schemeClr val="tx1"/>
            </a:solidFill>
            <a:round/>
          </a:ln>
        </p:spPr>
        <p:style>
          <a:lnRef idx="1">
            <a:schemeClr val="accent1"/>
          </a:lnRef>
          <a:fillRef idx="0">
            <a:schemeClr val="accent1"/>
          </a:fillRef>
          <a:effectRef idx="0">
            <a:schemeClr val="accent1"/>
          </a:effectRef>
          <a:fontRef idx="minor"/>
        </p:style>
      </p:sp>
    </p:spTree>
  </p:cSld>
</p:sld>
</file>

<file path=ppt/slides/slide3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0" name="TextShape 1"/>
          <p:cNvSpPr txBox="1"/>
          <p:nvPr/>
        </p:nvSpPr>
        <p:spPr>
          <a:xfrm>
            <a:off x="228600" y="304920"/>
            <a:ext cx="8915040" cy="533160"/>
          </a:xfrm>
          <a:prstGeom prst="rect">
            <a:avLst/>
          </a:prstGeom>
          <a:noFill/>
          <a:ln>
            <a:noFill/>
          </a:ln>
        </p:spPr>
        <p:txBody>
          <a:bodyPr anchor="b"/>
          <a:p>
            <a:pPr>
              <a:lnSpc>
                <a:spcPct val="100000"/>
              </a:lnSpc>
            </a:pPr>
            <a:r>
              <a:rPr b="1" lang="en-US" sz="2500" spc="-1" strike="noStrike">
                <a:solidFill>
                  <a:srgbClr val="000000"/>
                </a:solidFill>
                <a:latin typeface="Times New Roman"/>
                <a:ea typeface="ＭＳ Ｐゴシック"/>
              </a:rPr>
              <a:t>Simple Linear Regression</a:t>
            </a:r>
            <a:r>
              <a:rPr b="1" lang="en-US" sz="2900" spc="-1" strike="noStrike">
                <a:solidFill>
                  <a:srgbClr val="000000"/>
                </a:solidFill>
                <a:latin typeface="Times New Roman"/>
                <a:ea typeface="ＭＳ Ｐゴシック"/>
              </a:rPr>
              <a:t> </a:t>
            </a:r>
            <a:endParaRPr b="0" lang="en-US" sz="2900" spc="-1" strike="noStrike">
              <a:solidFill>
                <a:srgbClr val="000000"/>
              </a:solidFill>
              <a:latin typeface="Comic Sans MS"/>
            </a:endParaRPr>
          </a:p>
        </p:txBody>
      </p:sp>
      <p:sp>
        <p:nvSpPr>
          <p:cNvPr id="3031" name="TextShape 2"/>
          <p:cNvSpPr txBox="1"/>
          <p:nvPr/>
        </p:nvSpPr>
        <p:spPr>
          <a:xfrm>
            <a:off x="457200" y="990720"/>
            <a:ext cx="8457840" cy="510516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Concerned with “predicting” one variable (Y - the dependent variable) from another variable (X - the independent variable)</a:t>
            </a:r>
            <a:endParaRPr b="0" lang="en-US" sz="2400" spc="-1" strike="noStrike">
              <a:solidFill>
                <a:srgbClr val="000000"/>
              </a:solidFill>
              <a:latin typeface="Arial"/>
            </a:endParaRPr>
          </a:p>
          <a:p>
            <a:pPr marL="228600" indent="-228240">
              <a:lnSpc>
                <a:spcPct val="100000"/>
              </a:lnSpc>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Y = a +bX +</a:t>
            </a:r>
            <a:r>
              <a:rPr b="0" lang="en-US" sz="2400" spc="-1" strike="noStrike">
                <a:solidFill>
                  <a:srgbClr val="000000"/>
                </a:solidFill>
                <a:latin typeface="Symbol"/>
                <a:ea typeface="ＭＳ Ｐゴシック"/>
              </a:rPr>
              <a:t></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r>
              <a:rPr b="0" lang="en-US" sz="2400" spc="-1" strike="noStrike">
                <a:solidFill>
                  <a:srgbClr val="000000"/>
                </a:solidFill>
                <a:latin typeface="Times New Roman"/>
                <a:ea typeface="ＭＳ Ｐゴシック"/>
              </a:rPr>
              <a:t>         </a:t>
            </a:r>
            <a:endParaRPr b="0" lang="en-US" sz="2400" spc="-1" strike="noStrike">
              <a:solidFill>
                <a:srgbClr val="000000"/>
              </a:solidFill>
              <a:latin typeface="Arial"/>
            </a:endParaRPr>
          </a:p>
          <a:p>
            <a:pPr marL="228600" indent="-228240">
              <a:lnSpc>
                <a:spcPct val="100000"/>
              </a:lnSpc>
            </a:pPr>
            <a:r>
              <a:rPr b="0" lang="en-US" sz="2400" spc="-1" strike="noStrike">
                <a:solidFill>
                  <a:srgbClr val="000000"/>
                </a:solidFill>
                <a:latin typeface="Times New Roman"/>
                <a:ea typeface="ＭＳ Ｐゴシック"/>
              </a:rPr>
              <a:t> </a:t>
            </a:r>
            <a:r>
              <a:rPr b="0" lang="en-US" sz="2400" spc="-1" strike="noStrike">
                <a:solidFill>
                  <a:srgbClr val="000000"/>
                </a:solidFill>
                <a:latin typeface="Symbol"/>
                <a:ea typeface="ＭＳ Ｐゴシック"/>
              </a:rPr>
              <a:t></a:t>
            </a: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 residual= error = </a:t>
            </a:r>
            <a:r>
              <a:rPr b="1" lang="en-US" sz="2400" spc="-1" strike="noStrike">
                <a:solidFill>
                  <a:srgbClr val="000000"/>
                </a:solidFill>
                <a:latin typeface="Times New Roman"/>
                <a:ea typeface="ＭＳ Ｐゴシック"/>
              </a:rPr>
              <a:t>Y</a:t>
            </a:r>
            <a:r>
              <a:rPr b="1" lang="en-US" sz="2400" spc="-1" strike="noStrike" baseline="-25000">
                <a:solidFill>
                  <a:srgbClr val="000000"/>
                </a:solidFill>
                <a:latin typeface="Times New Roman"/>
                <a:ea typeface="ＭＳ Ｐゴシック"/>
              </a:rPr>
              <a:t>i</a:t>
            </a:r>
            <a:r>
              <a:rPr b="1" lang="en-US" sz="2400" spc="-1" strike="noStrike">
                <a:solidFill>
                  <a:srgbClr val="000000"/>
                </a:solidFill>
                <a:latin typeface="Times New Roman"/>
                <a:ea typeface="ＭＳ Ｐゴシック"/>
              </a:rPr>
              <a:t>-</a:t>
            </a:r>
            <a:r>
              <a:rPr b="1" lang="en-US" sz="2800" spc="-1" strike="noStrike">
                <a:solidFill>
                  <a:srgbClr val="000000"/>
                </a:solidFill>
                <a:latin typeface="Times New Roman"/>
                <a:ea typeface="ＭＳ Ｐゴシック"/>
              </a:rPr>
              <a:t>Ŷ</a:t>
            </a:r>
            <a:r>
              <a:rPr b="1" lang="en-US" sz="2400" spc="-1" strike="noStrike" baseline="-25000">
                <a:solidFill>
                  <a:srgbClr val="000000"/>
                </a:solidFill>
                <a:latin typeface="Times New Roman"/>
                <a:ea typeface="ＭＳ Ｐゴシック"/>
              </a:rPr>
              <a:t>i</a:t>
            </a:r>
            <a:r>
              <a:rPr b="1" lang="en-US" sz="2400" spc="-1" strike="noStrike">
                <a:solidFill>
                  <a:srgbClr val="000000"/>
                </a:solidFill>
                <a:latin typeface="Times New Roman"/>
                <a:ea typeface="ＭＳ Ｐゴシック"/>
              </a:rPr>
              <a:t> =Actual (Y</a:t>
            </a:r>
            <a:r>
              <a:rPr b="1" lang="en-US" sz="2400" spc="-1" strike="noStrike" baseline="-25000">
                <a:solidFill>
                  <a:srgbClr val="000000"/>
                </a:solidFill>
                <a:latin typeface="Times New Roman"/>
                <a:ea typeface="ＭＳ Ｐゴシック"/>
              </a:rPr>
              <a:t>i</a:t>
            </a:r>
            <a:r>
              <a:rPr b="1" lang="en-US" sz="2400" spc="-1" strike="noStrike">
                <a:solidFill>
                  <a:srgbClr val="000000"/>
                </a:solidFill>
                <a:latin typeface="Times New Roman"/>
                <a:ea typeface="ＭＳ Ｐゴシック"/>
              </a:rPr>
              <a:t> ) – Predicted (Ŷ</a:t>
            </a:r>
            <a:r>
              <a:rPr b="1" lang="en-US" sz="2000" spc="-1" strike="noStrike" baseline="-25000">
                <a:solidFill>
                  <a:srgbClr val="000000"/>
                </a:solidFill>
                <a:latin typeface="Times New Roman"/>
                <a:ea typeface="ＭＳ Ｐゴシック"/>
              </a:rPr>
              <a:t>i</a:t>
            </a:r>
            <a:r>
              <a:rPr b="1" lang="en-US" sz="2000" spc="-1" strike="noStrike">
                <a:solidFill>
                  <a:srgbClr val="000000"/>
                </a:solidFill>
                <a:latin typeface="Times New Roman"/>
                <a:ea typeface="ＭＳ Ｐゴシック"/>
              </a:rPr>
              <a:t> </a:t>
            </a:r>
            <a:r>
              <a:rPr b="1" lang="en-US" sz="2400" spc="-1" strike="noStrike">
                <a:solidFill>
                  <a:srgbClr val="000000"/>
                </a:solidFill>
                <a:latin typeface="Times New Roman"/>
                <a:ea typeface="ＭＳ Ｐゴシック"/>
              </a:rPr>
              <a:t>)</a:t>
            </a:r>
            <a:endParaRPr b="0" lang="en-US" sz="2400" spc="-1" strike="noStrike">
              <a:solidFill>
                <a:srgbClr val="000000"/>
              </a:solidFill>
              <a:latin typeface="Arial"/>
            </a:endParaRPr>
          </a:p>
        </p:txBody>
      </p:sp>
      <p:grpSp>
        <p:nvGrpSpPr>
          <p:cNvPr id="3032" name="Group 3"/>
          <p:cNvGrpSpPr/>
          <p:nvPr/>
        </p:nvGrpSpPr>
        <p:grpSpPr>
          <a:xfrm>
            <a:off x="366840" y="4613400"/>
            <a:ext cx="3007440" cy="2091240"/>
            <a:chOff x="366840" y="4613400"/>
            <a:chExt cx="3007440" cy="2091240"/>
          </a:xfrm>
        </p:grpSpPr>
        <p:sp>
          <p:nvSpPr>
            <p:cNvPr id="3033" name="Line 4"/>
            <p:cNvSpPr/>
            <p:nvPr/>
          </p:nvSpPr>
          <p:spPr>
            <a:xfrm>
              <a:off x="685800" y="4952880"/>
              <a:ext cx="360" cy="1676520"/>
            </a:xfrm>
            <a:prstGeom prst="line">
              <a:avLst/>
            </a:prstGeom>
            <a:ln w="9360">
              <a:solidFill>
                <a:schemeClr val="tx1"/>
              </a:solidFill>
              <a:round/>
            </a:ln>
          </p:spPr>
          <p:style>
            <a:lnRef idx="0"/>
            <a:fillRef idx="0"/>
            <a:effectRef idx="0"/>
            <a:fontRef idx="minor"/>
          </p:style>
        </p:sp>
        <p:sp>
          <p:nvSpPr>
            <p:cNvPr id="3034" name="Line 5"/>
            <p:cNvSpPr/>
            <p:nvPr/>
          </p:nvSpPr>
          <p:spPr>
            <a:xfrm>
              <a:off x="685800" y="6629400"/>
              <a:ext cx="2286000" cy="360"/>
            </a:xfrm>
            <a:prstGeom prst="line">
              <a:avLst/>
            </a:prstGeom>
            <a:ln w="9360">
              <a:solidFill>
                <a:schemeClr val="tx1"/>
              </a:solidFill>
              <a:round/>
            </a:ln>
          </p:spPr>
          <p:style>
            <a:lnRef idx="0"/>
            <a:fillRef idx="0"/>
            <a:effectRef idx="0"/>
            <a:fontRef idx="minor"/>
          </p:style>
        </p:sp>
        <p:sp>
          <p:nvSpPr>
            <p:cNvPr id="3035" name="Line 6"/>
            <p:cNvSpPr/>
            <p:nvPr/>
          </p:nvSpPr>
          <p:spPr>
            <a:xfrm flipV="1">
              <a:off x="457200" y="5181480"/>
              <a:ext cx="1981080" cy="762120"/>
            </a:xfrm>
            <a:prstGeom prst="line">
              <a:avLst/>
            </a:prstGeom>
            <a:ln w="19080">
              <a:solidFill>
                <a:schemeClr val="tx1"/>
              </a:solidFill>
              <a:round/>
            </a:ln>
          </p:spPr>
          <p:style>
            <a:lnRef idx="0"/>
            <a:fillRef idx="0"/>
            <a:effectRef idx="0"/>
            <a:fontRef idx="minor"/>
          </p:style>
        </p:sp>
        <p:sp>
          <p:nvSpPr>
            <p:cNvPr id="3036" name="CustomShape 7"/>
            <p:cNvSpPr/>
            <p:nvPr/>
          </p:nvSpPr>
          <p:spPr>
            <a:xfrm>
              <a:off x="762120" y="5943600"/>
              <a:ext cx="151920" cy="609120"/>
            </a:xfrm>
            <a:prstGeom prst="rightBrace">
              <a:avLst>
                <a:gd name="adj1" fmla="val 33333"/>
                <a:gd name="adj2" fmla="val 50000"/>
              </a:avLst>
            </a:prstGeom>
            <a:noFill/>
            <a:ln w="9360">
              <a:solidFill>
                <a:schemeClr val="tx1"/>
              </a:solidFill>
              <a:round/>
            </a:ln>
          </p:spPr>
          <p:style>
            <a:lnRef idx="0"/>
            <a:fillRef idx="0"/>
            <a:effectRef idx="0"/>
            <a:fontRef idx="minor"/>
          </p:style>
        </p:sp>
        <p:sp>
          <p:nvSpPr>
            <p:cNvPr id="3037" name="CustomShape 8"/>
            <p:cNvSpPr/>
            <p:nvPr/>
          </p:nvSpPr>
          <p:spPr>
            <a:xfrm>
              <a:off x="899280" y="5908680"/>
              <a:ext cx="3168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a</a:t>
              </a:r>
              <a:endParaRPr b="0" lang="en-US" sz="2400" spc="-1" strike="noStrike">
                <a:latin typeface="Arial"/>
              </a:endParaRPr>
            </a:p>
          </p:txBody>
        </p:sp>
        <p:sp>
          <p:nvSpPr>
            <p:cNvPr id="3038" name="Line 9"/>
            <p:cNvSpPr/>
            <p:nvPr/>
          </p:nvSpPr>
          <p:spPr>
            <a:xfrm>
              <a:off x="1523880" y="5562360"/>
              <a:ext cx="762120" cy="360"/>
            </a:xfrm>
            <a:prstGeom prst="line">
              <a:avLst/>
            </a:prstGeom>
            <a:ln w="9360">
              <a:solidFill>
                <a:schemeClr val="tx1"/>
              </a:solidFill>
              <a:round/>
            </a:ln>
          </p:spPr>
          <p:style>
            <a:lnRef idx="0"/>
            <a:fillRef idx="0"/>
            <a:effectRef idx="0"/>
            <a:fontRef idx="minor"/>
          </p:style>
        </p:sp>
        <p:sp>
          <p:nvSpPr>
            <p:cNvPr id="3039" name="CustomShape 10"/>
            <p:cNvSpPr/>
            <p:nvPr/>
          </p:nvSpPr>
          <p:spPr>
            <a:xfrm rot="5400000">
              <a:off x="1829160" y="5410080"/>
              <a:ext cx="151920" cy="609120"/>
            </a:xfrm>
            <a:prstGeom prst="rightBrace">
              <a:avLst>
                <a:gd name="adj1" fmla="val 33333"/>
                <a:gd name="adj2" fmla="val 55731"/>
              </a:avLst>
            </a:prstGeom>
            <a:noFill/>
            <a:ln w="9360">
              <a:solidFill>
                <a:schemeClr val="tx1"/>
              </a:solidFill>
              <a:round/>
            </a:ln>
          </p:spPr>
          <p:style>
            <a:lnRef idx="0"/>
            <a:fillRef idx="0"/>
            <a:effectRef idx="0"/>
            <a:fontRef idx="minor"/>
          </p:style>
        </p:sp>
        <p:sp>
          <p:nvSpPr>
            <p:cNvPr id="3040" name="CustomShape 11"/>
            <p:cNvSpPr/>
            <p:nvPr/>
          </p:nvSpPr>
          <p:spPr>
            <a:xfrm>
              <a:off x="2514600" y="5181480"/>
              <a:ext cx="31860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imes New Roman"/>
                  <a:ea typeface="ＭＳ Ｐゴシック"/>
                </a:rPr>
                <a:t>b</a:t>
              </a:r>
              <a:endParaRPr b="0" lang="en-US" sz="2400" spc="-1" strike="noStrike">
                <a:latin typeface="Arial"/>
              </a:endParaRPr>
            </a:p>
          </p:txBody>
        </p:sp>
        <p:sp>
          <p:nvSpPr>
            <p:cNvPr id="3041" name="CustomShape 12"/>
            <p:cNvSpPr/>
            <p:nvPr/>
          </p:nvSpPr>
          <p:spPr>
            <a:xfrm>
              <a:off x="2362320" y="5334120"/>
              <a:ext cx="151920" cy="228240"/>
            </a:xfrm>
            <a:prstGeom prst="rightBrace">
              <a:avLst>
                <a:gd name="adj1" fmla="val 12500"/>
                <a:gd name="adj2" fmla="val 50000"/>
              </a:avLst>
            </a:prstGeom>
            <a:noFill/>
            <a:ln w="9360">
              <a:solidFill>
                <a:schemeClr val="tx1"/>
              </a:solidFill>
              <a:round/>
            </a:ln>
          </p:spPr>
          <p:style>
            <a:lnRef idx="0"/>
            <a:fillRef idx="0"/>
            <a:effectRef idx="0"/>
            <a:fontRef idx="minor"/>
          </p:style>
        </p:sp>
        <p:sp>
          <p:nvSpPr>
            <p:cNvPr id="3042" name="Line 13"/>
            <p:cNvSpPr/>
            <p:nvPr/>
          </p:nvSpPr>
          <p:spPr>
            <a:xfrm flipV="1">
              <a:off x="2286000" y="5257800"/>
              <a:ext cx="360" cy="304560"/>
            </a:xfrm>
            <a:prstGeom prst="line">
              <a:avLst/>
            </a:prstGeom>
            <a:ln w="9360">
              <a:solidFill>
                <a:schemeClr val="tx1"/>
              </a:solidFill>
              <a:round/>
            </a:ln>
          </p:spPr>
          <p:style>
            <a:lnRef idx="0"/>
            <a:fillRef idx="0"/>
            <a:effectRef idx="0"/>
            <a:fontRef idx="minor"/>
          </p:style>
        </p:sp>
        <p:sp>
          <p:nvSpPr>
            <p:cNvPr id="3043" name="CustomShape 14"/>
            <p:cNvSpPr/>
            <p:nvPr/>
          </p:nvSpPr>
          <p:spPr>
            <a:xfrm>
              <a:off x="1752480" y="5715000"/>
              <a:ext cx="318600" cy="45612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imes New Roman"/>
                  <a:ea typeface="ＭＳ Ｐゴシック"/>
                </a:rPr>
                <a:t>1</a:t>
              </a:r>
              <a:endParaRPr b="0" lang="en-US" sz="2400" spc="-1" strike="noStrike">
                <a:latin typeface="Arial"/>
              </a:endParaRPr>
            </a:p>
          </p:txBody>
        </p:sp>
        <p:sp>
          <p:nvSpPr>
            <p:cNvPr id="3044" name="CustomShape 15"/>
            <p:cNvSpPr/>
            <p:nvPr/>
          </p:nvSpPr>
          <p:spPr>
            <a:xfrm>
              <a:off x="366840" y="4613400"/>
              <a:ext cx="40068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Y</a:t>
              </a:r>
              <a:endParaRPr b="0" lang="en-US" sz="2400" spc="-1" strike="noStrike">
                <a:latin typeface="Arial"/>
              </a:endParaRPr>
            </a:p>
          </p:txBody>
        </p:sp>
        <p:sp>
          <p:nvSpPr>
            <p:cNvPr id="3045" name="CustomShape 16"/>
            <p:cNvSpPr/>
            <p:nvPr/>
          </p:nvSpPr>
          <p:spPr>
            <a:xfrm>
              <a:off x="2973600" y="6248520"/>
              <a:ext cx="40068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X</a:t>
              </a:r>
              <a:endParaRPr b="0" lang="en-US" sz="2400" spc="-1" strike="noStrike">
                <a:latin typeface="Arial"/>
              </a:endParaRPr>
            </a:p>
          </p:txBody>
        </p:sp>
      </p:grpSp>
      <p:sp>
        <p:nvSpPr>
          <p:cNvPr id="3046" name="CustomShape 17"/>
          <p:cNvSpPr/>
          <p:nvPr/>
        </p:nvSpPr>
        <p:spPr>
          <a:xfrm>
            <a:off x="3511440" y="4419720"/>
            <a:ext cx="449280" cy="505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Y</a:t>
            </a:r>
            <a:r>
              <a:rPr b="0" lang="en-US" sz="2400" spc="-1" strike="noStrike" baseline="-25000">
                <a:solidFill>
                  <a:srgbClr val="000000"/>
                </a:solidFill>
                <a:latin typeface="Times New Roman"/>
                <a:ea typeface="ＭＳ Ｐゴシック"/>
              </a:rPr>
              <a:t>i</a:t>
            </a:r>
            <a:endParaRPr b="0" lang="en-US" sz="2400" spc="-1" strike="noStrike">
              <a:latin typeface="Arial"/>
            </a:endParaRPr>
          </a:p>
        </p:txBody>
      </p:sp>
      <p:sp>
        <p:nvSpPr>
          <p:cNvPr id="3047" name="CustomShape 18"/>
          <p:cNvSpPr/>
          <p:nvPr/>
        </p:nvSpPr>
        <p:spPr>
          <a:xfrm>
            <a:off x="-380880" y="2286000"/>
            <a:ext cx="8762760" cy="1238400"/>
          </a:xfrm>
          <a:prstGeom prst="rect">
            <a:avLst/>
          </a:prstGeom>
          <a:noFill/>
          <a:ln>
            <a:noFill/>
          </a:ln>
        </p:spPr>
        <p:style>
          <a:lnRef idx="0"/>
          <a:fillRef idx="0"/>
          <a:effectRef idx="0"/>
          <a:fontRef idx="minor"/>
        </p:style>
        <p:txBody>
          <a:bodyPr lIns="90000" rIns="90000" tIns="45000" bIns="45000"/>
          <a:p>
            <a:pPr marL="914400">
              <a:lnSpc>
                <a:spcPct val="100000"/>
              </a:lnSpc>
              <a:spcBef>
                <a:spcPts val="479"/>
              </a:spcBef>
            </a:pPr>
            <a:r>
              <a:rPr b="0" lang="en-US" sz="2400" spc="-1" strike="noStrike">
                <a:solidFill>
                  <a:srgbClr val="000000"/>
                </a:solidFill>
                <a:latin typeface="Times New Roman"/>
                <a:ea typeface="ＭＳ Ｐゴシック"/>
              </a:rPr>
              <a:t>a   </a:t>
            </a:r>
            <a:r>
              <a:rPr b="0" lang="en-US" sz="2000" spc="-1" strike="noStrike">
                <a:solidFill>
                  <a:srgbClr val="000000"/>
                </a:solidFill>
                <a:latin typeface="Times New Roman"/>
                <a:ea typeface="ＭＳ Ｐゴシック"/>
              </a:rPr>
              <a:t>is the  </a:t>
            </a:r>
            <a:r>
              <a:rPr b="0" i="1" lang="en-US" sz="2000" spc="-1" strike="noStrike">
                <a:solidFill>
                  <a:srgbClr val="000000"/>
                </a:solidFill>
                <a:latin typeface="Times New Roman"/>
                <a:ea typeface="ＭＳ Ｐゴシック"/>
              </a:rPr>
              <a:t>intercept </a:t>
            </a:r>
            <a:r>
              <a:rPr b="0" lang="en-US" sz="2000" spc="-1" strike="noStrike">
                <a:solidFill>
                  <a:srgbClr val="000000"/>
                </a:solidFill>
                <a:latin typeface="Times New Roman"/>
                <a:ea typeface="ＭＳ Ｐゴシック"/>
              </a:rPr>
              <a:t>—the value of Y when X =0</a:t>
            </a:r>
            <a:endParaRPr b="0" lang="en-US" sz="2000" spc="-1" strike="noStrike">
              <a:latin typeface="Arial"/>
            </a:endParaRPr>
          </a:p>
          <a:p>
            <a:pPr marL="914400">
              <a:lnSpc>
                <a:spcPct val="100000"/>
              </a:lnSpc>
              <a:spcBef>
                <a:spcPts val="479"/>
              </a:spcBef>
            </a:pPr>
            <a:r>
              <a:rPr b="0" lang="en-US" sz="2400" spc="-1" strike="noStrike">
                <a:solidFill>
                  <a:srgbClr val="000000"/>
                </a:solidFill>
                <a:latin typeface="Times New Roman"/>
                <a:ea typeface="ＭＳ Ｐゴシック"/>
              </a:rPr>
              <a:t>b</a:t>
            </a:r>
            <a:r>
              <a:rPr b="0" lang="en-US" sz="2000" spc="-1" strike="noStrike">
                <a:solidFill>
                  <a:srgbClr val="000000"/>
                </a:solidFill>
                <a:latin typeface="Times New Roman"/>
                <a:ea typeface="ＭＳ Ｐゴシック"/>
              </a:rPr>
              <a:t>   is the </a:t>
            </a:r>
            <a:r>
              <a:rPr b="0" i="1" lang="en-US" sz="2000" spc="-1" strike="noStrike">
                <a:solidFill>
                  <a:srgbClr val="000000"/>
                </a:solidFill>
                <a:latin typeface="Times New Roman"/>
                <a:ea typeface="ＭＳ Ｐゴシック"/>
              </a:rPr>
              <a:t>regression coefficient   </a:t>
            </a:r>
            <a:r>
              <a:rPr b="0" lang="en-US" sz="2000" spc="-1" strike="noStrike">
                <a:solidFill>
                  <a:srgbClr val="000000"/>
                </a:solidFill>
                <a:latin typeface="Times New Roman"/>
                <a:ea typeface="ＭＳ Ｐゴシック"/>
              </a:rPr>
              <a:t>or slope of the line</a:t>
            </a:r>
            <a:endParaRPr b="0" lang="en-US" sz="2000" spc="-1" strike="noStrike">
              <a:latin typeface="Arial"/>
            </a:endParaRPr>
          </a:p>
          <a:p>
            <a:pPr marL="914400">
              <a:lnSpc>
                <a:spcPct val="100000"/>
              </a:lnSpc>
              <a:spcBef>
                <a:spcPts val="400"/>
              </a:spcBef>
            </a:pPr>
            <a:r>
              <a:rPr b="0" lang="en-US" sz="2000" spc="-1" strike="noStrike">
                <a:solidFill>
                  <a:srgbClr val="000000"/>
                </a:solidFill>
                <a:latin typeface="Times New Roman"/>
                <a:ea typeface="ＭＳ Ｐゴシック"/>
              </a:rPr>
              <a:t>             —</a:t>
            </a:r>
            <a:r>
              <a:rPr b="0" lang="en-US" sz="2000" spc="-1" strike="noStrike">
                <a:solidFill>
                  <a:srgbClr val="000000"/>
                </a:solidFill>
                <a:latin typeface="Times New Roman"/>
                <a:ea typeface="ＭＳ Ｐゴシック"/>
              </a:rPr>
              <a:t>the change in Y for a </a:t>
            </a:r>
            <a:r>
              <a:rPr b="0" lang="en-US" sz="2000" spc="-1" strike="noStrike" u="sng">
                <a:solidFill>
                  <a:srgbClr val="000000"/>
                </a:solidFill>
                <a:uFillTx/>
                <a:latin typeface="Times New Roman"/>
                <a:ea typeface="ＭＳ Ｐゴシック"/>
              </a:rPr>
              <a:t>one</a:t>
            </a:r>
            <a:r>
              <a:rPr b="0" lang="en-US" sz="2000" spc="-1" strike="noStrike">
                <a:solidFill>
                  <a:srgbClr val="000000"/>
                </a:solidFill>
                <a:latin typeface="Times New Roman"/>
                <a:ea typeface="ＭＳ Ｐゴシック"/>
              </a:rPr>
              <a:t> unit change in X</a:t>
            </a:r>
            <a:endParaRPr b="0" lang="en-US" sz="2000" spc="-1" strike="noStrike">
              <a:latin typeface="Arial"/>
            </a:endParaRPr>
          </a:p>
        </p:txBody>
      </p:sp>
      <p:grpSp>
        <p:nvGrpSpPr>
          <p:cNvPr id="3048" name="Group 19"/>
          <p:cNvGrpSpPr/>
          <p:nvPr/>
        </p:nvGrpSpPr>
        <p:grpSpPr>
          <a:xfrm>
            <a:off x="3749400" y="4647960"/>
            <a:ext cx="2514600" cy="1940400"/>
            <a:chOff x="3749400" y="4647960"/>
            <a:chExt cx="2514600" cy="1940400"/>
          </a:xfrm>
        </p:grpSpPr>
        <p:sp>
          <p:nvSpPr>
            <p:cNvPr id="3049" name="Line 20"/>
            <p:cNvSpPr/>
            <p:nvPr/>
          </p:nvSpPr>
          <p:spPr>
            <a:xfrm>
              <a:off x="3962160" y="4647960"/>
              <a:ext cx="15840" cy="1940040"/>
            </a:xfrm>
            <a:prstGeom prst="line">
              <a:avLst/>
            </a:prstGeom>
            <a:ln w="9360">
              <a:solidFill>
                <a:schemeClr val="tx1"/>
              </a:solidFill>
              <a:round/>
            </a:ln>
          </p:spPr>
          <p:style>
            <a:lnRef idx="0"/>
            <a:fillRef idx="0"/>
            <a:effectRef idx="0"/>
            <a:fontRef idx="minor"/>
          </p:style>
        </p:sp>
        <p:sp>
          <p:nvSpPr>
            <p:cNvPr id="3050" name="Line 21"/>
            <p:cNvSpPr/>
            <p:nvPr/>
          </p:nvSpPr>
          <p:spPr>
            <a:xfrm>
              <a:off x="3978000" y="6588000"/>
              <a:ext cx="2286000" cy="360"/>
            </a:xfrm>
            <a:prstGeom prst="line">
              <a:avLst/>
            </a:prstGeom>
            <a:ln w="9360">
              <a:solidFill>
                <a:schemeClr val="tx1"/>
              </a:solidFill>
              <a:round/>
            </a:ln>
          </p:spPr>
          <p:style>
            <a:lnRef idx="0"/>
            <a:fillRef idx="0"/>
            <a:effectRef idx="0"/>
            <a:fontRef idx="minor"/>
          </p:style>
        </p:sp>
        <p:sp>
          <p:nvSpPr>
            <p:cNvPr id="3051" name="Line 22"/>
            <p:cNvSpPr/>
            <p:nvPr/>
          </p:nvSpPr>
          <p:spPr>
            <a:xfrm flipV="1">
              <a:off x="3749400" y="5140080"/>
              <a:ext cx="1981440" cy="762120"/>
            </a:xfrm>
            <a:prstGeom prst="line">
              <a:avLst/>
            </a:prstGeom>
            <a:ln w="19080">
              <a:solidFill>
                <a:schemeClr val="tx1"/>
              </a:solidFill>
              <a:round/>
            </a:ln>
          </p:spPr>
          <p:style>
            <a:lnRef idx="0"/>
            <a:fillRef idx="0"/>
            <a:effectRef idx="0"/>
            <a:fontRef idx="minor"/>
          </p:style>
        </p:sp>
        <p:sp>
          <p:nvSpPr>
            <p:cNvPr id="3052" name="CustomShape 23"/>
            <p:cNvSpPr/>
            <p:nvPr/>
          </p:nvSpPr>
          <p:spPr>
            <a:xfrm>
              <a:off x="5807160" y="5140440"/>
              <a:ext cx="318600" cy="456840"/>
            </a:xfrm>
            <a:prstGeom prst="rect">
              <a:avLst/>
            </a:prstGeom>
            <a:noFill/>
            <a:ln>
              <a:noFill/>
            </a:ln>
          </p:spPr>
          <p:style>
            <a:lnRef idx="0"/>
            <a:fillRef idx="0"/>
            <a:effectRef idx="0"/>
            <a:fontRef idx="minor"/>
          </p:style>
        </p:sp>
        <p:sp>
          <p:nvSpPr>
            <p:cNvPr id="3053" name="CustomShape 24"/>
            <p:cNvSpPr/>
            <p:nvPr/>
          </p:nvSpPr>
          <p:spPr>
            <a:xfrm>
              <a:off x="4343400" y="5867280"/>
              <a:ext cx="75960" cy="75960"/>
            </a:xfrm>
            <a:prstGeom prst="ellipse">
              <a:avLst/>
            </a:prstGeom>
            <a:solidFill>
              <a:schemeClr val="tx1"/>
            </a:solidFill>
            <a:ln w="9360">
              <a:solidFill>
                <a:schemeClr val="tx1"/>
              </a:solidFill>
              <a:round/>
            </a:ln>
          </p:spPr>
          <p:style>
            <a:lnRef idx="0"/>
            <a:fillRef idx="0"/>
            <a:effectRef idx="0"/>
            <a:fontRef idx="minor"/>
          </p:style>
        </p:sp>
        <p:sp>
          <p:nvSpPr>
            <p:cNvPr id="3054" name="CustomShape 25"/>
            <p:cNvSpPr/>
            <p:nvPr/>
          </p:nvSpPr>
          <p:spPr>
            <a:xfrm>
              <a:off x="4495680" y="5410080"/>
              <a:ext cx="75960" cy="75960"/>
            </a:xfrm>
            <a:prstGeom prst="ellipse">
              <a:avLst/>
            </a:prstGeom>
            <a:solidFill>
              <a:schemeClr val="tx1"/>
            </a:solidFill>
            <a:ln w="9360">
              <a:solidFill>
                <a:schemeClr val="tx1"/>
              </a:solidFill>
              <a:round/>
            </a:ln>
          </p:spPr>
          <p:style>
            <a:lnRef idx="0"/>
            <a:fillRef idx="0"/>
            <a:effectRef idx="0"/>
            <a:fontRef idx="minor"/>
          </p:style>
        </p:sp>
        <p:sp>
          <p:nvSpPr>
            <p:cNvPr id="3055" name="CustomShape 26"/>
            <p:cNvSpPr/>
            <p:nvPr/>
          </p:nvSpPr>
          <p:spPr>
            <a:xfrm>
              <a:off x="4800600" y="5562720"/>
              <a:ext cx="75960" cy="75960"/>
            </a:xfrm>
            <a:prstGeom prst="ellipse">
              <a:avLst/>
            </a:prstGeom>
            <a:solidFill>
              <a:schemeClr val="tx1"/>
            </a:solidFill>
            <a:ln w="9360">
              <a:solidFill>
                <a:schemeClr val="tx1"/>
              </a:solidFill>
              <a:round/>
            </a:ln>
          </p:spPr>
          <p:style>
            <a:lnRef idx="0"/>
            <a:fillRef idx="0"/>
            <a:effectRef idx="0"/>
            <a:fontRef idx="minor"/>
          </p:style>
        </p:sp>
        <p:sp>
          <p:nvSpPr>
            <p:cNvPr id="3056" name="CustomShape 27"/>
            <p:cNvSpPr/>
            <p:nvPr/>
          </p:nvSpPr>
          <p:spPr>
            <a:xfrm>
              <a:off x="5334120" y="5410080"/>
              <a:ext cx="75960" cy="75960"/>
            </a:xfrm>
            <a:prstGeom prst="ellipse">
              <a:avLst/>
            </a:prstGeom>
            <a:solidFill>
              <a:schemeClr val="tx1"/>
            </a:solidFill>
            <a:ln w="9360">
              <a:solidFill>
                <a:schemeClr val="tx1"/>
              </a:solidFill>
              <a:round/>
            </a:ln>
          </p:spPr>
          <p:style>
            <a:lnRef idx="0"/>
            <a:fillRef idx="0"/>
            <a:effectRef idx="0"/>
            <a:fontRef idx="minor"/>
          </p:style>
        </p:sp>
        <p:sp>
          <p:nvSpPr>
            <p:cNvPr id="3057" name="CustomShape 28"/>
            <p:cNvSpPr/>
            <p:nvPr/>
          </p:nvSpPr>
          <p:spPr>
            <a:xfrm>
              <a:off x="4952880" y="5257800"/>
              <a:ext cx="75960" cy="75960"/>
            </a:xfrm>
            <a:prstGeom prst="ellipse">
              <a:avLst/>
            </a:prstGeom>
            <a:solidFill>
              <a:schemeClr val="tx1"/>
            </a:solidFill>
            <a:ln w="9360">
              <a:solidFill>
                <a:schemeClr val="tx1"/>
              </a:solidFill>
              <a:round/>
            </a:ln>
          </p:spPr>
          <p:style>
            <a:lnRef idx="0"/>
            <a:fillRef idx="0"/>
            <a:effectRef idx="0"/>
            <a:fontRef idx="minor"/>
          </p:style>
        </p:sp>
        <p:sp>
          <p:nvSpPr>
            <p:cNvPr id="3058" name="CustomShape 29"/>
            <p:cNvSpPr/>
            <p:nvPr/>
          </p:nvSpPr>
          <p:spPr>
            <a:xfrm>
              <a:off x="5105520" y="5410080"/>
              <a:ext cx="75960" cy="75960"/>
            </a:xfrm>
            <a:prstGeom prst="ellipse">
              <a:avLst/>
            </a:prstGeom>
            <a:solidFill>
              <a:schemeClr val="tx1"/>
            </a:solidFill>
            <a:ln w="9360">
              <a:solidFill>
                <a:schemeClr val="tx1"/>
              </a:solidFill>
              <a:round/>
            </a:ln>
          </p:spPr>
          <p:style>
            <a:lnRef idx="0"/>
            <a:fillRef idx="0"/>
            <a:effectRef idx="0"/>
            <a:fontRef idx="minor"/>
          </p:style>
        </p:sp>
        <p:sp>
          <p:nvSpPr>
            <p:cNvPr id="3059" name="CustomShape 30"/>
            <p:cNvSpPr/>
            <p:nvPr/>
          </p:nvSpPr>
          <p:spPr>
            <a:xfrm>
              <a:off x="5562720" y="4876920"/>
              <a:ext cx="75960" cy="75960"/>
            </a:xfrm>
            <a:prstGeom prst="ellipse">
              <a:avLst/>
            </a:prstGeom>
            <a:solidFill>
              <a:schemeClr val="tx1"/>
            </a:solidFill>
            <a:ln w="9360">
              <a:solidFill>
                <a:schemeClr val="tx1"/>
              </a:solidFill>
              <a:round/>
            </a:ln>
          </p:spPr>
          <p:style>
            <a:lnRef idx="0"/>
            <a:fillRef idx="0"/>
            <a:effectRef idx="0"/>
            <a:fontRef idx="minor"/>
          </p:style>
        </p:sp>
        <p:sp>
          <p:nvSpPr>
            <p:cNvPr id="3060" name="Line 31"/>
            <p:cNvSpPr/>
            <p:nvPr/>
          </p:nvSpPr>
          <p:spPr>
            <a:xfrm flipH="1">
              <a:off x="3962160" y="4876560"/>
              <a:ext cx="1600200" cy="360"/>
            </a:xfrm>
            <a:prstGeom prst="line">
              <a:avLst/>
            </a:prstGeom>
            <a:ln cap="rnd" w="9360">
              <a:solidFill>
                <a:schemeClr val="tx1"/>
              </a:solidFill>
              <a:custDash>
                <a:ds d="500000" sp="400000"/>
              </a:custDash>
              <a:round/>
            </a:ln>
          </p:spPr>
          <p:style>
            <a:lnRef idx="0"/>
            <a:fillRef idx="0"/>
            <a:effectRef idx="0"/>
            <a:fontRef idx="minor"/>
          </p:style>
        </p:sp>
        <p:sp>
          <p:nvSpPr>
            <p:cNvPr id="3061" name="Line 32"/>
            <p:cNvSpPr/>
            <p:nvPr/>
          </p:nvSpPr>
          <p:spPr>
            <a:xfrm flipH="1">
              <a:off x="3962160" y="5181480"/>
              <a:ext cx="1600200" cy="360"/>
            </a:xfrm>
            <a:prstGeom prst="line">
              <a:avLst/>
            </a:prstGeom>
            <a:ln cap="rnd" w="9360">
              <a:solidFill>
                <a:schemeClr val="tx1"/>
              </a:solidFill>
              <a:custDash>
                <a:ds d="500000" sp="400000"/>
              </a:custDash>
              <a:round/>
            </a:ln>
          </p:spPr>
          <p:style>
            <a:lnRef idx="0"/>
            <a:fillRef idx="0"/>
            <a:effectRef idx="0"/>
            <a:fontRef idx="minor"/>
          </p:style>
        </p:sp>
        <p:sp>
          <p:nvSpPr>
            <p:cNvPr id="3062" name="Line 33"/>
            <p:cNvSpPr/>
            <p:nvPr/>
          </p:nvSpPr>
          <p:spPr>
            <a:xfrm>
              <a:off x="5638680" y="4952880"/>
              <a:ext cx="360" cy="1600200"/>
            </a:xfrm>
            <a:prstGeom prst="line">
              <a:avLst/>
            </a:prstGeom>
            <a:ln cap="rnd" w="9360">
              <a:solidFill>
                <a:schemeClr val="tx1"/>
              </a:solidFill>
              <a:custDash>
                <a:ds d="100000" sp="100000"/>
              </a:custDash>
              <a:round/>
            </a:ln>
          </p:spPr>
          <p:style>
            <a:lnRef idx="0"/>
            <a:fillRef idx="0"/>
            <a:effectRef idx="0"/>
            <a:fontRef idx="minor"/>
          </p:style>
        </p:sp>
      </p:grpSp>
      <p:sp>
        <p:nvSpPr>
          <p:cNvPr id="3063" name="CustomShape 34"/>
          <p:cNvSpPr/>
          <p:nvPr/>
        </p:nvSpPr>
        <p:spPr>
          <a:xfrm>
            <a:off x="3474360" y="4897440"/>
            <a:ext cx="493560" cy="57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000000"/>
                </a:solidFill>
                <a:latin typeface="Times New Roman"/>
                <a:ea typeface="ＭＳ Ｐゴシック"/>
              </a:rPr>
              <a:t>Ŷ</a:t>
            </a:r>
            <a:r>
              <a:rPr b="1" lang="en-US" sz="2800" spc="-1" strike="noStrike" baseline="-25000">
                <a:solidFill>
                  <a:srgbClr val="000000"/>
                </a:solidFill>
                <a:latin typeface="Times New Roman"/>
                <a:ea typeface="ＭＳ Ｐゴシック"/>
              </a:rPr>
              <a:t>i</a:t>
            </a:r>
            <a:endParaRPr b="0" lang="en-US" sz="2800" spc="-1" strike="noStrike">
              <a:latin typeface="Arial"/>
            </a:endParaRPr>
          </a:p>
        </p:txBody>
      </p:sp>
      <p:sp>
        <p:nvSpPr>
          <p:cNvPr id="3064" name="CustomShape 35"/>
          <p:cNvSpPr/>
          <p:nvPr/>
        </p:nvSpPr>
        <p:spPr>
          <a:xfrm>
            <a:off x="366120" y="6437160"/>
            <a:ext cx="257400" cy="272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200" spc="-1" strike="noStrike">
                <a:solidFill>
                  <a:srgbClr val="000000"/>
                </a:solidFill>
                <a:latin typeface="Times New Roman"/>
                <a:ea typeface="ＭＳ Ｐゴシック"/>
              </a:rPr>
              <a:t>0</a:t>
            </a:r>
            <a:endParaRPr b="0" lang="en-US" sz="1200" spc="-1" strike="noStrike">
              <a:latin typeface="Arial"/>
            </a:endParaRPr>
          </a:p>
        </p:txBody>
      </p:sp>
      <p:sp>
        <p:nvSpPr>
          <p:cNvPr id="3065" name="CustomShape 36"/>
          <p:cNvSpPr/>
          <p:nvPr/>
        </p:nvSpPr>
        <p:spPr>
          <a:xfrm>
            <a:off x="6558480" y="4648320"/>
            <a:ext cx="17586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Regression line</a:t>
            </a:r>
            <a:endParaRPr b="0" lang="en-US" sz="2000" spc="-1" strike="noStrike">
              <a:latin typeface="Arial"/>
            </a:endParaRPr>
          </a:p>
        </p:txBody>
      </p:sp>
      <p:sp>
        <p:nvSpPr>
          <p:cNvPr id="3066" name="CustomShape 37"/>
          <p:cNvSpPr/>
          <p:nvPr/>
        </p:nvSpPr>
        <p:spPr>
          <a:xfrm flipV="1" rot="10800000">
            <a:off x="6553080" y="5104800"/>
            <a:ext cx="761760" cy="25668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67" name="CustomShape 38"/>
          <p:cNvSpPr/>
          <p:nvPr/>
        </p:nvSpPr>
        <p:spPr>
          <a:xfrm flipV="1" rot="10800000">
            <a:off x="4724280" y="4419000"/>
            <a:ext cx="837720" cy="38052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068" name="CustomShape 39"/>
          <p:cNvSpPr/>
          <p:nvPr/>
        </p:nvSpPr>
        <p:spPr>
          <a:xfrm flipV="1" rot="10800000">
            <a:off x="6172200" y="5028480"/>
            <a:ext cx="2133360" cy="91404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3069" name="" descr=""/>
          <p:cNvPicPr/>
          <p:nvPr/>
        </p:nvPicPr>
        <p:blipFill>
          <a:blip r:embed="rId1"/>
          <a:stretch/>
        </p:blipFill>
        <p:spPr>
          <a:xfrm>
            <a:off x="4508640" y="3314880"/>
            <a:ext cx="114480" cy="216000"/>
          </a:xfrm>
          <a:prstGeom prst="rect">
            <a:avLst/>
          </a:prstGeom>
          <a:ln>
            <a:noFill/>
          </a:ln>
        </p:spPr>
      </p:pic>
    </p:spTree>
  </p:cSld>
</p:sld>
</file>

<file path=ppt/slides/slide3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0" name="TextShape 1"/>
          <p:cNvSpPr txBox="1"/>
          <p:nvPr/>
        </p:nvSpPr>
        <p:spPr>
          <a:xfrm>
            <a:off x="304920" y="992160"/>
            <a:ext cx="8534160" cy="684000"/>
          </a:xfrm>
          <a:prstGeom prst="rect">
            <a:avLst/>
          </a:prstGeom>
          <a:noFill/>
          <a:ln>
            <a:noFill/>
          </a:ln>
        </p:spPr>
        <p:txBody>
          <a:bodyPr anchor="b">
            <a:normAutofit/>
          </a:bodyPr>
          <a:p>
            <a:pPr>
              <a:lnSpc>
                <a:spcPct val="100000"/>
              </a:lnSpc>
            </a:pPr>
            <a:r>
              <a:rPr b="1" lang="en-US" sz="2900" spc="-1" strike="noStrike">
                <a:solidFill>
                  <a:srgbClr val="000000"/>
                </a:solidFill>
                <a:latin typeface="Times New Roman"/>
                <a:ea typeface="ＭＳ Ｐゴシック"/>
              </a:rPr>
              <a:t>Ordinary Least Squares (OLS)</a:t>
            </a:r>
            <a:br/>
            <a:r>
              <a:rPr b="1" i="1" lang="en-US" sz="3200" spc="-1" strike="noStrike">
                <a:solidFill>
                  <a:srgbClr val="000000"/>
                </a:solidFill>
                <a:latin typeface="Times New Roman"/>
                <a:ea typeface="ＭＳ Ｐゴシック"/>
              </a:rPr>
              <a:t>--the standard criteria for obtaining the regression line</a:t>
            </a:r>
            <a:endParaRPr b="0" lang="en-US" sz="3200" spc="-1" strike="noStrike">
              <a:solidFill>
                <a:srgbClr val="000000"/>
              </a:solidFill>
              <a:latin typeface="Comic Sans MS"/>
            </a:endParaRPr>
          </a:p>
        </p:txBody>
      </p:sp>
      <p:grpSp>
        <p:nvGrpSpPr>
          <p:cNvPr id="3071" name="Group 2"/>
          <p:cNvGrpSpPr/>
          <p:nvPr/>
        </p:nvGrpSpPr>
        <p:grpSpPr>
          <a:xfrm>
            <a:off x="380880" y="2361960"/>
            <a:ext cx="5333760" cy="3582000"/>
            <a:chOff x="380880" y="2361960"/>
            <a:chExt cx="5333760" cy="3582000"/>
          </a:xfrm>
        </p:grpSpPr>
        <p:sp>
          <p:nvSpPr>
            <p:cNvPr id="3072" name="Line 3"/>
            <p:cNvSpPr/>
            <p:nvPr/>
          </p:nvSpPr>
          <p:spPr>
            <a:xfrm>
              <a:off x="831960" y="2361960"/>
              <a:ext cx="33840" cy="3581640"/>
            </a:xfrm>
            <a:prstGeom prst="line">
              <a:avLst/>
            </a:prstGeom>
            <a:ln w="9360">
              <a:solidFill>
                <a:schemeClr val="tx1"/>
              </a:solidFill>
              <a:round/>
            </a:ln>
          </p:spPr>
          <p:style>
            <a:lnRef idx="0"/>
            <a:fillRef idx="0"/>
            <a:effectRef idx="0"/>
            <a:fontRef idx="minor"/>
          </p:style>
        </p:sp>
        <p:sp>
          <p:nvSpPr>
            <p:cNvPr id="3073" name="Line 4"/>
            <p:cNvSpPr/>
            <p:nvPr/>
          </p:nvSpPr>
          <p:spPr>
            <a:xfrm>
              <a:off x="865800" y="5943600"/>
              <a:ext cx="4848840" cy="360"/>
            </a:xfrm>
            <a:prstGeom prst="line">
              <a:avLst/>
            </a:prstGeom>
            <a:ln w="9360">
              <a:solidFill>
                <a:schemeClr val="tx1"/>
              </a:solidFill>
              <a:round/>
            </a:ln>
          </p:spPr>
          <p:style>
            <a:lnRef idx="0"/>
            <a:fillRef idx="0"/>
            <a:effectRef idx="0"/>
            <a:fontRef idx="minor"/>
          </p:style>
        </p:sp>
        <p:sp>
          <p:nvSpPr>
            <p:cNvPr id="3074" name="Line 5"/>
            <p:cNvSpPr/>
            <p:nvPr/>
          </p:nvSpPr>
          <p:spPr>
            <a:xfrm flipV="1">
              <a:off x="380880" y="3270600"/>
              <a:ext cx="4202640" cy="1406880"/>
            </a:xfrm>
            <a:prstGeom prst="line">
              <a:avLst/>
            </a:prstGeom>
            <a:ln w="19080">
              <a:solidFill>
                <a:schemeClr val="tx1"/>
              </a:solidFill>
              <a:round/>
            </a:ln>
          </p:spPr>
          <p:style>
            <a:lnRef idx="0"/>
            <a:fillRef idx="0"/>
            <a:effectRef idx="0"/>
            <a:fontRef idx="minor"/>
          </p:style>
        </p:sp>
        <p:sp>
          <p:nvSpPr>
            <p:cNvPr id="3075" name="CustomShape 6"/>
            <p:cNvSpPr/>
            <p:nvPr/>
          </p:nvSpPr>
          <p:spPr>
            <a:xfrm>
              <a:off x="4745160" y="3270600"/>
              <a:ext cx="676440" cy="843840"/>
            </a:xfrm>
            <a:prstGeom prst="rect">
              <a:avLst/>
            </a:prstGeom>
            <a:noFill/>
            <a:ln>
              <a:noFill/>
            </a:ln>
          </p:spPr>
          <p:style>
            <a:lnRef idx="0"/>
            <a:fillRef idx="0"/>
            <a:effectRef idx="0"/>
            <a:fontRef idx="minor"/>
          </p:style>
        </p:sp>
        <p:sp>
          <p:nvSpPr>
            <p:cNvPr id="3076" name="CustomShape 7"/>
            <p:cNvSpPr/>
            <p:nvPr/>
          </p:nvSpPr>
          <p:spPr>
            <a:xfrm>
              <a:off x="1640520" y="4613040"/>
              <a:ext cx="161280" cy="140400"/>
            </a:xfrm>
            <a:prstGeom prst="ellipse">
              <a:avLst/>
            </a:prstGeom>
            <a:solidFill>
              <a:schemeClr val="tx1"/>
            </a:solidFill>
            <a:ln w="9360">
              <a:solidFill>
                <a:schemeClr val="tx1"/>
              </a:solidFill>
              <a:round/>
            </a:ln>
          </p:spPr>
          <p:style>
            <a:lnRef idx="0"/>
            <a:fillRef idx="0"/>
            <a:effectRef idx="0"/>
            <a:fontRef idx="minor"/>
          </p:style>
        </p:sp>
        <p:sp>
          <p:nvSpPr>
            <p:cNvPr id="3077" name="CustomShape 8"/>
            <p:cNvSpPr/>
            <p:nvPr/>
          </p:nvSpPr>
          <p:spPr>
            <a:xfrm>
              <a:off x="1963800" y="3768840"/>
              <a:ext cx="161280" cy="140400"/>
            </a:xfrm>
            <a:prstGeom prst="ellipse">
              <a:avLst/>
            </a:prstGeom>
            <a:solidFill>
              <a:schemeClr val="tx1"/>
            </a:solidFill>
            <a:ln w="9360">
              <a:solidFill>
                <a:schemeClr val="tx1"/>
              </a:solidFill>
              <a:round/>
            </a:ln>
          </p:spPr>
          <p:style>
            <a:lnRef idx="0"/>
            <a:fillRef idx="0"/>
            <a:effectRef idx="0"/>
            <a:fontRef idx="minor"/>
          </p:style>
        </p:sp>
        <p:sp>
          <p:nvSpPr>
            <p:cNvPr id="3078" name="CustomShape 9"/>
            <p:cNvSpPr/>
            <p:nvPr/>
          </p:nvSpPr>
          <p:spPr>
            <a:xfrm>
              <a:off x="2610360" y="4050360"/>
              <a:ext cx="161280" cy="140400"/>
            </a:xfrm>
            <a:prstGeom prst="ellipse">
              <a:avLst/>
            </a:prstGeom>
            <a:solidFill>
              <a:schemeClr val="tx1"/>
            </a:solidFill>
            <a:ln w="9360">
              <a:solidFill>
                <a:schemeClr val="tx1"/>
              </a:solidFill>
              <a:round/>
            </a:ln>
          </p:spPr>
          <p:style>
            <a:lnRef idx="0"/>
            <a:fillRef idx="0"/>
            <a:effectRef idx="0"/>
            <a:fontRef idx="minor"/>
          </p:style>
        </p:sp>
        <p:sp>
          <p:nvSpPr>
            <p:cNvPr id="3079" name="CustomShape 10"/>
            <p:cNvSpPr/>
            <p:nvPr/>
          </p:nvSpPr>
          <p:spPr>
            <a:xfrm>
              <a:off x="3741840" y="3768840"/>
              <a:ext cx="161280" cy="140400"/>
            </a:xfrm>
            <a:prstGeom prst="ellipse">
              <a:avLst/>
            </a:prstGeom>
            <a:solidFill>
              <a:schemeClr val="tx1"/>
            </a:solidFill>
            <a:ln w="9360">
              <a:solidFill>
                <a:schemeClr val="tx1"/>
              </a:solidFill>
              <a:round/>
            </a:ln>
          </p:spPr>
          <p:style>
            <a:lnRef idx="0"/>
            <a:fillRef idx="0"/>
            <a:effectRef idx="0"/>
            <a:fontRef idx="minor"/>
          </p:style>
        </p:sp>
        <p:sp>
          <p:nvSpPr>
            <p:cNvPr id="3080" name="CustomShape 11"/>
            <p:cNvSpPr/>
            <p:nvPr/>
          </p:nvSpPr>
          <p:spPr>
            <a:xfrm>
              <a:off x="2933640" y="3487680"/>
              <a:ext cx="161280" cy="140400"/>
            </a:xfrm>
            <a:prstGeom prst="ellipse">
              <a:avLst/>
            </a:prstGeom>
            <a:solidFill>
              <a:schemeClr val="tx1"/>
            </a:solidFill>
            <a:ln w="9360">
              <a:solidFill>
                <a:schemeClr val="tx1"/>
              </a:solidFill>
              <a:round/>
            </a:ln>
          </p:spPr>
          <p:style>
            <a:lnRef idx="0"/>
            <a:fillRef idx="0"/>
            <a:effectRef idx="0"/>
            <a:fontRef idx="minor"/>
          </p:style>
        </p:sp>
        <p:sp>
          <p:nvSpPr>
            <p:cNvPr id="3081" name="CustomShape 12"/>
            <p:cNvSpPr/>
            <p:nvPr/>
          </p:nvSpPr>
          <p:spPr>
            <a:xfrm>
              <a:off x="3256920" y="3768840"/>
              <a:ext cx="161280" cy="140400"/>
            </a:xfrm>
            <a:prstGeom prst="ellipse">
              <a:avLst/>
            </a:prstGeom>
            <a:solidFill>
              <a:schemeClr val="tx1"/>
            </a:solidFill>
            <a:ln w="9360">
              <a:solidFill>
                <a:schemeClr val="tx1"/>
              </a:solidFill>
              <a:round/>
            </a:ln>
          </p:spPr>
          <p:style>
            <a:lnRef idx="0"/>
            <a:fillRef idx="0"/>
            <a:effectRef idx="0"/>
            <a:fontRef idx="minor"/>
          </p:style>
        </p:sp>
        <p:sp>
          <p:nvSpPr>
            <p:cNvPr id="3082" name="CustomShape 13"/>
            <p:cNvSpPr/>
            <p:nvPr/>
          </p:nvSpPr>
          <p:spPr>
            <a:xfrm>
              <a:off x="4226760" y="2784240"/>
              <a:ext cx="161280" cy="140400"/>
            </a:xfrm>
            <a:prstGeom prst="ellipse">
              <a:avLst/>
            </a:prstGeom>
            <a:solidFill>
              <a:schemeClr val="tx1"/>
            </a:solidFill>
            <a:ln w="9360">
              <a:solidFill>
                <a:schemeClr val="tx1"/>
              </a:solidFill>
              <a:round/>
            </a:ln>
          </p:spPr>
          <p:style>
            <a:lnRef idx="0"/>
            <a:fillRef idx="0"/>
            <a:effectRef idx="0"/>
            <a:fontRef idx="minor"/>
          </p:style>
        </p:sp>
        <p:sp>
          <p:nvSpPr>
            <p:cNvPr id="3083" name="Line 14"/>
            <p:cNvSpPr/>
            <p:nvPr/>
          </p:nvSpPr>
          <p:spPr>
            <a:xfrm flipH="1">
              <a:off x="831960" y="2783880"/>
              <a:ext cx="3394440" cy="360"/>
            </a:xfrm>
            <a:prstGeom prst="line">
              <a:avLst/>
            </a:prstGeom>
            <a:ln cap="rnd" w="9360">
              <a:solidFill>
                <a:schemeClr val="tx1"/>
              </a:solidFill>
              <a:custDash>
                <a:ds d="500000" sp="400000"/>
              </a:custDash>
              <a:round/>
            </a:ln>
          </p:spPr>
          <p:style>
            <a:lnRef idx="0"/>
            <a:fillRef idx="0"/>
            <a:effectRef idx="0"/>
            <a:fontRef idx="minor"/>
          </p:style>
        </p:sp>
        <p:sp>
          <p:nvSpPr>
            <p:cNvPr id="3084" name="Line 15"/>
            <p:cNvSpPr/>
            <p:nvPr/>
          </p:nvSpPr>
          <p:spPr>
            <a:xfrm flipH="1">
              <a:off x="831960" y="3346920"/>
              <a:ext cx="3394440" cy="360"/>
            </a:xfrm>
            <a:prstGeom prst="line">
              <a:avLst/>
            </a:prstGeom>
            <a:ln cap="rnd" w="9360">
              <a:solidFill>
                <a:schemeClr val="tx1"/>
              </a:solidFill>
              <a:custDash>
                <a:ds d="500000" sp="400000"/>
              </a:custDash>
              <a:round/>
            </a:ln>
          </p:spPr>
          <p:style>
            <a:lnRef idx="0"/>
            <a:fillRef idx="0"/>
            <a:effectRef idx="0"/>
            <a:fontRef idx="minor"/>
          </p:style>
        </p:sp>
        <p:sp>
          <p:nvSpPr>
            <p:cNvPr id="3085" name="Line 16"/>
            <p:cNvSpPr/>
            <p:nvPr/>
          </p:nvSpPr>
          <p:spPr>
            <a:xfrm>
              <a:off x="4388040" y="2924640"/>
              <a:ext cx="360" cy="2954160"/>
            </a:xfrm>
            <a:prstGeom prst="line">
              <a:avLst/>
            </a:prstGeom>
            <a:ln cap="rnd" w="9360">
              <a:solidFill>
                <a:schemeClr val="tx1"/>
              </a:solidFill>
              <a:custDash>
                <a:ds d="100000" sp="100000"/>
              </a:custDash>
              <a:round/>
            </a:ln>
          </p:spPr>
          <p:style>
            <a:lnRef idx="0"/>
            <a:fillRef idx="0"/>
            <a:effectRef idx="0"/>
            <a:fontRef idx="minor"/>
          </p:style>
        </p:sp>
      </p:grpSp>
      <p:sp>
        <p:nvSpPr>
          <p:cNvPr id="3086" name="CustomShape 17"/>
          <p:cNvSpPr/>
          <p:nvPr/>
        </p:nvSpPr>
        <p:spPr>
          <a:xfrm>
            <a:off x="213480" y="3048120"/>
            <a:ext cx="493560" cy="57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000000"/>
                </a:solidFill>
                <a:latin typeface="Times New Roman"/>
                <a:ea typeface="ＭＳ Ｐゴシック"/>
              </a:rPr>
              <a:t>Ŷ</a:t>
            </a:r>
            <a:r>
              <a:rPr b="1" lang="en-US" sz="2800" spc="-1" strike="noStrike" baseline="-25000">
                <a:solidFill>
                  <a:srgbClr val="000000"/>
                </a:solidFill>
                <a:latin typeface="Times New Roman"/>
                <a:ea typeface="ＭＳ Ｐゴシック"/>
              </a:rPr>
              <a:t>i</a:t>
            </a:r>
            <a:endParaRPr b="0" lang="en-US" sz="2800" spc="-1" strike="noStrike">
              <a:latin typeface="Arial"/>
            </a:endParaRPr>
          </a:p>
        </p:txBody>
      </p:sp>
      <p:sp>
        <p:nvSpPr>
          <p:cNvPr id="3087" name="CustomShape 18"/>
          <p:cNvSpPr/>
          <p:nvPr/>
        </p:nvSpPr>
        <p:spPr>
          <a:xfrm>
            <a:off x="311040" y="2438280"/>
            <a:ext cx="449280" cy="505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Y</a:t>
            </a:r>
            <a:r>
              <a:rPr b="0" lang="en-US" sz="2400" spc="-1" strike="noStrike" baseline="-25000">
                <a:solidFill>
                  <a:srgbClr val="000000"/>
                </a:solidFill>
                <a:latin typeface="Times New Roman"/>
                <a:ea typeface="ＭＳ Ｐゴシック"/>
              </a:rPr>
              <a:t>i</a:t>
            </a:r>
            <a:endParaRPr b="0" lang="en-US" sz="2400" spc="-1" strike="noStrike">
              <a:latin typeface="Arial"/>
            </a:endParaRPr>
          </a:p>
        </p:txBody>
      </p:sp>
      <p:sp>
        <p:nvSpPr>
          <p:cNvPr id="3088" name="CustomShape 19"/>
          <p:cNvSpPr/>
          <p:nvPr/>
        </p:nvSpPr>
        <p:spPr>
          <a:xfrm>
            <a:off x="5181480" y="2133720"/>
            <a:ext cx="2530080" cy="1640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imes New Roman"/>
                <a:ea typeface="ＭＳ Ｐゴシック"/>
              </a:rPr>
              <a:t>The regression line minimizes the sum of the squared deviations between actual Y</a:t>
            </a:r>
            <a:r>
              <a:rPr b="0" lang="en-US" sz="1800" spc="-1" strike="noStrike" baseline="-25000">
                <a:solidFill>
                  <a:srgbClr val="000000"/>
                </a:solidFill>
                <a:latin typeface="Times New Roman"/>
                <a:ea typeface="ＭＳ Ｐゴシック"/>
              </a:rPr>
              <a:t>i </a:t>
            </a:r>
            <a:r>
              <a:rPr b="0" lang="en-US" sz="1800" spc="-1" strike="noStrike">
                <a:solidFill>
                  <a:srgbClr val="000000"/>
                </a:solidFill>
                <a:latin typeface="Times New Roman"/>
                <a:ea typeface="ＭＳ Ｐゴシック"/>
              </a:rPr>
              <a:t>and predicted </a:t>
            </a:r>
            <a:r>
              <a:rPr b="1" lang="en-US" sz="2400" spc="-1" strike="noStrike">
                <a:solidFill>
                  <a:srgbClr val="000000"/>
                </a:solidFill>
                <a:latin typeface="Times New Roman"/>
                <a:ea typeface="ＭＳ Ｐゴシック"/>
              </a:rPr>
              <a:t>Ŷ</a:t>
            </a:r>
            <a:r>
              <a:rPr b="1" lang="en-US" sz="2400" spc="-1" strike="noStrike" baseline="-25000">
                <a:solidFill>
                  <a:srgbClr val="000000"/>
                </a:solidFill>
                <a:latin typeface="Times New Roman"/>
                <a:ea typeface="ＭＳ Ｐゴシック"/>
              </a:rPr>
              <a:t>i</a:t>
            </a:r>
            <a:endParaRPr b="0" lang="en-US" sz="2400" spc="-1" strike="noStrike">
              <a:latin typeface="Arial"/>
            </a:endParaRPr>
          </a:p>
        </p:txBody>
      </p:sp>
      <p:sp>
        <p:nvSpPr>
          <p:cNvPr id="3089" name="CustomShape 20"/>
          <p:cNvSpPr/>
          <p:nvPr/>
        </p:nvSpPr>
        <p:spPr>
          <a:xfrm>
            <a:off x="5178960" y="3886200"/>
            <a:ext cx="1977840" cy="55656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400" spc="-1" strike="noStrike">
                <a:solidFill>
                  <a:srgbClr val="000000"/>
                </a:solidFill>
                <a:latin typeface="Times New Roman"/>
                <a:ea typeface="ＭＳ Ｐゴシック"/>
              </a:rPr>
              <a:t>Min </a:t>
            </a:r>
            <a:r>
              <a:rPr b="1" lang="en-US" sz="2400" spc="-1" strike="noStrike">
                <a:solidFill>
                  <a:srgbClr val="000000"/>
                </a:solidFill>
                <a:latin typeface="Symbol"/>
                <a:ea typeface="ＭＳ Ｐゴシック"/>
              </a:rPr>
              <a:t></a:t>
            </a:r>
            <a:r>
              <a:rPr b="1" lang="en-US" sz="2400" spc="-1" strike="noStrike">
                <a:solidFill>
                  <a:srgbClr val="000000"/>
                </a:solidFill>
                <a:latin typeface="Times New Roman"/>
                <a:ea typeface="ＭＳ Ｐゴシック"/>
              </a:rPr>
              <a:t>(Y</a:t>
            </a:r>
            <a:r>
              <a:rPr b="1" lang="en-US" sz="2400" spc="-1" strike="noStrike" baseline="-25000">
                <a:solidFill>
                  <a:srgbClr val="000000"/>
                </a:solidFill>
                <a:latin typeface="Times New Roman"/>
                <a:ea typeface="ＭＳ Ｐゴシック"/>
              </a:rPr>
              <a:t>i</a:t>
            </a:r>
            <a:r>
              <a:rPr b="1" lang="en-US" sz="2400" spc="-1" strike="noStrike">
                <a:solidFill>
                  <a:srgbClr val="000000"/>
                </a:solidFill>
                <a:latin typeface="Times New Roman"/>
                <a:ea typeface="ＭＳ Ｐゴシック"/>
              </a:rPr>
              <a:t>-</a:t>
            </a:r>
            <a:r>
              <a:rPr b="1" lang="en-US" sz="2800" spc="-1" strike="noStrike">
                <a:solidFill>
                  <a:srgbClr val="000000"/>
                </a:solidFill>
                <a:latin typeface="Times New Roman"/>
                <a:ea typeface="ＭＳ Ｐゴシック"/>
              </a:rPr>
              <a:t>Ŷ</a:t>
            </a:r>
            <a:r>
              <a:rPr b="1" lang="en-US" sz="2400" spc="-1" strike="noStrike" baseline="-25000">
                <a:solidFill>
                  <a:srgbClr val="000000"/>
                </a:solidFill>
                <a:latin typeface="Times New Roman"/>
                <a:ea typeface="ＭＳ Ｐゴシック"/>
              </a:rPr>
              <a:t>i</a:t>
            </a:r>
            <a:r>
              <a:rPr b="1" lang="en-US" sz="2400" spc="-1" strike="noStrike">
                <a:solidFill>
                  <a:srgbClr val="000000"/>
                </a:solidFill>
                <a:latin typeface="Times New Roman"/>
                <a:ea typeface="ＭＳ Ｐゴシック"/>
              </a:rPr>
              <a:t>)</a:t>
            </a:r>
            <a:r>
              <a:rPr b="1" lang="en-US" sz="2400" spc="-1" strike="noStrike" baseline="30000">
                <a:solidFill>
                  <a:srgbClr val="000000"/>
                </a:solidFill>
                <a:latin typeface="Times New Roman"/>
                <a:ea typeface="ＭＳ Ｐゴシック"/>
              </a:rPr>
              <a:t>2</a:t>
            </a:r>
            <a:endParaRPr b="0" lang="en-US" sz="2400" spc="-1" strike="noStrike">
              <a:latin typeface="Arial"/>
            </a:endParaRPr>
          </a:p>
        </p:txBody>
      </p:sp>
      <p:grpSp>
        <p:nvGrpSpPr>
          <p:cNvPr id="3090" name="Group 21"/>
          <p:cNvGrpSpPr/>
          <p:nvPr/>
        </p:nvGrpSpPr>
        <p:grpSpPr>
          <a:xfrm>
            <a:off x="6019560" y="4495680"/>
            <a:ext cx="2292120" cy="1981440"/>
            <a:chOff x="6019560" y="4495680"/>
            <a:chExt cx="2292120" cy="1981440"/>
          </a:xfrm>
        </p:grpSpPr>
        <p:sp>
          <p:nvSpPr>
            <p:cNvPr id="3091" name="Line 22"/>
            <p:cNvSpPr/>
            <p:nvPr/>
          </p:nvSpPr>
          <p:spPr>
            <a:xfrm flipV="1">
              <a:off x="6629040" y="5029200"/>
              <a:ext cx="360" cy="3808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092" name="Line 23"/>
            <p:cNvSpPr/>
            <p:nvPr/>
          </p:nvSpPr>
          <p:spPr>
            <a:xfrm flipH="1">
              <a:off x="7505640" y="4967280"/>
              <a:ext cx="11160" cy="3664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093" name="Line 24"/>
            <p:cNvSpPr/>
            <p:nvPr/>
          </p:nvSpPr>
          <p:spPr>
            <a:xfrm>
              <a:off x="6019560" y="4495680"/>
              <a:ext cx="16920" cy="1981080"/>
            </a:xfrm>
            <a:prstGeom prst="line">
              <a:avLst/>
            </a:prstGeom>
            <a:ln w="9360">
              <a:solidFill>
                <a:schemeClr val="tx1"/>
              </a:solidFill>
              <a:round/>
            </a:ln>
          </p:spPr>
          <p:style>
            <a:lnRef idx="0"/>
            <a:fillRef idx="0"/>
            <a:effectRef idx="0"/>
            <a:fontRef idx="minor"/>
          </p:style>
        </p:sp>
        <p:sp>
          <p:nvSpPr>
            <p:cNvPr id="3094" name="Line 25"/>
            <p:cNvSpPr/>
            <p:nvPr/>
          </p:nvSpPr>
          <p:spPr>
            <a:xfrm>
              <a:off x="6036480" y="6476760"/>
              <a:ext cx="2193120" cy="360"/>
            </a:xfrm>
            <a:prstGeom prst="line">
              <a:avLst/>
            </a:prstGeom>
            <a:ln w="9360">
              <a:solidFill>
                <a:schemeClr val="tx1"/>
              </a:solidFill>
              <a:round/>
            </a:ln>
          </p:spPr>
          <p:style>
            <a:lnRef idx="0"/>
            <a:fillRef idx="0"/>
            <a:effectRef idx="0"/>
            <a:fontRef idx="minor"/>
          </p:style>
        </p:sp>
        <p:sp>
          <p:nvSpPr>
            <p:cNvPr id="3095" name="Line 26"/>
            <p:cNvSpPr/>
            <p:nvPr/>
          </p:nvSpPr>
          <p:spPr>
            <a:xfrm flipV="1">
              <a:off x="6049800" y="4827600"/>
              <a:ext cx="1843560" cy="765360"/>
            </a:xfrm>
            <a:prstGeom prst="line">
              <a:avLst/>
            </a:prstGeom>
            <a:ln w="19080">
              <a:solidFill>
                <a:schemeClr val="tx1"/>
              </a:solidFill>
              <a:round/>
            </a:ln>
          </p:spPr>
          <p:style>
            <a:lnRef idx="0"/>
            <a:fillRef idx="0"/>
            <a:effectRef idx="0"/>
            <a:fontRef idx="minor"/>
          </p:style>
        </p:sp>
        <p:sp>
          <p:nvSpPr>
            <p:cNvPr id="3096" name="CustomShape 27"/>
            <p:cNvSpPr/>
            <p:nvPr/>
          </p:nvSpPr>
          <p:spPr>
            <a:xfrm>
              <a:off x="7974000" y="4827960"/>
              <a:ext cx="337680" cy="520560"/>
            </a:xfrm>
            <a:prstGeom prst="rect">
              <a:avLst/>
            </a:prstGeom>
            <a:noFill/>
            <a:ln>
              <a:noFill/>
            </a:ln>
          </p:spPr>
          <p:style>
            <a:lnRef idx="0"/>
            <a:fillRef idx="0"/>
            <a:effectRef idx="0"/>
            <a:fontRef idx="minor"/>
          </p:style>
        </p:sp>
        <p:sp>
          <p:nvSpPr>
            <p:cNvPr id="3097" name="CustomShape 28"/>
            <p:cNvSpPr/>
            <p:nvPr/>
          </p:nvSpPr>
          <p:spPr>
            <a:xfrm>
              <a:off x="6423480" y="5655960"/>
              <a:ext cx="80280" cy="86400"/>
            </a:xfrm>
            <a:prstGeom prst="ellipse">
              <a:avLst/>
            </a:prstGeom>
            <a:solidFill>
              <a:schemeClr val="tx1"/>
            </a:solidFill>
            <a:ln w="9360">
              <a:solidFill>
                <a:schemeClr val="tx1"/>
              </a:solidFill>
              <a:round/>
            </a:ln>
          </p:spPr>
          <p:style>
            <a:lnRef idx="0"/>
            <a:fillRef idx="0"/>
            <a:effectRef idx="0"/>
            <a:fontRef idx="minor"/>
          </p:style>
        </p:sp>
        <p:sp>
          <p:nvSpPr>
            <p:cNvPr id="3098" name="CustomShape 29"/>
            <p:cNvSpPr/>
            <p:nvPr/>
          </p:nvSpPr>
          <p:spPr>
            <a:xfrm>
              <a:off x="6553080" y="4952880"/>
              <a:ext cx="80280" cy="86400"/>
            </a:xfrm>
            <a:prstGeom prst="ellipse">
              <a:avLst/>
            </a:prstGeom>
            <a:solidFill>
              <a:schemeClr val="tx1"/>
            </a:solidFill>
            <a:ln w="9360">
              <a:solidFill>
                <a:schemeClr val="tx1"/>
              </a:solidFill>
              <a:round/>
            </a:ln>
          </p:spPr>
          <p:style>
            <a:lnRef idx="0"/>
            <a:fillRef idx="0"/>
            <a:effectRef idx="0"/>
            <a:fontRef idx="minor"/>
          </p:style>
        </p:sp>
        <p:sp>
          <p:nvSpPr>
            <p:cNvPr id="3099" name="CustomShape 30"/>
            <p:cNvSpPr/>
            <p:nvPr/>
          </p:nvSpPr>
          <p:spPr>
            <a:xfrm>
              <a:off x="6907680" y="5308920"/>
              <a:ext cx="80280" cy="86400"/>
            </a:xfrm>
            <a:prstGeom prst="ellipse">
              <a:avLst/>
            </a:prstGeom>
            <a:solidFill>
              <a:schemeClr val="tx1"/>
            </a:solidFill>
            <a:ln w="9360">
              <a:solidFill>
                <a:schemeClr val="tx1"/>
              </a:solidFill>
              <a:round/>
            </a:ln>
          </p:spPr>
          <p:style>
            <a:lnRef idx="0"/>
            <a:fillRef idx="0"/>
            <a:effectRef idx="0"/>
            <a:fontRef idx="minor"/>
          </p:style>
        </p:sp>
        <p:sp>
          <p:nvSpPr>
            <p:cNvPr id="3100" name="CustomShape 31"/>
            <p:cNvSpPr/>
            <p:nvPr/>
          </p:nvSpPr>
          <p:spPr>
            <a:xfrm>
              <a:off x="7467840" y="5257800"/>
              <a:ext cx="75960" cy="75960"/>
            </a:xfrm>
            <a:prstGeom prst="ellipse">
              <a:avLst/>
            </a:prstGeom>
            <a:solidFill>
              <a:schemeClr val="tx1"/>
            </a:solidFill>
            <a:ln w="9360">
              <a:solidFill>
                <a:schemeClr val="tx1"/>
              </a:solidFill>
              <a:round/>
            </a:ln>
          </p:spPr>
          <p:style>
            <a:lnRef idx="0"/>
            <a:fillRef idx="0"/>
            <a:effectRef idx="0"/>
            <a:fontRef idx="minor"/>
          </p:style>
        </p:sp>
        <p:sp>
          <p:nvSpPr>
            <p:cNvPr id="3101" name="CustomShape 32"/>
            <p:cNvSpPr/>
            <p:nvPr/>
          </p:nvSpPr>
          <p:spPr>
            <a:xfrm>
              <a:off x="7069320" y="4961520"/>
              <a:ext cx="80280" cy="86400"/>
            </a:xfrm>
            <a:prstGeom prst="ellipse">
              <a:avLst/>
            </a:prstGeom>
            <a:solidFill>
              <a:schemeClr val="tx1"/>
            </a:solidFill>
            <a:ln w="9360">
              <a:solidFill>
                <a:schemeClr val="tx1"/>
              </a:solidFill>
              <a:round/>
            </a:ln>
          </p:spPr>
          <p:style>
            <a:lnRef idx="0"/>
            <a:fillRef idx="0"/>
            <a:effectRef idx="0"/>
            <a:fontRef idx="minor"/>
          </p:style>
        </p:sp>
        <p:sp>
          <p:nvSpPr>
            <p:cNvPr id="3102" name="CustomShape 33"/>
            <p:cNvSpPr/>
            <p:nvPr/>
          </p:nvSpPr>
          <p:spPr>
            <a:xfrm>
              <a:off x="7230600" y="5135040"/>
              <a:ext cx="80280" cy="86400"/>
            </a:xfrm>
            <a:prstGeom prst="ellipse">
              <a:avLst/>
            </a:prstGeom>
            <a:solidFill>
              <a:schemeClr val="tx1"/>
            </a:solidFill>
            <a:ln w="9360">
              <a:solidFill>
                <a:schemeClr val="tx1"/>
              </a:solidFill>
              <a:round/>
            </a:ln>
          </p:spPr>
          <p:style>
            <a:lnRef idx="0"/>
            <a:fillRef idx="0"/>
            <a:effectRef idx="0"/>
            <a:fontRef idx="minor"/>
          </p:style>
        </p:sp>
        <p:sp>
          <p:nvSpPr>
            <p:cNvPr id="3103" name="CustomShape 34"/>
            <p:cNvSpPr/>
            <p:nvPr/>
          </p:nvSpPr>
          <p:spPr>
            <a:xfrm>
              <a:off x="7715160" y="4527720"/>
              <a:ext cx="80280" cy="86400"/>
            </a:xfrm>
            <a:prstGeom prst="ellipse">
              <a:avLst/>
            </a:prstGeom>
            <a:solidFill>
              <a:schemeClr val="tx1"/>
            </a:solidFill>
            <a:ln w="9360">
              <a:solidFill>
                <a:schemeClr val="tx1"/>
              </a:solidFill>
              <a:round/>
            </a:ln>
          </p:spPr>
          <p:style>
            <a:lnRef idx="0"/>
            <a:fillRef idx="0"/>
            <a:effectRef idx="0"/>
            <a:fontRef idx="minor"/>
          </p:style>
        </p:sp>
        <p:sp>
          <p:nvSpPr>
            <p:cNvPr id="3104" name="Line 35"/>
            <p:cNvSpPr/>
            <p:nvPr/>
          </p:nvSpPr>
          <p:spPr>
            <a:xfrm>
              <a:off x="6451560" y="5408280"/>
              <a:ext cx="12600" cy="2476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05" name="Line 36"/>
            <p:cNvSpPr/>
            <p:nvPr/>
          </p:nvSpPr>
          <p:spPr>
            <a:xfrm>
              <a:off x="7770600" y="4562280"/>
              <a:ext cx="360" cy="3301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06" name="Line 37"/>
            <p:cNvSpPr/>
            <p:nvPr/>
          </p:nvSpPr>
          <p:spPr>
            <a:xfrm flipH="1">
              <a:off x="6919560" y="5224320"/>
              <a:ext cx="6480" cy="9684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07" name="Line 38"/>
            <p:cNvSpPr/>
            <p:nvPr/>
          </p:nvSpPr>
          <p:spPr>
            <a:xfrm>
              <a:off x="7115040" y="5003640"/>
              <a:ext cx="360" cy="1476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08" name="Line 39"/>
            <p:cNvSpPr/>
            <p:nvPr/>
          </p:nvSpPr>
          <p:spPr>
            <a:xfrm>
              <a:off x="7261200" y="5076720"/>
              <a:ext cx="360" cy="74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sp>
        <p:nvSpPr>
          <p:cNvPr id="3109" name="CustomShape 40"/>
          <p:cNvSpPr/>
          <p:nvPr/>
        </p:nvSpPr>
        <p:spPr>
          <a:xfrm>
            <a:off x="4495680" y="2819520"/>
            <a:ext cx="75960" cy="533160"/>
          </a:xfrm>
          <a:prstGeom prst="rightBrace">
            <a:avLst>
              <a:gd name="adj1" fmla="val 8333"/>
              <a:gd name="adj2" fmla="val 50000"/>
            </a:avLst>
          </a:prstGeom>
          <a:noFill/>
          <a:ln w="25560">
            <a:solidFill>
              <a:schemeClr val="tx1"/>
            </a:solidFill>
            <a:round/>
          </a:ln>
        </p:spPr>
        <p:style>
          <a:lnRef idx="1">
            <a:schemeClr val="accent1"/>
          </a:lnRef>
          <a:fillRef idx="0">
            <a:schemeClr val="accent1"/>
          </a:fillRef>
          <a:effectRef idx="0">
            <a:schemeClr val="accent1"/>
          </a:effectRef>
          <a:fontRef idx="minor"/>
        </p:style>
      </p:sp>
      <p:sp>
        <p:nvSpPr>
          <p:cNvPr id="3110" name="CustomShape 41"/>
          <p:cNvSpPr/>
          <p:nvPr/>
        </p:nvSpPr>
        <p:spPr>
          <a:xfrm>
            <a:off x="5486400" y="4495680"/>
            <a:ext cx="990360" cy="76176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111" name="CustomShape 42"/>
          <p:cNvSpPr/>
          <p:nvPr/>
        </p:nvSpPr>
        <p:spPr>
          <a:xfrm>
            <a:off x="7854840" y="3962520"/>
            <a:ext cx="449280" cy="5058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Y</a:t>
            </a:r>
            <a:r>
              <a:rPr b="0" lang="en-US" sz="2400" spc="-1" strike="noStrike" baseline="-25000">
                <a:solidFill>
                  <a:srgbClr val="000000"/>
                </a:solidFill>
                <a:latin typeface="Times New Roman"/>
                <a:ea typeface="ＭＳ Ｐゴシック"/>
              </a:rPr>
              <a:t>i</a:t>
            </a:r>
            <a:endParaRPr b="0" lang="en-US" sz="2400" spc="-1" strike="noStrike">
              <a:latin typeface="Arial"/>
            </a:endParaRPr>
          </a:p>
        </p:txBody>
      </p:sp>
      <p:sp>
        <p:nvSpPr>
          <p:cNvPr id="3112" name="CustomShape 43"/>
          <p:cNvSpPr/>
          <p:nvPr/>
        </p:nvSpPr>
        <p:spPr>
          <a:xfrm>
            <a:off x="8290800" y="4648320"/>
            <a:ext cx="493560" cy="57528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2800" spc="-1" strike="noStrike">
                <a:solidFill>
                  <a:srgbClr val="000000"/>
                </a:solidFill>
                <a:latin typeface="Times New Roman"/>
                <a:ea typeface="ＭＳ Ｐゴシック"/>
              </a:rPr>
              <a:t>Ŷ</a:t>
            </a:r>
            <a:r>
              <a:rPr b="1" lang="en-US" sz="2800" spc="-1" strike="noStrike" baseline="-25000">
                <a:solidFill>
                  <a:srgbClr val="000000"/>
                </a:solidFill>
                <a:latin typeface="Times New Roman"/>
                <a:ea typeface="ＭＳ Ｐゴシック"/>
              </a:rPr>
              <a:t>i</a:t>
            </a:r>
            <a:endParaRPr b="0" lang="en-US" sz="2800" spc="-1" strike="noStrike">
              <a:latin typeface="Arial"/>
            </a:endParaRPr>
          </a:p>
        </p:txBody>
      </p:sp>
      <p:sp>
        <p:nvSpPr>
          <p:cNvPr id="3113" name="CustomShape 44"/>
          <p:cNvSpPr/>
          <p:nvPr/>
        </p:nvSpPr>
        <p:spPr>
          <a:xfrm flipV="1" rot="10800000">
            <a:off x="8001000" y="4540320"/>
            <a:ext cx="217080" cy="19656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114" name="CustomShape 45"/>
          <p:cNvSpPr/>
          <p:nvPr/>
        </p:nvSpPr>
        <p:spPr>
          <a:xfrm rot="10800000">
            <a:off x="8305920" y="4908600"/>
            <a:ext cx="380520" cy="3132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3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5" name="TextShape 1"/>
          <p:cNvSpPr txBox="1"/>
          <p:nvPr/>
        </p:nvSpPr>
        <p:spPr>
          <a:xfrm>
            <a:off x="685800" y="228600"/>
            <a:ext cx="7772040" cy="761760"/>
          </a:xfrm>
          <a:prstGeom prst="rect">
            <a:avLst/>
          </a:prstGeom>
          <a:noFill/>
          <a:ln>
            <a:noFill/>
          </a:ln>
        </p:spPr>
        <p:txBody>
          <a:bodyPr anchor="b"/>
          <a:p>
            <a:pPr>
              <a:lnSpc>
                <a:spcPct val="100000"/>
              </a:lnSpc>
            </a:pPr>
            <a:r>
              <a:rPr b="1" lang="en-US" sz="3600" spc="-1" strike="noStrike">
                <a:solidFill>
                  <a:srgbClr val="000000"/>
                </a:solidFill>
                <a:latin typeface="Times New Roman"/>
                <a:ea typeface="ＭＳ Ｐゴシック"/>
              </a:rPr>
              <a:t>Coefficient of Determination (r</a:t>
            </a:r>
            <a:r>
              <a:rPr b="1" lang="en-US" sz="3600" spc="-1" strike="noStrike" baseline="30000">
                <a:solidFill>
                  <a:srgbClr val="000000"/>
                </a:solidFill>
                <a:latin typeface="Times New Roman"/>
                <a:ea typeface="ＭＳ Ｐゴシック"/>
              </a:rPr>
              <a:t>2</a:t>
            </a:r>
            <a:r>
              <a:rPr b="1" lang="en-US" sz="3600" spc="-1" strike="noStrike">
                <a:solidFill>
                  <a:srgbClr val="000000"/>
                </a:solidFill>
                <a:latin typeface="Times New Roman"/>
                <a:ea typeface="ＭＳ Ｐゴシック"/>
              </a:rPr>
              <a:t>)</a:t>
            </a:r>
            <a:endParaRPr b="0" lang="en-US" sz="3600" spc="-1" strike="noStrike">
              <a:solidFill>
                <a:srgbClr val="000000"/>
              </a:solidFill>
              <a:latin typeface="Comic Sans MS"/>
            </a:endParaRPr>
          </a:p>
        </p:txBody>
      </p:sp>
      <p:sp>
        <p:nvSpPr>
          <p:cNvPr id="3116" name="TextShape 2"/>
          <p:cNvSpPr txBox="1"/>
          <p:nvPr/>
        </p:nvSpPr>
        <p:spPr>
          <a:xfrm>
            <a:off x="685800" y="1066680"/>
            <a:ext cx="7772040" cy="1142640"/>
          </a:xfrm>
          <a:prstGeom prst="rect">
            <a:avLst/>
          </a:prstGeom>
          <a:noFill/>
          <a:ln>
            <a:noFill/>
          </a:ln>
        </p:spPr>
        <p:txBody>
          <a:bodyPr/>
          <a:p>
            <a:pPr lvl="1" marL="343080" indent="-34272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The coefficient of determination (r</a:t>
            </a:r>
            <a:r>
              <a:rPr b="0" lang="en-US" sz="2400" spc="-1" strike="noStrike" baseline="30000">
                <a:solidFill>
                  <a:srgbClr val="000000"/>
                </a:solidFill>
                <a:latin typeface="Times New Roman"/>
                <a:ea typeface="ＭＳ Ｐゴシック"/>
              </a:rPr>
              <a:t>2</a:t>
            </a:r>
            <a:r>
              <a:rPr b="0" lang="en-US" sz="2400" spc="-1" strike="noStrike">
                <a:solidFill>
                  <a:srgbClr val="000000"/>
                </a:solidFill>
                <a:latin typeface="Times New Roman"/>
                <a:ea typeface="ＭＳ Ｐゴシック"/>
              </a:rPr>
              <a:t>) measures the proportion of the variance in Y (the dependent variable) which can be predicted or “explained by”  X (the independent variable).  Varies from 1 to 0.</a:t>
            </a:r>
            <a:endParaRPr b="0" lang="en-US" sz="2400" spc="-1" strike="noStrike">
              <a:solidFill>
                <a:srgbClr val="000000"/>
              </a:solidFill>
              <a:latin typeface="Arial"/>
            </a:endParaRPr>
          </a:p>
          <a:p>
            <a:pPr lvl="1" marL="343080" indent="-34272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It equals the correlation coefficient (r) squared.</a:t>
            </a: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p:txBody>
      </p:sp>
      <p:sp>
        <p:nvSpPr>
          <p:cNvPr id="3117" name="CustomShape 3"/>
          <p:cNvSpPr/>
          <p:nvPr/>
        </p:nvSpPr>
        <p:spPr>
          <a:xfrm>
            <a:off x="4049280" y="3200400"/>
            <a:ext cx="47163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SS Regression or Explained Sum of Squares</a:t>
            </a:r>
            <a:endParaRPr b="0" lang="en-US" sz="2000" spc="-1" strike="noStrike">
              <a:latin typeface="Arial"/>
            </a:endParaRPr>
          </a:p>
        </p:txBody>
      </p:sp>
      <p:sp>
        <p:nvSpPr>
          <p:cNvPr id="3118" name="CustomShape 4"/>
          <p:cNvSpPr/>
          <p:nvPr/>
        </p:nvSpPr>
        <p:spPr>
          <a:xfrm>
            <a:off x="4200480" y="3962520"/>
            <a:ext cx="3578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SS Total or Total Sum of Squares</a:t>
            </a:r>
            <a:endParaRPr b="0" lang="en-US" sz="2000" spc="-1" strike="noStrike">
              <a:latin typeface="Arial"/>
            </a:endParaRPr>
          </a:p>
        </p:txBody>
      </p:sp>
      <p:sp>
        <p:nvSpPr>
          <p:cNvPr id="3119" name="CustomShape 5"/>
          <p:cNvSpPr/>
          <p:nvPr/>
        </p:nvSpPr>
        <p:spPr>
          <a:xfrm rot="10800000">
            <a:off x="3886200" y="3430440"/>
            <a:ext cx="304560" cy="108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120" name="CustomShape 6"/>
          <p:cNvSpPr/>
          <p:nvPr/>
        </p:nvSpPr>
        <p:spPr>
          <a:xfrm rot="10800000">
            <a:off x="3886200" y="4192560"/>
            <a:ext cx="304560" cy="108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grpSp>
        <p:nvGrpSpPr>
          <p:cNvPr id="3121" name="Group 7"/>
          <p:cNvGrpSpPr/>
          <p:nvPr/>
        </p:nvGrpSpPr>
        <p:grpSpPr>
          <a:xfrm>
            <a:off x="1752480" y="4800600"/>
            <a:ext cx="6854760" cy="1775880"/>
            <a:chOff x="1752480" y="4800600"/>
            <a:chExt cx="6854760" cy="1775880"/>
          </a:xfrm>
        </p:grpSpPr>
        <p:sp>
          <p:nvSpPr>
            <p:cNvPr id="3122" name="CustomShape 8"/>
            <p:cNvSpPr/>
            <p:nvPr/>
          </p:nvSpPr>
          <p:spPr>
            <a:xfrm>
              <a:off x="6381720" y="5477760"/>
              <a:ext cx="2225520" cy="1004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SS Residual  or Error Sum of Squares</a:t>
              </a:r>
              <a:endParaRPr b="0" lang="en-US" sz="2000" spc="-1" strike="noStrike">
                <a:latin typeface="Arial"/>
              </a:endParaRPr>
            </a:p>
          </p:txBody>
        </p:sp>
        <p:sp>
          <p:nvSpPr>
            <p:cNvPr id="3123" name="CustomShape 9"/>
            <p:cNvSpPr/>
            <p:nvPr/>
          </p:nvSpPr>
          <p:spPr>
            <a:xfrm>
              <a:off x="1844280" y="5572080"/>
              <a:ext cx="1626120" cy="1004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SS Total or Total Sum of Squares</a:t>
              </a:r>
              <a:endParaRPr b="0" lang="en-US" sz="2000" spc="-1" strike="noStrike">
                <a:latin typeface="Arial"/>
              </a:endParaRPr>
            </a:p>
          </p:txBody>
        </p:sp>
        <p:sp>
          <p:nvSpPr>
            <p:cNvPr id="3124" name="CustomShape 10"/>
            <p:cNvSpPr/>
            <p:nvPr/>
          </p:nvSpPr>
          <p:spPr>
            <a:xfrm>
              <a:off x="3813480" y="5572080"/>
              <a:ext cx="2567880" cy="1004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SS Regression or Explained Sum of Squares</a:t>
              </a:r>
              <a:endParaRPr b="0" lang="en-US" sz="2000" spc="-1" strike="noStrike">
                <a:latin typeface="Arial"/>
              </a:endParaRPr>
            </a:p>
          </p:txBody>
        </p:sp>
        <p:sp>
          <p:nvSpPr>
            <p:cNvPr id="3125" name="Line 11"/>
            <p:cNvSpPr/>
            <p:nvPr/>
          </p:nvSpPr>
          <p:spPr>
            <a:xfrm flipV="1">
              <a:off x="2442960" y="5365440"/>
              <a:ext cx="360" cy="225720"/>
            </a:xfrm>
            <a:prstGeom prst="line">
              <a:avLst/>
            </a:prstGeom>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126" name="Line 12"/>
            <p:cNvSpPr/>
            <p:nvPr/>
          </p:nvSpPr>
          <p:spPr>
            <a:xfrm flipV="1">
              <a:off x="7237080" y="5365440"/>
              <a:ext cx="360" cy="225720"/>
            </a:xfrm>
            <a:prstGeom prst="line">
              <a:avLst/>
            </a:prstGeom>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127" name="Line 13"/>
            <p:cNvSpPr/>
            <p:nvPr/>
          </p:nvSpPr>
          <p:spPr>
            <a:xfrm flipV="1">
              <a:off x="4925880" y="5365440"/>
              <a:ext cx="360" cy="225720"/>
            </a:xfrm>
            <a:prstGeom prst="line">
              <a:avLst/>
            </a:prstGeom>
            <a:ln w="25560">
              <a:solidFill>
                <a:schemeClr val="tx1"/>
              </a:solidFill>
              <a:round/>
              <a:tailEnd len="med" type="triangle" w="med"/>
            </a:ln>
          </p:spPr>
          <p:style>
            <a:lnRef idx="1">
              <a:schemeClr val="accent1"/>
            </a:lnRef>
            <a:fillRef idx="0">
              <a:schemeClr val="accent1"/>
            </a:fillRef>
            <a:effectRef idx="0">
              <a:schemeClr val="accent1"/>
            </a:effectRef>
            <a:fontRef idx="minor"/>
          </p:style>
        </p:sp>
      </p:grpSp>
      <p:sp>
        <p:nvSpPr>
          <p:cNvPr id="3128" name="CustomShape 14"/>
          <p:cNvSpPr/>
          <p:nvPr/>
        </p:nvSpPr>
        <p:spPr>
          <a:xfrm>
            <a:off x="536760" y="5181480"/>
            <a:ext cx="8103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Note: </a:t>
            </a:r>
            <a:endParaRPr b="0" lang="en-US" sz="2000" spc="-1" strike="noStrike">
              <a:latin typeface="Arial"/>
            </a:endParaRPr>
          </a:p>
        </p:txBody>
      </p:sp>
      <p:sp>
        <p:nvSpPr>
          <p:cNvPr id="3129" name="Line 15"/>
          <p:cNvSpPr/>
          <p:nvPr/>
        </p:nvSpPr>
        <p:spPr>
          <a:xfrm flipV="1">
            <a:off x="457200" y="4647960"/>
            <a:ext cx="7924680" cy="763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30" name="CustomShape 16"/>
          <p:cNvSpPr/>
          <p:nvPr/>
        </p:nvSpPr>
        <p:spPr>
          <a:xfrm>
            <a:off x="3735720" y="6095880"/>
            <a:ext cx="3243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a:t>
            </a:r>
            <a:endParaRPr b="0" lang="en-US" sz="2000" spc="-1" strike="noStrike">
              <a:latin typeface="Arial"/>
            </a:endParaRPr>
          </a:p>
        </p:txBody>
      </p:sp>
      <p:sp>
        <p:nvSpPr>
          <p:cNvPr id="3131" name="CustomShape 17"/>
          <p:cNvSpPr/>
          <p:nvPr/>
        </p:nvSpPr>
        <p:spPr>
          <a:xfrm>
            <a:off x="6326280" y="6019920"/>
            <a:ext cx="3243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a:t>
            </a:r>
            <a:endParaRPr b="0" lang="en-US" sz="2000" spc="-1" strike="noStrike">
              <a:latin typeface="Arial"/>
            </a:endParaRPr>
          </a:p>
        </p:txBody>
      </p:sp>
      <p:pic>
        <p:nvPicPr>
          <p:cNvPr id="3132" name="" descr=""/>
          <p:cNvPicPr/>
          <p:nvPr/>
        </p:nvPicPr>
        <p:blipFill>
          <a:blip r:embed="rId1"/>
          <a:stretch/>
        </p:blipFill>
        <p:spPr>
          <a:xfrm>
            <a:off x="838080" y="3124080"/>
            <a:ext cx="2603520" cy="1231920"/>
          </a:xfrm>
          <a:prstGeom prst="rect">
            <a:avLst/>
          </a:prstGeom>
          <a:ln>
            <a:noFill/>
          </a:ln>
        </p:spPr>
      </p:pic>
      <p:pic>
        <p:nvPicPr>
          <p:cNvPr id="3133" name="" descr=""/>
          <p:cNvPicPr/>
          <p:nvPr/>
        </p:nvPicPr>
        <p:blipFill>
          <a:blip r:embed="rId2"/>
          <a:stretch/>
        </p:blipFill>
        <p:spPr>
          <a:xfrm>
            <a:off x="1752480" y="4800600"/>
            <a:ext cx="6108840" cy="546120"/>
          </a:xfrm>
          <a:prstGeom prst="rect">
            <a:avLst/>
          </a:prstGeom>
          <a:ln>
            <a:noFill/>
          </a:ln>
        </p:spPr>
      </p:pic>
    </p:spTree>
  </p:cSld>
  <p:timing>
    <p:tnLst>
      <p:par>
        <p:cTn id="2065" dur="indefinite" restart="never" nodeType="tmRoot">
          <p:childTnLst>
            <p:seq>
              <p:cTn id="2066" dur="indefinite" nodeType="mainSeq"/>
              <p:prevCondLst>
                <p:cond delay="0" evt="onPrev">
                  <p:tgtEl>
                    <p:sldTgt/>
                  </p:tgtEl>
                </p:cond>
              </p:prevCondLst>
              <p:nextCondLst>
                <p:cond delay="0" evt="onNext">
                  <p:tgtEl>
                    <p:sldTgt/>
                  </p:tgtEl>
                </p:cond>
              </p:nextCondLst>
            </p:seq>
          </p:childTnLst>
        </p:cTn>
      </p:par>
    </p:tnLst>
  </p:timing>
</p:sld>
</file>

<file path=ppt/slides/slide3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4" name="TextShape 1"/>
          <p:cNvSpPr txBox="1"/>
          <p:nvPr/>
        </p:nvSpPr>
        <p:spPr>
          <a:xfrm>
            <a:off x="609480" y="0"/>
            <a:ext cx="7772040" cy="91404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Partitioning the Variance on Y</a:t>
            </a:r>
            <a:endParaRPr b="0" lang="en-US" sz="3200" spc="-1" strike="noStrike">
              <a:solidFill>
                <a:srgbClr val="000000"/>
              </a:solidFill>
              <a:latin typeface="Comic Sans MS"/>
            </a:endParaRPr>
          </a:p>
        </p:txBody>
      </p:sp>
      <p:sp>
        <p:nvSpPr>
          <p:cNvPr id="3135" name="TextShape 2"/>
          <p:cNvSpPr txBox="1"/>
          <p:nvPr/>
        </p:nvSpPr>
        <p:spPr>
          <a:xfrm>
            <a:off x="4876920" y="6553080"/>
            <a:ext cx="3657240" cy="3045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Briggs  Henan University 2010</a:t>
            </a:r>
            <a:endParaRPr b="0" lang="en-US" sz="2400" spc="-1" strike="noStrike">
              <a:latin typeface="Times New Roman"/>
            </a:endParaRPr>
          </a:p>
        </p:txBody>
      </p:sp>
      <p:sp>
        <p:nvSpPr>
          <p:cNvPr id="3136" name="TextShape 3"/>
          <p:cNvSpPr txBox="1"/>
          <p:nvPr/>
        </p:nvSpPr>
        <p:spPr>
          <a:xfrm>
            <a:off x="8686800" y="6553080"/>
            <a:ext cx="456840" cy="304560"/>
          </a:xfrm>
          <a:prstGeom prst="rect">
            <a:avLst/>
          </a:prstGeom>
          <a:noFill/>
          <a:ln>
            <a:noFill/>
          </a:ln>
        </p:spPr>
        <p:txBody>
          <a:bodyPr lIns="90000" rIns="90000" tIns="45000" bIns="45000"/>
          <a:p>
            <a:pPr>
              <a:lnSpc>
                <a:spcPct val="100000"/>
              </a:lnSpc>
            </a:pPr>
            <a:fld id="{A9AB75FC-34F5-41AC-9CAB-F107E2243661}" type="slidenum">
              <a:rPr b="0" lang="en-US" sz="1400" spc="-1" strike="noStrike">
                <a:solidFill>
                  <a:srgbClr val="000000"/>
                </a:solidFill>
                <a:latin typeface="Times New Roman"/>
                <a:ea typeface="ＭＳ Ｐゴシック"/>
              </a:rPr>
              <a:t>1</a:t>
            </a:fld>
            <a:endParaRPr b="0" lang="en-US" sz="1400" spc="-1" strike="noStrike">
              <a:latin typeface="Times New Roman"/>
            </a:endParaRPr>
          </a:p>
        </p:txBody>
      </p:sp>
      <p:grpSp>
        <p:nvGrpSpPr>
          <p:cNvPr id="3137" name="Group 4"/>
          <p:cNvGrpSpPr/>
          <p:nvPr/>
        </p:nvGrpSpPr>
        <p:grpSpPr>
          <a:xfrm>
            <a:off x="6248160" y="1752480"/>
            <a:ext cx="2292120" cy="1981440"/>
            <a:chOff x="6248160" y="1752480"/>
            <a:chExt cx="2292120" cy="1981440"/>
          </a:xfrm>
        </p:grpSpPr>
        <p:sp>
          <p:nvSpPr>
            <p:cNvPr id="3138" name="Line 5"/>
            <p:cNvSpPr/>
            <p:nvPr/>
          </p:nvSpPr>
          <p:spPr>
            <a:xfrm flipV="1">
              <a:off x="6857640" y="2286000"/>
              <a:ext cx="360" cy="3808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39" name="Line 6"/>
            <p:cNvSpPr/>
            <p:nvPr/>
          </p:nvSpPr>
          <p:spPr>
            <a:xfrm flipH="1">
              <a:off x="7734240" y="2224080"/>
              <a:ext cx="11160" cy="3664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40" name="Line 7"/>
            <p:cNvSpPr/>
            <p:nvPr/>
          </p:nvSpPr>
          <p:spPr>
            <a:xfrm>
              <a:off x="6248160" y="1752480"/>
              <a:ext cx="16920" cy="1981080"/>
            </a:xfrm>
            <a:prstGeom prst="line">
              <a:avLst/>
            </a:prstGeom>
            <a:ln w="9360">
              <a:solidFill>
                <a:schemeClr val="tx1"/>
              </a:solidFill>
              <a:round/>
            </a:ln>
          </p:spPr>
          <p:style>
            <a:lnRef idx="0"/>
            <a:fillRef idx="0"/>
            <a:effectRef idx="0"/>
            <a:fontRef idx="minor"/>
          </p:style>
        </p:sp>
        <p:sp>
          <p:nvSpPr>
            <p:cNvPr id="3141" name="Line 8"/>
            <p:cNvSpPr/>
            <p:nvPr/>
          </p:nvSpPr>
          <p:spPr>
            <a:xfrm>
              <a:off x="6265080" y="3733560"/>
              <a:ext cx="2193120" cy="360"/>
            </a:xfrm>
            <a:prstGeom prst="line">
              <a:avLst/>
            </a:prstGeom>
            <a:ln w="9360">
              <a:solidFill>
                <a:schemeClr val="tx1"/>
              </a:solidFill>
              <a:round/>
            </a:ln>
          </p:spPr>
          <p:style>
            <a:lnRef idx="0"/>
            <a:fillRef idx="0"/>
            <a:effectRef idx="0"/>
            <a:fontRef idx="minor"/>
          </p:style>
        </p:sp>
        <p:sp>
          <p:nvSpPr>
            <p:cNvPr id="3142" name="Line 9"/>
            <p:cNvSpPr/>
            <p:nvPr/>
          </p:nvSpPr>
          <p:spPr>
            <a:xfrm flipV="1">
              <a:off x="6278400" y="2084400"/>
              <a:ext cx="1843560" cy="765360"/>
            </a:xfrm>
            <a:prstGeom prst="line">
              <a:avLst/>
            </a:prstGeom>
            <a:ln w="19080">
              <a:solidFill>
                <a:schemeClr val="tx1"/>
              </a:solidFill>
              <a:round/>
            </a:ln>
          </p:spPr>
          <p:style>
            <a:lnRef idx="0"/>
            <a:fillRef idx="0"/>
            <a:effectRef idx="0"/>
            <a:fontRef idx="minor"/>
          </p:style>
        </p:sp>
        <p:sp>
          <p:nvSpPr>
            <p:cNvPr id="3143" name="CustomShape 10"/>
            <p:cNvSpPr/>
            <p:nvPr/>
          </p:nvSpPr>
          <p:spPr>
            <a:xfrm>
              <a:off x="8202600" y="2084760"/>
              <a:ext cx="337680" cy="520560"/>
            </a:xfrm>
            <a:prstGeom prst="rect">
              <a:avLst/>
            </a:prstGeom>
            <a:noFill/>
            <a:ln>
              <a:noFill/>
            </a:ln>
          </p:spPr>
          <p:style>
            <a:lnRef idx="0"/>
            <a:fillRef idx="0"/>
            <a:effectRef idx="0"/>
            <a:fontRef idx="minor"/>
          </p:style>
        </p:sp>
        <p:sp>
          <p:nvSpPr>
            <p:cNvPr id="3144" name="CustomShape 11"/>
            <p:cNvSpPr/>
            <p:nvPr/>
          </p:nvSpPr>
          <p:spPr>
            <a:xfrm>
              <a:off x="6652080" y="2912760"/>
              <a:ext cx="80280" cy="86400"/>
            </a:xfrm>
            <a:prstGeom prst="ellipse">
              <a:avLst/>
            </a:prstGeom>
            <a:solidFill>
              <a:schemeClr val="tx1"/>
            </a:solidFill>
            <a:ln w="9360">
              <a:solidFill>
                <a:schemeClr val="tx1"/>
              </a:solidFill>
              <a:round/>
            </a:ln>
          </p:spPr>
          <p:style>
            <a:lnRef idx="0"/>
            <a:fillRef idx="0"/>
            <a:effectRef idx="0"/>
            <a:fontRef idx="minor"/>
          </p:style>
        </p:sp>
        <p:sp>
          <p:nvSpPr>
            <p:cNvPr id="3145" name="CustomShape 12"/>
            <p:cNvSpPr/>
            <p:nvPr/>
          </p:nvSpPr>
          <p:spPr>
            <a:xfrm>
              <a:off x="6781680" y="2209680"/>
              <a:ext cx="80280" cy="86400"/>
            </a:xfrm>
            <a:prstGeom prst="ellipse">
              <a:avLst/>
            </a:prstGeom>
            <a:solidFill>
              <a:schemeClr val="tx1"/>
            </a:solidFill>
            <a:ln w="9360">
              <a:solidFill>
                <a:schemeClr val="tx1"/>
              </a:solidFill>
              <a:round/>
            </a:ln>
          </p:spPr>
          <p:style>
            <a:lnRef idx="0"/>
            <a:fillRef idx="0"/>
            <a:effectRef idx="0"/>
            <a:fontRef idx="minor"/>
          </p:style>
        </p:sp>
        <p:sp>
          <p:nvSpPr>
            <p:cNvPr id="3146" name="CustomShape 13"/>
            <p:cNvSpPr/>
            <p:nvPr/>
          </p:nvSpPr>
          <p:spPr>
            <a:xfrm>
              <a:off x="7136280" y="2565720"/>
              <a:ext cx="80280" cy="86400"/>
            </a:xfrm>
            <a:prstGeom prst="ellipse">
              <a:avLst/>
            </a:prstGeom>
            <a:solidFill>
              <a:schemeClr val="tx1"/>
            </a:solidFill>
            <a:ln w="9360">
              <a:solidFill>
                <a:schemeClr val="tx1"/>
              </a:solidFill>
              <a:round/>
            </a:ln>
          </p:spPr>
          <p:style>
            <a:lnRef idx="0"/>
            <a:fillRef idx="0"/>
            <a:effectRef idx="0"/>
            <a:fontRef idx="minor"/>
          </p:style>
        </p:sp>
        <p:sp>
          <p:nvSpPr>
            <p:cNvPr id="3147" name="CustomShape 14"/>
            <p:cNvSpPr/>
            <p:nvPr/>
          </p:nvSpPr>
          <p:spPr>
            <a:xfrm>
              <a:off x="7696440" y="2514600"/>
              <a:ext cx="75960" cy="75960"/>
            </a:xfrm>
            <a:prstGeom prst="ellipse">
              <a:avLst/>
            </a:prstGeom>
            <a:solidFill>
              <a:schemeClr val="tx1"/>
            </a:solidFill>
            <a:ln w="9360">
              <a:solidFill>
                <a:schemeClr val="tx1"/>
              </a:solidFill>
              <a:round/>
            </a:ln>
          </p:spPr>
          <p:style>
            <a:lnRef idx="0"/>
            <a:fillRef idx="0"/>
            <a:effectRef idx="0"/>
            <a:fontRef idx="minor"/>
          </p:style>
        </p:sp>
        <p:sp>
          <p:nvSpPr>
            <p:cNvPr id="3148" name="CustomShape 15"/>
            <p:cNvSpPr/>
            <p:nvPr/>
          </p:nvSpPr>
          <p:spPr>
            <a:xfrm>
              <a:off x="7297920" y="2218320"/>
              <a:ext cx="80280" cy="86400"/>
            </a:xfrm>
            <a:prstGeom prst="ellipse">
              <a:avLst/>
            </a:prstGeom>
            <a:solidFill>
              <a:schemeClr val="tx1"/>
            </a:solidFill>
            <a:ln w="9360">
              <a:solidFill>
                <a:schemeClr val="tx1"/>
              </a:solidFill>
              <a:round/>
            </a:ln>
          </p:spPr>
          <p:style>
            <a:lnRef idx="0"/>
            <a:fillRef idx="0"/>
            <a:effectRef idx="0"/>
            <a:fontRef idx="minor"/>
          </p:style>
        </p:sp>
        <p:sp>
          <p:nvSpPr>
            <p:cNvPr id="3149" name="CustomShape 16"/>
            <p:cNvSpPr/>
            <p:nvPr/>
          </p:nvSpPr>
          <p:spPr>
            <a:xfrm>
              <a:off x="7459200" y="2391840"/>
              <a:ext cx="80280" cy="86400"/>
            </a:xfrm>
            <a:prstGeom prst="ellipse">
              <a:avLst/>
            </a:prstGeom>
            <a:solidFill>
              <a:schemeClr val="tx1"/>
            </a:solidFill>
            <a:ln w="9360">
              <a:solidFill>
                <a:schemeClr val="tx1"/>
              </a:solidFill>
              <a:round/>
            </a:ln>
          </p:spPr>
          <p:style>
            <a:lnRef idx="0"/>
            <a:fillRef idx="0"/>
            <a:effectRef idx="0"/>
            <a:fontRef idx="minor"/>
          </p:style>
        </p:sp>
        <p:sp>
          <p:nvSpPr>
            <p:cNvPr id="3150" name="CustomShape 17"/>
            <p:cNvSpPr/>
            <p:nvPr/>
          </p:nvSpPr>
          <p:spPr>
            <a:xfrm>
              <a:off x="7943760" y="1784520"/>
              <a:ext cx="80280" cy="86400"/>
            </a:xfrm>
            <a:prstGeom prst="ellipse">
              <a:avLst/>
            </a:prstGeom>
            <a:solidFill>
              <a:schemeClr val="tx1"/>
            </a:solidFill>
            <a:ln w="9360">
              <a:solidFill>
                <a:schemeClr val="tx1"/>
              </a:solidFill>
              <a:round/>
            </a:ln>
          </p:spPr>
          <p:style>
            <a:lnRef idx="0"/>
            <a:fillRef idx="0"/>
            <a:effectRef idx="0"/>
            <a:fontRef idx="minor"/>
          </p:style>
        </p:sp>
        <p:sp>
          <p:nvSpPr>
            <p:cNvPr id="3151" name="Line 18"/>
            <p:cNvSpPr/>
            <p:nvPr/>
          </p:nvSpPr>
          <p:spPr>
            <a:xfrm>
              <a:off x="6680160" y="2665080"/>
              <a:ext cx="12600" cy="2476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52" name="Line 19"/>
            <p:cNvSpPr/>
            <p:nvPr/>
          </p:nvSpPr>
          <p:spPr>
            <a:xfrm>
              <a:off x="7999200" y="1819080"/>
              <a:ext cx="360" cy="3301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53" name="Line 20"/>
            <p:cNvSpPr/>
            <p:nvPr/>
          </p:nvSpPr>
          <p:spPr>
            <a:xfrm flipH="1">
              <a:off x="7148160" y="2481120"/>
              <a:ext cx="6480" cy="9684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54" name="Line 21"/>
            <p:cNvSpPr/>
            <p:nvPr/>
          </p:nvSpPr>
          <p:spPr>
            <a:xfrm>
              <a:off x="7343640" y="2260440"/>
              <a:ext cx="360" cy="1476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55" name="Line 22"/>
            <p:cNvSpPr/>
            <p:nvPr/>
          </p:nvSpPr>
          <p:spPr>
            <a:xfrm>
              <a:off x="7489800" y="2333520"/>
              <a:ext cx="360" cy="74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56" name="Line 23"/>
            <p:cNvSpPr/>
            <p:nvPr/>
          </p:nvSpPr>
          <p:spPr>
            <a:xfrm flipH="1">
              <a:off x="6248160" y="2514600"/>
              <a:ext cx="2209680" cy="3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grpSp>
        <p:nvGrpSpPr>
          <p:cNvPr id="3157" name="Group 24"/>
          <p:cNvGrpSpPr/>
          <p:nvPr/>
        </p:nvGrpSpPr>
        <p:grpSpPr>
          <a:xfrm>
            <a:off x="3581280" y="1752480"/>
            <a:ext cx="2292120" cy="1981440"/>
            <a:chOff x="3581280" y="1752480"/>
            <a:chExt cx="2292120" cy="1981440"/>
          </a:xfrm>
        </p:grpSpPr>
        <p:sp>
          <p:nvSpPr>
            <p:cNvPr id="3158" name="Line 25"/>
            <p:cNvSpPr/>
            <p:nvPr/>
          </p:nvSpPr>
          <p:spPr>
            <a:xfrm flipH="1">
              <a:off x="3581280" y="2514600"/>
              <a:ext cx="2209680" cy="3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59" name="Line 26"/>
            <p:cNvSpPr/>
            <p:nvPr/>
          </p:nvSpPr>
          <p:spPr>
            <a:xfrm>
              <a:off x="4132080" y="2514600"/>
              <a:ext cx="360" cy="759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60" name="Line 27"/>
            <p:cNvSpPr/>
            <p:nvPr/>
          </p:nvSpPr>
          <p:spPr>
            <a:xfrm flipH="1">
              <a:off x="5067000" y="2224080"/>
              <a:ext cx="11160" cy="3664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61" name="Line 28"/>
            <p:cNvSpPr/>
            <p:nvPr/>
          </p:nvSpPr>
          <p:spPr>
            <a:xfrm>
              <a:off x="3581280" y="1752480"/>
              <a:ext cx="16920" cy="1981080"/>
            </a:xfrm>
            <a:prstGeom prst="line">
              <a:avLst/>
            </a:prstGeom>
            <a:ln w="9360">
              <a:solidFill>
                <a:schemeClr val="tx1"/>
              </a:solidFill>
              <a:round/>
            </a:ln>
          </p:spPr>
          <p:style>
            <a:lnRef idx="0"/>
            <a:fillRef idx="0"/>
            <a:effectRef idx="0"/>
            <a:fontRef idx="minor"/>
          </p:style>
        </p:sp>
        <p:sp>
          <p:nvSpPr>
            <p:cNvPr id="3162" name="Line 29"/>
            <p:cNvSpPr/>
            <p:nvPr/>
          </p:nvSpPr>
          <p:spPr>
            <a:xfrm>
              <a:off x="3598200" y="3733560"/>
              <a:ext cx="2193120" cy="360"/>
            </a:xfrm>
            <a:prstGeom prst="line">
              <a:avLst/>
            </a:prstGeom>
            <a:ln w="9360">
              <a:solidFill>
                <a:schemeClr val="tx1"/>
              </a:solidFill>
              <a:round/>
            </a:ln>
          </p:spPr>
          <p:style>
            <a:lnRef idx="0"/>
            <a:fillRef idx="0"/>
            <a:effectRef idx="0"/>
            <a:fontRef idx="minor"/>
          </p:style>
        </p:sp>
        <p:sp>
          <p:nvSpPr>
            <p:cNvPr id="3163" name="Line 30"/>
            <p:cNvSpPr/>
            <p:nvPr/>
          </p:nvSpPr>
          <p:spPr>
            <a:xfrm flipV="1">
              <a:off x="3598200" y="2057400"/>
              <a:ext cx="1843200" cy="765000"/>
            </a:xfrm>
            <a:prstGeom prst="line">
              <a:avLst/>
            </a:prstGeom>
            <a:ln w="19080">
              <a:solidFill>
                <a:schemeClr val="tx1"/>
              </a:solidFill>
              <a:round/>
            </a:ln>
          </p:spPr>
          <p:style>
            <a:lnRef idx="0"/>
            <a:fillRef idx="0"/>
            <a:effectRef idx="0"/>
            <a:fontRef idx="minor"/>
          </p:style>
        </p:sp>
        <p:sp>
          <p:nvSpPr>
            <p:cNvPr id="3164" name="CustomShape 31"/>
            <p:cNvSpPr/>
            <p:nvPr/>
          </p:nvSpPr>
          <p:spPr>
            <a:xfrm>
              <a:off x="5535720" y="2084760"/>
              <a:ext cx="337680" cy="520560"/>
            </a:xfrm>
            <a:prstGeom prst="rect">
              <a:avLst/>
            </a:prstGeom>
            <a:noFill/>
            <a:ln>
              <a:noFill/>
            </a:ln>
          </p:spPr>
          <p:style>
            <a:lnRef idx="0"/>
            <a:fillRef idx="0"/>
            <a:effectRef idx="0"/>
            <a:fontRef idx="minor"/>
          </p:style>
        </p:sp>
        <p:sp>
          <p:nvSpPr>
            <p:cNvPr id="3165" name="CustomShape 32"/>
            <p:cNvSpPr/>
            <p:nvPr/>
          </p:nvSpPr>
          <p:spPr>
            <a:xfrm>
              <a:off x="3985200" y="2912760"/>
              <a:ext cx="80280" cy="86400"/>
            </a:xfrm>
            <a:prstGeom prst="ellipse">
              <a:avLst/>
            </a:prstGeom>
            <a:solidFill>
              <a:schemeClr val="tx1"/>
            </a:solidFill>
            <a:ln w="9360">
              <a:solidFill>
                <a:schemeClr val="tx1"/>
              </a:solidFill>
              <a:round/>
            </a:ln>
          </p:spPr>
          <p:style>
            <a:lnRef idx="0"/>
            <a:fillRef idx="0"/>
            <a:effectRef idx="0"/>
            <a:fontRef idx="minor"/>
          </p:style>
        </p:sp>
        <p:sp>
          <p:nvSpPr>
            <p:cNvPr id="3166" name="CustomShape 33"/>
            <p:cNvSpPr/>
            <p:nvPr/>
          </p:nvSpPr>
          <p:spPr>
            <a:xfrm>
              <a:off x="4114800" y="2209680"/>
              <a:ext cx="80280" cy="86400"/>
            </a:xfrm>
            <a:prstGeom prst="ellipse">
              <a:avLst/>
            </a:prstGeom>
            <a:solidFill>
              <a:schemeClr val="tx1"/>
            </a:solidFill>
            <a:ln w="9360">
              <a:solidFill>
                <a:schemeClr val="tx1"/>
              </a:solidFill>
              <a:round/>
            </a:ln>
          </p:spPr>
          <p:style>
            <a:lnRef idx="0"/>
            <a:fillRef idx="0"/>
            <a:effectRef idx="0"/>
            <a:fontRef idx="minor"/>
          </p:style>
        </p:sp>
        <p:sp>
          <p:nvSpPr>
            <p:cNvPr id="3167" name="CustomShape 34"/>
            <p:cNvSpPr/>
            <p:nvPr/>
          </p:nvSpPr>
          <p:spPr>
            <a:xfrm>
              <a:off x="4469400" y="2565720"/>
              <a:ext cx="80280" cy="86400"/>
            </a:xfrm>
            <a:prstGeom prst="ellipse">
              <a:avLst/>
            </a:prstGeom>
            <a:solidFill>
              <a:schemeClr val="tx1"/>
            </a:solidFill>
            <a:ln w="9360">
              <a:solidFill>
                <a:schemeClr val="tx1"/>
              </a:solidFill>
              <a:round/>
            </a:ln>
          </p:spPr>
          <p:style>
            <a:lnRef idx="0"/>
            <a:fillRef idx="0"/>
            <a:effectRef idx="0"/>
            <a:fontRef idx="minor"/>
          </p:style>
        </p:sp>
        <p:sp>
          <p:nvSpPr>
            <p:cNvPr id="3168" name="CustomShape 35"/>
            <p:cNvSpPr/>
            <p:nvPr/>
          </p:nvSpPr>
          <p:spPr>
            <a:xfrm>
              <a:off x="5029200" y="2514600"/>
              <a:ext cx="75960" cy="75960"/>
            </a:xfrm>
            <a:prstGeom prst="ellipse">
              <a:avLst/>
            </a:prstGeom>
            <a:solidFill>
              <a:schemeClr val="tx1"/>
            </a:solidFill>
            <a:ln w="9360">
              <a:solidFill>
                <a:schemeClr val="tx1"/>
              </a:solidFill>
              <a:round/>
            </a:ln>
          </p:spPr>
          <p:style>
            <a:lnRef idx="0"/>
            <a:fillRef idx="0"/>
            <a:effectRef idx="0"/>
            <a:fontRef idx="minor"/>
          </p:style>
        </p:sp>
        <p:sp>
          <p:nvSpPr>
            <p:cNvPr id="3169" name="CustomShape 36"/>
            <p:cNvSpPr/>
            <p:nvPr/>
          </p:nvSpPr>
          <p:spPr>
            <a:xfrm>
              <a:off x="4631040" y="2218320"/>
              <a:ext cx="80280" cy="86400"/>
            </a:xfrm>
            <a:prstGeom prst="ellipse">
              <a:avLst/>
            </a:prstGeom>
            <a:solidFill>
              <a:schemeClr val="tx1"/>
            </a:solidFill>
            <a:ln w="9360">
              <a:solidFill>
                <a:schemeClr val="tx1"/>
              </a:solidFill>
              <a:round/>
            </a:ln>
          </p:spPr>
          <p:style>
            <a:lnRef idx="0"/>
            <a:fillRef idx="0"/>
            <a:effectRef idx="0"/>
            <a:fontRef idx="minor"/>
          </p:style>
        </p:sp>
        <p:sp>
          <p:nvSpPr>
            <p:cNvPr id="3170" name="CustomShape 37"/>
            <p:cNvSpPr/>
            <p:nvPr/>
          </p:nvSpPr>
          <p:spPr>
            <a:xfrm>
              <a:off x="4792320" y="2391840"/>
              <a:ext cx="80280" cy="86400"/>
            </a:xfrm>
            <a:prstGeom prst="ellipse">
              <a:avLst/>
            </a:prstGeom>
            <a:solidFill>
              <a:schemeClr val="tx1"/>
            </a:solidFill>
            <a:ln w="9360">
              <a:solidFill>
                <a:schemeClr val="tx1"/>
              </a:solidFill>
              <a:round/>
            </a:ln>
          </p:spPr>
          <p:style>
            <a:lnRef idx="0"/>
            <a:fillRef idx="0"/>
            <a:effectRef idx="0"/>
            <a:fontRef idx="minor"/>
          </p:style>
        </p:sp>
        <p:sp>
          <p:nvSpPr>
            <p:cNvPr id="3171" name="CustomShape 38"/>
            <p:cNvSpPr/>
            <p:nvPr/>
          </p:nvSpPr>
          <p:spPr>
            <a:xfrm>
              <a:off x="5276520" y="1784520"/>
              <a:ext cx="80280" cy="86400"/>
            </a:xfrm>
            <a:prstGeom prst="ellipse">
              <a:avLst/>
            </a:prstGeom>
            <a:solidFill>
              <a:schemeClr val="tx1"/>
            </a:solidFill>
            <a:ln w="9360">
              <a:solidFill>
                <a:schemeClr val="tx1"/>
              </a:solidFill>
              <a:round/>
            </a:ln>
          </p:spPr>
          <p:style>
            <a:lnRef idx="0"/>
            <a:fillRef idx="0"/>
            <a:effectRef idx="0"/>
            <a:fontRef idx="minor"/>
          </p:style>
        </p:sp>
        <p:sp>
          <p:nvSpPr>
            <p:cNvPr id="3172" name="Line 39"/>
            <p:cNvSpPr/>
            <p:nvPr/>
          </p:nvSpPr>
          <p:spPr>
            <a:xfrm>
              <a:off x="4055760" y="2514600"/>
              <a:ext cx="360" cy="1522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73" name="Line 40"/>
            <p:cNvSpPr/>
            <p:nvPr/>
          </p:nvSpPr>
          <p:spPr>
            <a:xfrm>
              <a:off x="5351400" y="2057400"/>
              <a:ext cx="360" cy="4572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74" name="Line 41"/>
            <p:cNvSpPr/>
            <p:nvPr/>
          </p:nvSpPr>
          <p:spPr>
            <a:xfrm>
              <a:off x="4510080" y="2565360"/>
              <a:ext cx="360" cy="3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75" name="Line 42"/>
            <p:cNvSpPr/>
            <p:nvPr/>
          </p:nvSpPr>
          <p:spPr>
            <a:xfrm>
              <a:off x="4665600" y="2361960"/>
              <a:ext cx="360" cy="15264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76" name="Line 43"/>
            <p:cNvSpPr/>
            <p:nvPr/>
          </p:nvSpPr>
          <p:spPr>
            <a:xfrm flipV="1">
              <a:off x="4817880" y="2286000"/>
              <a:ext cx="360" cy="2286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77" name="Line 44"/>
            <p:cNvSpPr/>
            <p:nvPr/>
          </p:nvSpPr>
          <p:spPr>
            <a:xfrm flipV="1">
              <a:off x="4512960" y="2438280"/>
              <a:ext cx="360" cy="763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grpSp>
        <p:nvGrpSpPr>
          <p:cNvPr id="3178" name="Group 45"/>
          <p:cNvGrpSpPr/>
          <p:nvPr/>
        </p:nvGrpSpPr>
        <p:grpSpPr>
          <a:xfrm>
            <a:off x="761760" y="1752480"/>
            <a:ext cx="2292120" cy="1981440"/>
            <a:chOff x="761760" y="1752480"/>
            <a:chExt cx="2292120" cy="1981440"/>
          </a:xfrm>
        </p:grpSpPr>
        <p:sp>
          <p:nvSpPr>
            <p:cNvPr id="3179" name="Line 46"/>
            <p:cNvSpPr/>
            <p:nvPr/>
          </p:nvSpPr>
          <p:spPr>
            <a:xfrm flipH="1">
              <a:off x="761760" y="2514600"/>
              <a:ext cx="2209680" cy="3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80" name="Line 47"/>
            <p:cNvSpPr/>
            <p:nvPr/>
          </p:nvSpPr>
          <p:spPr>
            <a:xfrm flipV="1">
              <a:off x="1312560" y="2296800"/>
              <a:ext cx="22320" cy="2178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81" name="Line 48"/>
            <p:cNvSpPr/>
            <p:nvPr/>
          </p:nvSpPr>
          <p:spPr>
            <a:xfrm flipH="1">
              <a:off x="2247840" y="2224080"/>
              <a:ext cx="11160" cy="3664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82" name="Line 49"/>
            <p:cNvSpPr/>
            <p:nvPr/>
          </p:nvSpPr>
          <p:spPr>
            <a:xfrm>
              <a:off x="761760" y="1752480"/>
              <a:ext cx="16920" cy="1981080"/>
            </a:xfrm>
            <a:prstGeom prst="line">
              <a:avLst/>
            </a:prstGeom>
            <a:ln w="9360">
              <a:solidFill>
                <a:schemeClr val="tx1"/>
              </a:solidFill>
              <a:round/>
            </a:ln>
          </p:spPr>
          <p:style>
            <a:lnRef idx="0"/>
            <a:fillRef idx="0"/>
            <a:effectRef idx="0"/>
            <a:fontRef idx="minor"/>
          </p:style>
        </p:sp>
        <p:sp>
          <p:nvSpPr>
            <p:cNvPr id="3183" name="Line 50"/>
            <p:cNvSpPr/>
            <p:nvPr/>
          </p:nvSpPr>
          <p:spPr>
            <a:xfrm>
              <a:off x="778680" y="3733560"/>
              <a:ext cx="2193120" cy="360"/>
            </a:xfrm>
            <a:prstGeom prst="line">
              <a:avLst/>
            </a:prstGeom>
            <a:ln w="9360">
              <a:solidFill>
                <a:schemeClr val="tx1"/>
              </a:solidFill>
              <a:round/>
            </a:ln>
          </p:spPr>
          <p:style>
            <a:lnRef idx="0"/>
            <a:fillRef idx="0"/>
            <a:effectRef idx="0"/>
            <a:fontRef idx="minor"/>
          </p:style>
        </p:sp>
        <p:sp>
          <p:nvSpPr>
            <p:cNvPr id="3184" name="Line 51"/>
            <p:cNvSpPr/>
            <p:nvPr/>
          </p:nvSpPr>
          <p:spPr>
            <a:xfrm flipV="1">
              <a:off x="778680" y="2057400"/>
              <a:ext cx="1843560" cy="765000"/>
            </a:xfrm>
            <a:prstGeom prst="line">
              <a:avLst/>
            </a:prstGeom>
            <a:ln w="19080">
              <a:solidFill>
                <a:schemeClr val="tx1"/>
              </a:solidFill>
              <a:round/>
            </a:ln>
          </p:spPr>
          <p:style>
            <a:lnRef idx="0"/>
            <a:fillRef idx="0"/>
            <a:effectRef idx="0"/>
            <a:fontRef idx="minor"/>
          </p:style>
        </p:sp>
        <p:sp>
          <p:nvSpPr>
            <p:cNvPr id="3185" name="CustomShape 52"/>
            <p:cNvSpPr/>
            <p:nvPr/>
          </p:nvSpPr>
          <p:spPr>
            <a:xfrm>
              <a:off x="2716200" y="2084760"/>
              <a:ext cx="337680" cy="520560"/>
            </a:xfrm>
            <a:prstGeom prst="rect">
              <a:avLst/>
            </a:prstGeom>
            <a:noFill/>
            <a:ln>
              <a:noFill/>
            </a:ln>
          </p:spPr>
          <p:style>
            <a:lnRef idx="0"/>
            <a:fillRef idx="0"/>
            <a:effectRef idx="0"/>
            <a:fontRef idx="minor"/>
          </p:style>
        </p:sp>
        <p:sp>
          <p:nvSpPr>
            <p:cNvPr id="3186" name="CustomShape 53"/>
            <p:cNvSpPr/>
            <p:nvPr/>
          </p:nvSpPr>
          <p:spPr>
            <a:xfrm>
              <a:off x="1165680" y="2912760"/>
              <a:ext cx="80280" cy="86400"/>
            </a:xfrm>
            <a:prstGeom prst="ellipse">
              <a:avLst/>
            </a:prstGeom>
            <a:solidFill>
              <a:schemeClr val="tx1"/>
            </a:solidFill>
            <a:ln w="9360">
              <a:solidFill>
                <a:schemeClr val="tx1"/>
              </a:solidFill>
              <a:round/>
            </a:ln>
          </p:spPr>
          <p:style>
            <a:lnRef idx="0"/>
            <a:fillRef idx="0"/>
            <a:effectRef idx="0"/>
            <a:fontRef idx="minor"/>
          </p:style>
        </p:sp>
        <p:sp>
          <p:nvSpPr>
            <p:cNvPr id="3187" name="CustomShape 54"/>
            <p:cNvSpPr/>
            <p:nvPr/>
          </p:nvSpPr>
          <p:spPr>
            <a:xfrm>
              <a:off x="1295280" y="2209680"/>
              <a:ext cx="80280" cy="86400"/>
            </a:xfrm>
            <a:prstGeom prst="ellipse">
              <a:avLst/>
            </a:prstGeom>
            <a:solidFill>
              <a:schemeClr val="tx1"/>
            </a:solidFill>
            <a:ln w="9360">
              <a:solidFill>
                <a:schemeClr val="tx1"/>
              </a:solidFill>
              <a:round/>
            </a:ln>
          </p:spPr>
          <p:style>
            <a:lnRef idx="0"/>
            <a:fillRef idx="0"/>
            <a:effectRef idx="0"/>
            <a:fontRef idx="minor"/>
          </p:style>
        </p:sp>
        <p:sp>
          <p:nvSpPr>
            <p:cNvPr id="3188" name="CustomShape 55"/>
            <p:cNvSpPr/>
            <p:nvPr/>
          </p:nvSpPr>
          <p:spPr>
            <a:xfrm>
              <a:off x="1649880" y="2565720"/>
              <a:ext cx="80280" cy="86400"/>
            </a:xfrm>
            <a:prstGeom prst="ellipse">
              <a:avLst/>
            </a:prstGeom>
            <a:solidFill>
              <a:schemeClr val="tx1"/>
            </a:solidFill>
            <a:ln w="9360">
              <a:solidFill>
                <a:schemeClr val="tx1"/>
              </a:solidFill>
              <a:round/>
            </a:ln>
          </p:spPr>
          <p:style>
            <a:lnRef idx="0"/>
            <a:fillRef idx="0"/>
            <a:effectRef idx="0"/>
            <a:fontRef idx="minor"/>
          </p:style>
        </p:sp>
        <p:sp>
          <p:nvSpPr>
            <p:cNvPr id="3189" name="CustomShape 56"/>
            <p:cNvSpPr/>
            <p:nvPr/>
          </p:nvSpPr>
          <p:spPr>
            <a:xfrm>
              <a:off x="2210040" y="2514600"/>
              <a:ext cx="75960" cy="75960"/>
            </a:xfrm>
            <a:prstGeom prst="ellipse">
              <a:avLst/>
            </a:prstGeom>
            <a:solidFill>
              <a:schemeClr val="tx1"/>
            </a:solidFill>
            <a:ln w="9360">
              <a:solidFill>
                <a:schemeClr val="tx1"/>
              </a:solidFill>
              <a:round/>
            </a:ln>
          </p:spPr>
          <p:style>
            <a:lnRef idx="0"/>
            <a:fillRef idx="0"/>
            <a:effectRef idx="0"/>
            <a:fontRef idx="minor"/>
          </p:style>
        </p:sp>
        <p:sp>
          <p:nvSpPr>
            <p:cNvPr id="3190" name="CustomShape 57"/>
            <p:cNvSpPr/>
            <p:nvPr/>
          </p:nvSpPr>
          <p:spPr>
            <a:xfrm>
              <a:off x="1811520" y="2218320"/>
              <a:ext cx="80280" cy="86400"/>
            </a:xfrm>
            <a:prstGeom prst="ellipse">
              <a:avLst/>
            </a:prstGeom>
            <a:solidFill>
              <a:schemeClr val="tx1"/>
            </a:solidFill>
            <a:ln w="9360">
              <a:solidFill>
                <a:schemeClr val="tx1"/>
              </a:solidFill>
              <a:round/>
            </a:ln>
          </p:spPr>
          <p:style>
            <a:lnRef idx="0"/>
            <a:fillRef idx="0"/>
            <a:effectRef idx="0"/>
            <a:fontRef idx="minor"/>
          </p:style>
        </p:sp>
        <p:sp>
          <p:nvSpPr>
            <p:cNvPr id="3191" name="CustomShape 58"/>
            <p:cNvSpPr/>
            <p:nvPr/>
          </p:nvSpPr>
          <p:spPr>
            <a:xfrm>
              <a:off x="1972800" y="2391840"/>
              <a:ext cx="80280" cy="86400"/>
            </a:xfrm>
            <a:prstGeom prst="ellipse">
              <a:avLst/>
            </a:prstGeom>
            <a:solidFill>
              <a:schemeClr val="tx1"/>
            </a:solidFill>
            <a:ln w="9360">
              <a:solidFill>
                <a:schemeClr val="tx1"/>
              </a:solidFill>
              <a:round/>
            </a:ln>
          </p:spPr>
          <p:style>
            <a:lnRef idx="0"/>
            <a:fillRef idx="0"/>
            <a:effectRef idx="0"/>
            <a:fontRef idx="minor"/>
          </p:style>
        </p:sp>
        <p:sp>
          <p:nvSpPr>
            <p:cNvPr id="3192" name="CustomShape 59"/>
            <p:cNvSpPr/>
            <p:nvPr/>
          </p:nvSpPr>
          <p:spPr>
            <a:xfrm>
              <a:off x="2457360" y="1784520"/>
              <a:ext cx="80280" cy="86400"/>
            </a:xfrm>
            <a:prstGeom prst="ellipse">
              <a:avLst/>
            </a:prstGeom>
            <a:solidFill>
              <a:schemeClr val="tx1"/>
            </a:solidFill>
            <a:ln w="9360">
              <a:solidFill>
                <a:schemeClr val="tx1"/>
              </a:solidFill>
              <a:round/>
            </a:ln>
          </p:spPr>
          <p:style>
            <a:lnRef idx="0"/>
            <a:fillRef idx="0"/>
            <a:effectRef idx="0"/>
            <a:fontRef idx="minor"/>
          </p:style>
        </p:sp>
        <p:sp>
          <p:nvSpPr>
            <p:cNvPr id="3193" name="Line 60"/>
            <p:cNvSpPr/>
            <p:nvPr/>
          </p:nvSpPr>
          <p:spPr>
            <a:xfrm flipH="1">
              <a:off x="1206360" y="2514600"/>
              <a:ext cx="30240" cy="3981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94" name="Line 61"/>
            <p:cNvSpPr/>
            <p:nvPr/>
          </p:nvSpPr>
          <p:spPr>
            <a:xfrm>
              <a:off x="2512800" y="1819080"/>
              <a:ext cx="19080" cy="695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95" name="Line 62"/>
            <p:cNvSpPr/>
            <p:nvPr/>
          </p:nvSpPr>
          <p:spPr>
            <a:xfrm>
              <a:off x="1690560" y="2565360"/>
              <a:ext cx="360" cy="3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96" name="Line 63"/>
            <p:cNvSpPr/>
            <p:nvPr/>
          </p:nvSpPr>
          <p:spPr>
            <a:xfrm flipH="1">
              <a:off x="1846080" y="2260440"/>
              <a:ext cx="11160" cy="2541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97" name="Line 64"/>
            <p:cNvSpPr/>
            <p:nvPr/>
          </p:nvSpPr>
          <p:spPr>
            <a:xfrm flipV="1">
              <a:off x="1998360" y="2408040"/>
              <a:ext cx="5040" cy="1062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198" name="Line 65"/>
            <p:cNvSpPr/>
            <p:nvPr/>
          </p:nvSpPr>
          <p:spPr>
            <a:xfrm flipV="1">
              <a:off x="1693800" y="2514600"/>
              <a:ext cx="4680" cy="1062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grpSp>
        <p:nvGrpSpPr>
          <p:cNvPr id="3199" name="Group 66"/>
          <p:cNvGrpSpPr/>
          <p:nvPr/>
        </p:nvGrpSpPr>
        <p:grpSpPr>
          <a:xfrm>
            <a:off x="628560" y="4038480"/>
            <a:ext cx="8286480" cy="1931040"/>
            <a:chOff x="628560" y="4038480"/>
            <a:chExt cx="8286480" cy="1931040"/>
          </a:xfrm>
        </p:grpSpPr>
        <p:sp>
          <p:nvSpPr>
            <p:cNvPr id="3200" name="CustomShape 67"/>
            <p:cNvSpPr/>
            <p:nvPr/>
          </p:nvSpPr>
          <p:spPr>
            <a:xfrm>
              <a:off x="6224760" y="4851360"/>
              <a:ext cx="2690280" cy="7002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SS Residual  </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or Error Sum of Squares</a:t>
              </a:r>
              <a:endParaRPr b="0" lang="en-US" sz="2000" spc="-1" strike="noStrike">
                <a:latin typeface="Arial"/>
              </a:endParaRPr>
            </a:p>
          </p:txBody>
        </p:sp>
        <p:sp>
          <p:nvSpPr>
            <p:cNvPr id="3201" name="CustomShape 68"/>
            <p:cNvSpPr/>
            <p:nvPr/>
          </p:nvSpPr>
          <p:spPr>
            <a:xfrm>
              <a:off x="740520" y="4964400"/>
              <a:ext cx="1965960" cy="1005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SS Total </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or Total Sum of Squares</a:t>
              </a:r>
              <a:endParaRPr b="0" lang="en-US" sz="2000" spc="-1" strike="noStrike">
                <a:latin typeface="Arial"/>
              </a:endParaRPr>
            </a:p>
          </p:txBody>
        </p:sp>
        <p:sp>
          <p:nvSpPr>
            <p:cNvPr id="3202" name="CustomShape 69"/>
            <p:cNvSpPr/>
            <p:nvPr/>
          </p:nvSpPr>
          <p:spPr>
            <a:xfrm>
              <a:off x="3120480" y="4964400"/>
              <a:ext cx="3103920" cy="1005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SS Regression </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or Explained Sum of Squares</a:t>
              </a:r>
              <a:endParaRPr b="0" lang="en-US" sz="2000" spc="-1" strike="noStrike">
                <a:latin typeface="Arial"/>
              </a:endParaRPr>
            </a:p>
          </p:txBody>
        </p:sp>
        <p:sp>
          <p:nvSpPr>
            <p:cNvPr id="3203" name="Line 70"/>
            <p:cNvSpPr/>
            <p:nvPr/>
          </p:nvSpPr>
          <p:spPr>
            <a:xfrm flipV="1">
              <a:off x="1463400" y="4716360"/>
              <a:ext cx="360" cy="269640"/>
            </a:xfrm>
            <a:prstGeom prst="line">
              <a:avLst/>
            </a:prstGeom>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204" name="Line 71"/>
            <p:cNvSpPr/>
            <p:nvPr/>
          </p:nvSpPr>
          <p:spPr>
            <a:xfrm flipV="1">
              <a:off x="7259400" y="4716360"/>
              <a:ext cx="360" cy="269640"/>
            </a:xfrm>
            <a:prstGeom prst="line">
              <a:avLst/>
            </a:prstGeom>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205" name="Line 72"/>
            <p:cNvSpPr/>
            <p:nvPr/>
          </p:nvSpPr>
          <p:spPr>
            <a:xfrm flipV="1">
              <a:off x="4465440" y="4716360"/>
              <a:ext cx="360" cy="269640"/>
            </a:xfrm>
            <a:prstGeom prst="line">
              <a:avLst/>
            </a:prstGeom>
            <a:ln w="25560">
              <a:solidFill>
                <a:schemeClr val="tx1"/>
              </a:solidFill>
              <a:round/>
              <a:tailEnd len="med" type="triangle" w="med"/>
            </a:ln>
          </p:spPr>
          <p:style>
            <a:lnRef idx="1">
              <a:schemeClr val="accent1"/>
            </a:lnRef>
            <a:fillRef idx="0">
              <a:schemeClr val="accent1"/>
            </a:fillRef>
            <a:effectRef idx="0">
              <a:schemeClr val="accent1"/>
            </a:effectRef>
            <a:fontRef idx="minor"/>
          </p:style>
        </p:sp>
      </p:grpSp>
      <p:sp>
        <p:nvSpPr>
          <p:cNvPr id="3206" name="CustomShape 73"/>
          <p:cNvSpPr/>
          <p:nvPr/>
        </p:nvSpPr>
        <p:spPr>
          <a:xfrm>
            <a:off x="533520" y="1752480"/>
            <a:ext cx="183960" cy="399600"/>
          </a:xfrm>
          <a:prstGeom prst="rect">
            <a:avLst/>
          </a:prstGeom>
          <a:noFill/>
          <a:ln>
            <a:noFill/>
          </a:ln>
        </p:spPr>
        <p:style>
          <a:lnRef idx="0"/>
          <a:fillRef idx="0"/>
          <a:effectRef idx="0"/>
          <a:fontRef idx="minor"/>
        </p:style>
      </p:sp>
      <p:sp>
        <p:nvSpPr>
          <p:cNvPr id="3207" name="CustomShape 74"/>
          <p:cNvSpPr/>
          <p:nvPr/>
        </p:nvSpPr>
        <p:spPr>
          <a:xfrm>
            <a:off x="382680" y="1676520"/>
            <a:ext cx="365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Y</a:t>
            </a:r>
            <a:endParaRPr b="0" lang="en-US" sz="2000" spc="-1" strike="noStrike">
              <a:latin typeface="Arial"/>
            </a:endParaRPr>
          </a:p>
        </p:txBody>
      </p:sp>
      <p:sp>
        <p:nvSpPr>
          <p:cNvPr id="3208" name="CustomShape 75"/>
          <p:cNvSpPr/>
          <p:nvPr/>
        </p:nvSpPr>
        <p:spPr>
          <a:xfrm>
            <a:off x="5793120" y="1600200"/>
            <a:ext cx="365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Y</a:t>
            </a:r>
            <a:endParaRPr b="0" lang="en-US" sz="2000" spc="-1" strike="noStrike">
              <a:latin typeface="Arial"/>
            </a:endParaRPr>
          </a:p>
        </p:txBody>
      </p:sp>
      <p:sp>
        <p:nvSpPr>
          <p:cNvPr id="3209" name="CustomShape 76"/>
          <p:cNvSpPr/>
          <p:nvPr/>
        </p:nvSpPr>
        <p:spPr>
          <a:xfrm>
            <a:off x="3049920" y="1676520"/>
            <a:ext cx="365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Y</a:t>
            </a:r>
            <a:endParaRPr b="0" lang="en-US" sz="2000" spc="-1" strike="noStrike">
              <a:latin typeface="Arial"/>
            </a:endParaRPr>
          </a:p>
        </p:txBody>
      </p:sp>
      <p:pic>
        <p:nvPicPr>
          <p:cNvPr id="3210" name="" descr=""/>
          <p:cNvPicPr/>
          <p:nvPr/>
        </p:nvPicPr>
        <p:blipFill>
          <a:blip r:embed="rId1"/>
          <a:stretch/>
        </p:blipFill>
        <p:spPr>
          <a:xfrm>
            <a:off x="622440" y="4038480"/>
            <a:ext cx="7391520" cy="660240"/>
          </a:xfrm>
          <a:prstGeom prst="rect">
            <a:avLst/>
          </a:prstGeom>
          <a:ln>
            <a:noFill/>
          </a:ln>
        </p:spPr>
      </p:pic>
      <p:pic>
        <p:nvPicPr>
          <p:cNvPr id="3211" name="" descr=""/>
          <p:cNvPicPr/>
          <p:nvPr/>
        </p:nvPicPr>
        <p:blipFill>
          <a:blip r:embed="rId2"/>
          <a:stretch/>
        </p:blipFill>
        <p:spPr>
          <a:xfrm>
            <a:off x="1447920" y="5867280"/>
            <a:ext cx="1752480" cy="800280"/>
          </a:xfrm>
          <a:prstGeom prst="rect">
            <a:avLst/>
          </a:prstGeom>
          <a:ln>
            <a:noFill/>
          </a:ln>
        </p:spPr>
      </p:pic>
      <p:pic>
        <p:nvPicPr>
          <p:cNvPr id="3212" name="" descr=""/>
          <p:cNvPicPr/>
          <p:nvPr/>
        </p:nvPicPr>
        <p:blipFill>
          <a:blip r:embed="rId3"/>
          <a:stretch/>
        </p:blipFill>
        <p:spPr>
          <a:xfrm>
            <a:off x="380880" y="2286000"/>
            <a:ext cx="190440" cy="317520"/>
          </a:xfrm>
          <a:prstGeom prst="rect">
            <a:avLst/>
          </a:prstGeom>
          <a:ln>
            <a:noFill/>
          </a:ln>
        </p:spPr>
      </p:pic>
      <p:pic>
        <p:nvPicPr>
          <p:cNvPr id="3213" name="" descr=""/>
          <p:cNvPicPr/>
          <p:nvPr/>
        </p:nvPicPr>
        <p:blipFill>
          <a:blip r:embed="rId4"/>
          <a:stretch/>
        </p:blipFill>
        <p:spPr>
          <a:xfrm>
            <a:off x="3276720" y="2362320"/>
            <a:ext cx="190440" cy="317520"/>
          </a:xfrm>
          <a:prstGeom prst="rect">
            <a:avLst/>
          </a:prstGeom>
          <a:ln>
            <a:noFill/>
          </a:ln>
        </p:spPr>
      </p:pic>
      <p:pic>
        <p:nvPicPr>
          <p:cNvPr id="3214" name="" descr=""/>
          <p:cNvPicPr/>
          <p:nvPr/>
        </p:nvPicPr>
        <p:blipFill>
          <a:blip r:embed="rId5"/>
          <a:stretch/>
        </p:blipFill>
        <p:spPr>
          <a:xfrm>
            <a:off x="6019920" y="2362320"/>
            <a:ext cx="190440" cy="317520"/>
          </a:xfrm>
          <a:prstGeom prst="rect">
            <a:avLst/>
          </a:prstGeom>
          <a:ln>
            <a:noFill/>
          </a:ln>
        </p:spPr>
      </p:pic>
    </p:spTree>
  </p:cSld>
  <p:timing>
    <p:tnLst>
      <p:par>
        <p:cTn id="2067" dur="indefinite" restart="never" nodeType="tmRoot">
          <p:childTnLst>
            <p:seq>
              <p:cTn id="2068" dur="indefinite" nodeType="mainSeq"/>
              <p:prevCondLst>
                <p:cond delay="0" evt="onPrev">
                  <p:tgtEl>
                    <p:sldTgt/>
                  </p:tgtEl>
                </p:cond>
              </p:prevCondLst>
              <p:nextCondLst>
                <p:cond delay="0" evt="onNext">
                  <p:tgtEl>
                    <p:sldTgt/>
                  </p:tgtEl>
                </p:cond>
              </p:nextCondLst>
            </p:seq>
          </p:childTnLst>
        </p:cTn>
      </p:par>
    </p:tnLst>
  </p:timing>
</p:sld>
</file>

<file path=ppt/slides/slide3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5" name="TextShape 1"/>
          <p:cNvSpPr txBox="1"/>
          <p:nvPr/>
        </p:nvSpPr>
        <p:spPr>
          <a:xfrm>
            <a:off x="304920" y="228600"/>
            <a:ext cx="8457840" cy="76176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Standard Error of the Estimate (s</a:t>
            </a:r>
            <a:r>
              <a:rPr b="1" lang="en-US" sz="3200" spc="-1" strike="noStrike" baseline="-25000">
                <a:solidFill>
                  <a:srgbClr val="000000"/>
                </a:solidFill>
                <a:latin typeface="Times New Roman"/>
                <a:ea typeface="ＭＳ Ｐゴシック"/>
              </a:rPr>
              <a:t>e</a:t>
            </a:r>
            <a:r>
              <a:rPr b="1" lang="en-US" sz="3200" spc="-1" strike="noStrike">
                <a:solidFill>
                  <a:srgbClr val="000000"/>
                </a:solidFill>
                <a:latin typeface="Times New Roman"/>
                <a:ea typeface="ＭＳ Ｐゴシック"/>
              </a:rPr>
              <a:t>)</a:t>
            </a:r>
            <a:endParaRPr b="0" lang="en-US" sz="3200" spc="-1" strike="noStrike">
              <a:solidFill>
                <a:srgbClr val="000000"/>
              </a:solidFill>
              <a:latin typeface="Comic Sans MS"/>
            </a:endParaRPr>
          </a:p>
        </p:txBody>
      </p:sp>
      <p:sp>
        <p:nvSpPr>
          <p:cNvPr id="3216" name="TextShape 2"/>
          <p:cNvSpPr txBox="1"/>
          <p:nvPr/>
        </p:nvSpPr>
        <p:spPr>
          <a:xfrm>
            <a:off x="380880" y="990720"/>
            <a:ext cx="8381520" cy="5333760"/>
          </a:xfrm>
          <a:prstGeom prst="rect">
            <a:avLst/>
          </a:prstGeom>
          <a:noFill/>
          <a:ln>
            <a:noFill/>
          </a:ln>
        </p:spPr>
        <p:txBody>
          <a:bodyPr/>
          <a:p>
            <a:pPr marL="228600" indent="-228240">
              <a:lnSpc>
                <a:spcPct val="100000"/>
              </a:lnSpc>
            </a:pPr>
            <a:r>
              <a:rPr b="0" lang="en-US" sz="2400" spc="-1" strike="noStrike">
                <a:solidFill>
                  <a:srgbClr val="000000"/>
                </a:solidFill>
                <a:latin typeface="Times New Roman"/>
              </a:rPr>
              <a:t>Measures </a:t>
            </a:r>
            <a:r>
              <a:rPr b="0" i="1" lang="en-US" sz="2400" spc="-1" strike="noStrike">
                <a:solidFill>
                  <a:srgbClr val="000000"/>
                </a:solidFill>
                <a:latin typeface="Times New Roman"/>
              </a:rPr>
              <a:t>predictive accuracy</a:t>
            </a:r>
            <a:r>
              <a:rPr b="0" lang="en-US" sz="2400" spc="-1" strike="noStrike">
                <a:solidFill>
                  <a:srgbClr val="000000"/>
                </a:solidFill>
                <a:latin typeface="Times New Roman"/>
              </a:rPr>
              <a:t>: the bigger the standard error, the greater the spread of the observations about the regression line, thus the predictions are less accurate</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r>
              <a:rPr b="0" lang="en-US" sz="3200" spc="-1" strike="noStrike">
                <a:solidFill>
                  <a:srgbClr val="000000"/>
                </a:solidFill>
                <a:latin typeface="Times New Roman"/>
              </a:rPr>
              <a:t>S</a:t>
            </a:r>
            <a:r>
              <a:rPr b="0" lang="en-US" sz="3200" spc="-1" strike="noStrike" baseline="-25000">
                <a:solidFill>
                  <a:srgbClr val="000000"/>
                </a:solidFill>
                <a:latin typeface="Times New Roman"/>
              </a:rPr>
              <a:t>e</a:t>
            </a:r>
            <a:r>
              <a:rPr b="0" lang="en-US" sz="3200" spc="-1" strike="noStrike" baseline="58000">
                <a:solidFill>
                  <a:srgbClr val="000000"/>
                </a:solidFill>
                <a:latin typeface="Times New Roman"/>
              </a:rPr>
              <a:t>2</a:t>
            </a:r>
            <a:r>
              <a:rPr b="0" lang="en-US" sz="3600" spc="-1" strike="noStrike">
                <a:solidFill>
                  <a:srgbClr val="000000"/>
                </a:solidFill>
                <a:latin typeface="Times New Roman"/>
              </a:rPr>
              <a:t> </a:t>
            </a:r>
            <a:r>
              <a:rPr b="0" lang="en-US" sz="3200" spc="-1" strike="noStrike">
                <a:solidFill>
                  <a:srgbClr val="000000"/>
                </a:solidFill>
                <a:latin typeface="Times New Roman"/>
              </a:rPr>
              <a:t>= </a:t>
            </a:r>
            <a:r>
              <a:rPr b="0" lang="en-US" sz="2800" spc="-1" strike="noStrike">
                <a:solidFill>
                  <a:srgbClr val="000000"/>
                </a:solidFill>
                <a:latin typeface="Times New Roman"/>
              </a:rPr>
              <a:t>error mean square, or average squared residual</a:t>
            </a:r>
            <a:endParaRPr b="0" lang="en-US" sz="2800" spc="-1" strike="noStrike">
              <a:solidFill>
                <a:srgbClr val="000000"/>
              </a:solidFill>
              <a:latin typeface="Arial"/>
            </a:endParaRPr>
          </a:p>
          <a:p>
            <a:pPr marL="228600" indent="-228240">
              <a:lnSpc>
                <a:spcPct val="100000"/>
              </a:lnSpc>
            </a:pPr>
            <a:r>
              <a:rPr b="0" lang="en-US" sz="2800" spc="-1" strike="noStrike">
                <a:solidFill>
                  <a:srgbClr val="000000"/>
                </a:solidFill>
                <a:latin typeface="Times New Roman"/>
              </a:rPr>
              <a:t>       </a:t>
            </a:r>
            <a:r>
              <a:rPr b="0" lang="en-US" sz="4000" spc="-1" strike="noStrike" baseline="30000">
                <a:solidFill>
                  <a:srgbClr val="000000"/>
                </a:solidFill>
                <a:latin typeface="Times New Roman"/>
              </a:rPr>
              <a:t>=  variance of the estimate, </a:t>
            </a:r>
            <a:r>
              <a:rPr b="0" lang="en-US" sz="4400" spc="-1" strike="noStrike" baseline="30000">
                <a:solidFill>
                  <a:srgbClr val="000000"/>
                </a:solidFill>
                <a:latin typeface="Times New Roman"/>
              </a:rPr>
              <a:t>variance about regression</a:t>
            </a:r>
            <a:endParaRPr b="0" lang="en-US" sz="4400" spc="-1" strike="noStrike">
              <a:solidFill>
                <a:srgbClr val="000000"/>
              </a:solidFill>
              <a:latin typeface="Arial"/>
            </a:endParaRPr>
          </a:p>
          <a:p>
            <a:pPr>
              <a:lnSpc>
                <a:spcPct val="100000"/>
              </a:lnSpc>
            </a:pPr>
            <a:r>
              <a:rPr b="0" lang="en-US" sz="4400" spc="-1" strike="noStrike" baseline="30000">
                <a:solidFill>
                  <a:srgbClr val="000000"/>
                </a:solidFill>
                <a:latin typeface="Times New Roman"/>
              </a:rPr>
              <a:t>                               </a:t>
            </a:r>
            <a:endParaRPr b="0" lang="en-US" sz="4400" spc="-1" strike="noStrike">
              <a:solidFill>
                <a:srgbClr val="000000"/>
              </a:solidFill>
              <a:latin typeface="Arial"/>
            </a:endParaRPr>
          </a:p>
          <a:p>
            <a:pPr marL="228600" indent="-228240">
              <a:lnSpc>
                <a:spcPct val="100000"/>
              </a:lnSpc>
            </a:pPr>
            <a:r>
              <a:rPr b="0" lang="en-US" sz="4400" spc="-1" strike="noStrike" baseline="30000">
                <a:solidFill>
                  <a:srgbClr val="000000"/>
                </a:solidFill>
                <a:latin typeface="Times New Roman"/>
              </a:rPr>
              <a:t> </a:t>
            </a:r>
            <a:r>
              <a:rPr b="0" lang="en-US" sz="4400" spc="-1" strike="noStrike">
                <a:solidFill>
                  <a:srgbClr val="000000"/>
                </a:solidFill>
                <a:latin typeface="Times New Roman"/>
              </a:rPr>
              <a:t>        </a:t>
            </a:r>
            <a:endParaRPr b="0" lang="en-US" sz="4400" spc="-1" strike="noStrike">
              <a:solidFill>
                <a:srgbClr val="000000"/>
              </a:solidFill>
              <a:latin typeface="Arial"/>
            </a:endParaRPr>
          </a:p>
          <a:p>
            <a:pPr marL="228600" indent="-228240">
              <a:lnSpc>
                <a:spcPct val="100000"/>
              </a:lnSpc>
            </a:pPr>
            <a:r>
              <a:rPr b="0" lang="en-US" sz="4400" spc="-1" strike="noStrike" baseline="30000">
                <a:solidFill>
                  <a:srgbClr val="000000"/>
                </a:solidFill>
                <a:latin typeface="Times New Roman"/>
              </a:rPr>
              <a:t>            </a:t>
            </a:r>
            <a:endParaRPr b="0" lang="en-US" sz="4400" spc="-1" strike="noStrike">
              <a:solidFill>
                <a:srgbClr val="000000"/>
              </a:solidFill>
              <a:latin typeface="Arial"/>
            </a:endParaRPr>
          </a:p>
          <a:p>
            <a:pPr marL="228600" indent="-228240">
              <a:lnSpc>
                <a:spcPct val="100000"/>
              </a:lnSpc>
            </a:pPr>
            <a:endParaRPr b="0" lang="en-US" sz="4400" spc="-1" strike="noStrike">
              <a:solidFill>
                <a:srgbClr val="000000"/>
              </a:solidFill>
              <a:latin typeface="Arial"/>
            </a:endParaRPr>
          </a:p>
        </p:txBody>
      </p:sp>
      <p:sp>
        <p:nvSpPr>
          <p:cNvPr id="3217" name="CustomShape 3"/>
          <p:cNvSpPr/>
          <p:nvPr/>
        </p:nvSpPr>
        <p:spPr>
          <a:xfrm>
            <a:off x="304920" y="1219320"/>
            <a:ext cx="761760" cy="609120"/>
          </a:xfrm>
          <a:prstGeom prst="rect">
            <a:avLst/>
          </a:prstGeom>
          <a:noFill/>
          <a:ln w="9360">
            <a:noFill/>
          </a:ln>
        </p:spPr>
        <p:style>
          <a:lnRef idx="0"/>
          <a:fillRef idx="0"/>
          <a:effectRef idx="0"/>
          <a:fontRef idx="minor"/>
        </p:style>
        <p:txBody>
          <a:bodyPr lIns="90000" rIns="90000" tIns="45000" bIns="45000"/>
          <a:p>
            <a:pPr marL="343080" indent="-342720">
              <a:lnSpc>
                <a:spcPct val="100000"/>
              </a:lnSpc>
              <a:spcBef>
                <a:spcPts val="479"/>
              </a:spcBef>
            </a:pPr>
            <a:endParaRPr b="0" lang="en-US" sz="1800" spc="-1" strike="noStrike">
              <a:latin typeface="Arial"/>
            </a:endParaRPr>
          </a:p>
          <a:p>
            <a:pPr>
              <a:lnSpc>
                <a:spcPct val="100000"/>
              </a:lnSpc>
              <a:spcBef>
                <a:spcPts val="641"/>
              </a:spcBef>
            </a:pPr>
            <a:endParaRPr b="0" lang="en-US" sz="1800" spc="-1" strike="noStrike">
              <a:latin typeface="Arial"/>
            </a:endParaRPr>
          </a:p>
        </p:txBody>
      </p:sp>
      <p:grpSp>
        <p:nvGrpSpPr>
          <p:cNvPr id="3218" name="Group 4"/>
          <p:cNvGrpSpPr/>
          <p:nvPr/>
        </p:nvGrpSpPr>
        <p:grpSpPr>
          <a:xfrm>
            <a:off x="457200" y="5105520"/>
            <a:ext cx="8134920" cy="1370880"/>
            <a:chOff x="457200" y="5105520"/>
            <a:chExt cx="8134920" cy="1370880"/>
          </a:xfrm>
        </p:grpSpPr>
        <p:sp>
          <p:nvSpPr>
            <p:cNvPr id="3219" name="CustomShape 5"/>
            <p:cNvSpPr/>
            <p:nvPr/>
          </p:nvSpPr>
          <p:spPr>
            <a:xfrm>
              <a:off x="3225600" y="5306760"/>
              <a:ext cx="2752200" cy="3945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Sum of squared residuals</a:t>
              </a:r>
              <a:endParaRPr b="0" lang="en-US" sz="2000" spc="-1" strike="noStrike">
                <a:latin typeface="Arial"/>
              </a:endParaRPr>
            </a:p>
          </p:txBody>
        </p:sp>
        <p:sp>
          <p:nvSpPr>
            <p:cNvPr id="3220" name="CustomShape 6"/>
            <p:cNvSpPr/>
            <p:nvPr/>
          </p:nvSpPr>
          <p:spPr>
            <a:xfrm>
              <a:off x="3130560" y="5776920"/>
              <a:ext cx="5461560" cy="6994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Number of observations  minus  </a:t>
              </a:r>
              <a:r>
                <a:rPr b="0" i="1" lang="en-US" sz="2000" spc="-1" strike="noStrike">
                  <a:solidFill>
                    <a:srgbClr val="000000"/>
                  </a:solidFill>
                  <a:latin typeface="Times New Roman"/>
                  <a:ea typeface="ＭＳ Ｐゴシック"/>
                </a:rPr>
                <a:t>degrees of freedom</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   </a:t>
              </a:r>
              <a:r>
                <a:rPr b="0" lang="en-US" sz="2000" spc="-1" strike="noStrike">
                  <a:solidFill>
                    <a:srgbClr val="000000"/>
                  </a:solidFill>
                  <a:latin typeface="Times New Roman"/>
                  <a:ea typeface="ＭＳ Ｐゴシック"/>
                </a:rPr>
                <a:t>(for simple regression, degrees of freedom = 2)</a:t>
              </a:r>
              <a:endParaRPr b="0" lang="en-US" sz="2000" spc="-1" strike="noStrike">
                <a:latin typeface="Arial"/>
              </a:endParaRPr>
            </a:p>
          </p:txBody>
        </p:sp>
        <p:sp>
          <p:nvSpPr>
            <p:cNvPr id="3221" name="CustomShape 7"/>
            <p:cNvSpPr/>
            <p:nvPr/>
          </p:nvSpPr>
          <p:spPr>
            <a:xfrm flipV="1" rot="10800000">
              <a:off x="3262320" y="5508720"/>
              <a:ext cx="294840" cy="2520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222" name="CustomShape 8"/>
            <p:cNvSpPr/>
            <p:nvPr/>
          </p:nvSpPr>
          <p:spPr>
            <a:xfrm flipV="1" rot="10800000">
              <a:off x="3262320" y="6004080"/>
              <a:ext cx="294840" cy="2520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grpSp>
      <p:grpSp>
        <p:nvGrpSpPr>
          <p:cNvPr id="3223" name="Group 9"/>
          <p:cNvGrpSpPr/>
          <p:nvPr/>
        </p:nvGrpSpPr>
        <p:grpSpPr>
          <a:xfrm>
            <a:off x="6781680" y="1752480"/>
            <a:ext cx="2057400" cy="1371960"/>
            <a:chOff x="6781680" y="1752480"/>
            <a:chExt cx="2057400" cy="1371960"/>
          </a:xfrm>
        </p:grpSpPr>
        <p:sp>
          <p:nvSpPr>
            <p:cNvPr id="3224" name="Line 10"/>
            <p:cNvSpPr/>
            <p:nvPr/>
          </p:nvSpPr>
          <p:spPr>
            <a:xfrm flipV="1">
              <a:off x="7329240" y="2122200"/>
              <a:ext cx="360" cy="263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25" name="Line 11"/>
            <p:cNvSpPr/>
            <p:nvPr/>
          </p:nvSpPr>
          <p:spPr>
            <a:xfrm flipH="1">
              <a:off x="8115120" y="2079360"/>
              <a:ext cx="9360" cy="2541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26" name="Line 12"/>
            <p:cNvSpPr/>
            <p:nvPr/>
          </p:nvSpPr>
          <p:spPr>
            <a:xfrm>
              <a:off x="6781680" y="1752480"/>
              <a:ext cx="15120" cy="1371600"/>
            </a:xfrm>
            <a:prstGeom prst="line">
              <a:avLst/>
            </a:prstGeom>
            <a:ln w="9360">
              <a:solidFill>
                <a:schemeClr val="tx1"/>
              </a:solidFill>
              <a:round/>
            </a:ln>
          </p:spPr>
          <p:style>
            <a:lnRef idx="0"/>
            <a:fillRef idx="0"/>
            <a:effectRef idx="0"/>
            <a:fontRef idx="minor"/>
          </p:style>
        </p:sp>
        <p:sp>
          <p:nvSpPr>
            <p:cNvPr id="3227" name="Line 13"/>
            <p:cNvSpPr/>
            <p:nvPr/>
          </p:nvSpPr>
          <p:spPr>
            <a:xfrm>
              <a:off x="6796800" y="3124080"/>
              <a:ext cx="1968480" cy="360"/>
            </a:xfrm>
            <a:prstGeom prst="line">
              <a:avLst/>
            </a:prstGeom>
            <a:ln w="9360">
              <a:solidFill>
                <a:schemeClr val="tx1"/>
              </a:solidFill>
              <a:round/>
            </a:ln>
          </p:spPr>
          <p:style>
            <a:lnRef idx="0"/>
            <a:fillRef idx="0"/>
            <a:effectRef idx="0"/>
            <a:fontRef idx="minor"/>
          </p:style>
        </p:sp>
        <p:sp>
          <p:nvSpPr>
            <p:cNvPr id="3228" name="Line 14"/>
            <p:cNvSpPr/>
            <p:nvPr/>
          </p:nvSpPr>
          <p:spPr>
            <a:xfrm flipV="1">
              <a:off x="6808680" y="1982160"/>
              <a:ext cx="1654560" cy="529920"/>
            </a:xfrm>
            <a:prstGeom prst="line">
              <a:avLst/>
            </a:prstGeom>
            <a:ln w="19080">
              <a:solidFill>
                <a:schemeClr val="tx1"/>
              </a:solidFill>
              <a:round/>
            </a:ln>
          </p:spPr>
          <p:style>
            <a:lnRef idx="0"/>
            <a:fillRef idx="0"/>
            <a:effectRef idx="0"/>
            <a:fontRef idx="minor"/>
          </p:style>
        </p:sp>
        <p:sp>
          <p:nvSpPr>
            <p:cNvPr id="3229" name="CustomShape 15"/>
            <p:cNvSpPr/>
            <p:nvPr/>
          </p:nvSpPr>
          <p:spPr>
            <a:xfrm>
              <a:off x="8535960" y="1982520"/>
              <a:ext cx="303120" cy="360360"/>
            </a:xfrm>
            <a:prstGeom prst="rect">
              <a:avLst/>
            </a:prstGeom>
            <a:noFill/>
            <a:ln>
              <a:noFill/>
            </a:ln>
          </p:spPr>
          <p:style>
            <a:lnRef idx="0"/>
            <a:fillRef idx="0"/>
            <a:effectRef idx="0"/>
            <a:fontRef idx="minor"/>
          </p:style>
        </p:sp>
        <p:sp>
          <p:nvSpPr>
            <p:cNvPr id="3230" name="CustomShape 16"/>
            <p:cNvSpPr/>
            <p:nvPr/>
          </p:nvSpPr>
          <p:spPr>
            <a:xfrm>
              <a:off x="7144200" y="2556000"/>
              <a:ext cx="72000" cy="59760"/>
            </a:xfrm>
            <a:prstGeom prst="ellipse">
              <a:avLst/>
            </a:prstGeom>
            <a:solidFill>
              <a:schemeClr val="tx1"/>
            </a:solidFill>
            <a:ln w="9360">
              <a:solidFill>
                <a:schemeClr val="tx1"/>
              </a:solidFill>
              <a:round/>
            </a:ln>
          </p:spPr>
          <p:style>
            <a:lnRef idx="0"/>
            <a:fillRef idx="0"/>
            <a:effectRef idx="0"/>
            <a:fontRef idx="minor"/>
          </p:style>
        </p:sp>
        <p:sp>
          <p:nvSpPr>
            <p:cNvPr id="3231" name="CustomShape 17"/>
            <p:cNvSpPr/>
            <p:nvPr/>
          </p:nvSpPr>
          <p:spPr>
            <a:xfrm>
              <a:off x="7260480" y="2069280"/>
              <a:ext cx="72000" cy="59760"/>
            </a:xfrm>
            <a:prstGeom prst="ellipse">
              <a:avLst/>
            </a:prstGeom>
            <a:solidFill>
              <a:schemeClr val="tx1"/>
            </a:solidFill>
            <a:ln w="9360">
              <a:solidFill>
                <a:schemeClr val="tx1"/>
              </a:solidFill>
              <a:round/>
            </a:ln>
          </p:spPr>
          <p:style>
            <a:lnRef idx="0"/>
            <a:fillRef idx="0"/>
            <a:effectRef idx="0"/>
            <a:fontRef idx="minor"/>
          </p:style>
        </p:sp>
        <p:sp>
          <p:nvSpPr>
            <p:cNvPr id="3232" name="CustomShape 18"/>
            <p:cNvSpPr/>
            <p:nvPr/>
          </p:nvSpPr>
          <p:spPr>
            <a:xfrm>
              <a:off x="7578720" y="2315520"/>
              <a:ext cx="72000" cy="59760"/>
            </a:xfrm>
            <a:prstGeom prst="ellipse">
              <a:avLst/>
            </a:prstGeom>
            <a:solidFill>
              <a:schemeClr val="tx1"/>
            </a:solidFill>
            <a:ln w="9360">
              <a:solidFill>
                <a:schemeClr val="tx1"/>
              </a:solidFill>
              <a:round/>
            </a:ln>
          </p:spPr>
          <p:style>
            <a:lnRef idx="0"/>
            <a:fillRef idx="0"/>
            <a:effectRef idx="0"/>
            <a:fontRef idx="minor"/>
          </p:style>
        </p:sp>
        <p:sp>
          <p:nvSpPr>
            <p:cNvPr id="3233" name="CustomShape 19"/>
            <p:cNvSpPr/>
            <p:nvPr/>
          </p:nvSpPr>
          <p:spPr>
            <a:xfrm>
              <a:off x="8081280" y="2280240"/>
              <a:ext cx="68040" cy="52560"/>
            </a:xfrm>
            <a:prstGeom prst="ellipse">
              <a:avLst/>
            </a:prstGeom>
            <a:solidFill>
              <a:schemeClr val="tx1"/>
            </a:solidFill>
            <a:ln w="9360">
              <a:solidFill>
                <a:schemeClr val="tx1"/>
              </a:solidFill>
              <a:round/>
            </a:ln>
          </p:spPr>
          <p:style>
            <a:lnRef idx="0"/>
            <a:fillRef idx="0"/>
            <a:effectRef idx="0"/>
            <a:fontRef idx="minor"/>
          </p:style>
        </p:sp>
        <p:sp>
          <p:nvSpPr>
            <p:cNvPr id="3234" name="CustomShape 20"/>
            <p:cNvSpPr/>
            <p:nvPr/>
          </p:nvSpPr>
          <p:spPr>
            <a:xfrm>
              <a:off x="7723800" y="2075040"/>
              <a:ext cx="72000" cy="59760"/>
            </a:xfrm>
            <a:prstGeom prst="ellipse">
              <a:avLst/>
            </a:prstGeom>
            <a:solidFill>
              <a:schemeClr val="tx1"/>
            </a:solidFill>
            <a:ln w="9360">
              <a:solidFill>
                <a:schemeClr val="tx1"/>
              </a:solidFill>
              <a:round/>
            </a:ln>
          </p:spPr>
          <p:style>
            <a:lnRef idx="0"/>
            <a:fillRef idx="0"/>
            <a:effectRef idx="0"/>
            <a:fontRef idx="minor"/>
          </p:style>
        </p:sp>
        <p:sp>
          <p:nvSpPr>
            <p:cNvPr id="3235" name="CustomShape 21"/>
            <p:cNvSpPr/>
            <p:nvPr/>
          </p:nvSpPr>
          <p:spPr>
            <a:xfrm>
              <a:off x="7868520" y="2195280"/>
              <a:ext cx="72000" cy="59760"/>
            </a:xfrm>
            <a:prstGeom prst="ellipse">
              <a:avLst/>
            </a:prstGeom>
            <a:solidFill>
              <a:schemeClr val="tx1"/>
            </a:solidFill>
            <a:ln w="9360">
              <a:solidFill>
                <a:schemeClr val="tx1"/>
              </a:solidFill>
              <a:round/>
            </a:ln>
          </p:spPr>
          <p:style>
            <a:lnRef idx="0"/>
            <a:fillRef idx="0"/>
            <a:effectRef idx="0"/>
            <a:fontRef idx="minor"/>
          </p:style>
        </p:sp>
        <p:sp>
          <p:nvSpPr>
            <p:cNvPr id="3236" name="CustomShape 22"/>
            <p:cNvSpPr/>
            <p:nvPr/>
          </p:nvSpPr>
          <p:spPr>
            <a:xfrm>
              <a:off x="8303400" y="1774440"/>
              <a:ext cx="72000" cy="59760"/>
            </a:xfrm>
            <a:prstGeom prst="ellipse">
              <a:avLst/>
            </a:prstGeom>
            <a:solidFill>
              <a:schemeClr val="tx1"/>
            </a:solidFill>
            <a:ln w="9360">
              <a:solidFill>
                <a:schemeClr val="tx1"/>
              </a:solidFill>
              <a:round/>
            </a:ln>
          </p:spPr>
          <p:style>
            <a:lnRef idx="0"/>
            <a:fillRef idx="0"/>
            <a:effectRef idx="0"/>
            <a:fontRef idx="minor"/>
          </p:style>
        </p:sp>
        <p:sp>
          <p:nvSpPr>
            <p:cNvPr id="3237" name="Line 23"/>
            <p:cNvSpPr/>
            <p:nvPr/>
          </p:nvSpPr>
          <p:spPr>
            <a:xfrm>
              <a:off x="7169040" y="2384280"/>
              <a:ext cx="11160" cy="1713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38" name="Line 24"/>
            <p:cNvSpPr/>
            <p:nvPr/>
          </p:nvSpPr>
          <p:spPr>
            <a:xfrm>
              <a:off x="8353080" y="1798560"/>
              <a:ext cx="360" cy="2286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39" name="Line 25"/>
            <p:cNvSpPr/>
            <p:nvPr/>
          </p:nvSpPr>
          <p:spPr>
            <a:xfrm flipH="1">
              <a:off x="7589520" y="2257200"/>
              <a:ext cx="5040" cy="666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40" name="Line 26"/>
            <p:cNvSpPr/>
            <p:nvPr/>
          </p:nvSpPr>
          <p:spPr>
            <a:xfrm>
              <a:off x="7764120" y="2104920"/>
              <a:ext cx="360" cy="101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41" name="Line 27"/>
            <p:cNvSpPr/>
            <p:nvPr/>
          </p:nvSpPr>
          <p:spPr>
            <a:xfrm>
              <a:off x="7895880" y="2153880"/>
              <a:ext cx="360" cy="525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pic>
        <p:nvPicPr>
          <p:cNvPr id="3242" name="" descr=""/>
          <p:cNvPicPr/>
          <p:nvPr/>
        </p:nvPicPr>
        <p:blipFill>
          <a:blip r:embed="rId1"/>
          <a:stretch/>
        </p:blipFill>
        <p:spPr>
          <a:xfrm>
            <a:off x="457200" y="5105520"/>
            <a:ext cx="2413080" cy="1219320"/>
          </a:xfrm>
          <a:prstGeom prst="rect">
            <a:avLst/>
          </a:prstGeom>
          <a:ln>
            <a:noFill/>
          </a:ln>
        </p:spPr>
      </p:pic>
    </p:spTree>
  </p:cSld>
  <p:timing>
    <p:tnLst>
      <p:par>
        <p:cTn id="2069" dur="indefinite" restart="never" nodeType="tmRoot">
          <p:childTnLst>
            <p:seq>
              <p:cTn id="2070" dur="indefinite" nodeType="mainSeq"/>
              <p:prevCondLst>
                <p:cond delay="0" evt="onPrev">
                  <p:tgtEl>
                    <p:sldTgt/>
                  </p:tgtEl>
                </p:cond>
              </p:prevCondLst>
              <p:nextCondLst>
                <p:cond delay="0" evt="onNext">
                  <p:tgtEl>
                    <p:sldTgt/>
                  </p:tgtEl>
                </p:cond>
              </p:nextCondLst>
            </p:seq>
          </p:childTnLst>
        </p:cTn>
      </p:par>
    </p:tnLst>
  </p:timing>
</p:sld>
</file>

<file path=ppt/slides/slide3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243" name="Group 1"/>
          <p:cNvGrpSpPr/>
          <p:nvPr/>
        </p:nvGrpSpPr>
        <p:grpSpPr>
          <a:xfrm>
            <a:off x="0" y="1143000"/>
            <a:ext cx="9143640" cy="4009680"/>
            <a:chOff x="0" y="1143000"/>
            <a:chExt cx="9143640" cy="4009680"/>
          </a:xfrm>
        </p:grpSpPr>
        <p:pic>
          <p:nvPicPr>
            <p:cNvPr id="3244" name="Picture 3" descr=""/>
            <p:cNvPicPr/>
            <p:nvPr/>
          </p:nvPicPr>
          <p:blipFill>
            <a:blip r:embed="rId1"/>
            <a:stretch/>
          </p:blipFill>
          <p:spPr>
            <a:xfrm>
              <a:off x="0" y="1143000"/>
              <a:ext cx="3015720" cy="2009520"/>
            </a:xfrm>
            <a:prstGeom prst="rect">
              <a:avLst/>
            </a:prstGeom>
            <a:ln>
              <a:noFill/>
            </a:ln>
          </p:spPr>
        </p:pic>
        <p:pic>
          <p:nvPicPr>
            <p:cNvPr id="3245" name="Picture 4" descr=""/>
            <p:cNvPicPr/>
            <p:nvPr/>
          </p:nvPicPr>
          <p:blipFill>
            <a:blip r:embed="rId2"/>
            <a:stretch/>
          </p:blipFill>
          <p:spPr>
            <a:xfrm>
              <a:off x="3067200" y="1143000"/>
              <a:ext cx="3015720" cy="2009520"/>
            </a:xfrm>
            <a:prstGeom prst="rect">
              <a:avLst/>
            </a:prstGeom>
            <a:ln>
              <a:noFill/>
            </a:ln>
          </p:spPr>
        </p:pic>
        <p:pic>
          <p:nvPicPr>
            <p:cNvPr id="3246" name="Picture 6" descr=""/>
            <p:cNvPicPr/>
            <p:nvPr/>
          </p:nvPicPr>
          <p:blipFill>
            <a:blip r:embed="rId3"/>
            <a:stretch/>
          </p:blipFill>
          <p:spPr>
            <a:xfrm>
              <a:off x="6127920" y="1143000"/>
              <a:ext cx="3015720" cy="2009520"/>
            </a:xfrm>
            <a:prstGeom prst="rect">
              <a:avLst/>
            </a:prstGeom>
            <a:ln>
              <a:noFill/>
            </a:ln>
          </p:spPr>
        </p:pic>
        <p:sp>
          <p:nvSpPr>
            <p:cNvPr id="3247" name="CustomShape 2"/>
            <p:cNvSpPr/>
            <p:nvPr/>
          </p:nvSpPr>
          <p:spPr>
            <a:xfrm>
              <a:off x="380880" y="1752480"/>
              <a:ext cx="1066320" cy="60912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r</a:t>
              </a:r>
              <a:r>
                <a:rPr b="0" lang="en-US" sz="2000" spc="-1" strike="noStrike" baseline="30000">
                  <a:solidFill>
                    <a:srgbClr val="000000"/>
                  </a:solidFill>
                  <a:latin typeface="Arial"/>
                  <a:ea typeface="ＭＳ Ｐゴシック"/>
                </a:rPr>
                <a:t>2</a:t>
              </a:r>
              <a:r>
                <a:rPr b="0" lang="en-US" sz="2000" spc="-1" strike="noStrike">
                  <a:solidFill>
                    <a:srgbClr val="000000"/>
                  </a:solidFill>
                  <a:latin typeface="Arial"/>
                  <a:ea typeface="ＭＳ Ｐゴシック"/>
                </a:rPr>
                <a:t> = r = 1</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a:t>
              </a:r>
              <a:r>
                <a:rPr b="0" lang="en-US" sz="2000" spc="-1" strike="noStrike" baseline="-25000">
                  <a:solidFill>
                    <a:srgbClr val="000000"/>
                  </a:solidFill>
                  <a:latin typeface="Arial"/>
                  <a:ea typeface="ＭＳ Ｐゴシック"/>
                </a:rPr>
                <a:t>e</a:t>
              </a:r>
              <a:r>
                <a:rPr b="0" lang="en-US" sz="2000" spc="-1" strike="noStrike">
                  <a:solidFill>
                    <a:srgbClr val="000000"/>
                  </a:solidFill>
                  <a:latin typeface="Arial"/>
                  <a:ea typeface="ＭＳ Ｐゴシック"/>
                </a:rPr>
                <a:t>= 0.0   </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S</a:t>
              </a:r>
              <a:r>
                <a:rPr b="0" lang="en-US" sz="2000" spc="-1" strike="noStrike" baseline="-25000">
                  <a:solidFill>
                    <a:srgbClr val="000000"/>
                  </a:solidFill>
                  <a:latin typeface="Arial"/>
                  <a:ea typeface="ＭＳ Ｐゴシック"/>
                </a:rPr>
                <a:t>y </a:t>
              </a:r>
              <a:r>
                <a:rPr b="0" lang="en-US" sz="2000" spc="-1" strike="noStrike">
                  <a:solidFill>
                    <a:srgbClr val="000000"/>
                  </a:solidFill>
                  <a:latin typeface="Arial"/>
                  <a:ea typeface="ＭＳ Ｐゴシック"/>
                </a:rPr>
                <a:t>= 2</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b =  2</a:t>
              </a:r>
              <a:endParaRPr b="0" lang="en-US" sz="2000" spc="-1" strike="noStrike">
                <a:latin typeface="Arial"/>
              </a:endParaRPr>
            </a:p>
            <a:p>
              <a:pPr algn="ctr">
                <a:lnSpc>
                  <a:spcPct val="100000"/>
                </a:lnSpc>
              </a:pPr>
              <a:endParaRPr b="0" lang="en-US" sz="2000" spc="-1" strike="noStrike">
                <a:latin typeface="Arial"/>
              </a:endParaRPr>
            </a:p>
            <a:p>
              <a:pPr algn="ctr">
                <a:lnSpc>
                  <a:spcPct val="100000"/>
                </a:lnSpc>
              </a:pPr>
              <a:endParaRPr b="0" lang="en-US" sz="2000" spc="-1" strike="noStrike">
                <a:latin typeface="Arial"/>
              </a:endParaRPr>
            </a:p>
          </p:txBody>
        </p:sp>
        <p:sp>
          <p:nvSpPr>
            <p:cNvPr id="3248" name="CustomShape 3"/>
            <p:cNvSpPr/>
            <p:nvPr/>
          </p:nvSpPr>
          <p:spPr>
            <a:xfrm>
              <a:off x="1886040" y="2362320"/>
              <a:ext cx="990360" cy="533160"/>
            </a:xfrm>
            <a:prstGeom prst="rect">
              <a:avLst/>
            </a:prstGeom>
            <a:solidFill>
              <a:srgbClr val="ffffff"/>
            </a:solid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perfect</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positive</a:t>
              </a:r>
              <a:endParaRPr b="0" lang="en-US" sz="2000" spc="-1" strike="noStrike">
                <a:latin typeface="Arial"/>
              </a:endParaRPr>
            </a:p>
          </p:txBody>
        </p:sp>
        <p:sp>
          <p:nvSpPr>
            <p:cNvPr id="3249" name="CustomShape 4"/>
            <p:cNvSpPr/>
            <p:nvPr/>
          </p:nvSpPr>
          <p:spPr>
            <a:xfrm>
              <a:off x="3886200" y="1523880"/>
              <a:ext cx="1066320" cy="45684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r</a:t>
              </a:r>
              <a:r>
                <a:rPr b="0" lang="en-US" sz="2000" spc="-1" strike="noStrike" baseline="30000">
                  <a:solidFill>
                    <a:srgbClr val="000000"/>
                  </a:solidFill>
                  <a:latin typeface="Arial"/>
                  <a:ea typeface="ＭＳ Ｐゴシック"/>
                </a:rPr>
                <a:t>2</a:t>
              </a:r>
              <a:r>
                <a:rPr b="0" lang="en-US" sz="2000" spc="-1" strike="noStrike">
                  <a:solidFill>
                    <a:srgbClr val="000000"/>
                  </a:solidFill>
                  <a:latin typeface="Arial"/>
                  <a:ea typeface="ＭＳ Ｐゴシック"/>
                </a:rPr>
                <a:t> = 0.94  r = .97</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S</a:t>
              </a:r>
              <a:r>
                <a:rPr b="0" lang="en-US" sz="2000" spc="-1" strike="noStrike" baseline="-25000">
                  <a:solidFill>
                    <a:srgbClr val="000000"/>
                  </a:solidFill>
                  <a:latin typeface="Arial"/>
                  <a:ea typeface="ＭＳ Ｐゴシック"/>
                </a:rPr>
                <a:t>e</a:t>
              </a:r>
              <a:r>
                <a:rPr b="0" lang="en-US" sz="2000" spc="-1" strike="noStrike">
                  <a:solidFill>
                    <a:srgbClr val="000000"/>
                  </a:solidFill>
                  <a:latin typeface="Arial"/>
                  <a:ea typeface="ＭＳ Ｐゴシック"/>
                </a:rPr>
                <a:t>= 0.3</a:t>
              </a:r>
              <a:endParaRPr b="0" lang="en-US" sz="2000" spc="-1" strike="noStrike">
                <a:latin typeface="Arial"/>
              </a:endParaRPr>
            </a:p>
          </p:txBody>
        </p:sp>
        <p:sp>
          <p:nvSpPr>
            <p:cNvPr id="3250" name="CustomShape 5"/>
            <p:cNvSpPr/>
            <p:nvPr/>
          </p:nvSpPr>
          <p:spPr>
            <a:xfrm>
              <a:off x="6781680" y="1828800"/>
              <a:ext cx="914040" cy="45684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r</a:t>
              </a:r>
              <a:r>
                <a:rPr b="0" lang="en-US" sz="2000" spc="-1" strike="noStrike" baseline="30000">
                  <a:solidFill>
                    <a:srgbClr val="000000"/>
                  </a:solidFill>
                  <a:latin typeface="Arial"/>
                  <a:ea typeface="ＭＳ Ｐゴシック"/>
                </a:rPr>
                <a:t>2</a:t>
              </a:r>
              <a:r>
                <a:rPr b="0" lang="en-US" sz="2000" spc="-1" strike="noStrike">
                  <a:solidFill>
                    <a:srgbClr val="000000"/>
                  </a:solidFill>
                  <a:latin typeface="Arial"/>
                  <a:ea typeface="ＭＳ Ｐゴシック"/>
                </a:rPr>
                <a:t> = 0.51  r = .71</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S</a:t>
              </a:r>
              <a:r>
                <a:rPr b="0" lang="en-US" sz="2000" spc="-1" strike="noStrike" baseline="-25000">
                  <a:solidFill>
                    <a:srgbClr val="000000"/>
                  </a:solidFill>
                  <a:latin typeface="Arial"/>
                  <a:ea typeface="ＭＳ Ｐゴシック"/>
                </a:rPr>
                <a:t>e</a:t>
              </a:r>
              <a:r>
                <a:rPr b="0" lang="en-US" sz="2000" spc="-1" strike="noStrike">
                  <a:solidFill>
                    <a:srgbClr val="000000"/>
                  </a:solidFill>
                  <a:latin typeface="Arial"/>
                  <a:ea typeface="ＭＳ Ｐゴシック"/>
                </a:rPr>
                <a:t>= 1.1</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b = 1.1</a:t>
              </a:r>
              <a:endParaRPr b="0" lang="en-US" sz="2000" spc="-1" strike="noStrike">
                <a:latin typeface="Arial"/>
              </a:endParaRPr>
            </a:p>
            <a:p>
              <a:pPr algn="ctr">
                <a:lnSpc>
                  <a:spcPct val="100000"/>
                </a:lnSpc>
              </a:pPr>
              <a:endParaRPr b="0" lang="en-US" sz="2000" spc="-1" strike="noStrike">
                <a:latin typeface="Arial"/>
              </a:endParaRPr>
            </a:p>
          </p:txBody>
        </p:sp>
        <p:sp>
          <p:nvSpPr>
            <p:cNvPr id="3251" name="CustomShape 6"/>
            <p:cNvSpPr/>
            <p:nvPr/>
          </p:nvSpPr>
          <p:spPr>
            <a:xfrm>
              <a:off x="4800600" y="2362320"/>
              <a:ext cx="1142640" cy="533160"/>
            </a:xfrm>
            <a:prstGeom prst="rect">
              <a:avLst/>
            </a:prstGeom>
            <a:solidFill>
              <a:srgbClr val="ffffff"/>
            </a:solid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Very strong</a:t>
              </a:r>
              <a:endParaRPr b="0" lang="en-US" sz="2000" spc="-1" strike="noStrike">
                <a:latin typeface="Arial"/>
              </a:endParaRPr>
            </a:p>
          </p:txBody>
        </p:sp>
        <p:sp>
          <p:nvSpPr>
            <p:cNvPr id="3252" name="CustomShape 7"/>
            <p:cNvSpPr/>
            <p:nvPr/>
          </p:nvSpPr>
          <p:spPr>
            <a:xfrm>
              <a:off x="8001000" y="2362320"/>
              <a:ext cx="990360" cy="533160"/>
            </a:xfrm>
            <a:prstGeom prst="rect">
              <a:avLst/>
            </a:prstGeom>
            <a:solidFill>
              <a:srgbClr val="ffffff"/>
            </a:solid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strong</a:t>
              </a:r>
              <a:endParaRPr b="0" lang="en-US" sz="2000" spc="-1" strike="noStrike">
                <a:latin typeface="Arial"/>
              </a:endParaRPr>
            </a:p>
          </p:txBody>
        </p:sp>
        <p:pic>
          <p:nvPicPr>
            <p:cNvPr id="3253" name="Picture 13" descr=""/>
            <p:cNvPicPr/>
            <p:nvPr/>
          </p:nvPicPr>
          <p:blipFill>
            <a:blip r:embed="rId4"/>
            <a:stretch/>
          </p:blipFill>
          <p:spPr>
            <a:xfrm>
              <a:off x="0" y="3124080"/>
              <a:ext cx="3015720" cy="2009520"/>
            </a:xfrm>
            <a:prstGeom prst="rect">
              <a:avLst/>
            </a:prstGeom>
            <a:ln>
              <a:noFill/>
            </a:ln>
          </p:spPr>
        </p:pic>
        <p:pic>
          <p:nvPicPr>
            <p:cNvPr id="3254" name="Picture 14" descr=""/>
            <p:cNvPicPr/>
            <p:nvPr/>
          </p:nvPicPr>
          <p:blipFill>
            <a:blip r:embed="rId5"/>
            <a:stretch/>
          </p:blipFill>
          <p:spPr>
            <a:xfrm>
              <a:off x="3067200" y="3124080"/>
              <a:ext cx="3015720" cy="2009520"/>
            </a:xfrm>
            <a:prstGeom prst="rect">
              <a:avLst/>
            </a:prstGeom>
            <a:ln>
              <a:noFill/>
            </a:ln>
          </p:spPr>
        </p:pic>
        <p:pic>
          <p:nvPicPr>
            <p:cNvPr id="3255" name="Picture 16" descr=""/>
            <p:cNvPicPr/>
            <p:nvPr/>
          </p:nvPicPr>
          <p:blipFill>
            <a:blip r:embed="rId6"/>
            <a:stretch/>
          </p:blipFill>
          <p:spPr>
            <a:xfrm>
              <a:off x="6127920" y="3143160"/>
              <a:ext cx="3015720" cy="2009520"/>
            </a:xfrm>
            <a:prstGeom prst="rect">
              <a:avLst/>
            </a:prstGeom>
            <a:ln>
              <a:noFill/>
            </a:ln>
          </p:spPr>
        </p:pic>
        <p:sp>
          <p:nvSpPr>
            <p:cNvPr id="3256" name="CustomShape 8"/>
            <p:cNvSpPr/>
            <p:nvPr/>
          </p:nvSpPr>
          <p:spPr>
            <a:xfrm>
              <a:off x="304920" y="3657600"/>
              <a:ext cx="1676160" cy="91404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r</a:t>
              </a:r>
              <a:r>
                <a:rPr b="0" lang="en-US" sz="2000" spc="-1" strike="noStrike" baseline="30000">
                  <a:solidFill>
                    <a:srgbClr val="000000"/>
                  </a:solidFill>
                  <a:latin typeface="Arial"/>
                  <a:ea typeface="ＭＳ Ｐゴシック"/>
                </a:rPr>
                <a:t>2</a:t>
              </a:r>
              <a:r>
                <a:rPr b="0" lang="en-US" sz="2000" spc="-1" strike="noStrike">
                  <a:solidFill>
                    <a:srgbClr val="000000"/>
                  </a:solidFill>
                  <a:latin typeface="Arial"/>
                  <a:ea typeface="ＭＳ Ｐゴシック"/>
                </a:rPr>
                <a:t> = 0.26  r = .51</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S</a:t>
              </a:r>
              <a:r>
                <a:rPr b="0" lang="en-US" sz="2000" spc="-1" strike="noStrike" baseline="-25000">
                  <a:solidFill>
                    <a:srgbClr val="000000"/>
                  </a:solidFill>
                  <a:latin typeface="Arial"/>
                  <a:ea typeface="ＭＳ Ｐゴシック"/>
                </a:rPr>
                <a:t>e</a:t>
              </a:r>
              <a:r>
                <a:rPr b="0" lang="en-US" sz="2000" spc="-1" strike="noStrike">
                  <a:solidFill>
                    <a:srgbClr val="000000"/>
                  </a:solidFill>
                  <a:latin typeface="Arial"/>
                  <a:ea typeface="ＭＳ Ｐゴシック"/>
                </a:rPr>
                <a:t>= 1.3</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b = 0.8</a:t>
              </a:r>
              <a:endParaRPr b="0" lang="en-US" sz="2000" spc="-1" strike="noStrike">
                <a:latin typeface="Arial"/>
              </a:endParaRPr>
            </a:p>
            <a:p>
              <a:pPr algn="ctr">
                <a:lnSpc>
                  <a:spcPct val="100000"/>
                </a:lnSpc>
              </a:pP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 </a:t>
              </a:r>
              <a:endParaRPr b="0" lang="en-US" sz="2000" spc="-1" strike="noStrike">
                <a:latin typeface="Arial"/>
              </a:endParaRPr>
            </a:p>
          </p:txBody>
        </p:sp>
        <p:sp>
          <p:nvSpPr>
            <p:cNvPr id="3257" name="CustomShape 9"/>
            <p:cNvSpPr/>
            <p:nvPr/>
          </p:nvSpPr>
          <p:spPr>
            <a:xfrm>
              <a:off x="3429000" y="3733920"/>
              <a:ext cx="914040" cy="45684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r</a:t>
              </a:r>
              <a:r>
                <a:rPr b="0" lang="en-US" sz="2000" spc="-1" strike="noStrike" baseline="30000">
                  <a:solidFill>
                    <a:srgbClr val="000000"/>
                  </a:solidFill>
                  <a:latin typeface="Arial"/>
                  <a:ea typeface="ＭＳ Ｐゴシック"/>
                </a:rPr>
                <a:t>2</a:t>
              </a:r>
              <a:r>
                <a:rPr b="0" lang="en-US" sz="2000" spc="-1" strike="noStrike">
                  <a:solidFill>
                    <a:srgbClr val="000000"/>
                  </a:solidFill>
                  <a:latin typeface="Arial"/>
                  <a:ea typeface="ＭＳ Ｐゴシック"/>
                </a:rPr>
                <a:t> = 0.07</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S</a:t>
              </a:r>
              <a:r>
                <a:rPr b="0" lang="en-US" sz="2000" spc="-1" strike="noStrike" baseline="-25000">
                  <a:solidFill>
                    <a:srgbClr val="000000"/>
                  </a:solidFill>
                  <a:latin typeface="Arial"/>
                  <a:ea typeface="ＭＳ Ｐゴシック"/>
                </a:rPr>
                <a:t>e</a:t>
              </a:r>
              <a:r>
                <a:rPr b="0" lang="en-US" sz="2000" spc="-1" strike="noStrike">
                  <a:solidFill>
                    <a:srgbClr val="000000"/>
                  </a:solidFill>
                  <a:latin typeface="Arial"/>
                  <a:ea typeface="ＭＳ Ｐゴシック"/>
                </a:rPr>
                <a:t>= 1.8</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b = 0.1</a:t>
              </a:r>
              <a:endParaRPr b="0" lang="en-US" sz="2000" spc="-1" strike="noStrike">
                <a:latin typeface="Arial"/>
              </a:endParaRPr>
            </a:p>
            <a:p>
              <a:pPr algn="ctr">
                <a:lnSpc>
                  <a:spcPct val="100000"/>
                </a:lnSpc>
              </a:pPr>
              <a:endParaRPr b="0" lang="en-US" sz="2000" spc="-1" strike="noStrike">
                <a:latin typeface="Arial"/>
              </a:endParaRPr>
            </a:p>
          </p:txBody>
        </p:sp>
        <p:sp>
          <p:nvSpPr>
            <p:cNvPr id="3258" name="CustomShape 10"/>
            <p:cNvSpPr/>
            <p:nvPr/>
          </p:nvSpPr>
          <p:spPr>
            <a:xfrm>
              <a:off x="6477120" y="3733920"/>
              <a:ext cx="914040" cy="456840"/>
            </a:xfrm>
            <a:prstGeom prst="ellipse">
              <a:avLst/>
            </a:prstGeom>
            <a:no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r</a:t>
              </a:r>
              <a:r>
                <a:rPr b="0" lang="en-US" sz="2000" spc="-1" strike="noStrike" baseline="30000">
                  <a:solidFill>
                    <a:srgbClr val="000000"/>
                  </a:solidFill>
                  <a:latin typeface="Arial"/>
                  <a:ea typeface="ＭＳ Ｐゴシック"/>
                </a:rPr>
                <a:t>2</a:t>
              </a:r>
              <a:r>
                <a:rPr b="0" lang="en-US" sz="2000" spc="-1" strike="noStrike">
                  <a:solidFill>
                    <a:srgbClr val="000000"/>
                  </a:solidFill>
                  <a:latin typeface="Arial"/>
                  <a:ea typeface="ＭＳ Ｐゴシック"/>
                </a:rPr>
                <a:t> = r= 0.00</a:t>
              </a:r>
              <a:endParaRPr b="0" lang="en-US" sz="2000" spc="-1" strike="noStrike">
                <a:latin typeface="Arial"/>
              </a:endParaRPr>
            </a:p>
            <a:p>
              <a:pPr algn="ctr">
                <a:lnSpc>
                  <a:spcPct val="100000"/>
                </a:lnSpc>
              </a:pPr>
              <a:r>
                <a:rPr b="0" lang="en-US" sz="2000" spc="-1" strike="noStrike">
                  <a:solidFill>
                    <a:srgbClr val="000000"/>
                  </a:solidFill>
                  <a:latin typeface="Arial"/>
                  <a:ea typeface="ＭＳ Ｐゴシック"/>
                </a:rPr>
                <a:t>S</a:t>
              </a:r>
              <a:r>
                <a:rPr b="0" lang="en-US" sz="2000" spc="-1" strike="noStrike" baseline="-25000">
                  <a:solidFill>
                    <a:srgbClr val="000000"/>
                  </a:solidFill>
                  <a:latin typeface="Arial"/>
                  <a:ea typeface="ＭＳ Ｐゴシック"/>
                </a:rPr>
                <a:t>e</a:t>
              </a:r>
              <a:r>
                <a:rPr b="0" lang="en-US" sz="2000" spc="-1" strike="noStrike">
                  <a:solidFill>
                    <a:srgbClr val="000000"/>
                  </a:solidFill>
                  <a:latin typeface="Arial"/>
                  <a:ea typeface="ＭＳ Ｐゴシック"/>
                </a:rPr>
                <a:t>= S</a:t>
              </a:r>
              <a:r>
                <a:rPr b="0" lang="en-US" sz="2000" spc="-1" strike="noStrike" baseline="-25000">
                  <a:solidFill>
                    <a:srgbClr val="000000"/>
                  </a:solidFill>
                  <a:latin typeface="Arial"/>
                  <a:ea typeface="ＭＳ Ｐゴシック"/>
                </a:rPr>
                <a:t>y </a:t>
              </a:r>
              <a:r>
                <a:rPr b="0" lang="en-US" sz="2000" spc="-1" strike="noStrike">
                  <a:solidFill>
                    <a:srgbClr val="000000"/>
                  </a:solidFill>
                  <a:latin typeface="Arial"/>
                  <a:ea typeface="ＭＳ Ｐゴシック"/>
                </a:rPr>
                <a:t>= 2</a:t>
              </a:r>
              <a:endParaRPr b="0" lang="en-US" sz="2000" spc="-1" strike="noStrike">
                <a:latin typeface="Arial"/>
              </a:endParaRPr>
            </a:p>
            <a:p>
              <a:pPr algn="ctr">
                <a:lnSpc>
                  <a:spcPct val="100000"/>
                </a:lnSpc>
              </a:pPr>
              <a:endParaRPr b="0" lang="en-US" sz="2000" spc="-1" strike="noStrike">
                <a:latin typeface="Arial"/>
              </a:endParaRPr>
            </a:p>
            <a:p>
              <a:pPr algn="ctr">
                <a:lnSpc>
                  <a:spcPct val="100000"/>
                </a:lnSpc>
              </a:pPr>
              <a:endParaRPr b="0" lang="en-US" sz="2000" spc="-1" strike="noStrike">
                <a:latin typeface="Arial"/>
              </a:endParaRPr>
            </a:p>
          </p:txBody>
        </p:sp>
        <p:sp>
          <p:nvSpPr>
            <p:cNvPr id="3259" name="CustomShape 11"/>
            <p:cNvSpPr/>
            <p:nvPr/>
          </p:nvSpPr>
          <p:spPr>
            <a:xfrm>
              <a:off x="1905120" y="4343400"/>
              <a:ext cx="990360" cy="533160"/>
            </a:xfrm>
            <a:prstGeom prst="rect">
              <a:avLst/>
            </a:prstGeom>
            <a:solidFill>
              <a:srgbClr val="ffffff"/>
            </a:solid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moderate</a:t>
              </a:r>
              <a:endParaRPr b="0" lang="en-US" sz="2000" spc="-1" strike="noStrike">
                <a:latin typeface="Arial"/>
              </a:endParaRPr>
            </a:p>
          </p:txBody>
        </p:sp>
        <p:sp>
          <p:nvSpPr>
            <p:cNvPr id="3260" name="CustomShape 12"/>
            <p:cNvSpPr/>
            <p:nvPr/>
          </p:nvSpPr>
          <p:spPr>
            <a:xfrm>
              <a:off x="4952880" y="4343400"/>
              <a:ext cx="990360" cy="533160"/>
            </a:xfrm>
            <a:prstGeom prst="rect">
              <a:avLst/>
            </a:prstGeom>
            <a:solidFill>
              <a:srgbClr val="ffffff"/>
            </a:solid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weak</a:t>
              </a:r>
              <a:endParaRPr b="0" lang="en-US" sz="2000" spc="-1" strike="noStrike">
                <a:latin typeface="Arial"/>
              </a:endParaRPr>
            </a:p>
          </p:txBody>
        </p:sp>
        <p:sp>
          <p:nvSpPr>
            <p:cNvPr id="3261" name="CustomShape 13"/>
            <p:cNvSpPr/>
            <p:nvPr/>
          </p:nvSpPr>
          <p:spPr>
            <a:xfrm>
              <a:off x="8001000" y="4343400"/>
              <a:ext cx="990360" cy="533160"/>
            </a:xfrm>
            <a:prstGeom prst="rect">
              <a:avLst/>
            </a:prstGeom>
            <a:solidFill>
              <a:srgbClr val="ffffff"/>
            </a:solidFill>
            <a:ln>
              <a:noFill/>
            </a:ln>
          </p:spPr>
          <p:style>
            <a:lnRef idx="0"/>
            <a:fillRef idx="0"/>
            <a:effectRef idx="0"/>
            <a:fontRef idx="minor"/>
          </p:style>
          <p:txBody>
            <a:bodyPr wrap="none" lIns="90000" rIns="90000" tIns="45000" bIns="45000" anchor="ctr"/>
            <a:p>
              <a:pPr algn="ctr">
                <a:lnSpc>
                  <a:spcPct val="100000"/>
                </a:lnSpc>
              </a:pPr>
              <a:r>
                <a:rPr b="0" lang="en-US" sz="2000" spc="-1" strike="noStrike">
                  <a:solidFill>
                    <a:srgbClr val="000000"/>
                  </a:solidFill>
                  <a:latin typeface="Arial"/>
                  <a:ea typeface="ＭＳ Ｐゴシック"/>
                </a:rPr>
                <a:t>none</a:t>
              </a:r>
              <a:endParaRPr b="0" lang="en-US" sz="2000" spc="-1" strike="noStrike">
                <a:latin typeface="Arial"/>
              </a:endParaRPr>
            </a:p>
          </p:txBody>
        </p:sp>
      </p:grpSp>
      <p:sp>
        <p:nvSpPr>
          <p:cNvPr id="3262" name="CustomShape 14"/>
          <p:cNvSpPr/>
          <p:nvPr/>
        </p:nvSpPr>
        <p:spPr>
          <a:xfrm>
            <a:off x="0" y="5334120"/>
            <a:ext cx="1599840" cy="1523520"/>
          </a:xfrm>
          <a:prstGeom prst="rect">
            <a:avLst/>
          </a:prstGeom>
          <a:solidFill>
            <a:srgbClr val="eaeaea"/>
          </a:solidFill>
          <a:ln>
            <a:noFill/>
          </a:ln>
        </p:spPr>
        <p:style>
          <a:lnRef idx="0"/>
          <a:fillRef idx="0"/>
          <a:effectRef idx="0"/>
          <a:fontRef idx="minor"/>
        </p:style>
        <p:txBody>
          <a:bodyPr wrap="none" lIns="90000" rIns="90000" tIns="45000" bIns="45000" anchor="ctr"/>
          <a:p>
            <a:pPr algn="ctr">
              <a:lnSpc>
                <a:spcPct val="100000"/>
              </a:lnSpc>
            </a:pPr>
            <a:r>
              <a:rPr b="1" i="1" lang="en-US" sz="2000" spc="-1" strike="noStrike">
                <a:solidFill>
                  <a:srgbClr val="000000"/>
                </a:solidFill>
                <a:latin typeface="Arial"/>
                <a:ea typeface="ＭＳ Ｐゴシック"/>
              </a:rPr>
              <a:t>Regression</a:t>
            </a:r>
            <a:endParaRPr b="0" lang="en-US" sz="2000" spc="-1" strike="noStrike">
              <a:latin typeface="Arial"/>
            </a:endParaRPr>
          </a:p>
          <a:p>
            <a:pPr algn="ctr">
              <a:lnSpc>
                <a:spcPct val="100000"/>
              </a:lnSpc>
            </a:pPr>
            <a:r>
              <a:rPr b="1" i="1" lang="en-US" sz="2000" spc="-1" strike="noStrike">
                <a:solidFill>
                  <a:srgbClr val="000000"/>
                </a:solidFill>
                <a:latin typeface="Arial"/>
                <a:ea typeface="ＭＳ Ｐゴシック"/>
              </a:rPr>
              <a:t>line in</a:t>
            </a:r>
            <a:endParaRPr b="0" lang="en-US" sz="2000" spc="-1" strike="noStrike">
              <a:latin typeface="Arial"/>
            </a:endParaRPr>
          </a:p>
          <a:p>
            <a:pPr algn="ctr">
              <a:lnSpc>
                <a:spcPct val="100000"/>
              </a:lnSpc>
            </a:pPr>
            <a:r>
              <a:rPr b="1" i="1" lang="en-US" sz="2000" spc="-1" strike="noStrike">
                <a:solidFill>
                  <a:srgbClr val="3333cc"/>
                </a:solidFill>
                <a:latin typeface="Arial"/>
                <a:ea typeface="ＭＳ Ｐゴシック"/>
              </a:rPr>
              <a:t>blue</a:t>
            </a:r>
            <a:endParaRPr b="0" lang="en-US" sz="2000" spc="-1" strike="noStrike">
              <a:latin typeface="Arial"/>
            </a:endParaRPr>
          </a:p>
        </p:txBody>
      </p:sp>
      <p:sp>
        <p:nvSpPr>
          <p:cNvPr id="3263" name="Line 15"/>
          <p:cNvSpPr/>
          <p:nvPr/>
        </p:nvSpPr>
        <p:spPr>
          <a:xfrm flipH="1" flipV="1">
            <a:off x="533160" y="4419360"/>
            <a:ext cx="76320" cy="838440"/>
          </a:xfrm>
          <a:prstGeom prst="line">
            <a:avLst/>
          </a:prstGeom>
          <a:ln w="38160">
            <a:solidFill>
              <a:schemeClr val="accent2"/>
            </a:solidFill>
            <a:round/>
            <a:tailEnd len="med" type="triangle" w="med"/>
          </a:ln>
        </p:spPr>
        <p:style>
          <a:lnRef idx="0"/>
          <a:fillRef idx="0"/>
          <a:effectRef idx="0"/>
          <a:fontRef idx="minor"/>
        </p:style>
      </p:sp>
      <p:sp>
        <p:nvSpPr>
          <p:cNvPr id="3264" name="CustomShape 16"/>
          <p:cNvSpPr/>
          <p:nvPr/>
        </p:nvSpPr>
        <p:spPr>
          <a:xfrm>
            <a:off x="2362320" y="5226120"/>
            <a:ext cx="6476760" cy="17737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Times New Roman"/>
                <a:ea typeface="ＭＳ Ｐゴシック"/>
              </a:rPr>
              <a:t>As the coefficient of determination gets smaller, the slope of the regression line (b) gets closer to zero.</a:t>
            </a:r>
            <a:endParaRPr b="0" lang="en-US" sz="1800" spc="-1" strike="noStrike">
              <a:latin typeface="Arial"/>
            </a:endParaRPr>
          </a:p>
          <a:p>
            <a:pPr>
              <a:lnSpc>
                <a:spcPct val="100000"/>
              </a:lnSpc>
            </a:pPr>
            <a:r>
              <a:rPr b="0" lang="en-US" sz="1800" spc="-1" strike="noStrike">
                <a:solidFill>
                  <a:srgbClr val="000000"/>
                </a:solidFill>
                <a:latin typeface="Times New Roman"/>
                <a:ea typeface="ＭＳ Ｐゴシック"/>
              </a:rPr>
              <a:t>As the coefficient of determination gets smaller, the standard error gets larger, and closer to the standard deviation of the dependent variable (Y) (S</a:t>
            </a:r>
            <a:r>
              <a:rPr b="0" lang="en-US" sz="1800" spc="-1" strike="noStrike" baseline="-25000">
                <a:solidFill>
                  <a:srgbClr val="000000"/>
                </a:solidFill>
                <a:latin typeface="Times New Roman"/>
                <a:ea typeface="ＭＳ Ｐゴシック"/>
              </a:rPr>
              <a:t>y </a:t>
            </a:r>
            <a:r>
              <a:rPr b="0" lang="en-US" sz="1800" spc="-1" strike="noStrike">
                <a:solidFill>
                  <a:srgbClr val="000000"/>
                </a:solidFill>
                <a:latin typeface="Times New Roman"/>
                <a:ea typeface="ＭＳ Ｐゴシック"/>
              </a:rPr>
              <a:t>= 2)</a:t>
            </a:r>
            <a:endParaRPr b="0" lang="en-US" sz="1800" spc="-1" strike="noStrike">
              <a:latin typeface="Arial"/>
            </a:endParaRPr>
          </a:p>
          <a:p>
            <a:pPr>
              <a:lnSpc>
                <a:spcPct val="100000"/>
              </a:lnSpc>
            </a:pPr>
            <a:endParaRPr b="0" lang="en-US" sz="1800" spc="-1" strike="noStrike">
              <a:latin typeface="Arial"/>
            </a:endParaRPr>
          </a:p>
        </p:txBody>
      </p:sp>
      <p:sp>
        <p:nvSpPr>
          <p:cNvPr id="3265" name="TextShape 17"/>
          <p:cNvSpPr txBox="1"/>
          <p:nvPr/>
        </p:nvSpPr>
        <p:spPr>
          <a:xfrm>
            <a:off x="0" y="228600"/>
            <a:ext cx="9143640" cy="609120"/>
          </a:xfrm>
          <a:prstGeom prst="rect">
            <a:avLst/>
          </a:prstGeom>
          <a:noFill/>
          <a:ln>
            <a:noFill/>
          </a:ln>
        </p:spPr>
        <p:txBody>
          <a:bodyPr anchor="b"/>
          <a:p>
            <a:pPr>
              <a:lnSpc>
                <a:spcPct val="100000"/>
              </a:lnSpc>
            </a:pPr>
            <a:r>
              <a:rPr b="1" lang="en-US" sz="2400" spc="-1" strike="noStrike">
                <a:solidFill>
                  <a:srgbClr val="000000"/>
                </a:solidFill>
                <a:latin typeface="Times New Roman"/>
                <a:ea typeface="ＭＳ Ｐゴシック"/>
              </a:rPr>
              <a:t>Coefficient of determination (r</a:t>
            </a:r>
            <a:r>
              <a:rPr b="1" lang="en-US" sz="2400" spc="-1" strike="noStrike" baseline="30000">
                <a:solidFill>
                  <a:srgbClr val="000000"/>
                </a:solidFill>
                <a:latin typeface="Times New Roman"/>
                <a:ea typeface="ＭＳ Ｐゴシック"/>
              </a:rPr>
              <a:t>2</a:t>
            </a:r>
            <a:r>
              <a:rPr b="1" lang="en-US" sz="2400" spc="-1" strike="noStrike">
                <a:solidFill>
                  <a:srgbClr val="000000"/>
                </a:solidFill>
                <a:latin typeface="Times New Roman"/>
                <a:ea typeface="ＭＳ Ｐゴシック"/>
              </a:rPr>
              <a:t> ),  correlation coefficinet (r), regression coefficient (b), and standard error  (S</a:t>
            </a:r>
            <a:r>
              <a:rPr b="1" lang="en-US" sz="2400" spc="-1" strike="noStrike" baseline="-25000">
                <a:solidFill>
                  <a:srgbClr val="000000"/>
                </a:solidFill>
                <a:latin typeface="Times New Roman"/>
                <a:ea typeface="ＭＳ Ｐゴシック"/>
              </a:rPr>
              <a:t>e</a:t>
            </a:r>
            <a:r>
              <a:rPr b="1" lang="en-US" sz="2400" spc="-1" strike="noStrike">
                <a:solidFill>
                  <a:srgbClr val="000000"/>
                </a:solidFill>
                <a:latin typeface="Times New Roman"/>
                <a:ea typeface="ＭＳ Ｐゴシック"/>
              </a:rPr>
              <a:t>)</a:t>
            </a:r>
            <a:endParaRPr b="0" lang="en-US" sz="2400" spc="-1" strike="noStrike">
              <a:solidFill>
                <a:srgbClr val="000000"/>
              </a:solidFill>
              <a:latin typeface="Comic Sans MS"/>
            </a:endParaRPr>
          </a:p>
        </p:txBody>
      </p:sp>
      <p:sp>
        <p:nvSpPr>
          <p:cNvPr id="3266" name="CustomShape 18"/>
          <p:cNvSpPr/>
          <p:nvPr/>
        </p:nvSpPr>
        <p:spPr>
          <a:xfrm>
            <a:off x="6555240" y="4267080"/>
            <a:ext cx="655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imes New Roman"/>
                <a:ea typeface="ＭＳ Ｐゴシック"/>
              </a:rPr>
              <a:t>b = 0</a:t>
            </a:r>
            <a:endParaRPr b="0" lang="en-US" sz="1800" spc="-1" strike="noStrike">
              <a:latin typeface="Arial"/>
            </a:endParaRPr>
          </a:p>
        </p:txBody>
      </p:sp>
      <p:sp>
        <p:nvSpPr>
          <p:cNvPr id="3267" name="CustomShape 19"/>
          <p:cNvSpPr/>
          <p:nvPr/>
        </p:nvSpPr>
        <p:spPr>
          <a:xfrm>
            <a:off x="1878840" y="838080"/>
            <a:ext cx="65210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Times New Roman"/>
                <a:ea typeface="ＭＳ Ｐゴシック"/>
              </a:rPr>
              <a:t>(Values are hypothetical and for illustration  of relative change only) </a:t>
            </a:r>
            <a:endParaRPr b="0" lang="en-US" sz="1800" spc="-1" strike="noStrike">
              <a:latin typeface="Arial"/>
            </a:endParaRPr>
          </a:p>
        </p:txBody>
      </p:sp>
    </p:spTree>
  </p:cSld>
  <p:timing>
    <p:tnLst>
      <p:par>
        <p:cTn id="2071" dur="indefinite" restart="never" nodeType="tmRoot">
          <p:childTnLst>
            <p:seq>
              <p:cTn id="2072" dur="indefinite" nodeType="mainSeq"/>
              <p:prevCondLst>
                <p:cond delay="0" evt="onPrev">
                  <p:tgtEl>
                    <p:sldTgt/>
                  </p:tgtEl>
                </p:cond>
              </p:prevCondLst>
              <p:nextCondLst>
                <p:cond delay="0" evt="onNext">
                  <p:tgtEl>
                    <p:sldTgt/>
                  </p:tgtEl>
                </p:cond>
              </p:nextCondLst>
            </p:seq>
          </p:childTnLst>
        </p:cTn>
      </p:par>
    </p:tnLst>
  </p:timing>
</p:sld>
</file>

<file path=ppt/slides/slide3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8" name="TextShape 1"/>
          <p:cNvSpPr txBox="1"/>
          <p:nvPr/>
        </p:nvSpPr>
        <p:spPr>
          <a:xfrm>
            <a:off x="152280" y="228600"/>
            <a:ext cx="8686440" cy="761760"/>
          </a:xfrm>
          <a:prstGeom prst="rect">
            <a:avLst/>
          </a:prstGeom>
          <a:noFill/>
          <a:ln>
            <a:noFill/>
          </a:ln>
        </p:spPr>
        <p:txBody>
          <a:bodyPr anchor="b">
            <a:normAutofit/>
          </a:bodyPr>
          <a:p>
            <a:pPr>
              <a:lnSpc>
                <a:spcPct val="100000"/>
              </a:lnSpc>
            </a:pPr>
            <a:r>
              <a:rPr b="1" lang="en-US" sz="2900" spc="-1" strike="noStrike">
                <a:solidFill>
                  <a:srgbClr val="000000"/>
                </a:solidFill>
                <a:latin typeface="Times New Roman"/>
                <a:ea typeface="ＭＳ Ｐゴシック"/>
              </a:rPr>
              <a:t>Sample Statistics,  Population Parameters and Statistical Significance tests</a:t>
            </a:r>
            <a:endParaRPr b="0" lang="en-US" sz="2900" spc="-1" strike="noStrike">
              <a:solidFill>
                <a:srgbClr val="000000"/>
              </a:solidFill>
              <a:latin typeface="Comic Sans MS"/>
            </a:endParaRPr>
          </a:p>
        </p:txBody>
      </p:sp>
      <p:sp>
        <p:nvSpPr>
          <p:cNvPr id="3269" name="TextShape 2"/>
          <p:cNvSpPr txBox="1"/>
          <p:nvPr/>
        </p:nvSpPr>
        <p:spPr>
          <a:xfrm>
            <a:off x="152280" y="1066680"/>
            <a:ext cx="8069040" cy="2431800"/>
          </a:xfrm>
          <a:prstGeom prst="rect">
            <a:avLst/>
          </a:prstGeom>
          <a:noFill/>
          <a:ln>
            <a:noFill/>
          </a:ln>
        </p:spPr>
        <p:txBody>
          <a:bodyPr/>
          <a:p>
            <a:pPr marL="228600" indent="-228240">
              <a:lnSpc>
                <a:spcPct val="100000"/>
              </a:lnSpc>
            </a:pPr>
            <a:r>
              <a:rPr b="0" lang="en-US" sz="3600" spc="-1" strike="noStrike">
                <a:solidFill>
                  <a:srgbClr val="000000"/>
                </a:solidFill>
                <a:latin typeface="Times New Roman"/>
                <a:ea typeface="ＭＳ Ｐゴシック"/>
              </a:rPr>
              <a:t>Y</a:t>
            </a:r>
            <a:r>
              <a:rPr b="0" i="1" lang="en-US" sz="3600" spc="-1" strike="noStrike" baseline="-25000">
                <a:solidFill>
                  <a:srgbClr val="000000"/>
                </a:solidFill>
                <a:latin typeface="Times New Roman"/>
                <a:ea typeface="ＭＳ Ｐゴシック"/>
              </a:rPr>
              <a:t>i</a:t>
            </a:r>
            <a:r>
              <a:rPr b="0" lang="en-US" sz="3600" spc="-1" strike="noStrike">
                <a:solidFill>
                  <a:srgbClr val="000000"/>
                </a:solidFill>
                <a:latin typeface="Times New Roman"/>
                <a:ea typeface="ＭＳ Ｐゴシック"/>
              </a:rPr>
              <a:t> = a +bX</a:t>
            </a:r>
            <a:r>
              <a:rPr b="0" i="1" lang="en-US" sz="3600" spc="-1" strike="noStrike" baseline="-25000">
                <a:solidFill>
                  <a:srgbClr val="000000"/>
                </a:solidFill>
                <a:latin typeface="Times New Roman"/>
                <a:ea typeface="ＭＳ Ｐゴシック"/>
              </a:rPr>
              <a:t>i</a:t>
            </a:r>
            <a:r>
              <a:rPr b="0" lang="en-US" sz="3600" spc="-1" strike="noStrike">
                <a:solidFill>
                  <a:srgbClr val="000000"/>
                </a:solidFill>
                <a:latin typeface="Times New Roman"/>
                <a:ea typeface="ＭＳ Ｐゴシック"/>
              </a:rPr>
              <a:t> +</a:t>
            </a:r>
            <a:r>
              <a:rPr b="0" lang="en-US" sz="3600" spc="-1" strike="noStrike">
                <a:solidFill>
                  <a:srgbClr val="000000"/>
                </a:solidFill>
                <a:latin typeface="Symbol"/>
                <a:ea typeface="ＭＳ Ｐゴシック"/>
              </a:rPr>
              <a:t></a:t>
            </a:r>
            <a:r>
              <a:rPr b="0" i="1" lang="en-US" sz="3600" spc="-1" strike="noStrike" baseline="-25000">
                <a:solidFill>
                  <a:srgbClr val="000000"/>
                </a:solidFill>
                <a:latin typeface="Times New Roman"/>
                <a:ea typeface="ＭＳ Ｐゴシック"/>
              </a:rPr>
              <a:t>i</a:t>
            </a:r>
            <a:r>
              <a:rPr b="0" lang="en-US" sz="3600" spc="-1" strike="noStrike">
                <a:solidFill>
                  <a:srgbClr val="000000"/>
                </a:solidFill>
                <a:latin typeface="Times New Roman"/>
                <a:ea typeface="ＭＳ Ｐゴシック"/>
              </a:rPr>
              <a:t>     </a:t>
            </a:r>
            <a:r>
              <a:rPr b="0" lang="en-US" sz="2800" spc="-1" strike="noStrike">
                <a:solidFill>
                  <a:srgbClr val="000000"/>
                </a:solidFill>
                <a:latin typeface="Times New Roman"/>
                <a:ea typeface="ＭＳ Ｐゴシック"/>
              </a:rPr>
              <a:t>a and b are </a:t>
            </a:r>
            <a:r>
              <a:rPr b="0" i="1" lang="en-US" sz="2800" spc="-1" strike="noStrike">
                <a:solidFill>
                  <a:srgbClr val="000000"/>
                </a:solidFill>
                <a:latin typeface="Times New Roman"/>
                <a:ea typeface="ＭＳ Ｐゴシック"/>
              </a:rPr>
              <a:t>sample statistics</a:t>
            </a:r>
            <a:endParaRPr b="0" lang="en-US" sz="2800" spc="-1" strike="noStrike">
              <a:solidFill>
                <a:srgbClr val="000000"/>
              </a:solidFill>
              <a:latin typeface="Arial"/>
            </a:endParaRPr>
          </a:p>
          <a:p>
            <a:pPr marL="228600" indent="-228240">
              <a:lnSpc>
                <a:spcPct val="100000"/>
              </a:lnSpc>
            </a:pPr>
            <a:r>
              <a:rPr b="0" lang="en-US" sz="2800" spc="-1" strike="noStrike">
                <a:solidFill>
                  <a:srgbClr val="000000"/>
                </a:solidFill>
                <a:latin typeface="Times New Roman"/>
                <a:ea typeface="ＭＳ Ｐゴシック"/>
              </a:rPr>
              <a:t>                                          </a:t>
            </a:r>
            <a:r>
              <a:rPr b="0" lang="en-US" sz="2800" spc="-1" strike="noStrike">
                <a:solidFill>
                  <a:srgbClr val="000000"/>
                </a:solidFill>
                <a:latin typeface="Times New Roman"/>
                <a:ea typeface="ＭＳ Ｐゴシック"/>
              </a:rPr>
              <a:t>which are estimates of</a:t>
            </a:r>
            <a:endParaRPr b="0" lang="en-US" sz="2800" spc="-1" strike="noStrike">
              <a:solidFill>
                <a:srgbClr val="000000"/>
              </a:solidFill>
              <a:latin typeface="Arial"/>
            </a:endParaRPr>
          </a:p>
          <a:p>
            <a:pPr marL="228600" indent="-228240">
              <a:lnSpc>
                <a:spcPct val="100000"/>
              </a:lnSpc>
            </a:pPr>
            <a:r>
              <a:rPr b="0" lang="en-US" sz="2800" spc="-1" strike="noStrike">
                <a:solidFill>
                  <a:srgbClr val="000000"/>
                </a:solidFill>
                <a:latin typeface="Times New Roman"/>
                <a:ea typeface="ＭＳ Ｐゴシック"/>
              </a:rPr>
              <a:t>                                     </a:t>
            </a:r>
            <a:r>
              <a:rPr b="0" i="1" lang="en-US" sz="2800" spc="-1" strike="noStrike">
                <a:solidFill>
                  <a:srgbClr val="000000"/>
                </a:solidFill>
                <a:latin typeface="Times New Roman"/>
                <a:ea typeface="ＭＳ Ｐゴシック"/>
              </a:rPr>
              <a:t>population parameters</a:t>
            </a:r>
            <a:r>
              <a:rPr b="0" lang="en-US" sz="2800" spc="-1" strike="noStrike">
                <a:solidFill>
                  <a:srgbClr val="000000"/>
                </a:solidFill>
                <a:latin typeface="Times New Roman"/>
                <a:ea typeface="ＭＳ Ｐゴシック"/>
              </a:rPr>
              <a:t> </a:t>
            </a:r>
            <a:r>
              <a:rPr b="0" lang="en-US" sz="3600" spc="-1" strike="noStrike">
                <a:solidFill>
                  <a:srgbClr val="000000"/>
                </a:solidFill>
                <a:latin typeface="Times New Roman"/>
                <a:ea typeface="ＭＳ Ｐゴシック"/>
              </a:rPr>
              <a:t>α</a:t>
            </a:r>
            <a:r>
              <a:rPr b="0" lang="en-US" sz="2800" spc="-1" strike="noStrike">
                <a:solidFill>
                  <a:srgbClr val="000000"/>
                </a:solidFill>
                <a:latin typeface="Times New Roman"/>
                <a:ea typeface="ＭＳ Ｐゴシック"/>
              </a:rPr>
              <a:t> and β</a:t>
            </a:r>
            <a:endParaRPr b="0" lang="en-US" sz="2800" spc="-1" strike="noStrike">
              <a:solidFill>
                <a:srgbClr val="000000"/>
              </a:solidFill>
              <a:latin typeface="Arial"/>
            </a:endParaRPr>
          </a:p>
          <a:p>
            <a:pPr marL="228600" indent="-228240">
              <a:lnSpc>
                <a:spcPct val="100000"/>
              </a:lnSpc>
            </a:pPr>
            <a:endParaRPr b="0" lang="en-US" sz="2800" spc="-1" strike="noStrike">
              <a:solidFill>
                <a:srgbClr val="000000"/>
              </a:solidFill>
              <a:latin typeface="Arial"/>
            </a:endParaRPr>
          </a:p>
          <a:p>
            <a:pPr marL="228600" indent="-228240">
              <a:lnSpc>
                <a:spcPct val="100000"/>
              </a:lnSpc>
            </a:pPr>
            <a:r>
              <a:rPr b="0" lang="en-US" sz="2400" spc="-1" strike="noStrike">
                <a:solidFill>
                  <a:srgbClr val="000000"/>
                </a:solidFill>
                <a:latin typeface="Times New Roman"/>
                <a:ea typeface="ＭＳ Ｐゴシック"/>
              </a:rPr>
              <a:t>β (and b) measure the change in Y for a one unit change in X. If β = 0 then X has no effect on Y, therefore</a:t>
            </a:r>
            <a:endParaRPr b="0" lang="en-US" sz="2400" spc="-1" strike="noStrike">
              <a:solidFill>
                <a:srgbClr val="000000"/>
              </a:solidFill>
              <a:latin typeface="Arial"/>
            </a:endParaRPr>
          </a:p>
          <a:p>
            <a:pPr marL="228600" indent="-228240">
              <a:lnSpc>
                <a:spcPct val="100000"/>
              </a:lnSpc>
            </a:pPr>
            <a:r>
              <a:rPr b="1" lang="en-US" sz="2400" spc="-1" strike="noStrike">
                <a:solidFill>
                  <a:srgbClr val="000000"/>
                </a:solidFill>
                <a:latin typeface="Times New Roman"/>
                <a:ea typeface="ＭＳ Ｐゴシック"/>
              </a:rPr>
              <a:t>Null Hypothesis </a:t>
            </a:r>
            <a:r>
              <a:rPr b="0" lang="en-US" sz="2400" spc="-1" strike="noStrike">
                <a:solidFill>
                  <a:srgbClr val="000000"/>
                </a:solidFill>
                <a:latin typeface="Times New Roman"/>
                <a:ea typeface="ＭＳ Ｐゴシック"/>
              </a:rPr>
              <a:t>(H</a:t>
            </a:r>
            <a:r>
              <a:rPr b="0" lang="en-US" sz="2400" spc="-1" strike="noStrike" baseline="-25000">
                <a:solidFill>
                  <a:srgbClr val="000000"/>
                </a:solidFill>
                <a:latin typeface="Times New Roman"/>
                <a:ea typeface="ＭＳ Ｐゴシック"/>
              </a:rPr>
              <a:t>0</a:t>
            </a:r>
            <a:r>
              <a:rPr b="0" lang="en-US" sz="2400" spc="-1" strike="noStrike">
                <a:solidFill>
                  <a:srgbClr val="000000"/>
                </a:solidFill>
                <a:latin typeface="Times New Roman"/>
                <a:ea typeface="ＭＳ Ｐゴシック"/>
              </a:rPr>
              <a:t>)</a:t>
            </a:r>
            <a:r>
              <a:rPr b="1"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in the population β = 0 </a:t>
            </a:r>
            <a:endParaRPr b="0" lang="en-US" sz="2400" spc="-1" strike="noStrike">
              <a:solidFill>
                <a:srgbClr val="000000"/>
              </a:solidFill>
              <a:latin typeface="Arial"/>
            </a:endParaRPr>
          </a:p>
          <a:p>
            <a:pPr marL="228600" indent="-228240">
              <a:lnSpc>
                <a:spcPct val="100000"/>
              </a:lnSpc>
            </a:pPr>
            <a:r>
              <a:rPr b="1" lang="en-US" sz="2400" spc="-1" strike="noStrike">
                <a:solidFill>
                  <a:srgbClr val="000000"/>
                </a:solidFill>
                <a:latin typeface="Times New Roman"/>
                <a:ea typeface="ＭＳ Ｐゴシック"/>
              </a:rPr>
              <a:t>Alternative Hypothesis</a:t>
            </a:r>
            <a:r>
              <a:rPr b="0" lang="en-US" sz="2400" spc="-1" strike="noStrike">
                <a:solidFill>
                  <a:srgbClr val="000000"/>
                </a:solidFill>
                <a:latin typeface="Times New Roman"/>
                <a:ea typeface="ＭＳ Ｐゴシック"/>
              </a:rPr>
              <a:t> (H</a:t>
            </a:r>
            <a:r>
              <a:rPr b="0" lang="en-US" sz="2400" spc="-1" strike="noStrike" baseline="-25000">
                <a:solidFill>
                  <a:srgbClr val="000000"/>
                </a:solidFill>
                <a:latin typeface="Times New Roman"/>
                <a:ea typeface="ＭＳ Ｐゴシック"/>
              </a:rPr>
              <a:t>1</a:t>
            </a:r>
            <a:r>
              <a:rPr b="0" lang="en-US" sz="2400" spc="-1" strike="noStrike">
                <a:solidFill>
                  <a:srgbClr val="000000"/>
                </a:solidFill>
                <a:latin typeface="Times New Roman"/>
                <a:ea typeface="ＭＳ Ｐゴシック"/>
              </a:rPr>
              <a:t>)</a:t>
            </a:r>
            <a:r>
              <a:rPr b="1"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in the population β ≠ 0</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r>
              <a:rPr b="0" lang="en-US" sz="2400" spc="-1" strike="noStrike">
                <a:solidFill>
                  <a:srgbClr val="000000"/>
                </a:solidFill>
                <a:latin typeface="Times New Roman"/>
                <a:ea typeface="ＭＳ Ｐゴシック"/>
              </a:rPr>
              <a:t>Thus, we test if our sample regression coefficient, b, is sufficiently different from zero to reject the Null Hypothesis and conclude that X has a statistically significant affect on Y</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p:txBody>
      </p:sp>
      <p:pic>
        <p:nvPicPr>
          <p:cNvPr id="3270" name="" descr=""/>
          <p:cNvPicPr/>
          <p:nvPr/>
        </p:nvPicPr>
        <p:blipFill>
          <a:blip r:embed="rId1"/>
          <a:stretch/>
        </p:blipFill>
        <p:spPr>
          <a:xfrm>
            <a:off x="228600" y="1981080"/>
            <a:ext cx="2971800" cy="749160"/>
          </a:xfrm>
          <a:prstGeom prst="rect">
            <a:avLst/>
          </a:prstGeom>
          <a:ln>
            <a:noFill/>
          </a:ln>
        </p:spPr>
      </p:pic>
    </p:spTree>
  </p:cSld>
  <p:timing>
    <p:tnLst>
      <p:par>
        <p:cTn id="2073" dur="indefinite" restart="never" nodeType="tmRoot">
          <p:childTnLst>
            <p:seq>
              <p:cTn id="2074"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8"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69"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Fallacy #8: There are substitutes </a:t>
            </a:r>
            <a:endParaRPr b="1" lang="en-US" sz="3200" spc="-1" strike="noStrike">
              <a:solidFill>
                <a:srgbClr val="000000"/>
              </a:solidFill>
              <a:latin typeface="Arial"/>
            </a:endParaRPr>
          </a:p>
        </p:txBody>
      </p:sp>
      <p:sp>
        <p:nvSpPr>
          <p:cNvPr id="1370" name="TextShape 3"/>
          <p:cNvSpPr txBox="1"/>
          <p:nvPr/>
        </p:nvSpPr>
        <p:spPr>
          <a:xfrm>
            <a:off x="-360" y="875880"/>
            <a:ext cx="8001000" cy="563580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Theory</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Can be contradicted in practice by incorrect simplifying or modeling assumptions</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Intuition</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Fails in the face of counterintuitive results </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E.g., productivity is NOT necessarily improved by typechecking</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fld id="{AB010AF0-8E42-4979-A548-B1A041918C07}" type="slidenum">
              <a:rPr b="0" lang="en-US" sz="3200" spc="-1" strike="noStrike">
                <a:solidFill>
                  <a:srgbClr val="000000"/>
                </a:solidFill>
                <a:latin typeface="Arial"/>
              </a:rPr>
              <a:t>1</a:t>
            </a:fld>
            <a:r>
              <a:rPr b="0" lang="en-US" sz="3200" spc="-1" strike="noStrike">
                <a:solidFill>
                  <a:srgbClr val="000000"/>
                </a:solidFill>
                <a:latin typeface="Arial"/>
              </a:rPr>
              <a:t>Experts</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Science must always be backed up by evidence</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E.g., claims about cold fusion</a:t>
            </a:r>
            <a:endParaRPr b="0" lang="en-US" sz="2800" spc="-1" strike="noStrike">
              <a:solidFill>
                <a:srgbClr val="000000"/>
              </a:solidFill>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3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1" name="TextShape 1"/>
          <p:cNvSpPr txBox="1"/>
          <p:nvPr/>
        </p:nvSpPr>
        <p:spPr>
          <a:xfrm>
            <a:off x="304920" y="152280"/>
            <a:ext cx="8457840" cy="83772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Test Statistics in Simple Regression</a:t>
            </a:r>
            <a:endParaRPr b="0" lang="en-US" sz="3200" spc="-1" strike="noStrike">
              <a:solidFill>
                <a:srgbClr val="000000"/>
              </a:solidFill>
              <a:latin typeface="Comic Sans MS"/>
            </a:endParaRPr>
          </a:p>
        </p:txBody>
      </p:sp>
      <p:sp>
        <p:nvSpPr>
          <p:cNvPr id="3272" name="TextShape 2"/>
          <p:cNvSpPr txBox="1"/>
          <p:nvPr/>
        </p:nvSpPr>
        <p:spPr>
          <a:xfrm>
            <a:off x="0" y="1066680"/>
            <a:ext cx="9143640" cy="4114440"/>
          </a:xfrm>
          <a:prstGeom prst="rect">
            <a:avLst/>
          </a:prstGeom>
          <a:noFill/>
          <a:ln>
            <a:noFill/>
          </a:ln>
        </p:spPr>
        <p:txBody>
          <a:bodyPr/>
          <a:p>
            <a:pPr marL="228600" indent="-228240">
              <a:lnSpc>
                <a:spcPct val="100000"/>
              </a:lnSpc>
            </a:pPr>
            <a:r>
              <a:rPr b="0" lang="en-US" sz="3200" spc="-1" strike="noStrike">
                <a:solidFill>
                  <a:srgbClr val="000000"/>
                </a:solidFill>
                <a:latin typeface="Times New Roman"/>
                <a:ea typeface="ＭＳ Ｐゴシック"/>
              </a:rPr>
              <a:t>Test statistic for b is distributed according to the </a:t>
            </a:r>
            <a:r>
              <a:rPr b="0" i="1" lang="en-US" sz="3200" spc="-1" strike="noStrike">
                <a:solidFill>
                  <a:srgbClr val="000000"/>
                </a:solidFill>
                <a:latin typeface="Times New Roman"/>
                <a:ea typeface="ＭＳ Ｐゴシック"/>
              </a:rPr>
              <a:t>Student’s t Distribution</a:t>
            </a:r>
            <a:r>
              <a:rPr b="0" lang="en-US" sz="3200" spc="-1" strike="noStrike">
                <a:solidFill>
                  <a:srgbClr val="000000"/>
                </a:solidFill>
                <a:latin typeface="Times New Roman"/>
                <a:ea typeface="ＭＳ Ｐゴシック"/>
              </a:rPr>
              <a:t> (similar to normal):</a:t>
            </a:r>
            <a:endParaRPr b="0" lang="en-US" sz="3200" spc="-1" strike="noStrike">
              <a:solidFill>
                <a:srgbClr val="000000"/>
              </a:solidFill>
              <a:latin typeface="Arial"/>
            </a:endParaRPr>
          </a:p>
          <a:p>
            <a:pPr marL="228600" indent="-228240">
              <a:lnSpc>
                <a:spcPct val="100000"/>
              </a:lnSpc>
            </a:pPr>
            <a:r>
              <a:rPr b="0" lang="en-US" sz="32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where      is the variance of the estimate,  </a:t>
            </a:r>
            <a:endParaRPr b="0" lang="en-US" sz="2400" spc="-1" strike="noStrike">
              <a:solidFill>
                <a:srgbClr val="000000"/>
              </a:solidFill>
              <a:latin typeface="Arial"/>
            </a:endParaRPr>
          </a:p>
          <a:p>
            <a:pPr marL="228600" indent="-228240">
              <a:lnSpc>
                <a:spcPct val="100000"/>
              </a:lnSpc>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with  degrees of freedom = n – 2</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r>
              <a:rPr b="0" lang="en-US" sz="2800" spc="-1" strike="noStrike">
                <a:solidFill>
                  <a:srgbClr val="000000"/>
                </a:solidFill>
                <a:latin typeface="Times New Roman"/>
                <a:ea typeface="ＭＳ Ｐゴシック"/>
              </a:rPr>
              <a:t>A test can also be conducted on the </a:t>
            </a:r>
            <a:r>
              <a:rPr b="0" i="1" lang="en-US" sz="2800" spc="-1" strike="noStrike">
                <a:solidFill>
                  <a:srgbClr val="000000"/>
                </a:solidFill>
                <a:latin typeface="Times New Roman"/>
                <a:ea typeface="ＭＳ Ｐゴシック"/>
              </a:rPr>
              <a:t>coefficient of determination</a:t>
            </a:r>
            <a:r>
              <a:rPr b="0" lang="en-US" sz="2800" spc="-1" strike="noStrike">
                <a:solidFill>
                  <a:srgbClr val="000000"/>
                </a:solidFill>
                <a:latin typeface="Times New Roman"/>
                <a:ea typeface="ＭＳ Ｐゴシック"/>
              </a:rPr>
              <a:t> (r</a:t>
            </a:r>
            <a:r>
              <a:rPr b="0" lang="en-US" sz="2800" spc="-1" strike="noStrike" baseline="30000">
                <a:solidFill>
                  <a:srgbClr val="000000"/>
                </a:solidFill>
                <a:latin typeface="Times New Roman"/>
                <a:ea typeface="ＭＳ Ｐゴシック"/>
              </a:rPr>
              <a:t>2</a:t>
            </a:r>
            <a:r>
              <a:rPr b="0" lang="en-US" sz="2800" spc="-1" strike="noStrike">
                <a:solidFill>
                  <a:srgbClr val="000000"/>
                </a:solidFill>
                <a:latin typeface="Times New Roman"/>
                <a:ea typeface="ＭＳ Ｐゴシック"/>
              </a:rPr>
              <a:t> ) to test if it is significantly greater than zero, using the </a:t>
            </a:r>
            <a:r>
              <a:rPr b="0" i="1" lang="en-US" sz="2800" spc="-1" strike="noStrike">
                <a:solidFill>
                  <a:srgbClr val="000000"/>
                </a:solidFill>
                <a:latin typeface="Times New Roman"/>
                <a:ea typeface="ＭＳ Ｐゴシック"/>
              </a:rPr>
              <a:t>F</a:t>
            </a:r>
            <a:r>
              <a:rPr b="0" lang="en-US" sz="2800" spc="-1" strike="noStrike">
                <a:solidFill>
                  <a:srgbClr val="000000"/>
                </a:solidFill>
                <a:latin typeface="Times New Roman"/>
                <a:ea typeface="ＭＳ Ｐゴシック"/>
              </a:rPr>
              <a:t> frequency distribution. </a:t>
            </a:r>
            <a:endParaRPr b="0" lang="en-US" sz="2800" spc="-1" strike="noStrike">
              <a:solidFill>
                <a:srgbClr val="000000"/>
              </a:solidFill>
              <a:latin typeface="Arial"/>
            </a:endParaRPr>
          </a:p>
          <a:p>
            <a:pPr marL="228600" indent="-228240">
              <a:lnSpc>
                <a:spcPct val="100000"/>
              </a:lnSpc>
            </a:pPr>
            <a:endParaRPr b="0" lang="en-US" sz="2800" spc="-1" strike="noStrike">
              <a:solidFill>
                <a:srgbClr val="000000"/>
              </a:solidFill>
              <a:latin typeface="Arial"/>
            </a:endParaRPr>
          </a:p>
          <a:p>
            <a:pPr marL="228600" indent="-228240">
              <a:lnSpc>
                <a:spcPct val="100000"/>
              </a:lnSpc>
            </a:pPr>
            <a:endParaRPr b="0" lang="en-US" sz="2800" spc="-1" strike="noStrike">
              <a:solidFill>
                <a:srgbClr val="000000"/>
              </a:solidFill>
              <a:latin typeface="Arial"/>
            </a:endParaRPr>
          </a:p>
          <a:p>
            <a:pPr marL="228600" indent="-228240">
              <a:lnSpc>
                <a:spcPct val="100000"/>
              </a:lnSpc>
            </a:pPr>
            <a:r>
              <a:rPr b="0" lang="en-US" sz="3200" spc="-1" strike="noStrike">
                <a:solidFill>
                  <a:srgbClr val="000000"/>
                </a:solidFill>
                <a:latin typeface="Times New Roman"/>
                <a:ea typeface="ＭＳ Ｐゴシック"/>
              </a:rPr>
              <a:t>It is mathematically identical to the t test.                               </a:t>
            </a:r>
            <a:endParaRPr b="0" lang="en-US" sz="3200" spc="-1" strike="noStrike">
              <a:solidFill>
                <a:srgbClr val="000000"/>
              </a:solidFill>
              <a:latin typeface="Arial"/>
            </a:endParaRPr>
          </a:p>
          <a:p>
            <a:pPr marL="228600" indent="-228240">
              <a:lnSpc>
                <a:spcPct val="100000"/>
              </a:lnSpc>
            </a:pPr>
            <a:r>
              <a:rPr b="0" lang="en-US" sz="3200" spc="-1" strike="noStrike">
                <a:solidFill>
                  <a:srgbClr val="000000"/>
                </a:solidFill>
                <a:latin typeface="Times New Roman"/>
                <a:ea typeface="ＭＳ Ｐゴシック"/>
              </a:rPr>
              <a:t>                                                                 </a:t>
            </a:r>
            <a:endParaRPr b="0" lang="en-US" sz="3200" spc="-1" strike="noStrike">
              <a:solidFill>
                <a:srgbClr val="000000"/>
              </a:solidFill>
              <a:latin typeface="Arial"/>
            </a:endParaRPr>
          </a:p>
          <a:p>
            <a:pPr marL="228600" indent="-228240">
              <a:lnSpc>
                <a:spcPct val="100000"/>
              </a:lnSpc>
            </a:pP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pic>
        <p:nvPicPr>
          <p:cNvPr id="3273" name="" descr=""/>
          <p:cNvPicPr/>
          <p:nvPr/>
        </p:nvPicPr>
        <p:blipFill>
          <a:blip r:embed="rId1"/>
          <a:stretch/>
        </p:blipFill>
        <p:spPr>
          <a:xfrm>
            <a:off x="1066680" y="4800600"/>
            <a:ext cx="5791320" cy="1003320"/>
          </a:xfrm>
          <a:prstGeom prst="rect">
            <a:avLst/>
          </a:prstGeom>
          <a:ln>
            <a:noFill/>
          </a:ln>
        </p:spPr>
      </p:pic>
      <p:pic>
        <p:nvPicPr>
          <p:cNvPr id="3274" name="" descr=""/>
          <p:cNvPicPr/>
          <p:nvPr/>
        </p:nvPicPr>
        <p:blipFill>
          <a:blip r:embed="rId2"/>
          <a:stretch/>
        </p:blipFill>
        <p:spPr>
          <a:xfrm>
            <a:off x="304920" y="2057400"/>
            <a:ext cx="3124080" cy="1498680"/>
          </a:xfrm>
          <a:prstGeom prst="rect">
            <a:avLst/>
          </a:prstGeom>
          <a:ln>
            <a:noFill/>
          </a:ln>
        </p:spPr>
      </p:pic>
      <p:pic>
        <p:nvPicPr>
          <p:cNvPr id="3275" name="" descr=""/>
          <p:cNvPicPr/>
          <p:nvPr/>
        </p:nvPicPr>
        <p:blipFill>
          <a:blip r:embed="rId3"/>
          <a:stretch/>
        </p:blipFill>
        <p:spPr>
          <a:xfrm>
            <a:off x="4724280" y="2133720"/>
            <a:ext cx="304920" cy="647640"/>
          </a:xfrm>
          <a:prstGeom prst="rect">
            <a:avLst/>
          </a:prstGeom>
          <a:ln>
            <a:noFill/>
          </a:ln>
        </p:spPr>
      </p:pic>
    </p:spTree>
  </p:cSld>
  <p:timing>
    <p:tnLst>
      <p:par>
        <p:cTn id="2075" dur="indefinite" restart="never" nodeType="tmRoot">
          <p:childTnLst>
            <p:seq>
              <p:cTn id="2076" dur="indefinite" nodeType="mainSeq"/>
              <p:prevCondLst>
                <p:cond delay="0" evt="onPrev">
                  <p:tgtEl>
                    <p:sldTgt/>
                  </p:tgtEl>
                </p:cond>
              </p:prevCondLst>
              <p:nextCondLst>
                <p:cond delay="0" evt="onNext">
                  <p:tgtEl>
                    <p:sldTgt/>
                  </p:tgtEl>
                </p:cond>
              </p:nextCondLst>
            </p:seq>
          </p:childTnLst>
        </p:cTn>
      </p:par>
    </p:tnLst>
  </p:timing>
</p:sld>
</file>

<file path=ppt/slides/slide3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6" name="TextShape 1"/>
          <p:cNvSpPr txBox="1"/>
          <p:nvPr/>
        </p:nvSpPr>
        <p:spPr>
          <a:xfrm>
            <a:off x="685800" y="228600"/>
            <a:ext cx="7772040" cy="76176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Multiple regression</a:t>
            </a:r>
            <a:endParaRPr b="0" lang="en-US" sz="3200" spc="-1" strike="noStrike">
              <a:solidFill>
                <a:srgbClr val="000000"/>
              </a:solidFill>
              <a:latin typeface="Comic Sans MS"/>
            </a:endParaRPr>
          </a:p>
        </p:txBody>
      </p:sp>
      <p:sp>
        <p:nvSpPr>
          <p:cNvPr id="3277" name="CustomShape 2"/>
          <p:cNvSpPr/>
          <p:nvPr/>
        </p:nvSpPr>
        <p:spPr>
          <a:xfrm>
            <a:off x="515160" y="1066680"/>
            <a:ext cx="47379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We can rewrite simple regression as: </a:t>
            </a:r>
            <a:endParaRPr b="0" lang="en-US" sz="2400" spc="-1" strike="noStrike">
              <a:latin typeface="Arial"/>
            </a:endParaRPr>
          </a:p>
        </p:txBody>
      </p:sp>
      <p:sp>
        <p:nvSpPr>
          <p:cNvPr id="3278" name="CustomShape 3"/>
          <p:cNvSpPr/>
          <p:nvPr/>
        </p:nvSpPr>
        <p:spPr>
          <a:xfrm>
            <a:off x="29880" y="2895480"/>
            <a:ext cx="910116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Multiple regression: Y is predicted from 2 or more independent variables</a:t>
            </a:r>
            <a:endParaRPr b="0" lang="en-US" sz="2400" spc="-1" strike="noStrike">
              <a:latin typeface="Arial"/>
            </a:endParaRPr>
          </a:p>
        </p:txBody>
      </p:sp>
      <p:sp>
        <p:nvSpPr>
          <p:cNvPr id="3279" name="CustomShape 4"/>
          <p:cNvSpPr/>
          <p:nvPr/>
        </p:nvSpPr>
        <p:spPr>
          <a:xfrm>
            <a:off x="-152280" y="4495680"/>
            <a:ext cx="9143640" cy="2340720"/>
          </a:xfrm>
          <a:prstGeom prst="rect">
            <a:avLst/>
          </a:prstGeom>
          <a:noFill/>
          <a:ln>
            <a:noFill/>
          </a:ln>
        </p:spPr>
        <p:style>
          <a:lnRef idx="0"/>
          <a:fillRef idx="0"/>
          <a:effectRef idx="0"/>
          <a:fontRef idx="minor"/>
        </p:style>
        <p:txBody>
          <a:bodyPr lIns="90000" rIns="90000" tIns="45000" bIns="45000"/>
          <a:p>
            <a:pPr marL="914400">
              <a:lnSpc>
                <a:spcPct val="100000"/>
              </a:lnSpc>
              <a:spcBef>
                <a:spcPts val="561"/>
              </a:spcBef>
            </a:pPr>
            <a:r>
              <a:rPr b="0" lang="en-US" sz="2400" spc="-1" strike="noStrike">
                <a:solidFill>
                  <a:srgbClr val="000000"/>
                </a:solidFill>
                <a:latin typeface="Times New Roman"/>
                <a:ea typeface="ＭＳ Ｐゴシック"/>
              </a:rPr>
              <a:t> </a:t>
            </a:r>
            <a:r>
              <a:rPr b="0" lang="en-US" sz="2800" spc="-1" strike="noStrike">
                <a:solidFill>
                  <a:srgbClr val="000000"/>
                </a:solidFill>
                <a:latin typeface="Times New Roman"/>
                <a:ea typeface="ＭＳ Ｐゴシック"/>
              </a:rPr>
              <a:t>β</a:t>
            </a:r>
            <a:r>
              <a:rPr b="0" lang="en-US" sz="2800" spc="-1" strike="noStrike" baseline="-25000">
                <a:solidFill>
                  <a:srgbClr val="000000"/>
                </a:solidFill>
                <a:latin typeface="Times New Roman"/>
                <a:ea typeface="ＭＳ Ｐゴシック"/>
              </a:rPr>
              <a:t>0</a:t>
            </a:r>
            <a:r>
              <a:rPr b="0" lang="en-US" sz="28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is the  </a:t>
            </a:r>
            <a:r>
              <a:rPr b="0" i="1" lang="en-US" sz="2400" spc="-1" strike="noStrike">
                <a:solidFill>
                  <a:srgbClr val="000000"/>
                </a:solidFill>
                <a:latin typeface="Times New Roman"/>
                <a:ea typeface="ＭＳ Ｐゴシック"/>
              </a:rPr>
              <a:t>intercept </a:t>
            </a:r>
            <a:r>
              <a:rPr b="0" lang="en-US" sz="2400" spc="-1" strike="noStrike">
                <a:solidFill>
                  <a:srgbClr val="000000"/>
                </a:solidFill>
                <a:latin typeface="Times New Roman"/>
                <a:ea typeface="ＭＳ Ｐゴシック"/>
              </a:rPr>
              <a:t>—the value of Y when values of </a:t>
            </a:r>
            <a:r>
              <a:rPr b="0" lang="en-US" sz="2400" spc="-1" strike="noStrike" u="sng">
                <a:solidFill>
                  <a:srgbClr val="000000"/>
                </a:solidFill>
                <a:uFillTx/>
                <a:latin typeface="Times New Roman"/>
                <a:ea typeface="ＭＳ Ｐゴシック"/>
              </a:rPr>
              <a:t>all</a:t>
            </a:r>
            <a:r>
              <a:rPr b="0" lang="en-US" sz="2400" spc="-1" strike="noStrike">
                <a:solidFill>
                  <a:srgbClr val="000000"/>
                </a:solidFill>
                <a:latin typeface="Times New Roman"/>
                <a:ea typeface="ＭＳ Ｐゴシック"/>
              </a:rPr>
              <a:t>  X</a:t>
            </a:r>
            <a:r>
              <a:rPr b="0" lang="en-US" sz="2400" spc="-1" strike="noStrike" baseline="-25000">
                <a:solidFill>
                  <a:srgbClr val="000000"/>
                </a:solidFill>
                <a:latin typeface="Times New Roman"/>
                <a:ea typeface="ＭＳ Ｐゴシック"/>
              </a:rPr>
              <a:t>j</a:t>
            </a:r>
            <a:r>
              <a:rPr b="0" lang="en-US" sz="2400" spc="-1" strike="noStrike">
                <a:solidFill>
                  <a:srgbClr val="000000"/>
                </a:solidFill>
                <a:latin typeface="Times New Roman"/>
                <a:ea typeface="ＭＳ Ｐゴシック"/>
              </a:rPr>
              <a:t> = 0</a:t>
            </a:r>
            <a:endParaRPr b="0" lang="en-US" sz="2400" spc="-1" strike="noStrike">
              <a:latin typeface="Arial"/>
            </a:endParaRPr>
          </a:p>
          <a:p>
            <a:pPr marL="914400">
              <a:lnSpc>
                <a:spcPct val="100000"/>
              </a:lnSpc>
              <a:spcBef>
                <a:spcPts val="561"/>
              </a:spcBef>
            </a:pPr>
            <a:r>
              <a:rPr b="0" lang="en-US" sz="2800" spc="-1" strike="noStrike">
                <a:solidFill>
                  <a:srgbClr val="000000"/>
                </a:solidFill>
                <a:latin typeface="Times New Roman"/>
                <a:ea typeface="ＭＳ Ｐゴシック"/>
              </a:rPr>
              <a:t> </a:t>
            </a:r>
            <a:r>
              <a:rPr b="0" lang="en-US" sz="2800" spc="-1" strike="noStrike">
                <a:solidFill>
                  <a:srgbClr val="000000"/>
                </a:solidFill>
                <a:latin typeface="Times New Roman"/>
                <a:ea typeface="ＭＳ Ｐゴシック"/>
              </a:rPr>
              <a:t>β</a:t>
            </a:r>
            <a:r>
              <a:rPr b="0" lang="en-US" sz="2800" spc="-1" strike="noStrike" baseline="-25000">
                <a:solidFill>
                  <a:srgbClr val="000000"/>
                </a:solidFill>
                <a:latin typeface="Times New Roman"/>
                <a:ea typeface="ＭＳ Ｐゴシック"/>
              </a:rPr>
              <a:t>1</a:t>
            </a:r>
            <a:r>
              <a:rPr b="0" lang="en-US" sz="2800" spc="-1" strike="noStrike">
                <a:solidFill>
                  <a:srgbClr val="000000"/>
                </a:solidFill>
                <a:latin typeface="Times New Roman"/>
                <a:ea typeface="ＭＳ Ｐゴシック"/>
              </a:rPr>
              <a:t>…</a:t>
            </a:r>
            <a:r>
              <a:rPr b="0" lang="en-US" sz="2400" spc="-1" strike="noStrike">
                <a:solidFill>
                  <a:srgbClr val="000000"/>
                </a:solidFill>
                <a:latin typeface="Times New Roman"/>
                <a:ea typeface="ＭＳ Ｐゴシック"/>
              </a:rPr>
              <a:t> β </a:t>
            </a:r>
            <a:r>
              <a:rPr b="0" lang="en-US" sz="2400" spc="-1" strike="noStrike" baseline="-25000">
                <a:solidFill>
                  <a:srgbClr val="000000"/>
                </a:solidFill>
                <a:latin typeface="Times New Roman"/>
                <a:ea typeface="ＭＳ Ｐゴシック"/>
              </a:rPr>
              <a:t>m</a:t>
            </a:r>
            <a:r>
              <a:rPr b="0" lang="en-US" sz="2400" spc="-1" strike="noStrike">
                <a:solidFill>
                  <a:srgbClr val="000000"/>
                </a:solidFill>
                <a:latin typeface="Times New Roman"/>
                <a:ea typeface="ＭＳ Ｐゴシック"/>
              </a:rPr>
              <a:t>  are </a:t>
            </a:r>
            <a:r>
              <a:rPr b="0" i="1" lang="en-US" sz="2400" spc="-1" strike="noStrike" u="sng">
                <a:solidFill>
                  <a:srgbClr val="000000"/>
                </a:solidFill>
                <a:uFillTx/>
                <a:latin typeface="Times New Roman"/>
                <a:ea typeface="ＭＳ Ｐゴシック"/>
              </a:rPr>
              <a:t>partial</a:t>
            </a:r>
            <a:r>
              <a:rPr b="0" lang="en-US" sz="2400" spc="-1" strike="noStrike">
                <a:solidFill>
                  <a:srgbClr val="000000"/>
                </a:solidFill>
                <a:latin typeface="Times New Roman"/>
                <a:ea typeface="ＭＳ Ｐゴシック"/>
              </a:rPr>
              <a:t> </a:t>
            </a:r>
            <a:r>
              <a:rPr b="0" i="1" lang="en-US" sz="2400" spc="-1" strike="noStrike">
                <a:solidFill>
                  <a:srgbClr val="000000"/>
                </a:solidFill>
                <a:latin typeface="Times New Roman"/>
                <a:ea typeface="ＭＳ Ｐゴシック"/>
              </a:rPr>
              <a:t>regression coefficients   </a:t>
            </a:r>
            <a:r>
              <a:rPr b="0" lang="en-US" sz="2400" spc="-1" strike="noStrike">
                <a:solidFill>
                  <a:srgbClr val="000000"/>
                </a:solidFill>
                <a:latin typeface="Times New Roman"/>
                <a:ea typeface="ＭＳ Ｐゴシック"/>
              </a:rPr>
              <a:t>which give the change in Y for a one unit change in X</a:t>
            </a:r>
            <a:r>
              <a:rPr b="0" lang="en-US" sz="2400" spc="-1" strike="noStrike" baseline="-25000">
                <a:solidFill>
                  <a:srgbClr val="000000"/>
                </a:solidFill>
                <a:latin typeface="Times New Roman"/>
                <a:ea typeface="ＭＳ Ｐゴシック"/>
              </a:rPr>
              <a:t>j</a:t>
            </a:r>
            <a:r>
              <a:rPr b="0" lang="en-US" sz="2400" spc="-1" strike="noStrike">
                <a:solidFill>
                  <a:srgbClr val="000000"/>
                </a:solidFill>
                <a:latin typeface="Times New Roman"/>
                <a:ea typeface="ＭＳ Ｐゴシック"/>
              </a:rPr>
              <a:t>, all other X variables held constant</a:t>
            </a:r>
            <a:endParaRPr b="0" lang="en-US" sz="2400" spc="-1" strike="noStrike">
              <a:latin typeface="Arial"/>
            </a:endParaRPr>
          </a:p>
          <a:p>
            <a:pPr marL="914400">
              <a:lnSpc>
                <a:spcPct val="100000"/>
              </a:lnSpc>
              <a:spcBef>
                <a:spcPts val="479"/>
              </a:spcBef>
            </a:pPr>
            <a:r>
              <a:rPr b="0" i="1" lang="en-US" sz="2400" spc="-1" strike="noStrike">
                <a:solidFill>
                  <a:srgbClr val="000000"/>
                </a:solidFill>
                <a:latin typeface="Times New Roman"/>
                <a:ea typeface="ＭＳ Ｐゴシック"/>
              </a:rPr>
              <a:t>m  </a:t>
            </a:r>
            <a:r>
              <a:rPr b="0" lang="en-US" sz="2400" spc="-1" strike="noStrike">
                <a:solidFill>
                  <a:srgbClr val="000000"/>
                </a:solidFill>
                <a:latin typeface="Times New Roman"/>
                <a:ea typeface="ＭＳ Ｐゴシック"/>
              </a:rPr>
              <a:t>is the number of independent variables</a:t>
            </a:r>
            <a:endParaRPr b="0" lang="en-US" sz="2400" spc="-1" strike="noStrike">
              <a:latin typeface="Arial"/>
            </a:endParaRPr>
          </a:p>
        </p:txBody>
      </p:sp>
      <p:grpSp>
        <p:nvGrpSpPr>
          <p:cNvPr id="3280" name="Group 5"/>
          <p:cNvGrpSpPr/>
          <p:nvPr/>
        </p:nvGrpSpPr>
        <p:grpSpPr>
          <a:xfrm>
            <a:off x="6256080" y="762120"/>
            <a:ext cx="2573280" cy="2112480"/>
            <a:chOff x="6256080" y="762120"/>
            <a:chExt cx="2573280" cy="2112480"/>
          </a:xfrm>
        </p:grpSpPr>
        <p:grpSp>
          <p:nvGrpSpPr>
            <p:cNvPr id="3281" name="Group 6"/>
            <p:cNvGrpSpPr/>
            <p:nvPr/>
          </p:nvGrpSpPr>
          <p:grpSpPr>
            <a:xfrm>
              <a:off x="6256080" y="762120"/>
              <a:ext cx="2573280" cy="2112480"/>
              <a:chOff x="6256080" y="762120"/>
              <a:chExt cx="2573280" cy="2112480"/>
            </a:xfrm>
          </p:grpSpPr>
          <p:sp>
            <p:nvSpPr>
              <p:cNvPr id="3282" name="Line 7"/>
              <p:cNvSpPr/>
              <p:nvPr/>
            </p:nvSpPr>
            <p:spPr>
              <a:xfrm>
                <a:off x="7467480" y="990360"/>
                <a:ext cx="360" cy="106704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83" name="CustomShape 8"/>
              <p:cNvSpPr/>
              <p:nvPr/>
            </p:nvSpPr>
            <p:spPr>
              <a:xfrm>
                <a:off x="7469280" y="762120"/>
                <a:ext cx="365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Y</a:t>
                </a:r>
                <a:endParaRPr b="0" lang="en-US" sz="2000" spc="-1" strike="noStrike">
                  <a:latin typeface="Arial"/>
                </a:endParaRPr>
              </a:p>
            </p:txBody>
          </p:sp>
          <p:sp>
            <p:nvSpPr>
              <p:cNvPr id="3284" name="CustomShape 9"/>
              <p:cNvSpPr/>
              <p:nvPr/>
            </p:nvSpPr>
            <p:spPr>
              <a:xfrm>
                <a:off x="6256080" y="2362320"/>
                <a:ext cx="439920" cy="436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X</a:t>
                </a:r>
                <a:r>
                  <a:rPr b="0" lang="en-US" sz="2000" spc="-1" strike="noStrike" baseline="-25000">
                    <a:solidFill>
                      <a:srgbClr val="000000"/>
                    </a:solidFill>
                    <a:latin typeface="Times New Roman"/>
                    <a:ea typeface="ＭＳ Ｐゴシック"/>
                  </a:rPr>
                  <a:t>1</a:t>
                </a:r>
                <a:endParaRPr b="0" lang="en-US" sz="2000" spc="-1" strike="noStrike">
                  <a:latin typeface="Arial"/>
                </a:endParaRPr>
              </a:p>
            </p:txBody>
          </p:sp>
          <p:sp>
            <p:nvSpPr>
              <p:cNvPr id="3285" name="CustomShape 10"/>
              <p:cNvSpPr/>
              <p:nvPr/>
            </p:nvSpPr>
            <p:spPr>
              <a:xfrm>
                <a:off x="8389440" y="2438280"/>
                <a:ext cx="439920" cy="436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X</a:t>
                </a:r>
                <a:r>
                  <a:rPr b="0" lang="en-US" sz="2000" spc="-1" strike="noStrike" baseline="-25000">
                    <a:solidFill>
                      <a:srgbClr val="000000"/>
                    </a:solidFill>
                    <a:latin typeface="Times New Roman"/>
                    <a:ea typeface="ＭＳ Ｐゴシック"/>
                  </a:rPr>
                  <a:t>2</a:t>
                </a:r>
                <a:endParaRPr b="0" lang="en-US" sz="2000" spc="-1" strike="noStrike">
                  <a:latin typeface="Arial"/>
                </a:endParaRPr>
              </a:p>
            </p:txBody>
          </p:sp>
          <p:sp>
            <p:nvSpPr>
              <p:cNvPr id="3286" name="CustomShape 11"/>
              <p:cNvSpPr/>
              <p:nvPr/>
            </p:nvSpPr>
            <p:spPr>
              <a:xfrm rot="19104600">
                <a:off x="6411960" y="1975680"/>
                <a:ext cx="11718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education</a:t>
                </a:r>
                <a:endParaRPr b="0" lang="en-US" sz="2000" spc="-1" strike="noStrike">
                  <a:latin typeface="Arial"/>
                </a:endParaRPr>
              </a:p>
            </p:txBody>
          </p:sp>
          <p:sp>
            <p:nvSpPr>
              <p:cNvPr id="3287" name="CustomShape 12"/>
              <p:cNvSpPr/>
              <p:nvPr/>
            </p:nvSpPr>
            <p:spPr>
              <a:xfrm rot="16200000">
                <a:off x="6742440" y="1034280"/>
                <a:ext cx="930600" cy="3949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income</a:t>
                </a:r>
                <a:endParaRPr b="0" lang="en-US" sz="2000" spc="-1" strike="noStrike">
                  <a:latin typeface="Arial"/>
                </a:endParaRPr>
              </a:p>
            </p:txBody>
          </p:sp>
          <p:sp>
            <p:nvSpPr>
              <p:cNvPr id="3288" name="CustomShape 13"/>
              <p:cNvSpPr/>
              <p:nvPr/>
            </p:nvSpPr>
            <p:spPr>
              <a:xfrm rot="850200">
                <a:off x="7545600" y="1783800"/>
                <a:ext cx="1004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gender*</a:t>
                </a:r>
                <a:endParaRPr b="0" lang="en-US" sz="2000" spc="-1" strike="noStrike">
                  <a:latin typeface="Arial"/>
                </a:endParaRPr>
              </a:p>
            </p:txBody>
          </p:sp>
        </p:grpSp>
        <p:sp>
          <p:nvSpPr>
            <p:cNvPr id="3289" name="Line 14"/>
            <p:cNvSpPr/>
            <p:nvPr/>
          </p:nvSpPr>
          <p:spPr>
            <a:xfrm flipV="1">
              <a:off x="6781680" y="2057040"/>
              <a:ext cx="685800" cy="533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90" name="Line 15"/>
            <p:cNvSpPr/>
            <p:nvPr/>
          </p:nvSpPr>
          <p:spPr>
            <a:xfrm flipH="1" flipV="1">
              <a:off x="7467480" y="2057040"/>
              <a:ext cx="1066680" cy="3049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pic>
        <p:nvPicPr>
          <p:cNvPr id="3291" name="" descr=""/>
          <p:cNvPicPr/>
          <p:nvPr/>
        </p:nvPicPr>
        <p:blipFill>
          <a:blip r:embed="rId1"/>
          <a:stretch/>
        </p:blipFill>
        <p:spPr>
          <a:xfrm>
            <a:off x="1320840" y="1523880"/>
            <a:ext cx="2603520" cy="1206360"/>
          </a:xfrm>
          <a:prstGeom prst="rect">
            <a:avLst/>
          </a:prstGeom>
          <a:ln>
            <a:noFill/>
          </a:ln>
        </p:spPr>
      </p:pic>
      <p:pic>
        <p:nvPicPr>
          <p:cNvPr id="3292" name="" descr=""/>
          <p:cNvPicPr/>
          <p:nvPr/>
        </p:nvPicPr>
        <p:blipFill>
          <a:blip r:embed="rId2"/>
          <a:stretch/>
        </p:blipFill>
        <p:spPr>
          <a:xfrm>
            <a:off x="1320840" y="3657600"/>
            <a:ext cx="5600880" cy="635040"/>
          </a:xfrm>
          <a:prstGeom prst="rect">
            <a:avLst/>
          </a:prstGeom>
          <a:ln>
            <a:noFill/>
          </a:ln>
        </p:spPr>
      </p:pic>
    </p:spTree>
  </p:cSld>
</p:sld>
</file>

<file path=ppt/slides/slide3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3" name="TextShape 1"/>
          <p:cNvSpPr txBox="1"/>
          <p:nvPr/>
        </p:nvSpPr>
        <p:spPr>
          <a:xfrm>
            <a:off x="228600" y="228600"/>
            <a:ext cx="9143640" cy="53316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Multiple regression: least squares criteria</a:t>
            </a:r>
            <a:endParaRPr b="0" lang="en-US" sz="3200" spc="-1" strike="noStrike">
              <a:solidFill>
                <a:srgbClr val="000000"/>
              </a:solidFill>
              <a:latin typeface="Comic Sans MS"/>
            </a:endParaRPr>
          </a:p>
        </p:txBody>
      </p:sp>
      <p:sp>
        <p:nvSpPr>
          <p:cNvPr id="3294" name="CustomShape 2"/>
          <p:cNvSpPr/>
          <p:nvPr/>
        </p:nvSpPr>
        <p:spPr>
          <a:xfrm>
            <a:off x="536040" y="1905120"/>
            <a:ext cx="478440" cy="516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0000"/>
                </a:solidFill>
                <a:latin typeface="Times New Roman"/>
                <a:ea typeface="ＭＳ Ｐゴシック"/>
              </a:rPr>
              <a:t>or</a:t>
            </a:r>
            <a:endParaRPr b="0" lang="en-US" sz="2800" spc="-1" strike="noStrike">
              <a:latin typeface="Arial"/>
            </a:endParaRPr>
          </a:p>
        </p:txBody>
      </p:sp>
      <p:sp>
        <p:nvSpPr>
          <p:cNvPr id="3295" name="CustomShape 3"/>
          <p:cNvSpPr/>
          <p:nvPr/>
        </p:nvSpPr>
        <p:spPr>
          <a:xfrm>
            <a:off x="3581280" y="4154400"/>
            <a:ext cx="5105160" cy="2432880"/>
          </a:xfrm>
          <a:prstGeom prst="rect">
            <a:avLst/>
          </a:prstGeom>
          <a:noFill/>
          <a:ln w="9360">
            <a:solidFill>
              <a:schemeClr val="tx1"/>
            </a:solidFill>
            <a:miter/>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As in simple regression, the “least squares” criteria is used. Regression coefficients </a:t>
            </a:r>
            <a:r>
              <a:rPr b="0" i="1" lang="en-US" sz="2000" spc="-1" strike="noStrike">
                <a:solidFill>
                  <a:srgbClr val="000000"/>
                </a:solidFill>
                <a:latin typeface="Times New Roman"/>
                <a:ea typeface="ＭＳ Ｐゴシック"/>
              </a:rPr>
              <a:t>b</a:t>
            </a:r>
            <a:r>
              <a:rPr b="0" lang="en-US" sz="2000" spc="-1" strike="noStrike" baseline="-25000">
                <a:solidFill>
                  <a:srgbClr val="000000"/>
                </a:solidFill>
                <a:latin typeface="Times New Roman"/>
                <a:ea typeface="ＭＳ Ｐゴシック"/>
              </a:rPr>
              <a:t>j</a:t>
            </a:r>
            <a:r>
              <a:rPr b="0" lang="en-US" sz="2000" spc="-1" strike="noStrike">
                <a:solidFill>
                  <a:srgbClr val="000000"/>
                </a:solidFill>
                <a:latin typeface="Times New Roman"/>
                <a:ea typeface="ＭＳ Ｐゴシック"/>
              </a:rPr>
              <a:t>   are chosen to </a:t>
            </a:r>
            <a:r>
              <a:rPr b="0" i="1" lang="en-US" sz="2000" spc="-1" strike="noStrike">
                <a:solidFill>
                  <a:srgbClr val="000000"/>
                </a:solidFill>
                <a:latin typeface="Times New Roman"/>
                <a:ea typeface="ＭＳ Ｐゴシック"/>
              </a:rPr>
              <a:t>minimize the sum of the squared residuals</a:t>
            </a:r>
            <a:r>
              <a:rPr b="0" lang="en-US" sz="2000" spc="-1" strike="noStrike">
                <a:solidFill>
                  <a:srgbClr val="000000"/>
                </a:solidFill>
                <a:latin typeface="Times New Roman"/>
                <a:ea typeface="ＭＳ Ｐゴシック"/>
              </a:rPr>
              <a:t> (the deviations between actual </a:t>
            </a:r>
            <a:r>
              <a:rPr b="1" lang="en-US" sz="2000" spc="-1" strike="noStrike">
                <a:solidFill>
                  <a:srgbClr val="000000"/>
                </a:solidFill>
                <a:latin typeface="Times New Roman"/>
                <a:ea typeface="ＭＳ Ｐゴシック"/>
              </a:rPr>
              <a:t>Y</a:t>
            </a:r>
            <a:r>
              <a:rPr b="1" lang="en-US" sz="2000" spc="-1" strike="noStrike" baseline="-25000">
                <a:solidFill>
                  <a:srgbClr val="000000"/>
                </a:solidFill>
                <a:latin typeface="Times New Roman"/>
                <a:ea typeface="ＭＳ Ｐゴシック"/>
              </a:rPr>
              <a:t>i </a:t>
            </a:r>
            <a:r>
              <a:rPr b="0" lang="en-US" sz="2000" spc="-1" strike="noStrike">
                <a:solidFill>
                  <a:srgbClr val="000000"/>
                </a:solidFill>
                <a:latin typeface="Times New Roman"/>
                <a:ea typeface="ＭＳ Ｐゴシック"/>
              </a:rPr>
              <a:t>and predicted </a:t>
            </a:r>
            <a:r>
              <a:rPr b="1" lang="en-US" sz="2000" spc="-1" strike="noStrike">
                <a:solidFill>
                  <a:srgbClr val="000000"/>
                </a:solidFill>
                <a:latin typeface="Times New Roman"/>
                <a:ea typeface="ＭＳ Ｐゴシック"/>
              </a:rPr>
              <a:t>Ŷ</a:t>
            </a:r>
            <a:r>
              <a:rPr b="1" lang="en-US" sz="2000" spc="-1" strike="noStrike" baseline="-25000">
                <a:solidFill>
                  <a:srgbClr val="000000"/>
                </a:solidFill>
                <a:latin typeface="Times New Roman"/>
                <a:ea typeface="ＭＳ Ｐゴシック"/>
              </a:rPr>
              <a:t>i</a:t>
            </a:r>
            <a:r>
              <a:rPr b="0" lang="en-US" sz="2000" spc="-1" strike="noStrike">
                <a:solidFill>
                  <a:srgbClr val="000000"/>
                </a:solidFill>
                <a:latin typeface="Times New Roman"/>
                <a:ea typeface="ＭＳ Ｐゴシック"/>
              </a:rPr>
              <a:t>)</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The difference is that </a:t>
            </a:r>
            <a:r>
              <a:rPr b="1" lang="en-US" sz="2000" spc="-1" strike="noStrike">
                <a:solidFill>
                  <a:srgbClr val="000000"/>
                </a:solidFill>
                <a:latin typeface="Times New Roman"/>
                <a:ea typeface="ＭＳ Ｐゴシック"/>
              </a:rPr>
              <a:t>Ŷ</a:t>
            </a:r>
            <a:r>
              <a:rPr b="1" lang="en-US" sz="2000" spc="-1" strike="noStrike" baseline="-25000">
                <a:solidFill>
                  <a:srgbClr val="000000"/>
                </a:solidFill>
                <a:latin typeface="Times New Roman"/>
                <a:ea typeface="ＭＳ Ｐゴシック"/>
              </a:rPr>
              <a:t>i</a:t>
            </a:r>
            <a:r>
              <a:rPr b="0" lang="en-US" sz="2000" spc="-1" strike="noStrike">
                <a:solidFill>
                  <a:srgbClr val="000000"/>
                </a:solidFill>
                <a:latin typeface="Times New Roman"/>
                <a:ea typeface="ＭＳ Ｐゴシック"/>
              </a:rPr>
              <a:t> is predicted from 2 or more independent variables, not one.</a:t>
            </a:r>
            <a:r>
              <a:rPr b="1" lang="en-US" sz="2000" spc="-1" strike="noStrike" baseline="-25000">
                <a:solidFill>
                  <a:srgbClr val="000000"/>
                </a:solidFill>
                <a:latin typeface="Times New Roman"/>
                <a:ea typeface="ＭＳ Ｐゴシック"/>
              </a:rPr>
              <a:t> </a:t>
            </a:r>
            <a:r>
              <a:rPr b="0" lang="en-US" sz="2000" spc="-1" strike="noStrike">
                <a:solidFill>
                  <a:srgbClr val="000000"/>
                </a:solidFill>
                <a:latin typeface="Times New Roman"/>
                <a:ea typeface="ＭＳ Ｐゴシック"/>
              </a:rPr>
              <a:t> </a:t>
            </a:r>
            <a:endParaRPr b="0" lang="en-US" sz="2000" spc="-1" strike="noStrike">
              <a:latin typeface="Arial"/>
            </a:endParaRPr>
          </a:p>
        </p:txBody>
      </p:sp>
      <p:grpSp>
        <p:nvGrpSpPr>
          <p:cNvPr id="3296" name="Group 4"/>
          <p:cNvGrpSpPr/>
          <p:nvPr/>
        </p:nvGrpSpPr>
        <p:grpSpPr>
          <a:xfrm>
            <a:off x="380880" y="5181480"/>
            <a:ext cx="2057400" cy="1371960"/>
            <a:chOff x="380880" y="5181480"/>
            <a:chExt cx="2057400" cy="1371960"/>
          </a:xfrm>
        </p:grpSpPr>
        <p:sp>
          <p:nvSpPr>
            <p:cNvPr id="3297" name="Line 5"/>
            <p:cNvSpPr/>
            <p:nvPr/>
          </p:nvSpPr>
          <p:spPr>
            <a:xfrm flipV="1">
              <a:off x="928440" y="5551200"/>
              <a:ext cx="360" cy="263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98" name="Line 6"/>
            <p:cNvSpPr/>
            <p:nvPr/>
          </p:nvSpPr>
          <p:spPr>
            <a:xfrm flipH="1">
              <a:off x="1714320" y="5508360"/>
              <a:ext cx="9360" cy="2541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299" name="Line 7"/>
            <p:cNvSpPr/>
            <p:nvPr/>
          </p:nvSpPr>
          <p:spPr>
            <a:xfrm>
              <a:off x="380880" y="5181480"/>
              <a:ext cx="15120" cy="1371600"/>
            </a:xfrm>
            <a:prstGeom prst="line">
              <a:avLst/>
            </a:prstGeom>
            <a:ln w="9360">
              <a:solidFill>
                <a:schemeClr val="tx1"/>
              </a:solidFill>
              <a:round/>
            </a:ln>
          </p:spPr>
          <p:style>
            <a:lnRef idx="0"/>
            <a:fillRef idx="0"/>
            <a:effectRef idx="0"/>
            <a:fontRef idx="minor"/>
          </p:style>
        </p:sp>
        <p:sp>
          <p:nvSpPr>
            <p:cNvPr id="3300" name="Line 8"/>
            <p:cNvSpPr/>
            <p:nvPr/>
          </p:nvSpPr>
          <p:spPr>
            <a:xfrm>
              <a:off x="396000" y="6553080"/>
              <a:ext cx="1968480" cy="360"/>
            </a:xfrm>
            <a:prstGeom prst="line">
              <a:avLst/>
            </a:prstGeom>
            <a:ln w="9360">
              <a:solidFill>
                <a:schemeClr val="tx1"/>
              </a:solidFill>
              <a:round/>
            </a:ln>
          </p:spPr>
          <p:style>
            <a:lnRef idx="0"/>
            <a:fillRef idx="0"/>
            <a:effectRef idx="0"/>
            <a:fontRef idx="minor"/>
          </p:style>
        </p:sp>
        <p:sp>
          <p:nvSpPr>
            <p:cNvPr id="3301" name="Line 9"/>
            <p:cNvSpPr/>
            <p:nvPr/>
          </p:nvSpPr>
          <p:spPr>
            <a:xfrm flipV="1">
              <a:off x="407880" y="5411160"/>
              <a:ext cx="1654560" cy="529920"/>
            </a:xfrm>
            <a:prstGeom prst="line">
              <a:avLst/>
            </a:prstGeom>
            <a:ln w="19080">
              <a:solidFill>
                <a:schemeClr val="tx1"/>
              </a:solidFill>
              <a:round/>
            </a:ln>
          </p:spPr>
          <p:style>
            <a:lnRef idx="0"/>
            <a:fillRef idx="0"/>
            <a:effectRef idx="0"/>
            <a:fontRef idx="minor"/>
          </p:style>
        </p:sp>
        <p:sp>
          <p:nvSpPr>
            <p:cNvPr id="3302" name="CustomShape 10"/>
            <p:cNvSpPr/>
            <p:nvPr/>
          </p:nvSpPr>
          <p:spPr>
            <a:xfrm>
              <a:off x="2135160" y="5411520"/>
              <a:ext cx="303120" cy="360360"/>
            </a:xfrm>
            <a:prstGeom prst="rect">
              <a:avLst/>
            </a:prstGeom>
            <a:noFill/>
            <a:ln>
              <a:noFill/>
            </a:ln>
          </p:spPr>
          <p:style>
            <a:lnRef idx="0"/>
            <a:fillRef idx="0"/>
            <a:effectRef idx="0"/>
            <a:fontRef idx="minor"/>
          </p:style>
        </p:sp>
        <p:sp>
          <p:nvSpPr>
            <p:cNvPr id="3303" name="CustomShape 11"/>
            <p:cNvSpPr/>
            <p:nvPr/>
          </p:nvSpPr>
          <p:spPr>
            <a:xfrm>
              <a:off x="743400" y="5985000"/>
              <a:ext cx="72000" cy="59760"/>
            </a:xfrm>
            <a:prstGeom prst="ellipse">
              <a:avLst/>
            </a:prstGeom>
            <a:solidFill>
              <a:schemeClr val="tx1"/>
            </a:solidFill>
            <a:ln w="9360">
              <a:solidFill>
                <a:schemeClr val="tx1"/>
              </a:solidFill>
              <a:round/>
            </a:ln>
          </p:spPr>
          <p:style>
            <a:lnRef idx="0"/>
            <a:fillRef idx="0"/>
            <a:effectRef idx="0"/>
            <a:fontRef idx="minor"/>
          </p:style>
        </p:sp>
        <p:sp>
          <p:nvSpPr>
            <p:cNvPr id="3304" name="CustomShape 12"/>
            <p:cNvSpPr/>
            <p:nvPr/>
          </p:nvSpPr>
          <p:spPr>
            <a:xfrm>
              <a:off x="859680" y="5498280"/>
              <a:ext cx="72000" cy="59760"/>
            </a:xfrm>
            <a:prstGeom prst="ellipse">
              <a:avLst/>
            </a:prstGeom>
            <a:solidFill>
              <a:schemeClr val="tx1"/>
            </a:solidFill>
            <a:ln w="9360">
              <a:solidFill>
                <a:schemeClr val="tx1"/>
              </a:solidFill>
              <a:round/>
            </a:ln>
          </p:spPr>
          <p:style>
            <a:lnRef idx="0"/>
            <a:fillRef idx="0"/>
            <a:effectRef idx="0"/>
            <a:fontRef idx="minor"/>
          </p:style>
        </p:sp>
        <p:sp>
          <p:nvSpPr>
            <p:cNvPr id="3305" name="CustomShape 13"/>
            <p:cNvSpPr/>
            <p:nvPr/>
          </p:nvSpPr>
          <p:spPr>
            <a:xfrm>
              <a:off x="1177920" y="5744520"/>
              <a:ext cx="72000" cy="59760"/>
            </a:xfrm>
            <a:prstGeom prst="ellipse">
              <a:avLst/>
            </a:prstGeom>
            <a:solidFill>
              <a:schemeClr val="tx1"/>
            </a:solidFill>
            <a:ln w="9360">
              <a:solidFill>
                <a:schemeClr val="tx1"/>
              </a:solidFill>
              <a:round/>
            </a:ln>
          </p:spPr>
          <p:style>
            <a:lnRef idx="0"/>
            <a:fillRef idx="0"/>
            <a:effectRef idx="0"/>
            <a:fontRef idx="minor"/>
          </p:style>
        </p:sp>
        <p:sp>
          <p:nvSpPr>
            <p:cNvPr id="3306" name="CustomShape 14"/>
            <p:cNvSpPr/>
            <p:nvPr/>
          </p:nvSpPr>
          <p:spPr>
            <a:xfrm>
              <a:off x="1680480" y="5709240"/>
              <a:ext cx="68040" cy="52560"/>
            </a:xfrm>
            <a:prstGeom prst="ellipse">
              <a:avLst/>
            </a:prstGeom>
            <a:solidFill>
              <a:schemeClr val="tx1"/>
            </a:solidFill>
            <a:ln w="9360">
              <a:solidFill>
                <a:schemeClr val="tx1"/>
              </a:solidFill>
              <a:round/>
            </a:ln>
          </p:spPr>
          <p:style>
            <a:lnRef idx="0"/>
            <a:fillRef idx="0"/>
            <a:effectRef idx="0"/>
            <a:fontRef idx="minor"/>
          </p:style>
        </p:sp>
        <p:sp>
          <p:nvSpPr>
            <p:cNvPr id="3307" name="CustomShape 15"/>
            <p:cNvSpPr/>
            <p:nvPr/>
          </p:nvSpPr>
          <p:spPr>
            <a:xfrm>
              <a:off x="1323000" y="5504040"/>
              <a:ext cx="72000" cy="59760"/>
            </a:xfrm>
            <a:prstGeom prst="ellipse">
              <a:avLst/>
            </a:prstGeom>
            <a:solidFill>
              <a:schemeClr val="tx1"/>
            </a:solidFill>
            <a:ln w="9360">
              <a:solidFill>
                <a:schemeClr val="tx1"/>
              </a:solidFill>
              <a:round/>
            </a:ln>
          </p:spPr>
          <p:style>
            <a:lnRef idx="0"/>
            <a:fillRef idx="0"/>
            <a:effectRef idx="0"/>
            <a:fontRef idx="minor"/>
          </p:style>
        </p:sp>
        <p:sp>
          <p:nvSpPr>
            <p:cNvPr id="3308" name="CustomShape 16"/>
            <p:cNvSpPr/>
            <p:nvPr/>
          </p:nvSpPr>
          <p:spPr>
            <a:xfrm>
              <a:off x="1467720" y="5624280"/>
              <a:ext cx="72000" cy="59760"/>
            </a:xfrm>
            <a:prstGeom prst="ellipse">
              <a:avLst/>
            </a:prstGeom>
            <a:solidFill>
              <a:schemeClr val="tx1"/>
            </a:solidFill>
            <a:ln w="9360">
              <a:solidFill>
                <a:schemeClr val="tx1"/>
              </a:solidFill>
              <a:round/>
            </a:ln>
          </p:spPr>
          <p:style>
            <a:lnRef idx="0"/>
            <a:fillRef idx="0"/>
            <a:effectRef idx="0"/>
            <a:fontRef idx="minor"/>
          </p:style>
        </p:sp>
        <p:sp>
          <p:nvSpPr>
            <p:cNvPr id="3309" name="CustomShape 17"/>
            <p:cNvSpPr/>
            <p:nvPr/>
          </p:nvSpPr>
          <p:spPr>
            <a:xfrm>
              <a:off x="1902600" y="5203440"/>
              <a:ext cx="72000" cy="59760"/>
            </a:xfrm>
            <a:prstGeom prst="ellipse">
              <a:avLst/>
            </a:prstGeom>
            <a:solidFill>
              <a:schemeClr val="tx1"/>
            </a:solidFill>
            <a:ln w="9360">
              <a:solidFill>
                <a:schemeClr val="tx1"/>
              </a:solidFill>
              <a:round/>
            </a:ln>
          </p:spPr>
          <p:style>
            <a:lnRef idx="0"/>
            <a:fillRef idx="0"/>
            <a:effectRef idx="0"/>
            <a:fontRef idx="minor"/>
          </p:style>
        </p:sp>
        <p:sp>
          <p:nvSpPr>
            <p:cNvPr id="3310" name="Line 18"/>
            <p:cNvSpPr/>
            <p:nvPr/>
          </p:nvSpPr>
          <p:spPr>
            <a:xfrm>
              <a:off x="768240" y="5813280"/>
              <a:ext cx="11160" cy="1713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311" name="Line 19"/>
            <p:cNvSpPr/>
            <p:nvPr/>
          </p:nvSpPr>
          <p:spPr>
            <a:xfrm>
              <a:off x="1952280" y="5227560"/>
              <a:ext cx="360" cy="2286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312" name="Line 20"/>
            <p:cNvSpPr/>
            <p:nvPr/>
          </p:nvSpPr>
          <p:spPr>
            <a:xfrm flipH="1">
              <a:off x="1188720" y="5686200"/>
              <a:ext cx="5040" cy="6660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313" name="Line 21"/>
            <p:cNvSpPr/>
            <p:nvPr/>
          </p:nvSpPr>
          <p:spPr>
            <a:xfrm>
              <a:off x="1363320" y="5533920"/>
              <a:ext cx="360" cy="101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314" name="Line 22"/>
            <p:cNvSpPr/>
            <p:nvPr/>
          </p:nvSpPr>
          <p:spPr>
            <a:xfrm>
              <a:off x="1495080" y="5582880"/>
              <a:ext cx="360" cy="525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sp>
        <p:nvSpPr>
          <p:cNvPr id="3315" name="CustomShape 23"/>
          <p:cNvSpPr/>
          <p:nvPr/>
        </p:nvSpPr>
        <p:spPr>
          <a:xfrm>
            <a:off x="1984320" y="5791320"/>
            <a:ext cx="1315080" cy="700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Regression</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hyperplane</a:t>
            </a:r>
            <a:endParaRPr b="0" lang="en-US" sz="2000" spc="-1" strike="noStrike">
              <a:latin typeface="Arial"/>
            </a:endParaRPr>
          </a:p>
        </p:txBody>
      </p:sp>
      <p:sp>
        <p:nvSpPr>
          <p:cNvPr id="3316" name="CustomShape 24"/>
          <p:cNvSpPr/>
          <p:nvPr/>
        </p:nvSpPr>
        <p:spPr>
          <a:xfrm flipV="1" rot="16200000">
            <a:off x="2057760" y="5562720"/>
            <a:ext cx="228240" cy="22824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3317" name="" descr=""/>
          <p:cNvPicPr/>
          <p:nvPr/>
        </p:nvPicPr>
        <p:blipFill>
          <a:blip r:embed="rId1"/>
          <a:stretch/>
        </p:blipFill>
        <p:spPr>
          <a:xfrm>
            <a:off x="609480" y="2666880"/>
            <a:ext cx="7391520" cy="1701720"/>
          </a:xfrm>
          <a:prstGeom prst="rect">
            <a:avLst/>
          </a:prstGeom>
          <a:ln>
            <a:noFill/>
          </a:ln>
        </p:spPr>
      </p:pic>
      <p:pic>
        <p:nvPicPr>
          <p:cNvPr id="3318" name="" descr=""/>
          <p:cNvPicPr/>
          <p:nvPr/>
        </p:nvPicPr>
        <p:blipFill>
          <a:blip r:embed="rId2"/>
          <a:stretch/>
        </p:blipFill>
        <p:spPr>
          <a:xfrm>
            <a:off x="330120" y="990720"/>
            <a:ext cx="5143680" cy="584280"/>
          </a:xfrm>
          <a:prstGeom prst="rect">
            <a:avLst/>
          </a:prstGeom>
          <a:ln>
            <a:noFill/>
          </a:ln>
        </p:spPr>
      </p:pic>
      <p:pic>
        <p:nvPicPr>
          <p:cNvPr id="3319" name="" descr=""/>
          <p:cNvPicPr/>
          <p:nvPr/>
        </p:nvPicPr>
        <p:blipFill>
          <a:blip r:embed="rId3"/>
          <a:stretch/>
        </p:blipFill>
        <p:spPr>
          <a:xfrm>
            <a:off x="1168560" y="1676520"/>
            <a:ext cx="3543480" cy="927000"/>
          </a:xfrm>
          <a:prstGeom prst="rect">
            <a:avLst/>
          </a:prstGeom>
          <a:ln>
            <a:noFill/>
          </a:ln>
        </p:spPr>
      </p:pic>
      <p:pic>
        <p:nvPicPr>
          <p:cNvPr id="3320" name="" descr=""/>
          <p:cNvPicPr/>
          <p:nvPr/>
        </p:nvPicPr>
        <p:blipFill>
          <a:blip r:embed="rId4"/>
          <a:stretch/>
        </p:blipFill>
        <p:spPr>
          <a:xfrm>
            <a:off x="380880" y="4495680"/>
            <a:ext cx="2666880" cy="635040"/>
          </a:xfrm>
          <a:prstGeom prst="rect">
            <a:avLst/>
          </a:prstGeom>
          <a:ln>
            <a:noFill/>
          </a:ln>
        </p:spPr>
      </p:pic>
    </p:spTree>
  </p:cSld>
</p:sld>
</file>

<file path=ppt/slides/slide3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1" name="TextShape 1"/>
          <p:cNvSpPr txBox="1"/>
          <p:nvPr/>
        </p:nvSpPr>
        <p:spPr>
          <a:xfrm>
            <a:off x="152280" y="76320"/>
            <a:ext cx="8762760" cy="76176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Coefficient of Multiple Determination (R</a:t>
            </a:r>
            <a:r>
              <a:rPr b="1" lang="en-US" sz="3200" spc="-1" strike="noStrike" baseline="30000">
                <a:solidFill>
                  <a:srgbClr val="000000"/>
                </a:solidFill>
                <a:latin typeface="Times New Roman"/>
                <a:ea typeface="ＭＳ Ｐゴシック"/>
              </a:rPr>
              <a:t>2</a:t>
            </a:r>
            <a:r>
              <a:rPr b="1" lang="en-US" sz="3200" spc="-1" strike="noStrike">
                <a:solidFill>
                  <a:srgbClr val="000000"/>
                </a:solidFill>
                <a:latin typeface="Times New Roman"/>
                <a:ea typeface="ＭＳ Ｐゴシック"/>
              </a:rPr>
              <a:t>)</a:t>
            </a:r>
            <a:endParaRPr b="0" lang="en-US" sz="3200" spc="-1" strike="noStrike">
              <a:solidFill>
                <a:srgbClr val="000000"/>
              </a:solidFill>
              <a:latin typeface="Comic Sans MS"/>
            </a:endParaRPr>
          </a:p>
        </p:txBody>
      </p:sp>
      <p:sp>
        <p:nvSpPr>
          <p:cNvPr id="3322" name="TextShape 2"/>
          <p:cNvSpPr txBox="1"/>
          <p:nvPr/>
        </p:nvSpPr>
        <p:spPr>
          <a:xfrm>
            <a:off x="457200" y="1066680"/>
            <a:ext cx="8000640" cy="1142640"/>
          </a:xfrm>
          <a:prstGeom prst="rect">
            <a:avLst/>
          </a:prstGeom>
          <a:noFill/>
          <a:ln>
            <a:noFill/>
          </a:ln>
        </p:spPr>
        <p:txBody>
          <a:bodyPr/>
          <a:p>
            <a:pPr lvl="1" marL="343080" indent="-34272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Similar to simple regression, the coefficient of multiple determination (R</a:t>
            </a:r>
            <a:r>
              <a:rPr b="0" lang="en-US" sz="2400" spc="-1" strike="noStrike" baseline="30000">
                <a:solidFill>
                  <a:srgbClr val="000000"/>
                </a:solidFill>
                <a:latin typeface="Times New Roman"/>
                <a:ea typeface="ＭＳ Ｐゴシック"/>
              </a:rPr>
              <a:t>2</a:t>
            </a:r>
            <a:r>
              <a:rPr b="0" lang="en-US" sz="2400" spc="-1" strike="noStrike">
                <a:solidFill>
                  <a:srgbClr val="000000"/>
                </a:solidFill>
                <a:latin typeface="Times New Roman"/>
                <a:ea typeface="ＭＳ Ｐゴシック"/>
              </a:rPr>
              <a:t>) measures the proportion of the variance in Y (the dependent variable) which can be predicted or “explained by”  all of X variables in combination.  </a:t>
            </a:r>
            <a:endParaRPr b="0" lang="en-US" sz="2400" spc="-1" strike="noStrike">
              <a:solidFill>
                <a:srgbClr val="000000"/>
              </a:solidFill>
              <a:latin typeface="Arial"/>
            </a:endParaRPr>
          </a:p>
          <a:p>
            <a:pPr marL="343080" indent="-342720">
              <a:lnSpc>
                <a:spcPct val="100000"/>
              </a:lnSpc>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Varies from 0 to 1.</a:t>
            </a: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p:txBody>
      </p:sp>
      <p:grpSp>
        <p:nvGrpSpPr>
          <p:cNvPr id="3323" name="Group 3"/>
          <p:cNvGrpSpPr/>
          <p:nvPr/>
        </p:nvGrpSpPr>
        <p:grpSpPr>
          <a:xfrm>
            <a:off x="304920" y="3048120"/>
            <a:ext cx="8368920" cy="1429920"/>
            <a:chOff x="304920" y="3048120"/>
            <a:chExt cx="8368920" cy="1429920"/>
          </a:xfrm>
        </p:grpSpPr>
        <p:sp>
          <p:nvSpPr>
            <p:cNvPr id="3324" name="CustomShape 4"/>
            <p:cNvSpPr/>
            <p:nvPr/>
          </p:nvSpPr>
          <p:spPr>
            <a:xfrm>
              <a:off x="3957480" y="3124080"/>
              <a:ext cx="47163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SS Regression or Explained Sum of Squares</a:t>
              </a:r>
              <a:endParaRPr b="0" lang="en-US" sz="2000" spc="-1" strike="noStrike">
                <a:latin typeface="Arial"/>
              </a:endParaRPr>
            </a:p>
          </p:txBody>
        </p:sp>
        <p:sp>
          <p:nvSpPr>
            <p:cNvPr id="3325" name="CustomShape 5"/>
            <p:cNvSpPr/>
            <p:nvPr/>
          </p:nvSpPr>
          <p:spPr>
            <a:xfrm>
              <a:off x="4108320" y="3886200"/>
              <a:ext cx="3578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SS Total or Total Sum of Squares</a:t>
              </a:r>
              <a:endParaRPr b="0" lang="en-US" sz="2000" spc="-1" strike="noStrike">
                <a:latin typeface="Arial"/>
              </a:endParaRPr>
            </a:p>
          </p:txBody>
        </p:sp>
        <p:sp>
          <p:nvSpPr>
            <p:cNvPr id="3326" name="CustomShape 6"/>
            <p:cNvSpPr/>
            <p:nvPr/>
          </p:nvSpPr>
          <p:spPr>
            <a:xfrm rot="10800000">
              <a:off x="3489480" y="3353400"/>
              <a:ext cx="304560" cy="108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327" name="CustomShape 7"/>
            <p:cNvSpPr/>
            <p:nvPr/>
          </p:nvSpPr>
          <p:spPr>
            <a:xfrm rot="10800000">
              <a:off x="3489480" y="4115160"/>
              <a:ext cx="304560" cy="108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grpSp>
      <p:grpSp>
        <p:nvGrpSpPr>
          <p:cNvPr id="3328" name="Group 8"/>
          <p:cNvGrpSpPr/>
          <p:nvPr/>
        </p:nvGrpSpPr>
        <p:grpSpPr>
          <a:xfrm>
            <a:off x="1752480" y="4876920"/>
            <a:ext cx="6854760" cy="1775880"/>
            <a:chOff x="1752480" y="4876920"/>
            <a:chExt cx="6854760" cy="1775880"/>
          </a:xfrm>
        </p:grpSpPr>
        <p:sp>
          <p:nvSpPr>
            <p:cNvPr id="3329" name="CustomShape 9"/>
            <p:cNvSpPr/>
            <p:nvPr/>
          </p:nvSpPr>
          <p:spPr>
            <a:xfrm>
              <a:off x="6381720" y="5554080"/>
              <a:ext cx="2225520" cy="1004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SS Residual  or Error Sum of Squares</a:t>
              </a:r>
              <a:endParaRPr b="0" lang="en-US" sz="2000" spc="-1" strike="noStrike">
                <a:latin typeface="Arial"/>
              </a:endParaRPr>
            </a:p>
          </p:txBody>
        </p:sp>
        <p:sp>
          <p:nvSpPr>
            <p:cNvPr id="3330" name="CustomShape 10"/>
            <p:cNvSpPr/>
            <p:nvPr/>
          </p:nvSpPr>
          <p:spPr>
            <a:xfrm>
              <a:off x="1844280" y="5648400"/>
              <a:ext cx="1626120" cy="1004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SS Total or Total Sum of Squares</a:t>
              </a:r>
              <a:endParaRPr b="0" lang="en-US" sz="2000" spc="-1" strike="noStrike">
                <a:latin typeface="Arial"/>
              </a:endParaRPr>
            </a:p>
          </p:txBody>
        </p:sp>
        <p:sp>
          <p:nvSpPr>
            <p:cNvPr id="3331" name="CustomShape 11"/>
            <p:cNvSpPr/>
            <p:nvPr/>
          </p:nvSpPr>
          <p:spPr>
            <a:xfrm>
              <a:off x="3813480" y="5648400"/>
              <a:ext cx="2567880" cy="1004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SS Regression or Explained Sum of Squares</a:t>
              </a:r>
              <a:endParaRPr b="0" lang="en-US" sz="2000" spc="-1" strike="noStrike">
                <a:latin typeface="Arial"/>
              </a:endParaRPr>
            </a:p>
          </p:txBody>
        </p:sp>
        <p:sp>
          <p:nvSpPr>
            <p:cNvPr id="3332" name="Line 12"/>
            <p:cNvSpPr/>
            <p:nvPr/>
          </p:nvSpPr>
          <p:spPr>
            <a:xfrm flipV="1">
              <a:off x="2442960" y="5441760"/>
              <a:ext cx="360" cy="225360"/>
            </a:xfrm>
            <a:prstGeom prst="line">
              <a:avLst/>
            </a:prstGeom>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333" name="Line 13"/>
            <p:cNvSpPr/>
            <p:nvPr/>
          </p:nvSpPr>
          <p:spPr>
            <a:xfrm flipV="1">
              <a:off x="7237080" y="5441760"/>
              <a:ext cx="360" cy="225360"/>
            </a:xfrm>
            <a:prstGeom prst="line">
              <a:avLst/>
            </a:prstGeom>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334" name="Line 14"/>
            <p:cNvSpPr/>
            <p:nvPr/>
          </p:nvSpPr>
          <p:spPr>
            <a:xfrm flipV="1">
              <a:off x="4925880" y="5441760"/>
              <a:ext cx="360" cy="225360"/>
            </a:xfrm>
            <a:prstGeom prst="line">
              <a:avLst/>
            </a:prstGeom>
            <a:ln w="25560">
              <a:solidFill>
                <a:schemeClr val="tx1"/>
              </a:solidFill>
              <a:round/>
              <a:tailEnd len="med" type="triangle" w="med"/>
            </a:ln>
          </p:spPr>
          <p:style>
            <a:lnRef idx="1">
              <a:schemeClr val="accent1"/>
            </a:lnRef>
            <a:fillRef idx="0">
              <a:schemeClr val="accent1"/>
            </a:fillRef>
            <a:effectRef idx="0">
              <a:schemeClr val="accent1"/>
            </a:effectRef>
            <a:fontRef idx="minor"/>
          </p:style>
        </p:sp>
      </p:grpSp>
      <p:sp>
        <p:nvSpPr>
          <p:cNvPr id="3335" name="CustomShape 15"/>
          <p:cNvSpPr/>
          <p:nvPr/>
        </p:nvSpPr>
        <p:spPr>
          <a:xfrm>
            <a:off x="304920" y="5029200"/>
            <a:ext cx="1447560" cy="10051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As with simple regression</a:t>
            </a:r>
            <a:endParaRPr b="0" lang="en-US" sz="2000" spc="-1" strike="noStrike">
              <a:latin typeface="Arial"/>
            </a:endParaRPr>
          </a:p>
        </p:txBody>
      </p:sp>
      <p:sp>
        <p:nvSpPr>
          <p:cNvPr id="3336" name="Line 16"/>
          <p:cNvSpPr/>
          <p:nvPr/>
        </p:nvSpPr>
        <p:spPr>
          <a:xfrm>
            <a:off x="457200" y="4724280"/>
            <a:ext cx="7924680" cy="36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337" name="CustomShape 17"/>
          <p:cNvSpPr/>
          <p:nvPr/>
        </p:nvSpPr>
        <p:spPr>
          <a:xfrm>
            <a:off x="3735720" y="6095880"/>
            <a:ext cx="3243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a:t>
            </a:r>
            <a:endParaRPr b="0" lang="en-US" sz="2000" spc="-1" strike="noStrike">
              <a:latin typeface="Arial"/>
            </a:endParaRPr>
          </a:p>
        </p:txBody>
      </p:sp>
      <p:sp>
        <p:nvSpPr>
          <p:cNvPr id="3338" name="CustomShape 18"/>
          <p:cNvSpPr/>
          <p:nvPr/>
        </p:nvSpPr>
        <p:spPr>
          <a:xfrm>
            <a:off x="6326280" y="6019920"/>
            <a:ext cx="3243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a:t>
            </a:r>
            <a:endParaRPr b="0" lang="en-US" sz="2000" spc="-1" strike="noStrike">
              <a:latin typeface="Arial"/>
            </a:endParaRPr>
          </a:p>
        </p:txBody>
      </p:sp>
      <p:sp>
        <p:nvSpPr>
          <p:cNvPr id="3339" name="CustomShape 19"/>
          <p:cNvSpPr/>
          <p:nvPr/>
        </p:nvSpPr>
        <p:spPr>
          <a:xfrm>
            <a:off x="4917240" y="2819520"/>
            <a:ext cx="4253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2000" spc="-1" strike="noStrike">
                <a:solidFill>
                  <a:srgbClr val="000000"/>
                </a:solidFill>
                <a:latin typeface="Times New Roman"/>
                <a:ea typeface="ＭＳ Ｐゴシック"/>
              </a:rPr>
              <a:t>Formulae identical to simple regression</a:t>
            </a:r>
            <a:endParaRPr b="0" lang="en-US" sz="2000" spc="-1" strike="noStrike">
              <a:latin typeface="Arial"/>
            </a:endParaRPr>
          </a:p>
        </p:txBody>
      </p:sp>
      <p:pic>
        <p:nvPicPr>
          <p:cNvPr id="3340" name="" descr=""/>
          <p:cNvPicPr/>
          <p:nvPr/>
        </p:nvPicPr>
        <p:blipFill>
          <a:blip r:embed="rId1"/>
          <a:stretch/>
        </p:blipFill>
        <p:spPr>
          <a:xfrm>
            <a:off x="304920" y="3048120"/>
            <a:ext cx="3086280" cy="1422360"/>
          </a:xfrm>
          <a:prstGeom prst="rect">
            <a:avLst/>
          </a:prstGeom>
          <a:ln>
            <a:noFill/>
          </a:ln>
        </p:spPr>
      </p:pic>
      <p:pic>
        <p:nvPicPr>
          <p:cNvPr id="3341" name="" descr=""/>
          <p:cNvPicPr/>
          <p:nvPr/>
        </p:nvPicPr>
        <p:blipFill>
          <a:blip r:embed="rId2"/>
          <a:stretch/>
        </p:blipFill>
        <p:spPr>
          <a:xfrm>
            <a:off x="1752480" y="4876920"/>
            <a:ext cx="6108840" cy="546120"/>
          </a:xfrm>
          <a:prstGeom prst="rect">
            <a:avLst/>
          </a:prstGeom>
          <a:ln>
            <a:noFill/>
          </a:ln>
        </p:spPr>
      </p:pic>
    </p:spTree>
  </p:cSld>
</p:sld>
</file>

<file path=ppt/slides/slide3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2" name="TextShape 1"/>
          <p:cNvSpPr txBox="1"/>
          <p:nvPr/>
        </p:nvSpPr>
        <p:spPr>
          <a:xfrm>
            <a:off x="457200" y="0"/>
            <a:ext cx="7772040" cy="76176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Reduced or Adjusted</a:t>
            </a:r>
            <a:endParaRPr b="0" lang="en-US" sz="3200" spc="-1" strike="noStrike">
              <a:solidFill>
                <a:srgbClr val="000000"/>
              </a:solidFill>
              <a:latin typeface="Comic Sans MS"/>
            </a:endParaRPr>
          </a:p>
        </p:txBody>
      </p:sp>
      <p:sp>
        <p:nvSpPr>
          <p:cNvPr id="3343" name="TextShape 2"/>
          <p:cNvSpPr txBox="1"/>
          <p:nvPr/>
        </p:nvSpPr>
        <p:spPr>
          <a:xfrm>
            <a:off x="228600" y="990720"/>
            <a:ext cx="8305560" cy="4114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R</a:t>
            </a:r>
            <a:r>
              <a:rPr b="0" lang="en-US" sz="3200" spc="-1" strike="noStrike" baseline="30000">
                <a:solidFill>
                  <a:srgbClr val="000000"/>
                </a:solidFill>
                <a:latin typeface="Times New Roman"/>
                <a:ea typeface="ＭＳ Ｐゴシック"/>
              </a:rPr>
              <a:t>2 </a:t>
            </a:r>
            <a:r>
              <a:rPr b="0" lang="en-US" sz="3200" spc="-1" strike="noStrike">
                <a:solidFill>
                  <a:srgbClr val="000000"/>
                </a:solidFill>
                <a:latin typeface="Times New Roman"/>
                <a:ea typeface="ＭＳ Ｐゴシック"/>
              </a:rPr>
              <a:t> will </a:t>
            </a:r>
            <a:r>
              <a:rPr b="0" lang="en-US" sz="3200" spc="-1" strike="noStrike" u="sng">
                <a:solidFill>
                  <a:srgbClr val="000000"/>
                </a:solidFill>
                <a:uFillTx/>
                <a:latin typeface="Times New Roman"/>
                <a:ea typeface="ＭＳ Ｐゴシック"/>
              </a:rPr>
              <a:t>always</a:t>
            </a:r>
            <a:r>
              <a:rPr b="0" lang="en-US" sz="3200" spc="-1" strike="noStrike">
                <a:solidFill>
                  <a:srgbClr val="000000"/>
                </a:solidFill>
                <a:latin typeface="Times New Roman"/>
                <a:ea typeface="ＭＳ Ｐゴシック"/>
              </a:rPr>
              <a:t> increase each time another independent variable is included </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Times New Roman"/>
                <a:ea typeface="ＭＳ Ｐゴシック"/>
              </a:rPr>
              <a:t>an additional dimension is available </a:t>
            </a:r>
            <a:endParaRPr b="0" lang="en-US" sz="2800" spc="-1" strike="noStrike">
              <a:solidFill>
                <a:srgbClr val="000000"/>
              </a:solidFill>
              <a:latin typeface="Arial"/>
            </a:endParaRPr>
          </a:p>
          <a:p>
            <a:pPr marL="547560" indent="-228240">
              <a:lnSpc>
                <a:spcPct val="100000"/>
              </a:lnSpc>
            </a:pPr>
            <a:r>
              <a:rPr b="0" lang="en-US" sz="2800" spc="-1" strike="noStrike">
                <a:solidFill>
                  <a:srgbClr val="000000"/>
                </a:solidFill>
                <a:latin typeface="Times New Roman"/>
                <a:ea typeface="ＭＳ Ｐゴシック"/>
              </a:rPr>
              <a:t>for fitting the regression </a:t>
            </a:r>
            <a:r>
              <a:rPr b="0" i="1" lang="en-US" sz="2800" spc="-1" strike="noStrike">
                <a:solidFill>
                  <a:srgbClr val="000000"/>
                </a:solidFill>
                <a:latin typeface="Times New Roman"/>
                <a:ea typeface="ＭＳ Ｐゴシック"/>
              </a:rPr>
              <a:t>hyperplane </a:t>
            </a:r>
            <a:endParaRPr b="0" lang="en-US" sz="2800" spc="-1" strike="noStrike">
              <a:solidFill>
                <a:srgbClr val="000000"/>
              </a:solidFill>
              <a:latin typeface="Arial"/>
            </a:endParaRPr>
          </a:p>
          <a:p>
            <a:pPr marL="547560" indent="-228240">
              <a:lnSpc>
                <a:spcPct val="100000"/>
              </a:lnSpc>
            </a:pPr>
            <a:r>
              <a:rPr b="0" lang="en-US" sz="2800" spc="-1" strike="noStrike">
                <a:solidFill>
                  <a:srgbClr val="000000"/>
                </a:solidFill>
                <a:latin typeface="Times New Roman"/>
                <a:ea typeface="ＭＳ Ｐゴシック"/>
              </a:rPr>
              <a:t>(the multiple regression equivalent </a:t>
            </a:r>
            <a:endParaRPr b="0" lang="en-US" sz="2800" spc="-1" strike="noStrike">
              <a:solidFill>
                <a:srgbClr val="000000"/>
              </a:solidFill>
              <a:latin typeface="Arial"/>
            </a:endParaRPr>
          </a:p>
          <a:p>
            <a:pPr marL="547560" indent="-228240">
              <a:lnSpc>
                <a:spcPct val="100000"/>
              </a:lnSpc>
            </a:pPr>
            <a:r>
              <a:rPr b="0" lang="en-US" sz="2800" spc="-1" strike="noStrike">
                <a:solidFill>
                  <a:srgbClr val="000000"/>
                </a:solidFill>
                <a:latin typeface="Times New Roman"/>
                <a:ea typeface="ＭＳ Ｐゴシック"/>
              </a:rPr>
              <a:t>of the regression line)</a:t>
            </a:r>
            <a:endParaRPr b="0" lang="en-US" sz="2800" spc="-1" strike="noStrike">
              <a:solidFill>
                <a:srgbClr val="000000"/>
              </a:solidFill>
              <a:latin typeface="Arial"/>
            </a:endParaRPr>
          </a:p>
          <a:p>
            <a:pPr marL="547560" indent="-228240">
              <a:lnSpc>
                <a:spcPct val="100000"/>
              </a:lnSpc>
            </a:pP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Adjusted         is normally used instead of R</a:t>
            </a:r>
            <a:r>
              <a:rPr b="0" lang="en-US" sz="3200" spc="-1" strike="noStrike" baseline="30000">
                <a:solidFill>
                  <a:srgbClr val="000000"/>
                </a:solidFill>
                <a:latin typeface="Times New Roman"/>
                <a:ea typeface="ＭＳ Ｐゴシック"/>
              </a:rPr>
              <a:t>2</a:t>
            </a:r>
            <a:r>
              <a:rPr b="0" lang="en-US" sz="3200" spc="-1" strike="noStrike">
                <a:solidFill>
                  <a:srgbClr val="000000"/>
                </a:solidFill>
                <a:latin typeface="Times New Roman"/>
                <a:ea typeface="ＭＳ Ｐゴシック"/>
              </a:rPr>
              <a:t> in multiple regression</a:t>
            </a:r>
            <a:endParaRPr b="0" lang="en-US" sz="3200" spc="-1" strike="noStrike">
              <a:solidFill>
                <a:srgbClr val="000000"/>
              </a:solidFill>
              <a:latin typeface="Arial"/>
            </a:endParaRPr>
          </a:p>
          <a:p>
            <a:pPr marL="228600" indent="-228240">
              <a:lnSpc>
                <a:spcPct val="100000"/>
              </a:lnSpc>
            </a:pPr>
            <a:endParaRPr b="0" lang="en-US" sz="3200" spc="-1" strike="noStrike">
              <a:solidFill>
                <a:srgbClr val="000000"/>
              </a:solidFill>
              <a:latin typeface="Arial"/>
            </a:endParaRPr>
          </a:p>
        </p:txBody>
      </p:sp>
      <p:sp>
        <p:nvSpPr>
          <p:cNvPr id="3344" name="CustomShape 3"/>
          <p:cNvSpPr/>
          <p:nvPr/>
        </p:nvSpPr>
        <p:spPr>
          <a:xfrm>
            <a:off x="5334120" y="4724280"/>
            <a:ext cx="3504960" cy="1614960"/>
          </a:xfrm>
          <a:prstGeom prst="rect">
            <a:avLst/>
          </a:prstGeom>
          <a:noFill/>
          <a:ln>
            <a:noFill/>
          </a:ln>
        </p:spPr>
        <p:style>
          <a:lnRef idx="0"/>
          <a:fillRef idx="0"/>
          <a:effectRef idx="0"/>
          <a:fontRef idx="minor"/>
        </p:style>
        <p:txBody>
          <a:bodyPr lIns="90000" rIns="90000" tIns="45000" bIns="45000"/>
          <a:p>
            <a:pPr>
              <a:lnSpc>
                <a:spcPct val="100000"/>
              </a:lnSpc>
            </a:pPr>
            <a:r>
              <a:rPr b="1" i="1" lang="en-US" sz="2000" spc="-1" strike="noStrike">
                <a:solidFill>
                  <a:srgbClr val="000000"/>
                </a:solidFill>
                <a:latin typeface="Times New Roman"/>
                <a:ea typeface="ＭＳ Ｐゴシック"/>
              </a:rPr>
              <a:t>k</a:t>
            </a:r>
            <a:r>
              <a:rPr b="0" lang="en-US" sz="2000" spc="-1" strike="noStrike">
                <a:solidFill>
                  <a:srgbClr val="000000"/>
                </a:solidFill>
                <a:latin typeface="Times New Roman"/>
                <a:ea typeface="ＭＳ Ｐゴシック"/>
              </a:rPr>
              <a:t> is the number of coefficients in the regression equation, normally equal to the number of independent variables  plus 1 for the intercept.</a:t>
            </a:r>
            <a:endParaRPr b="0" lang="en-US" sz="2000" spc="-1" strike="noStrike">
              <a:latin typeface="Arial"/>
            </a:endParaRPr>
          </a:p>
        </p:txBody>
      </p:sp>
      <p:grpSp>
        <p:nvGrpSpPr>
          <p:cNvPr id="3345" name="Group 4"/>
          <p:cNvGrpSpPr/>
          <p:nvPr/>
        </p:nvGrpSpPr>
        <p:grpSpPr>
          <a:xfrm>
            <a:off x="6027480" y="2133720"/>
            <a:ext cx="2573280" cy="2265120"/>
            <a:chOff x="6027480" y="2133720"/>
            <a:chExt cx="2573280" cy="2265120"/>
          </a:xfrm>
        </p:grpSpPr>
        <p:grpSp>
          <p:nvGrpSpPr>
            <p:cNvPr id="3346" name="Group 5"/>
            <p:cNvGrpSpPr/>
            <p:nvPr/>
          </p:nvGrpSpPr>
          <p:grpSpPr>
            <a:xfrm>
              <a:off x="6027480" y="2133720"/>
              <a:ext cx="2573280" cy="2265120"/>
              <a:chOff x="6027480" y="2133720"/>
              <a:chExt cx="2573280" cy="2265120"/>
            </a:xfrm>
          </p:grpSpPr>
          <p:sp>
            <p:nvSpPr>
              <p:cNvPr id="3347" name="Line 6"/>
              <p:cNvSpPr/>
              <p:nvPr/>
            </p:nvSpPr>
            <p:spPr>
              <a:xfrm>
                <a:off x="7238880" y="2514600"/>
                <a:ext cx="360" cy="106668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348" name="CustomShape 7"/>
              <p:cNvSpPr/>
              <p:nvPr/>
            </p:nvSpPr>
            <p:spPr>
              <a:xfrm>
                <a:off x="7164720" y="2133720"/>
                <a:ext cx="36540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Y</a:t>
                </a:r>
                <a:endParaRPr b="0" lang="en-US" sz="2000" spc="-1" strike="noStrike">
                  <a:latin typeface="Arial"/>
                </a:endParaRPr>
              </a:p>
            </p:txBody>
          </p:sp>
          <p:sp>
            <p:nvSpPr>
              <p:cNvPr id="3349" name="CustomShape 8"/>
              <p:cNvSpPr/>
              <p:nvPr/>
            </p:nvSpPr>
            <p:spPr>
              <a:xfrm>
                <a:off x="6027480" y="3886200"/>
                <a:ext cx="439920" cy="436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X</a:t>
                </a:r>
                <a:r>
                  <a:rPr b="0" lang="en-US" sz="2000" spc="-1" strike="noStrike" baseline="-25000">
                    <a:solidFill>
                      <a:srgbClr val="000000"/>
                    </a:solidFill>
                    <a:latin typeface="Times New Roman"/>
                    <a:ea typeface="ＭＳ Ｐゴシック"/>
                  </a:rPr>
                  <a:t>1</a:t>
                </a:r>
                <a:endParaRPr b="0" lang="en-US" sz="2000" spc="-1" strike="noStrike">
                  <a:latin typeface="Arial"/>
                </a:endParaRPr>
              </a:p>
            </p:txBody>
          </p:sp>
          <p:sp>
            <p:nvSpPr>
              <p:cNvPr id="3350" name="CustomShape 9"/>
              <p:cNvSpPr/>
              <p:nvPr/>
            </p:nvSpPr>
            <p:spPr>
              <a:xfrm>
                <a:off x="8160840" y="3962520"/>
                <a:ext cx="439920" cy="4363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X</a:t>
                </a:r>
                <a:r>
                  <a:rPr b="0" lang="en-US" sz="2000" spc="-1" strike="noStrike" baseline="-25000">
                    <a:solidFill>
                      <a:srgbClr val="000000"/>
                    </a:solidFill>
                    <a:latin typeface="Times New Roman"/>
                    <a:ea typeface="ＭＳ Ｐゴシック"/>
                  </a:rPr>
                  <a:t>2</a:t>
                </a:r>
                <a:endParaRPr b="0" lang="en-US" sz="2000" spc="-1" strike="noStrike">
                  <a:latin typeface="Arial"/>
                </a:endParaRPr>
              </a:p>
            </p:txBody>
          </p:sp>
        </p:grpSp>
        <p:sp>
          <p:nvSpPr>
            <p:cNvPr id="3351" name="Line 10"/>
            <p:cNvSpPr/>
            <p:nvPr/>
          </p:nvSpPr>
          <p:spPr>
            <a:xfrm flipV="1">
              <a:off x="6553080" y="3581280"/>
              <a:ext cx="685800" cy="5335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sp>
          <p:nvSpPr>
            <p:cNvPr id="3352" name="Line 11"/>
            <p:cNvSpPr/>
            <p:nvPr/>
          </p:nvSpPr>
          <p:spPr>
            <a:xfrm flipH="1" flipV="1">
              <a:off x="7238880" y="3581280"/>
              <a:ext cx="1066680" cy="304920"/>
            </a:xfrm>
            <a:prstGeom prst="line">
              <a:avLst/>
            </a:prstGeom>
            <a:ln w="25560">
              <a:solidFill>
                <a:schemeClr val="tx1"/>
              </a:solidFill>
              <a:round/>
            </a:ln>
          </p:spPr>
          <p:style>
            <a:lnRef idx="1">
              <a:schemeClr val="accent1"/>
            </a:lnRef>
            <a:fillRef idx="0">
              <a:schemeClr val="accent1"/>
            </a:fillRef>
            <a:effectRef idx="0">
              <a:schemeClr val="accent1"/>
            </a:effectRef>
            <a:fontRef idx="minor"/>
          </p:style>
        </p:sp>
      </p:grpSp>
      <p:grpSp>
        <p:nvGrpSpPr>
          <p:cNvPr id="3353" name="Group 12"/>
          <p:cNvGrpSpPr/>
          <p:nvPr/>
        </p:nvGrpSpPr>
        <p:grpSpPr>
          <a:xfrm>
            <a:off x="6781680" y="2438280"/>
            <a:ext cx="1294920" cy="1218960"/>
            <a:chOff x="6781680" y="2438280"/>
            <a:chExt cx="1294920" cy="1218960"/>
          </a:xfrm>
        </p:grpSpPr>
        <p:sp>
          <p:nvSpPr>
            <p:cNvPr id="3354" name="CustomShape 13"/>
            <p:cNvSpPr/>
            <p:nvPr/>
          </p:nvSpPr>
          <p:spPr>
            <a:xfrm>
              <a:off x="6781680" y="2438280"/>
              <a:ext cx="1294920" cy="1218960"/>
            </a:xfrm>
            <a:prstGeom prst="diamond">
              <a:avLst/>
            </a:prstGeom>
            <a:solidFill>
              <a:schemeClr val="bg1">
                <a:lumMod val="85000"/>
                <a:alpha val="16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355" name="CustomShape 14"/>
            <p:cNvSpPr/>
            <p:nvPr/>
          </p:nvSpPr>
          <p:spPr>
            <a:xfrm>
              <a:off x="7696080" y="2819520"/>
              <a:ext cx="75960" cy="75960"/>
            </a:xfrm>
            <a:prstGeom prst="ellipse">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356" name="CustomShape 15"/>
            <p:cNvSpPr/>
            <p:nvPr/>
          </p:nvSpPr>
          <p:spPr>
            <a:xfrm>
              <a:off x="7620120" y="3276720"/>
              <a:ext cx="75960" cy="75960"/>
            </a:xfrm>
            <a:prstGeom prst="ellipse">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357" name="CustomShape 16"/>
            <p:cNvSpPr/>
            <p:nvPr/>
          </p:nvSpPr>
          <p:spPr>
            <a:xfrm>
              <a:off x="7010280" y="3048120"/>
              <a:ext cx="75960" cy="75960"/>
            </a:xfrm>
            <a:prstGeom prst="ellipse">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grpSp>
      <p:grpSp>
        <p:nvGrpSpPr>
          <p:cNvPr id="3358" name="Group 17"/>
          <p:cNvGrpSpPr/>
          <p:nvPr/>
        </p:nvGrpSpPr>
        <p:grpSpPr>
          <a:xfrm>
            <a:off x="7620120" y="1219320"/>
            <a:ext cx="1294920" cy="1143000"/>
            <a:chOff x="7620120" y="1219320"/>
            <a:chExt cx="1294920" cy="1143000"/>
          </a:xfrm>
        </p:grpSpPr>
        <p:grpSp>
          <p:nvGrpSpPr>
            <p:cNvPr id="3359" name="Group 18"/>
            <p:cNvGrpSpPr/>
            <p:nvPr/>
          </p:nvGrpSpPr>
          <p:grpSpPr>
            <a:xfrm>
              <a:off x="7620120" y="1219320"/>
              <a:ext cx="1294920" cy="1143000"/>
              <a:chOff x="7620120" y="1219320"/>
              <a:chExt cx="1294920" cy="1143000"/>
            </a:xfrm>
          </p:grpSpPr>
          <p:sp>
            <p:nvSpPr>
              <p:cNvPr id="3360" name="CustomShape 19"/>
              <p:cNvSpPr/>
              <p:nvPr/>
            </p:nvSpPr>
            <p:spPr>
              <a:xfrm flipH="1" flipV="1" rot="5400000">
                <a:off x="7048800" y="1789920"/>
                <a:ext cx="1142640" cy="108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3361" name="CustomShape 20"/>
              <p:cNvSpPr/>
              <p:nvPr/>
            </p:nvSpPr>
            <p:spPr>
              <a:xfrm flipV="1">
                <a:off x="7620120" y="2361240"/>
                <a:ext cx="1294920" cy="36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grpSp>
        <p:sp>
          <p:nvSpPr>
            <p:cNvPr id="3362" name="CustomShape 21"/>
            <p:cNvSpPr/>
            <p:nvPr/>
          </p:nvSpPr>
          <p:spPr>
            <a:xfrm flipV="1">
              <a:off x="7848720" y="762480"/>
              <a:ext cx="990360" cy="609120"/>
            </a:xfrm>
            <a:custGeom>
              <a:avLst/>
              <a:gdLst/>
              <a:ahLst/>
              <a:rect l="l" t="t" r="r" b="b"/>
              <a:pathLst>
                <a:path w="21600" h="21600">
                  <a:moveTo>
                    <a:pt x="0" y="0"/>
                  </a:moveTo>
                  <a:lnTo>
                    <a:pt x="21600" y="21600"/>
                  </a:lnTo>
                </a:path>
              </a:pathLst>
            </a:custGeom>
            <a:noFill/>
            <a:ln w="25560">
              <a:solidFill>
                <a:schemeClr val="tx1"/>
              </a:solidFill>
              <a:round/>
            </a:ln>
          </p:spPr>
          <p:style>
            <a:lnRef idx="1">
              <a:schemeClr val="accent1"/>
            </a:lnRef>
            <a:fillRef idx="0">
              <a:schemeClr val="accent1"/>
            </a:fillRef>
            <a:effectRef idx="0">
              <a:schemeClr val="accent1"/>
            </a:effectRef>
            <a:fontRef idx="minor"/>
          </p:style>
        </p:sp>
        <p:sp>
          <p:nvSpPr>
            <p:cNvPr id="3363" name="CustomShape 22"/>
            <p:cNvSpPr/>
            <p:nvPr/>
          </p:nvSpPr>
          <p:spPr>
            <a:xfrm>
              <a:off x="8458200" y="1523880"/>
              <a:ext cx="151920" cy="151920"/>
            </a:xfrm>
            <a:prstGeom prst="ellipse">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364" name="CustomShape 23"/>
            <p:cNvSpPr/>
            <p:nvPr/>
          </p:nvSpPr>
          <p:spPr>
            <a:xfrm>
              <a:off x="8001000" y="1752480"/>
              <a:ext cx="151920" cy="151920"/>
            </a:xfrm>
            <a:prstGeom prst="ellipse">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grpSp>
      <p:sp>
        <p:nvSpPr>
          <p:cNvPr id="3365" name="CustomShape 24"/>
          <p:cNvSpPr/>
          <p:nvPr/>
        </p:nvSpPr>
        <p:spPr>
          <a:xfrm>
            <a:off x="8305920" y="1828800"/>
            <a:ext cx="75960" cy="75960"/>
          </a:xfrm>
          <a:prstGeom prst="ellipse">
            <a:avLst/>
          </a:prstGeom>
          <a:no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366" name="CustomShape 25"/>
          <p:cNvSpPr/>
          <p:nvPr/>
        </p:nvSpPr>
        <p:spPr>
          <a:xfrm>
            <a:off x="7927920" y="3200400"/>
            <a:ext cx="88812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perfect</a:t>
            </a:r>
            <a:endParaRPr b="0" lang="en-US" sz="2000" spc="-1" strike="noStrike">
              <a:latin typeface="Arial"/>
            </a:endParaRPr>
          </a:p>
        </p:txBody>
      </p:sp>
      <p:sp>
        <p:nvSpPr>
          <p:cNvPr id="3367" name="CustomShape 26"/>
          <p:cNvSpPr/>
          <p:nvPr/>
        </p:nvSpPr>
        <p:spPr>
          <a:xfrm>
            <a:off x="7804800" y="1981080"/>
            <a:ext cx="13348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Not perfect</a:t>
            </a:r>
            <a:endParaRPr b="0" lang="en-US" sz="2000" spc="-1" strike="noStrike">
              <a:latin typeface="Arial"/>
            </a:endParaRPr>
          </a:p>
        </p:txBody>
      </p:sp>
      <p:pic>
        <p:nvPicPr>
          <p:cNvPr id="3368" name="" descr=""/>
          <p:cNvPicPr/>
          <p:nvPr/>
        </p:nvPicPr>
        <p:blipFill>
          <a:blip r:embed="rId1"/>
          <a:stretch/>
        </p:blipFill>
        <p:spPr>
          <a:xfrm>
            <a:off x="4800600" y="76320"/>
            <a:ext cx="838080" cy="863640"/>
          </a:xfrm>
          <a:prstGeom prst="rect">
            <a:avLst/>
          </a:prstGeom>
          <a:ln>
            <a:noFill/>
          </a:ln>
        </p:spPr>
      </p:pic>
      <p:pic>
        <p:nvPicPr>
          <p:cNvPr id="3369" name="" descr=""/>
          <p:cNvPicPr/>
          <p:nvPr/>
        </p:nvPicPr>
        <p:blipFill>
          <a:blip r:embed="rId2"/>
          <a:stretch/>
        </p:blipFill>
        <p:spPr>
          <a:xfrm>
            <a:off x="2209680" y="4114800"/>
            <a:ext cx="609480" cy="622440"/>
          </a:xfrm>
          <a:prstGeom prst="rect">
            <a:avLst/>
          </a:prstGeom>
          <a:ln>
            <a:noFill/>
          </a:ln>
        </p:spPr>
      </p:pic>
      <p:pic>
        <p:nvPicPr>
          <p:cNvPr id="3370" name="" descr=""/>
          <p:cNvPicPr/>
          <p:nvPr/>
        </p:nvPicPr>
        <p:blipFill>
          <a:blip r:embed="rId3"/>
          <a:stretch/>
        </p:blipFill>
        <p:spPr>
          <a:xfrm>
            <a:off x="762120" y="5257800"/>
            <a:ext cx="4305240" cy="1079640"/>
          </a:xfrm>
          <a:prstGeom prst="rect">
            <a:avLst/>
          </a:prstGeom>
          <a:ln>
            <a:noFill/>
          </a:ln>
        </p:spPr>
      </p:pic>
    </p:spTree>
  </p:cSld>
</p:sld>
</file>

<file path=ppt/slides/slide3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1" name="TextShape 1"/>
          <p:cNvSpPr txBox="1"/>
          <p:nvPr/>
        </p:nvSpPr>
        <p:spPr>
          <a:xfrm>
            <a:off x="0" y="228600"/>
            <a:ext cx="9143640" cy="761760"/>
          </a:xfrm>
          <a:prstGeom prst="rect">
            <a:avLst/>
          </a:prstGeom>
          <a:noFill/>
          <a:ln>
            <a:noFill/>
          </a:ln>
        </p:spPr>
        <p:txBody>
          <a:bodyPr anchor="b"/>
          <a:p>
            <a:pPr>
              <a:lnSpc>
                <a:spcPct val="100000"/>
              </a:lnSpc>
            </a:pPr>
            <a:r>
              <a:rPr b="1" lang="en-US" sz="3200" spc="-1" strike="noStrike">
                <a:solidFill>
                  <a:srgbClr val="000000"/>
                </a:solidFill>
                <a:latin typeface="Times New Roman"/>
                <a:ea typeface="ＭＳ Ｐゴシック"/>
              </a:rPr>
              <a:t>Interpreting  </a:t>
            </a:r>
            <a:r>
              <a:rPr b="1" i="1" lang="en-US" sz="3200" spc="-1" strike="noStrike">
                <a:solidFill>
                  <a:srgbClr val="000000"/>
                </a:solidFill>
                <a:latin typeface="Times New Roman"/>
                <a:ea typeface="ＭＳ Ｐゴシック"/>
              </a:rPr>
              <a:t>partial regression coefficients</a:t>
            </a:r>
            <a:endParaRPr b="0" lang="en-US" sz="3200" spc="-1" strike="noStrike">
              <a:solidFill>
                <a:srgbClr val="000000"/>
              </a:solidFill>
              <a:latin typeface="Comic Sans MS"/>
            </a:endParaRPr>
          </a:p>
        </p:txBody>
      </p:sp>
      <p:sp>
        <p:nvSpPr>
          <p:cNvPr id="3372" name="TextShape 2"/>
          <p:cNvSpPr txBox="1"/>
          <p:nvPr/>
        </p:nvSpPr>
        <p:spPr>
          <a:xfrm>
            <a:off x="0" y="990720"/>
            <a:ext cx="8915040" cy="609552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The regression coefficients (b</a:t>
            </a:r>
            <a:r>
              <a:rPr b="0" lang="en-US" sz="2400" spc="-1" strike="noStrike" baseline="-25000">
                <a:solidFill>
                  <a:srgbClr val="000000"/>
                </a:solidFill>
                <a:latin typeface="Times New Roman"/>
                <a:ea typeface="ＭＳ Ｐゴシック"/>
              </a:rPr>
              <a:t>j</a:t>
            </a:r>
            <a:r>
              <a:rPr b="0" lang="en-US" sz="2400" spc="-1" strike="noStrike">
                <a:solidFill>
                  <a:srgbClr val="000000"/>
                </a:solidFill>
                <a:latin typeface="Times New Roman"/>
                <a:ea typeface="ＭＳ Ｐゴシック"/>
              </a:rPr>
              <a:t>) tell us the change in Y for a </a:t>
            </a:r>
            <a:r>
              <a:rPr b="0" lang="en-US" sz="2400" spc="-1" strike="noStrike" u="sng">
                <a:solidFill>
                  <a:srgbClr val="000000"/>
                </a:solidFill>
                <a:uFillTx/>
                <a:latin typeface="Times New Roman"/>
                <a:ea typeface="ＭＳ Ｐゴシック"/>
              </a:rPr>
              <a:t>1 unit </a:t>
            </a:r>
            <a:r>
              <a:rPr b="0" lang="en-US" sz="2400" spc="-1" strike="noStrike">
                <a:solidFill>
                  <a:srgbClr val="000000"/>
                </a:solidFill>
                <a:latin typeface="Times New Roman"/>
                <a:ea typeface="ＭＳ Ｐゴシック"/>
              </a:rPr>
              <a:t>change in X</a:t>
            </a:r>
            <a:r>
              <a:rPr b="0" lang="en-US" sz="2400" spc="-1" strike="noStrike" baseline="-25000">
                <a:solidFill>
                  <a:srgbClr val="000000"/>
                </a:solidFill>
                <a:latin typeface="Times New Roman"/>
                <a:ea typeface="ＭＳ Ｐゴシック"/>
              </a:rPr>
              <a:t>j</a:t>
            </a:r>
            <a:r>
              <a:rPr b="0" lang="en-US" sz="2400" spc="-1" strike="noStrike">
                <a:solidFill>
                  <a:srgbClr val="000000"/>
                </a:solidFill>
                <a:latin typeface="Times New Roman"/>
                <a:ea typeface="ＭＳ Ｐゴシック"/>
              </a:rPr>
              <a:t>, all other X variables “held constant”</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Can we compare these b</a:t>
            </a:r>
            <a:r>
              <a:rPr b="0" lang="en-US" sz="2400" spc="-1" strike="noStrike" baseline="-25000">
                <a:solidFill>
                  <a:srgbClr val="000000"/>
                </a:solidFill>
                <a:latin typeface="Times New Roman"/>
                <a:ea typeface="ＭＳ Ｐゴシック"/>
              </a:rPr>
              <a:t>j</a:t>
            </a:r>
            <a:r>
              <a:rPr b="0" lang="en-US" sz="2400" spc="-1" strike="noStrike">
                <a:solidFill>
                  <a:srgbClr val="000000"/>
                </a:solidFill>
                <a:latin typeface="Times New Roman"/>
                <a:ea typeface="ＭＳ Ｐゴシック"/>
              </a:rPr>
              <a:t>  values to tell us the relative importance of  the independent variables in affecting the dependent variable?</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000" spc="-1" strike="noStrike">
                <a:solidFill>
                  <a:srgbClr val="000000"/>
                </a:solidFill>
                <a:latin typeface="Times New Roman"/>
                <a:ea typeface="ＭＳ Ｐゴシック"/>
              </a:rPr>
              <a:t>If   b</a:t>
            </a:r>
            <a:r>
              <a:rPr b="0" lang="en-US" sz="2000" spc="-1" strike="noStrike" baseline="-25000">
                <a:solidFill>
                  <a:srgbClr val="000000"/>
                </a:solidFill>
                <a:latin typeface="Times New Roman"/>
                <a:ea typeface="ＭＳ Ｐゴシック"/>
              </a:rPr>
              <a:t>1</a:t>
            </a:r>
            <a:r>
              <a:rPr b="0" lang="en-US" sz="2000" spc="-1" strike="noStrike">
                <a:solidFill>
                  <a:srgbClr val="000000"/>
                </a:solidFill>
                <a:latin typeface="Times New Roman"/>
                <a:ea typeface="ＭＳ Ｐゴシック"/>
              </a:rPr>
              <a:t> = 2  and  b</a:t>
            </a:r>
            <a:r>
              <a:rPr b="0" lang="en-US" sz="2000" spc="-1" strike="noStrike" baseline="-25000">
                <a:solidFill>
                  <a:srgbClr val="000000"/>
                </a:solidFill>
                <a:latin typeface="Times New Roman"/>
                <a:ea typeface="ＭＳ Ｐゴシック"/>
              </a:rPr>
              <a:t>2</a:t>
            </a:r>
            <a:r>
              <a:rPr b="0" lang="en-US" sz="2000" spc="-1" strike="noStrike">
                <a:solidFill>
                  <a:srgbClr val="000000"/>
                </a:solidFill>
                <a:latin typeface="Times New Roman"/>
                <a:ea typeface="ＭＳ Ｐゴシック"/>
              </a:rPr>
              <a:t>  =  4, is the affect of  X</a:t>
            </a:r>
            <a:r>
              <a:rPr b="0" lang="en-US" sz="2000" spc="-1" strike="noStrike" baseline="-25000">
                <a:solidFill>
                  <a:srgbClr val="000000"/>
                </a:solidFill>
                <a:latin typeface="Times New Roman"/>
                <a:ea typeface="ＭＳ Ｐゴシック"/>
              </a:rPr>
              <a:t>2</a:t>
            </a:r>
            <a:r>
              <a:rPr b="0" lang="en-US" sz="2000" spc="-1" strike="noStrike">
                <a:solidFill>
                  <a:srgbClr val="000000"/>
                </a:solidFill>
                <a:latin typeface="Times New Roman"/>
                <a:ea typeface="ＭＳ Ｐゴシック"/>
              </a:rPr>
              <a:t>   twice as big as the affect of X</a:t>
            </a:r>
            <a:r>
              <a:rPr b="0" lang="en-US" sz="2000" spc="-1" strike="noStrike" baseline="-25000">
                <a:solidFill>
                  <a:srgbClr val="000000"/>
                </a:solidFill>
                <a:latin typeface="Times New Roman"/>
                <a:ea typeface="ＭＳ Ｐゴシック"/>
              </a:rPr>
              <a:t>1</a:t>
            </a:r>
            <a:r>
              <a:rPr b="0" lang="en-US" sz="2000" spc="-1" strike="noStrike">
                <a:solidFill>
                  <a:srgbClr val="000000"/>
                </a:solidFill>
                <a:latin typeface="Times New Roman"/>
                <a:ea typeface="ＭＳ Ｐゴシック"/>
              </a:rPr>
              <a:t> ?    </a:t>
            </a:r>
            <a:endParaRPr b="0" lang="en-US" sz="2000" spc="-1" strike="noStrike">
              <a:solidFill>
                <a:srgbClr val="000000"/>
              </a:solidFill>
              <a:latin typeface="Arial"/>
            </a:endParaRPr>
          </a:p>
          <a:p>
            <a:pPr marL="547560" indent="-228240">
              <a:lnSpc>
                <a:spcPct val="100000"/>
              </a:lnSpc>
            </a:pPr>
            <a:r>
              <a:rPr b="0" lang="en-US" sz="2000" spc="-1" strike="noStrike">
                <a:solidFill>
                  <a:srgbClr val="000000"/>
                </a:solidFill>
                <a:latin typeface="Times New Roman"/>
                <a:ea typeface="ＭＳ Ｐゴシック"/>
              </a:rPr>
              <a:t>   </a:t>
            </a:r>
            <a:endParaRPr b="0" lang="en-US" sz="20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2400" spc="-1" strike="noStrike">
                <a:solidFill>
                  <a:srgbClr val="000000"/>
                </a:solidFill>
                <a:latin typeface="Times New Roman"/>
                <a:ea typeface="ＭＳ Ｐゴシック"/>
              </a:rPr>
              <a:t>No, no, no in general!!!!</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The size of b</a:t>
            </a:r>
            <a:r>
              <a:rPr b="0" lang="en-US" sz="2400" spc="-1" strike="noStrike" baseline="-25000">
                <a:solidFill>
                  <a:srgbClr val="000000"/>
                </a:solidFill>
                <a:latin typeface="Times New Roman"/>
                <a:ea typeface="ＭＳ Ｐゴシック"/>
              </a:rPr>
              <a:t>j </a:t>
            </a:r>
            <a:r>
              <a:rPr b="0" lang="en-US" sz="2400" spc="-1" strike="noStrike">
                <a:solidFill>
                  <a:srgbClr val="000000"/>
                </a:solidFill>
                <a:latin typeface="Times New Roman"/>
                <a:ea typeface="ＭＳ Ｐゴシック"/>
              </a:rPr>
              <a:t>depends on the </a:t>
            </a:r>
            <a:r>
              <a:rPr b="0" lang="en-US" sz="2400" spc="-1" strike="noStrike" u="sng">
                <a:solidFill>
                  <a:srgbClr val="000000"/>
                </a:solidFill>
                <a:uFillTx/>
                <a:latin typeface="Times New Roman"/>
                <a:ea typeface="ＭＳ Ｐゴシック"/>
              </a:rPr>
              <a:t>measurement scale </a:t>
            </a:r>
            <a:r>
              <a:rPr b="0" lang="en-US" sz="2400" spc="-1" strike="noStrike">
                <a:solidFill>
                  <a:srgbClr val="000000"/>
                </a:solidFill>
                <a:latin typeface="Times New Roman"/>
                <a:ea typeface="ＭＳ Ｐゴシック"/>
              </a:rPr>
              <a:t>used for  each independent variable</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000" spc="-1" strike="noStrike">
                <a:solidFill>
                  <a:srgbClr val="000000"/>
                </a:solidFill>
                <a:latin typeface="Times New Roman"/>
                <a:ea typeface="ＭＳ Ｐゴシック"/>
              </a:rPr>
              <a:t>if   X</a:t>
            </a:r>
            <a:r>
              <a:rPr b="0" lang="en-US" sz="2000" spc="-1" strike="noStrike" baseline="-25000">
                <a:solidFill>
                  <a:srgbClr val="000000"/>
                </a:solidFill>
                <a:latin typeface="Times New Roman"/>
                <a:ea typeface="ＭＳ Ｐゴシック"/>
              </a:rPr>
              <a:t>1</a:t>
            </a:r>
            <a:r>
              <a:rPr b="0" lang="en-US" sz="2000" spc="-1" strike="noStrike">
                <a:solidFill>
                  <a:srgbClr val="000000"/>
                </a:solidFill>
                <a:latin typeface="Times New Roman"/>
                <a:ea typeface="ＭＳ Ｐゴシック"/>
              </a:rPr>
              <a:t>   is income, then a 1 unit change  is $1</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000" spc="-1" strike="noStrike">
                <a:solidFill>
                  <a:srgbClr val="000000"/>
                </a:solidFill>
                <a:latin typeface="Times New Roman"/>
                <a:ea typeface="ＭＳ Ｐゴシック"/>
              </a:rPr>
              <a:t>but if   X</a:t>
            </a:r>
            <a:r>
              <a:rPr b="0" lang="en-US" sz="2000" spc="-1" strike="noStrike" baseline="-25000">
                <a:solidFill>
                  <a:srgbClr val="000000"/>
                </a:solidFill>
                <a:latin typeface="Times New Roman"/>
                <a:ea typeface="ＭＳ Ｐゴシック"/>
              </a:rPr>
              <a:t>2</a:t>
            </a:r>
            <a:r>
              <a:rPr b="0" lang="en-US" sz="2000" spc="-1" strike="noStrike">
                <a:solidFill>
                  <a:srgbClr val="000000"/>
                </a:solidFill>
                <a:latin typeface="Times New Roman"/>
                <a:ea typeface="ＭＳ Ｐゴシック"/>
              </a:rPr>
              <a:t>   is  rmb or  Euro(€) or even cents (₵)</a:t>
            </a:r>
            <a:endParaRPr b="0" lang="en-US" sz="2000" spc="-1" strike="noStrike">
              <a:solidFill>
                <a:srgbClr val="000000"/>
              </a:solidFill>
              <a:latin typeface="Arial"/>
            </a:endParaRPr>
          </a:p>
          <a:p>
            <a:pPr marL="547560" indent="-228240">
              <a:lnSpc>
                <a:spcPct val="100000"/>
              </a:lnSpc>
            </a:pPr>
            <a:r>
              <a:rPr b="0" lang="en-US" sz="2000" spc="-1" strike="noStrike">
                <a:solidFill>
                  <a:srgbClr val="000000"/>
                </a:solidFill>
                <a:latin typeface="Times New Roman"/>
                <a:ea typeface="ＭＳ Ｐゴシック"/>
              </a:rPr>
              <a:t>       </a:t>
            </a:r>
            <a:r>
              <a:rPr b="0" lang="en-US" sz="2000" spc="-1" strike="noStrike">
                <a:solidFill>
                  <a:srgbClr val="000000"/>
                </a:solidFill>
                <a:latin typeface="Times New Roman"/>
                <a:ea typeface="ＭＳ Ｐゴシック"/>
              </a:rPr>
              <a:t>1 unit is </a:t>
            </a:r>
            <a:r>
              <a:rPr b="0" lang="en-US" sz="2000" spc="-1" strike="noStrike" u="sng">
                <a:solidFill>
                  <a:srgbClr val="000000"/>
                </a:solidFill>
                <a:uFillTx/>
                <a:latin typeface="Times New Roman"/>
                <a:ea typeface="ＭＳ Ｐゴシック"/>
              </a:rPr>
              <a:t>not </a:t>
            </a:r>
            <a:r>
              <a:rPr b="0" lang="en-US" sz="2000" spc="-1" strike="noStrike">
                <a:solidFill>
                  <a:srgbClr val="000000"/>
                </a:solidFill>
                <a:latin typeface="Times New Roman"/>
                <a:ea typeface="ＭＳ Ｐゴシック"/>
              </a:rPr>
              <a:t>the same! </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000" spc="-1" strike="noStrike">
                <a:solidFill>
                  <a:srgbClr val="000000"/>
                </a:solidFill>
                <a:latin typeface="Times New Roman"/>
                <a:ea typeface="ＭＳ Ｐゴシック"/>
              </a:rPr>
              <a:t>And if   X</a:t>
            </a:r>
            <a:r>
              <a:rPr b="0" lang="en-US" sz="2000" spc="-1" strike="noStrike" baseline="-25000">
                <a:solidFill>
                  <a:srgbClr val="000000"/>
                </a:solidFill>
                <a:latin typeface="Times New Roman"/>
                <a:ea typeface="ＭＳ Ｐゴシック"/>
              </a:rPr>
              <a:t>2</a:t>
            </a:r>
            <a:r>
              <a:rPr b="0" lang="en-US" sz="2000" spc="-1" strike="noStrike">
                <a:solidFill>
                  <a:srgbClr val="000000"/>
                </a:solidFill>
                <a:latin typeface="Times New Roman"/>
                <a:ea typeface="ＭＳ Ｐゴシック"/>
              </a:rPr>
              <a:t>  is </a:t>
            </a:r>
            <a:r>
              <a:rPr b="0" i="1" lang="en-US" sz="2000" spc="-1" strike="noStrike">
                <a:solidFill>
                  <a:srgbClr val="000000"/>
                </a:solidFill>
                <a:latin typeface="Times New Roman"/>
                <a:ea typeface="ＭＳ Ｐゴシック"/>
              </a:rPr>
              <a:t>% population urban, </a:t>
            </a:r>
            <a:r>
              <a:rPr b="0" lang="en-US" sz="2000" spc="-1" strike="noStrike">
                <a:solidFill>
                  <a:srgbClr val="000000"/>
                </a:solidFill>
                <a:latin typeface="Times New Roman"/>
                <a:ea typeface="ＭＳ Ｐゴシック"/>
              </a:rPr>
              <a:t>1 unit is  </a:t>
            </a:r>
            <a:r>
              <a:rPr b="0" lang="en-US" sz="2000" spc="-1" strike="noStrike" u="sng">
                <a:solidFill>
                  <a:srgbClr val="000000"/>
                </a:solidFill>
                <a:uFillTx/>
                <a:latin typeface="Times New Roman"/>
                <a:ea typeface="ＭＳ Ｐゴシック"/>
              </a:rPr>
              <a:t>very</a:t>
            </a:r>
            <a:r>
              <a:rPr b="0" lang="en-US" sz="2000" spc="-1" strike="noStrike">
                <a:solidFill>
                  <a:srgbClr val="000000"/>
                </a:solidFill>
                <a:latin typeface="Times New Roman"/>
                <a:ea typeface="ＭＳ Ｐゴシック"/>
              </a:rPr>
              <a:t> different</a:t>
            </a:r>
            <a:endParaRPr b="0" lang="en-US" sz="2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Regression coefficients are </a:t>
            </a:r>
            <a:r>
              <a:rPr b="0" lang="en-US" sz="2400" spc="-1" strike="noStrike" u="sng">
                <a:solidFill>
                  <a:srgbClr val="000000"/>
                </a:solidFill>
                <a:uFillTx/>
                <a:latin typeface="Times New Roman"/>
                <a:ea typeface="ＭＳ Ｐゴシック"/>
              </a:rPr>
              <a:t>only</a:t>
            </a:r>
            <a:r>
              <a:rPr b="0" lang="en-US" sz="2400" spc="-1" strike="noStrike">
                <a:solidFill>
                  <a:srgbClr val="000000"/>
                </a:solidFill>
                <a:latin typeface="Times New Roman"/>
                <a:ea typeface="ＭＳ Ｐゴシック"/>
              </a:rPr>
              <a:t> directly comparable if  the </a:t>
            </a:r>
            <a:r>
              <a:rPr b="0" lang="en-US" sz="2400" spc="-1" strike="noStrike" u="sng">
                <a:solidFill>
                  <a:srgbClr val="000000"/>
                </a:solidFill>
                <a:uFillTx/>
                <a:latin typeface="Times New Roman"/>
                <a:ea typeface="ＭＳ Ｐゴシック"/>
              </a:rPr>
              <a:t>units are all the same</a:t>
            </a:r>
            <a:r>
              <a:rPr b="0" lang="en-US" sz="2400" spc="-1" strike="noStrike">
                <a:solidFill>
                  <a:srgbClr val="000000"/>
                </a:solidFill>
                <a:latin typeface="Times New Roman"/>
                <a:ea typeface="ＭＳ Ｐゴシック"/>
              </a:rPr>
              <a:t>:  all   $   for example</a:t>
            </a:r>
            <a:r>
              <a:rPr b="0" lang="en-US" sz="2400" spc="-1" strike="noStrike" baseline="-25000">
                <a:solidFill>
                  <a:srgbClr val="000000"/>
                </a:solidFill>
                <a:latin typeface="Times New Roman"/>
                <a:ea typeface="ＭＳ Ｐゴシック"/>
              </a:rPr>
              <a:t> </a:t>
            </a:r>
            <a:endParaRPr b="0" lang="en-US" sz="2400" spc="-1" strike="noStrike">
              <a:solidFill>
                <a:srgbClr val="000000"/>
              </a:solidFill>
              <a:latin typeface="Arial"/>
            </a:endParaRPr>
          </a:p>
          <a:p>
            <a:pPr marL="547560" indent="-228240">
              <a:lnSpc>
                <a:spcPct val="100000"/>
              </a:lnSpc>
            </a:pPr>
            <a:r>
              <a:rPr b="0" lang="en-US" sz="2000" spc="-1" strike="noStrike" baseline="-25000">
                <a:solidFill>
                  <a:srgbClr val="000000"/>
                </a:solidFill>
                <a:latin typeface="Times New Roman"/>
                <a:ea typeface="ＭＳ Ｐゴシック"/>
              </a:rPr>
              <a:t>	</a:t>
            </a:r>
            <a:endParaRPr b="0" lang="en-US" sz="2000" spc="-1" strike="noStrike">
              <a:solidFill>
                <a:srgbClr val="000000"/>
              </a:solidFill>
              <a:latin typeface="Arial"/>
            </a:endParaRPr>
          </a:p>
        </p:txBody>
      </p:sp>
      <p:grpSp>
        <p:nvGrpSpPr>
          <p:cNvPr id="3373" name="Group 3"/>
          <p:cNvGrpSpPr/>
          <p:nvPr/>
        </p:nvGrpSpPr>
        <p:grpSpPr>
          <a:xfrm>
            <a:off x="6503400" y="3962520"/>
            <a:ext cx="2309040" cy="1827720"/>
            <a:chOff x="6503400" y="3962520"/>
            <a:chExt cx="2309040" cy="1827720"/>
          </a:xfrm>
        </p:grpSpPr>
        <p:sp>
          <p:nvSpPr>
            <p:cNvPr id="3374" name="Line 4"/>
            <p:cNvSpPr/>
            <p:nvPr/>
          </p:nvSpPr>
          <p:spPr>
            <a:xfrm>
              <a:off x="6790680" y="4197240"/>
              <a:ext cx="360" cy="1160640"/>
            </a:xfrm>
            <a:prstGeom prst="line">
              <a:avLst/>
            </a:prstGeom>
            <a:ln w="9360">
              <a:solidFill>
                <a:schemeClr val="tx1"/>
              </a:solidFill>
              <a:round/>
            </a:ln>
          </p:spPr>
          <p:style>
            <a:lnRef idx="0"/>
            <a:fillRef idx="0"/>
            <a:effectRef idx="0"/>
            <a:fontRef idx="minor"/>
          </p:style>
        </p:sp>
        <p:sp>
          <p:nvSpPr>
            <p:cNvPr id="3375" name="Line 5"/>
            <p:cNvSpPr/>
            <p:nvPr/>
          </p:nvSpPr>
          <p:spPr>
            <a:xfrm>
              <a:off x="6790680" y="5357880"/>
              <a:ext cx="1695600" cy="360"/>
            </a:xfrm>
            <a:prstGeom prst="line">
              <a:avLst/>
            </a:prstGeom>
            <a:ln w="9360">
              <a:solidFill>
                <a:schemeClr val="tx1"/>
              </a:solidFill>
              <a:round/>
            </a:ln>
          </p:spPr>
          <p:style>
            <a:lnRef idx="0"/>
            <a:fillRef idx="0"/>
            <a:effectRef idx="0"/>
            <a:fontRef idx="minor"/>
          </p:style>
        </p:sp>
        <p:sp>
          <p:nvSpPr>
            <p:cNvPr id="3376" name="Line 6"/>
            <p:cNvSpPr/>
            <p:nvPr/>
          </p:nvSpPr>
          <p:spPr>
            <a:xfrm flipV="1">
              <a:off x="6621480" y="4355640"/>
              <a:ext cx="1469160" cy="527400"/>
            </a:xfrm>
            <a:prstGeom prst="line">
              <a:avLst/>
            </a:prstGeom>
            <a:ln w="19080">
              <a:solidFill>
                <a:schemeClr val="tx1"/>
              </a:solidFill>
              <a:round/>
            </a:ln>
          </p:spPr>
          <p:style>
            <a:lnRef idx="0"/>
            <a:fillRef idx="0"/>
            <a:effectRef idx="0"/>
            <a:fontRef idx="minor"/>
          </p:style>
        </p:sp>
        <p:sp>
          <p:nvSpPr>
            <p:cNvPr id="3377" name="CustomShape 7"/>
            <p:cNvSpPr/>
            <p:nvPr/>
          </p:nvSpPr>
          <p:spPr>
            <a:xfrm>
              <a:off x="6847560" y="4883400"/>
              <a:ext cx="112680" cy="421560"/>
            </a:xfrm>
            <a:prstGeom prst="rightBrace">
              <a:avLst>
                <a:gd name="adj1" fmla="val 33333"/>
                <a:gd name="adj2" fmla="val 50000"/>
              </a:avLst>
            </a:prstGeom>
            <a:noFill/>
            <a:ln w="9360">
              <a:solidFill>
                <a:schemeClr val="tx1"/>
              </a:solidFill>
              <a:round/>
            </a:ln>
          </p:spPr>
          <p:style>
            <a:lnRef idx="0"/>
            <a:fillRef idx="0"/>
            <a:effectRef idx="0"/>
            <a:fontRef idx="minor"/>
          </p:style>
        </p:sp>
        <p:sp>
          <p:nvSpPr>
            <p:cNvPr id="3378" name="CustomShape 8"/>
            <p:cNvSpPr/>
            <p:nvPr/>
          </p:nvSpPr>
          <p:spPr>
            <a:xfrm>
              <a:off x="6909120" y="4859280"/>
              <a:ext cx="31536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a</a:t>
              </a:r>
              <a:endParaRPr b="0" lang="en-US" sz="2400" spc="-1" strike="noStrike">
                <a:latin typeface="Arial"/>
              </a:endParaRPr>
            </a:p>
          </p:txBody>
        </p:sp>
        <p:sp>
          <p:nvSpPr>
            <p:cNvPr id="3379" name="Line 9"/>
            <p:cNvSpPr/>
            <p:nvPr/>
          </p:nvSpPr>
          <p:spPr>
            <a:xfrm>
              <a:off x="7412400" y="4619520"/>
              <a:ext cx="565200" cy="360"/>
            </a:xfrm>
            <a:prstGeom prst="line">
              <a:avLst/>
            </a:prstGeom>
            <a:ln w="9360">
              <a:solidFill>
                <a:schemeClr val="tx1"/>
              </a:solidFill>
              <a:round/>
            </a:ln>
          </p:spPr>
          <p:style>
            <a:lnRef idx="0"/>
            <a:fillRef idx="0"/>
            <a:effectRef idx="0"/>
            <a:fontRef idx="minor"/>
          </p:style>
        </p:sp>
        <p:sp>
          <p:nvSpPr>
            <p:cNvPr id="3380" name="CustomShape 10"/>
            <p:cNvSpPr/>
            <p:nvPr/>
          </p:nvSpPr>
          <p:spPr>
            <a:xfrm rot="5400000">
              <a:off x="7642440" y="4498920"/>
              <a:ext cx="105120" cy="451800"/>
            </a:xfrm>
            <a:prstGeom prst="rightBrace">
              <a:avLst>
                <a:gd name="adj1" fmla="val 33333"/>
                <a:gd name="adj2" fmla="val 55731"/>
              </a:avLst>
            </a:prstGeom>
            <a:noFill/>
            <a:ln w="9360">
              <a:solidFill>
                <a:schemeClr val="tx1"/>
              </a:solidFill>
              <a:round/>
            </a:ln>
          </p:spPr>
          <p:style>
            <a:lnRef idx="0"/>
            <a:fillRef idx="0"/>
            <a:effectRef idx="0"/>
            <a:fontRef idx="minor"/>
          </p:style>
        </p:sp>
        <p:sp>
          <p:nvSpPr>
            <p:cNvPr id="3381" name="CustomShape 11"/>
            <p:cNvSpPr/>
            <p:nvPr/>
          </p:nvSpPr>
          <p:spPr>
            <a:xfrm>
              <a:off x="8147160" y="4356000"/>
              <a:ext cx="236160" cy="4554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imes New Roman"/>
                  <a:ea typeface="ＭＳ Ｐゴシック"/>
                </a:rPr>
                <a:t>b</a:t>
              </a:r>
              <a:endParaRPr b="0" lang="en-US" sz="2400" spc="-1" strike="noStrike">
                <a:latin typeface="Arial"/>
              </a:endParaRPr>
            </a:p>
          </p:txBody>
        </p:sp>
        <p:sp>
          <p:nvSpPr>
            <p:cNvPr id="3382" name="CustomShape 12"/>
            <p:cNvSpPr/>
            <p:nvPr/>
          </p:nvSpPr>
          <p:spPr>
            <a:xfrm>
              <a:off x="8034120" y="4461480"/>
              <a:ext cx="112680" cy="158040"/>
            </a:xfrm>
            <a:prstGeom prst="rightBrace">
              <a:avLst>
                <a:gd name="adj1" fmla="val 12500"/>
                <a:gd name="adj2" fmla="val 50000"/>
              </a:avLst>
            </a:prstGeom>
            <a:noFill/>
            <a:ln w="9360">
              <a:solidFill>
                <a:schemeClr val="tx1"/>
              </a:solidFill>
              <a:round/>
            </a:ln>
          </p:spPr>
          <p:style>
            <a:lnRef idx="0"/>
            <a:fillRef idx="0"/>
            <a:effectRef idx="0"/>
            <a:fontRef idx="minor"/>
          </p:style>
        </p:sp>
        <p:sp>
          <p:nvSpPr>
            <p:cNvPr id="3383" name="Line 13"/>
            <p:cNvSpPr/>
            <p:nvPr/>
          </p:nvSpPr>
          <p:spPr>
            <a:xfrm flipV="1">
              <a:off x="7977600" y="4408560"/>
              <a:ext cx="360" cy="210960"/>
            </a:xfrm>
            <a:prstGeom prst="line">
              <a:avLst/>
            </a:prstGeom>
            <a:ln w="9360">
              <a:solidFill>
                <a:schemeClr val="tx1"/>
              </a:solidFill>
              <a:round/>
            </a:ln>
          </p:spPr>
          <p:style>
            <a:lnRef idx="0"/>
            <a:fillRef idx="0"/>
            <a:effectRef idx="0"/>
            <a:fontRef idx="minor"/>
          </p:style>
        </p:sp>
        <p:sp>
          <p:nvSpPr>
            <p:cNvPr id="3384" name="CustomShape 14"/>
            <p:cNvSpPr/>
            <p:nvPr/>
          </p:nvSpPr>
          <p:spPr>
            <a:xfrm>
              <a:off x="7582320" y="4725000"/>
              <a:ext cx="236160" cy="45540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imes New Roman"/>
                  <a:ea typeface="ＭＳ Ｐゴシック"/>
                </a:rPr>
                <a:t>1</a:t>
              </a:r>
              <a:endParaRPr b="0" lang="en-US" sz="2400" spc="-1" strike="noStrike">
                <a:latin typeface="Arial"/>
              </a:endParaRPr>
            </a:p>
          </p:txBody>
        </p:sp>
        <p:sp>
          <p:nvSpPr>
            <p:cNvPr id="3385" name="CustomShape 15"/>
            <p:cNvSpPr/>
            <p:nvPr/>
          </p:nvSpPr>
          <p:spPr>
            <a:xfrm>
              <a:off x="6503400" y="3962520"/>
              <a:ext cx="39924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Y</a:t>
              </a:r>
              <a:endParaRPr b="0" lang="en-US" sz="2400" spc="-1" strike="noStrike">
                <a:latin typeface="Arial"/>
              </a:endParaRPr>
            </a:p>
          </p:txBody>
        </p:sp>
        <p:sp>
          <p:nvSpPr>
            <p:cNvPr id="3386" name="CustomShape 16"/>
            <p:cNvSpPr/>
            <p:nvPr/>
          </p:nvSpPr>
          <p:spPr>
            <a:xfrm>
              <a:off x="8413200" y="5334840"/>
              <a:ext cx="399240" cy="455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X</a:t>
              </a:r>
              <a:endParaRPr b="0" lang="en-US" sz="2400" spc="-1" strike="noStrike">
                <a:latin typeface="Arial"/>
              </a:endParaRPr>
            </a:p>
          </p:txBody>
        </p:sp>
      </p:grpSp>
    </p:spTree>
  </p:cSld>
  <p:timing>
    <p:tnLst>
      <p:par>
        <p:cTn id="2077" dur="indefinite" restart="never" nodeType="tmRoot">
          <p:childTnLst>
            <p:seq>
              <p:cTn id="2078" dur="indefinite" nodeType="mainSeq">
                <p:childTnLst>
                  <p:par>
                    <p:cTn id="2079" nodeType="clickEffect" fill="hold">
                      <p:stCondLst>
                        <p:cond delay="indefinite"/>
                      </p:stCondLst>
                      <p:childTnLst>
                        <p:par>
                          <p:cTn id="2080" nodeType="withEffect" fill="hold">
                            <p:stCondLst>
                              <p:cond delay="0"/>
                            </p:stCondLst>
                            <p:childTnLst>
                              <p:par>
                                <p:cTn id="2081" nodeType="clickEffect" fill="hold" presetClass="entr" presetID="2" presetSubtype="4">
                                  <p:stCondLst>
                                    <p:cond delay="0"/>
                                  </p:stCondLst>
                                  <p:childTnLst>
                                    <p:set>
                                      <p:cBhvr>
                                        <p:cTn id="2082" dur="1" fill="hold">
                                          <p:stCondLst>
                                            <p:cond delay="0"/>
                                          </p:stCondLst>
                                        </p:cTn>
                                        <p:tgtEl>
                                          <p:spTgt spid="3372">
                                            <p:txEl>
                                              <p:pRg st="0" end="0"/>
                                            </p:txEl>
                                          </p:spTgt>
                                        </p:tgtEl>
                                        <p:attrNameLst>
                                          <p:attrName>style.visibility</p:attrName>
                                        </p:attrNameLst>
                                      </p:cBhvr>
                                      <p:to>
                                        <p:strVal val="visible"/>
                                      </p:to>
                                    </p:set>
                                    <p:anim calcmode="lin" valueType="num">
                                      <p:cBhvr additive="repl">
                                        <p:cTn id="2083" dur="500" fill="hold"/>
                                        <p:tgtEl>
                                          <p:spTgt spid="3372">
                                            <p:txEl>
                                              <p:pRg st="0" end="0"/>
                                            </p:txEl>
                                          </p:spTgt>
                                        </p:tgtEl>
                                        <p:attrNameLst>
                                          <p:attrName>ppt_x</p:attrName>
                                        </p:attrNameLst>
                                      </p:cBhvr>
                                      <p:tavLst>
                                        <p:tav tm="0">
                                          <p:val>
                                            <p:strVal val="#ppt_x"/>
                                          </p:val>
                                        </p:tav>
                                        <p:tav tm="100000">
                                          <p:val>
                                            <p:strVal val="#ppt_x"/>
                                          </p:val>
                                        </p:tav>
                                      </p:tavLst>
                                    </p:anim>
                                    <p:anim calcmode="lin" valueType="num">
                                      <p:cBhvr additive="repl">
                                        <p:cTn id="2084" dur="500" fill="hold"/>
                                        <p:tgtEl>
                                          <p:spTgt spid="33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85" nodeType="clickEffect" fill="hold">
                      <p:stCondLst>
                        <p:cond delay="indefinite"/>
                      </p:stCondLst>
                      <p:childTnLst>
                        <p:par>
                          <p:cTn id="2086" nodeType="withEffect" fill="hold">
                            <p:stCondLst>
                              <p:cond delay="0"/>
                            </p:stCondLst>
                            <p:childTnLst>
                              <p:par>
                                <p:cTn id="2087" nodeType="clickEffect" fill="hold" presetClass="entr" presetID="2" presetSubtype="4">
                                  <p:stCondLst>
                                    <p:cond delay="0"/>
                                  </p:stCondLst>
                                  <p:childTnLst>
                                    <p:set>
                                      <p:cBhvr>
                                        <p:cTn id="2088" dur="1" fill="hold">
                                          <p:stCondLst>
                                            <p:cond delay="0"/>
                                          </p:stCondLst>
                                        </p:cTn>
                                        <p:tgtEl>
                                          <p:spTgt spid="3372">
                                            <p:txEl>
                                              <p:pRg st="1" end="1"/>
                                            </p:txEl>
                                          </p:spTgt>
                                        </p:tgtEl>
                                        <p:attrNameLst>
                                          <p:attrName>style.visibility</p:attrName>
                                        </p:attrNameLst>
                                      </p:cBhvr>
                                      <p:to>
                                        <p:strVal val="visible"/>
                                      </p:to>
                                    </p:set>
                                    <p:anim calcmode="lin" valueType="num">
                                      <p:cBhvr additive="repl">
                                        <p:cTn id="2089" dur="500" fill="hold"/>
                                        <p:tgtEl>
                                          <p:spTgt spid="3372">
                                            <p:txEl>
                                              <p:pRg st="1" end="1"/>
                                            </p:txEl>
                                          </p:spTgt>
                                        </p:tgtEl>
                                        <p:attrNameLst>
                                          <p:attrName>ppt_x</p:attrName>
                                        </p:attrNameLst>
                                      </p:cBhvr>
                                      <p:tavLst>
                                        <p:tav tm="0">
                                          <p:val>
                                            <p:strVal val="#ppt_x"/>
                                          </p:val>
                                        </p:tav>
                                        <p:tav tm="100000">
                                          <p:val>
                                            <p:strVal val="#ppt_x"/>
                                          </p:val>
                                        </p:tav>
                                      </p:tavLst>
                                    </p:anim>
                                    <p:anim calcmode="lin" valueType="num">
                                      <p:cBhvr additive="repl">
                                        <p:cTn id="2090" dur="500" fill="hold"/>
                                        <p:tgtEl>
                                          <p:spTgt spid="3372">
                                            <p:txEl>
                                              <p:pRg st="1" end="1"/>
                                            </p:txEl>
                                          </p:spTgt>
                                        </p:tgtEl>
                                        <p:attrNameLst>
                                          <p:attrName>ppt_y</p:attrName>
                                        </p:attrNameLst>
                                      </p:cBhvr>
                                      <p:tavLst>
                                        <p:tav tm="0">
                                          <p:val>
                                            <p:strVal val="1+#ppt_h/2"/>
                                          </p:val>
                                        </p:tav>
                                        <p:tav tm="100000">
                                          <p:val>
                                            <p:strVal val="#ppt_y"/>
                                          </p:val>
                                        </p:tav>
                                      </p:tavLst>
                                    </p:anim>
                                  </p:childTnLst>
                                </p:cTn>
                              </p:par>
                              <p:par>
                                <p:cTn id="2091" nodeType="withEffect" fill="hold" presetClass="entr" presetID="2" presetSubtype="4">
                                  <p:stCondLst>
                                    <p:cond delay="0"/>
                                  </p:stCondLst>
                                  <p:childTnLst>
                                    <p:set>
                                      <p:cBhvr>
                                        <p:cTn id="2092" dur="1" fill="hold">
                                          <p:stCondLst>
                                            <p:cond delay="0"/>
                                          </p:stCondLst>
                                        </p:cTn>
                                        <p:tgtEl>
                                          <p:spTgt spid="3372">
                                            <p:txEl>
                                              <p:pRg st="2" end="2"/>
                                            </p:txEl>
                                          </p:spTgt>
                                        </p:tgtEl>
                                        <p:attrNameLst>
                                          <p:attrName>style.visibility</p:attrName>
                                        </p:attrNameLst>
                                      </p:cBhvr>
                                      <p:to>
                                        <p:strVal val="visible"/>
                                      </p:to>
                                    </p:set>
                                    <p:anim calcmode="lin" valueType="num">
                                      <p:cBhvr additive="repl">
                                        <p:cTn id="2093" dur="500" fill="hold"/>
                                        <p:tgtEl>
                                          <p:spTgt spid="3372">
                                            <p:txEl>
                                              <p:pRg st="2" end="2"/>
                                            </p:txEl>
                                          </p:spTgt>
                                        </p:tgtEl>
                                        <p:attrNameLst>
                                          <p:attrName>ppt_x</p:attrName>
                                        </p:attrNameLst>
                                      </p:cBhvr>
                                      <p:tavLst>
                                        <p:tav tm="0">
                                          <p:val>
                                            <p:strVal val="#ppt_x"/>
                                          </p:val>
                                        </p:tav>
                                        <p:tav tm="100000">
                                          <p:val>
                                            <p:strVal val="#ppt_x"/>
                                          </p:val>
                                        </p:tav>
                                      </p:tavLst>
                                    </p:anim>
                                    <p:anim calcmode="lin" valueType="num">
                                      <p:cBhvr additive="repl">
                                        <p:cTn id="2094" dur="500" fill="hold"/>
                                        <p:tgtEl>
                                          <p:spTgt spid="3372">
                                            <p:txEl>
                                              <p:pRg st="2" end="2"/>
                                            </p:txEl>
                                          </p:spTgt>
                                        </p:tgtEl>
                                        <p:attrNameLst>
                                          <p:attrName>ppt_y</p:attrName>
                                        </p:attrNameLst>
                                      </p:cBhvr>
                                      <p:tavLst>
                                        <p:tav tm="0">
                                          <p:val>
                                            <p:strVal val="1+#ppt_h/2"/>
                                          </p:val>
                                        </p:tav>
                                        <p:tav tm="100000">
                                          <p:val>
                                            <p:strVal val="#ppt_y"/>
                                          </p:val>
                                        </p:tav>
                                      </p:tavLst>
                                    </p:anim>
                                  </p:childTnLst>
                                </p:cTn>
                              </p:par>
                              <p:par>
                                <p:cTn id="2095" nodeType="withEffect" fill="hold" presetClass="entr" presetID="2" presetSubtype="4">
                                  <p:stCondLst>
                                    <p:cond delay="0"/>
                                  </p:stCondLst>
                                  <p:childTnLst>
                                    <p:set>
                                      <p:cBhvr>
                                        <p:cTn id="2096" dur="1" fill="hold">
                                          <p:stCondLst>
                                            <p:cond delay="0"/>
                                          </p:stCondLst>
                                        </p:cTn>
                                        <p:tgtEl>
                                          <p:spTgt spid="3372">
                                            <p:txEl>
                                              <p:pRg st="3" end="3"/>
                                            </p:txEl>
                                          </p:spTgt>
                                        </p:tgtEl>
                                        <p:attrNameLst>
                                          <p:attrName>style.visibility</p:attrName>
                                        </p:attrNameLst>
                                      </p:cBhvr>
                                      <p:to>
                                        <p:strVal val="visible"/>
                                      </p:to>
                                    </p:set>
                                    <p:anim calcmode="lin" valueType="num">
                                      <p:cBhvr additive="repl">
                                        <p:cTn id="2097" dur="500" fill="hold"/>
                                        <p:tgtEl>
                                          <p:spTgt spid="3372">
                                            <p:txEl>
                                              <p:pRg st="3" end="3"/>
                                            </p:txEl>
                                          </p:spTgt>
                                        </p:tgtEl>
                                        <p:attrNameLst>
                                          <p:attrName>ppt_x</p:attrName>
                                        </p:attrNameLst>
                                      </p:cBhvr>
                                      <p:tavLst>
                                        <p:tav tm="0">
                                          <p:val>
                                            <p:strVal val="#ppt_x"/>
                                          </p:val>
                                        </p:tav>
                                        <p:tav tm="100000">
                                          <p:val>
                                            <p:strVal val="#ppt_x"/>
                                          </p:val>
                                        </p:tav>
                                      </p:tavLst>
                                    </p:anim>
                                    <p:anim calcmode="lin" valueType="num">
                                      <p:cBhvr additive="repl">
                                        <p:cTn id="2098" dur="500" fill="hold"/>
                                        <p:tgtEl>
                                          <p:spTgt spid="337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99" nodeType="clickEffect" fill="hold">
                      <p:stCondLst>
                        <p:cond delay="indefinite"/>
                      </p:stCondLst>
                      <p:childTnLst>
                        <p:par>
                          <p:cTn id="2100" nodeType="withEffect" fill="hold">
                            <p:stCondLst>
                              <p:cond delay="0"/>
                            </p:stCondLst>
                            <p:childTnLst>
                              <p:par>
                                <p:cTn id="2101" nodeType="clickEffect" fill="hold" presetClass="entr" presetID="2" presetSubtype="4">
                                  <p:stCondLst>
                                    <p:cond delay="0"/>
                                  </p:stCondLst>
                                  <p:childTnLst>
                                    <p:set>
                                      <p:cBhvr>
                                        <p:cTn id="2102" dur="1" fill="hold">
                                          <p:stCondLst>
                                            <p:cond delay="0"/>
                                          </p:stCondLst>
                                        </p:cTn>
                                        <p:tgtEl>
                                          <p:spTgt spid="3372">
                                            <p:txEl>
                                              <p:pRg st="4" end="4"/>
                                            </p:txEl>
                                          </p:spTgt>
                                        </p:tgtEl>
                                        <p:attrNameLst>
                                          <p:attrName>style.visibility</p:attrName>
                                        </p:attrNameLst>
                                      </p:cBhvr>
                                      <p:to>
                                        <p:strVal val="visible"/>
                                      </p:to>
                                    </p:set>
                                    <p:anim calcmode="lin" valueType="num">
                                      <p:cBhvr additive="repl">
                                        <p:cTn id="2103" dur="500" fill="hold"/>
                                        <p:tgtEl>
                                          <p:spTgt spid="3372">
                                            <p:txEl>
                                              <p:pRg st="4" end="4"/>
                                            </p:txEl>
                                          </p:spTgt>
                                        </p:tgtEl>
                                        <p:attrNameLst>
                                          <p:attrName>ppt_x</p:attrName>
                                        </p:attrNameLst>
                                      </p:cBhvr>
                                      <p:tavLst>
                                        <p:tav tm="0">
                                          <p:val>
                                            <p:strVal val="#ppt_x"/>
                                          </p:val>
                                        </p:tav>
                                        <p:tav tm="100000">
                                          <p:val>
                                            <p:strVal val="#ppt_x"/>
                                          </p:val>
                                        </p:tav>
                                      </p:tavLst>
                                    </p:anim>
                                    <p:anim calcmode="lin" valueType="num">
                                      <p:cBhvr additive="repl">
                                        <p:cTn id="2104" dur="500" fill="hold"/>
                                        <p:tgtEl>
                                          <p:spTgt spid="337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05" nodeType="clickEffect" fill="hold">
                      <p:stCondLst>
                        <p:cond delay="indefinite"/>
                      </p:stCondLst>
                      <p:childTnLst>
                        <p:par>
                          <p:cTn id="2106" nodeType="withEffect" fill="hold">
                            <p:stCondLst>
                              <p:cond delay="0"/>
                            </p:stCondLst>
                            <p:childTnLst>
                              <p:par>
                                <p:cTn id="2107" nodeType="clickEffect" fill="hold" presetClass="entr" presetID="2" presetSubtype="4">
                                  <p:stCondLst>
                                    <p:cond delay="0"/>
                                  </p:stCondLst>
                                  <p:childTnLst>
                                    <p:set>
                                      <p:cBhvr>
                                        <p:cTn id="2108" dur="1" fill="hold">
                                          <p:stCondLst>
                                            <p:cond delay="0"/>
                                          </p:stCondLst>
                                        </p:cTn>
                                        <p:tgtEl>
                                          <p:spTgt spid="3372">
                                            <p:txEl>
                                              <p:pRg st="5" end="5"/>
                                            </p:txEl>
                                          </p:spTgt>
                                        </p:tgtEl>
                                        <p:attrNameLst>
                                          <p:attrName>style.visibility</p:attrName>
                                        </p:attrNameLst>
                                      </p:cBhvr>
                                      <p:to>
                                        <p:strVal val="visible"/>
                                      </p:to>
                                    </p:set>
                                    <p:anim calcmode="lin" valueType="num">
                                      <p:cBhvr additive="repl">
                                        <p:cTn id="2109" dur="500" fill="hold"/>
                                        <p:tgtEl>
                                          <p:spTgt spid="3372">
                                            <p:txEl>
                                              <p:pRg st="5" end="5"/>
                                            </p:txEl>
                                          </p:spTgt>
                                        </p:tgtEl>
                                        <p:attrNameLst>
                                          <p:attrName>ppt_x</p:attrName>
                                        </p:attrNameLst>
                                      </p:cBhvr>
                                      <p:tavLst>
                                        <p:tav tm="0">
                                          <p:val>
                                            <p:strVal val="#ppt_x"/>
                                          </p:val>
                                        </p:tav>
                                        <p:tav tm="100000">
                                          <p:val>
                                            <p:strVal val="#ppt_x"/>
                                          </p:val>
                                        </p:tav>
                                      </p:tavLst>
                                    </p:anim>
                                    <p:anim calcmode="lin" valueType="num">
                                      <p:cBhvr additive="repl">
                                        <p:cTn id="2110" dur="500" fill="hold"/>
                                        <p:tgtEl>
                                          <p:spTgt spid="3372">
                                            <p:txEl>
                                              <p:pRg st="5" end="5"/>
                                            </p:txEl>
                                          </p:spTgt>
                                        </p:tgtEl>
                                        <p:attrNameLst>
                                          <p:attrName>ppt_y</p:attrName>
                                        </p:attrNameLst>
                                      </p:cBhvr>
                                      <p:tavLst>
                                        <p:tav tm="0">
                                          <p:val>
                                            <p:strVal val="1+#ppt_h/2"/>
                                          </p:val>
                                        </p:tav>
                                        <p:tav tm="100000">
                                          <p:val>
                                            <p:strVal val="#ppt_y"/>
                                          </p:val>
                                        </p:tav>
                                      </p:tavLst>
                                    </p:anim>
                                  </p:childTnLst>
                                </p:cTn>
                              </p:par>
                              <p:par>
                                <p:cTn id="2111" nodeType="withEffect" fill="hold" presetClass="entr" presetID="2" presetSubtype="4">
                                  <p:stCondLst>
                                    <p:cond delay="0"/>
                                  </p:stCondLst>
                                  <p:childTnLst>
                                    <p:set>
                                      <p:cBhvr>
                                        <p:cTn id="2112" dur="1" fill="hold">
                                          <p:stCondLst>
                                            <p:cond delay="0"/>
                                          </p:stCondLst>
                                        </p:cTn>
                                        <p:tgtEl>
                                          <p:spTgt spid="3372">
                                            <p:txEl>
                                              <p:pRg st="6" end="6"/>
                                            </p:txEl>
                                          </p:spTgt>
                                        </p:tgtEl>
                                        <p:attrNameLst>
                                          <p:attrName>style.visibility</p:attrName>
                                        </p:attrNameLst>
                                      </p:cBhvr>
                                      <p:to>
                                        <p:strVal val="visible"/>
                                      </p:to>
                                    </p:set>
                                    <p:anim calcmode="lin" valueType="num">
                                      <p:cBhvr additive="repl">
                                        <p:cTn id="2113" dur="500" fill="hold"/>
                                        <p:tgtEl>
                                          <p:spTgt spid="3372">
                                            <p:txEl>
                                              <p:pRg st="6" end="6"/>
                                            </p:txEl>
                                          </p:spTgt>
                                        </p:tgtEl>
                                        <p:attrNameLst>
                                          <p:attrName>ppt_x</p:attrName>
                                        </p:attrNameLst>
                                      </p:cBhvr>
                                      <p:tavLst>
                                        <p:tav tm="0">
                                          <p:val>
                                            <p:strVal val="#ppt_x"/>
                                          </p:val>
                                        </p:tav>
                                        <p:tav tm="100000">
                                          <p:val>
                                            <p:strVal val="#ppt_x"/>
                                          </p:val>
                                        </p:tav>
                                      </p:tavLst>
                                    </p:anim>
                                    <p:anim calcmode="lin" valueType="num">
                                      <p:cBhvr additive="repl">
                                        <p:cTn id="2114" dur="500" fill="hold"/>
                                        <p:tgtEl>
                                          <p:spTgt spid="3372">
                                            <p:txEl>
                                              <p:pRg st="6" end="6"/>
                                            </p:txEl>
                                          </p:spTgt>
                                        </p:tgtEl>
                                        <p:attrNameLst>
                                          <p:attrName>ppt_y</p:attrName>
                                        </p:attrNameLst>
                                      </p:cBhvr>
                                      <p:tavLst>
                                        <p:tav tm="0">
                                          <p:val>
                                            <p:strVal val="1+#ppt_h/2"/>
                                          </p:val>
                                        </p:tav>
                                        <p:tav tm="100000">
                                          <p:val>
                                            <p:strVal val="#ppt_y"/>
                                          </p:val>
                                        </p:tav>
                                      </p:tavLst>
                                    </p:anim>
                                  </p:childTnLst>
                                </p:cTn>
                              </p:par>
                              <p:par>
                                <p:cTn id="2115" nodeType="withEffect" fill="hold" presetClass="entr" presetID="2" presetSubtype="4">
                                  <p:stCondLst>
                                    <p:cond delay="0"/>
                                  </p:stCondLst>
                                  <p:childTnLst>
                                    <p:set>
                                      <p:cBhvr>
                                        <p:cTn id="2116" dur="1" fill="hold">
                                          <p:stCondLst>
                                            <p:cond delay="0"/>
                                          </p:stCondLst>
                                        </p:cTn>
                                        <p:tgtEl>
                                          <p:spTgt spid="3372">
                                            <p:txEl>
                                              <p:pRg st="7" end="7"/>
                                            </p:txEl>
                                          </p:spTgt>
                                        </p:tgtEl>
                                        <p:attrNameLst>
                                          <p:attrName>style.visibility</p:attrName>
                                        </p:attrNameLst>
                                      </p:cBhvr>
                                      <p:to>
                                        <p:strVal val="visible"/>
                                      </p:to>
                                    </p:set>
                                    <p:anim calcmode="lin" valueType="num">
                                      <p:cBhvr additive="repl">
                                        <p:cTn id="2117" dur="500" fill="hold"/>
                                        <p:tgtEl>
                                          <p:spTgt spid="3372">
                                            <p:txEl>
                                              <p:pRg st="7" end="7"/>
                                            </p:txEl>
                                          </p:spTgt>
                                        </p:tgtEl>
                                        <p:attrNameLst>
                                          <p:attrName>ppt_x</p:attrName>
                                        </p:attrNameLst>
                                      </p:cBhvr>
                                      <p:tavLst>
                                        <p:tav tm="0">
                                          <p:val>
                                            <p:strVal val="#ppt_x"/>
                                          </p:val>
                                        </p:tav>
                                        <p:tav tm="100000">
                                          <p:val>
                                            <p:strVal val="#ppt_x"/>
                                          </p:val>
                                        </p:tav>
                                      </p:tavLst>
                                    </p:anim>
                                    <p:anim calcmode="lin" valueType="num">
                                      <p:cBhvr additive="repl">
                                        <p:cTn id="2118" dur="500" fill="hold"/>
                                        <p:tgtEl>
                                          <p:spTgt spid="3372">
                                            <p:txEl>
                                              <p:pRg st="7" end="7"/>
                                            </p:txEl>
                                          </p:spTgt>
                                        </p:tgtEl>
                                        <p:attrNameLst>
                                          <p:attrName>ppt_y</p:attrName>
                                        </p:attrNameLst>
                                      </p:cBhvr>
                                      <p:tavLst>
                                        <p:tav tm="0">
                                          <p:val>
                                            <p:strVal val="1+#ppt_h/2"/>
                                          </p:val>
                                        </p:tav>
                                        <p:tav tm="100000">
                                          <p:val>
                                            <p:strVal val="#ppt_y"/>
                                          </p:val>
                                        </p:tav>
                                      </p:tavLst>
                                    </p:anim>
                                  </p:childTnLst>
                                </p:cTn>
                              </p:par>
                              <p:par>
                                <p:cTn id="2119" nodeType="withEffect" fill="hold" presetClass="entr" presetID="2" presetSubtype="4">
                                  <p:stCondLst>
                                    <p:cond delay="0"/>
                                  </p:stCondLst>
                                  <p:childTnLst>
                                    <p:set>
                                      <p:cBhvr>
                                        <p:cTn id="2120" dur="1" fill="hold">
                                          <p:stCondLst>
                                            <p:cond delay="0"/>
                                          </p:stCondLst>
                                        </p:cTn>
                                        <p:tgtEl>
                                          <p:spTgt spid="3372">
                                            <p:txEl>
                                              <p:pRg st="8" end="8"/>
                                            </p:txEl>
                                          </p:spTgt>
                                        </p:tgtEl>
                                        <p:attrNameLst>
                                          <p:attrName>style.visibility</p:attrName>
                                        </p:attrNameLst>
                                      </p:cBhvr>
                                      <p:to>
                                        <p:strVal val="visible"/>
                                      </p:to>
                                    </p:set>
                                    <p:anim calcmode="lin" valueType="num">
                                      <p:cBhvr additive="repl">
                                        <p:cTn id="2121" dur="500" fill="hold"/>
                                        <p:tgtEl>
                                          <p:spTgt spid="3372">
                                            <p:txEl>
                                              <p:pRg st="8" end="8"/>
                                            </p:txEl>
                                          </p:spTgt>
                                        </p:tgtEl>
                                        <p:attrNameLst>
                                          <p:attrName>ppt_x</p:attrName>
                                        </p:attrNameLst>
                                      </p:cBhvr>
                                      <p:tavLst>
                                        <p:tav tm="0">
                                          <p:val>
                                            <p:strVal val="#ppt_x"/>
                                          </p:val>
                                        </p:tav>
                                        <p:tav tm="100000">
                                          <p:val>
                                            <p:strVal val="#ppt_x"/>
                                          </p:val>
                                        </p:tav>
                                      </p:tavLst>
                                    </p:anim>
                                    <p:anim calcmode="lin" valueType="num">
                                      <p:cBhvr additive="repl">
                                        <p:cTn id="2122" dur="500" fill="hold"/>
                                        <p:tgtEl>
                                          <p:spTgt spid="3372">
                                            <p:txEl>
                                              <p:pRg st="8" end="8"/>
                                            </p:txEl>
                                          </p:spTgt>
                                        </p:tgtEl>
                                        <p:attrNameLst>
                                          <p:attrName>ppt_y</p:attrName>
                                        </p:attrNameLst>
                                      </p:cBhvr>
                                      <p:tavLst>
                                        <p:tav tm="0">
                                          <p:val>
                                            <p:strVal val="1+#ppt_h/2"/>
                                          </p:val>
                                        </p:tav>
                                        <p:tav tm="100000">
                                          <p:val>
                                            <p:strVal val="#ppt_y"/>
                                          </p:val>
                                        </p:tav>
                                      </p:tavLst>
                                    </p:anim>
                                  </p:childTnLst>
                                </p:cTn>
                              </p:par>
                              <p:par>
                                <p:cTn id="2123" nodeType="withEffect" fill="hold" presetClass="entr" presetID="2" presetSubtype="4">
                                  <p:stCondLst>
                                    <p:cond delay="0"/>
                                  </p:stCondLst>
                                  <p:childTnLst>
                                    <p:set>
                                      <p:cBhvr>
                                        <p:cTn id="2124" dur="1" fill="hold">
                                          <p:stCondLst>
                                            <p:cond delay="0"/>
                                          </p:stCondLst>
                                        </p:cTn>
                                        <p:tgtEl>
                                          <p:spTgt spid="3372">
                                            <p:txEl>
                                              <p:pRg st="9" end="9"/>
                                            </p:txEl>
                                          </p:spTgt>
                                        </p:tgtEl>
                                        <p:attrNameLst>
                                          <p:attrName>style.visibility</p:attrName>
                                        </p:attrNameLst>
                                      </p:cBhvr>
                                      <p:to>
                                        <p:strVal val="visible"/>
                                      </p:to>
                                    </p:set>
                                    <p:anim calcmode="lin" valueType="num">
                                      <p:cBhvr additive="repl">
                                        <p:cTn id="2125" dur="500" fill="hold"/>
                                        <p:tgtEl>
                                          <p:spTgt spid="3372">
                                            <p:txEl>
                                              <p:pRg st="9" end="9"/>
                                            </p:txEl>
                                          </p:spTgt>
                                        </p:tgtEl>
                                        <p:attrNameLst>
                                          <p:attrName>ppt_x</p:attrName>
                                        </p:attrNameLst>
                                      </p:cBhvr>
                                      <p:tavLst>
                                        <p:tav tm="0">
                                          <p:val>
                                            <p:strVal val="#ppt_x"/>
                                          </p:val>
                                        </p:tav>
                                        <p:tav tm="100000">
                                          <p:val>
                                            <p:strVal val="#ppt_x"/>
                                          </p:val>
                                        </p:tav>
                                      </p:tavLst>
                                    </p:anim>
                                    <p:anim calcmode="lin" valueType="num">
                                      <p:cBhvr additive="repl">
                                        <p:cTn id="2126" dur="500" fill="hold"/>
                                        <p:tgtEl>
                                          <p:spTgt spid="337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27" nodeType="clickEffect" fill="hold">
                      <p:stCondLst>
                        <p:cond delay="indefinite"/>
                      </p:stCondLst>
                      <p:childTnLst>
                        <p:par>
                          <p:cTn id="2128" nodeType="withEffect" fill="hold">
                            <p:stCondLst>
                              <p:cond delay="0"/>
                            </p:stCondLst>
                            <p:childTnLst>
                              <p:par>
                                <p:cTn id="2129" nodeType="clickEffect" fill="hold" presetClass="entr" presetID="2" presetSubtype="4">
                                  <p:stCondLst>
                                    <p:cond delay="0"/>
                                  </p:stCondLst>
                                  <p:childTnLst>
                                    <p:set>
                                      <p:cBhvr>
                                        <p:cTn id="2130" dur="1" fill="hold">
                                          <p:stCondLst>
                                            <p:cond delay="0"/>
                                          </p:stCondLst>
                                        </p:cTn>
                                        <p:tgtEl>
                                          <p:spTgt spid="3372">
                                            <p:txEl>
                                              <p:pRg st="10" end="10"/>
                                            </p:txEl>
                                          </p:spTgt>
                                        </p:tgtEl>
                                        <p:attrNameLst>
                                          <p:attrName>style.visibility</p:attrName>
                                        </p:attrNameLst>
                                      </p:cBhvr>
                                      <p:to>
                                        <p:strVal val="visible"/>
                                      </p:to>
                                    </p:set>
                                    <p:anim calcmode="lin" valueType="num">
                                      <p:cBhvr additive="repl">
                                        <p:cTn id="2131" dur="500" fill="hold"/>
                                        <p:tgtEl>
                                          <p:spTgt spid="3372">
                                            <p:txEl>
                                              <p:pRg st="10" end="10"/>
                                            </p:txEl>
                                          </p:spTgt>
                                        </p:tgtEl>
                                        <p:attrNameLst>
                                          <p:attrName>ppt_x</p:attrName>
                                        </p:attrNameLst>
                                      </p:cBhvr>
                                      <p:tavLst>
                                        <p:tav tm="0">
                                          <p:val>
                                            <p:strVal val="#ppt_x"/>
                                          </p:val>
                                        </p:tav>
                                        <p:tav tm="100000">
                                          <p:val>
                                            <p:strVal val="#ppt_x"/>
                                          </p:val>
                                        </p:tav>
                                      </p:tavLst>
                                    </p:anim>
                                    <p:anim calcmode="lin" valueType="num">
                                      <p:cBhvr additive="repl">
                                        <p:cTn id="2132" dur="500" fill="hold"/>
                                        <p:tgtEl>
                                          <p:spTgt spid="3372">
                                            <p:txEl>
                                              <p:pRg st="10" end="10"/>
                                            </p:txEl>
                                          </p:spTgt>
                                        </p:tgtEl>
                                        <p:attrNameLst>
                                          <p:attrName>ppt_y</p:attrName>
                                        </p:attrNameLst>
                                      </p:cBhvr>
                                      <p:tavLst>
                                        <p:tav tm="0">
                                          <p:val>
                                            <p:strVal val="1+#ppt_h/2"/>
                                          </p:val>
                                        </p:tav>
                                        <p:tav tm="100000">
                                          <p:val>
                                            <p:strVal val="#ppt_y"/>
                                          </p:val>
                                        </p:tav>
                                      </p:tavLst>
                                    </p:anim>
                                  </p:childTnLst>
                                </p:cTn>
                              </p:par>
                              <p:par>
                                <p:cTn id="2133" nodeType="withEffect" fill="hold" presetClass="entr" presetID="2" presetSubtype="4">
                                  <p:stCondLst>
                                    <p:cond delay="0"/>
                                  </p:stCondLst>
                                  <p:childTnLst>
                                    <p:set>
                                      <p:cBhvr>
                                        <p:cTn id="2134" dur="1" fill="hold">
                                          <p:stCondLst>
                                            <p:cond delay="0"/>
                                          </p:stCondLst>
                                        </p:cTn>
                                        <p:tgtEl>
                                          <p:spTgt spid="3372">
                                            <p:txEl>
                                              <p:pRg st="11" end="11"/>
                                            </p:txEl>
                                          </p:spTgt>
                                        </p:tgtEl>
                                        <p:attrNameLst>
                                          <p:attrName>style.visibility</p:attrName>
                                        </p:attrNameLst>
                                      </p:cBhvr>
                                      <p:to>
                                        <p:strVal val="visible"/>
                                      </p:to>
                                    </p:set>
                                    <p:anim calcmode="lin" valueType="num">
                                      <p:cBhvr additive="repl">
                                        <p:cTn id="2135" dur="500" fill="hold"/>
                                        <p:tgtEl>
                                          <p:spTgt spid="3372">
                                            <p:txEl>
                                              <p:pRg st="11" end="11"/>
                                            </p:txEl>
                                          </p:spTgt>
                                        </p:tgtEl>
                                        <p:attrNameLst>
                                          <p:attrName>ppt_x</p:attrName>
                                        </p:attrNameLst>
                                      </p:cBhvr>
                                      <p:tavLst>
                                        <p:tav tm="0">
                                          <p:val>
                                            <p:strVal val="#ppt_x"/>
                                          </p:val>
                                        </p:tav>
                                        <p:tav tm="100000">
                                          <p:val>
                                            <p:strVal val="#ppt_x"/>
                                          </p:val>
                                        </p:tav>
                                      </p:tavLst>
                                    </p:anim>
                                    <p:anim calcmode="lin" valueType="num">
                                      <p:cBhvr additive="repl">
                                        <p:cTn id="2136" dur="500" fill="hold"/>
                                        <p:tgtEl>
                                          <p:spTgt spid="337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7" name="TextShape 1"/>
          <p:cNvSpPr txBox="1"/>
          <p:nvPr/>
        </p:nvSpPr>
        <p:spPr>
          <a:xfrm>
            <a:off x="0" y="228600"/>
            <a:ext cx="9143640" cy="1142640"/>
          </a:xfrm>
          <a:prstGeom prst="rect">
            <a:avLst/>
          </a:prstGeom>
          <a:noFill/>
          <a:ln>
            <a:noFill/>
          </a:ln>
        </p:spPr>
        <p:txBody>
          <a:bodyPr lIns="90000" rIns="90000" tIns="45000" bIns="45000" anchor="b">
            <a:normAutofit/>
          </a:bodyPr>
          <a:p>
            <a:pPr>
              <a:lnSpc>
                <a:spcPct val="100000"/>
              </a:lnSpc>
            </a:pPr>
            <a:r>
              <a:rPr b="1" lang="en-US" sz="3600" spc="-1" strike="noStrike" u="sng" cap="small">
                <a:solidFill>
                  <a:srgbClr val="000000"/>
                </a:solidFill>
                <a:uFillTx/>
                <a:latin typeface="Times New Roman"/>
                <a:ea typeface="ＭＳ Ｐゴシック"/>
              </a:rPr>
              <a:t>Standardized</a:t>
            </a:r>
            <a:r>
              <a:rPr b="1" lang="en-US" sz="3600" spc="-1" strike="noStrike" cap="small">
                <a:solidFill>
                  <a:srgbClr val="000000"/>
                </a:solidFill>
                <a:latin typeface="Times New Roman"/>
                <a:ea typeface="ＭＳ Ｐゴシック"/>
              </a:rPr>
              <a:t> partial regression coefficients</a:t>
            </a:r>
            <a:r>
              <a:rPr b="1" i="1" lang="en-US" sz="3600" spc="-1" strike="noStrike" cap="small">
                <a:solidFill>
                  <a:srgbClr val="000000"/>
                </a:solidFill>
                <a:latin typeface="Times New Roman"/>
                <a:ea typeface="ＭＳ Ｐゴシック"/>
              </a:rPr>
              <a:t> </a:t>
            </a:r>
            <a:r>
              <a:rPr b="1" i="1" lang="en-US" sz="2800" spc="-1" strike="noStrike" cap="small">
                <a:solidFill>
                  <a:srgbClr val="000000"/>
                </a:solidFill>
                <a:latin typeface="Times New Roman"/>
                <a:ea typeface="ＭＳ Ｐゴシック"/>
              </a:rPr>
              <a:t>Comparing the Importance of Independent Variable</a:t>
            </a:r>
            <a:r>
              <a:rPr b="1" lang="en-US" sz="3200" spc="-1" strike="noStrike" cap="small">
                <a:solidFill>
                  <a:srgbClr val="000000"/>
                </a:solidFill>
                <a:latin typeface="Times New Roman"/>
                <a:ea typeface="ＭＳ Ｐゴシック"/>
              </a:rPr>
              <a:t>s</a:t>
            </a:r>
            <a:br/>
            <a:endParaRPr b="0" lang="en-US" sz="3200" spc="-1" strike="noStrike">
              <a:solidFill>
                <a:srgbClr val="000000"/>
              </a:solidFill>
              <a:latin typeface="Comic Sans MS"/>
            </a:endParaRPr>
          </a:p>
        </p:txBody>
      </p:sp>
      <p:sp>
        <p:nvSpPr>
          <p:cNvPr id="3388" name="TextShape 2"/>
          <p:cNvSpPr txBox="1"/>
          <p:nvPr/>
        </p:nvSpPr>
        <p:spPr>
          <a:xfrm>
            <a:off x="0" y="1066680"/>
            <a:ext cx="9143640" cy="358092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How do we compare the relative importance of independent variables?</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We know we cannot use partial regression coefficients to directly compare independent variables </a:t>
            </a:r>
            <a:r>
              <a:rPr b="0" lang="en-US" sz="2400" spc="-1" strike="noStrike" u="sng">
                <a:solidFill>
                  <a:srgbClr val="000000"/>
                </a:solidFill>
                <a:uFillTx/>
                <a:latin typeface="Times New Roman"/>
                <a:ea typeface="ＭＳ Ｐゴシック"/>
              </a:rPr>
              <a:t>unless</a:t>
            </a:r>
            <a:r>
              <a:rPr b="0" lang="en-US" sz="2400" spc="-1" strike="noStrike">
                <a:solidFill>
                  <a:srgbClr val="000000"/>
                </a:solidFill>
                <a:latin typeface="Times New Roman"/>
                <a:ea typeface="ＭＳ Ｐゴシック"/>
              </a:rPr>
              <a:t> they are </a:t>
            </a:r>
            <a:r>
              <a:rPr b="0" lang="en-US" sz="2400" spc="-1" strike="noStrike" u="sng">
                <a:solidFill>
                  <a:srgbClr val="000000"/>
                </a:solidFill>
                <a:uFillTx/>
                <a:latin typeface="Times New Roman"/>
                <a:ea typeface="ＭＳ Ｐゴシック"/>
              </a:rPr>
              <a:t>all </a:t>
            </a:r>
            <a:r>
              <a:rPr b="0" lang="en-US" sz="2400" spc="-1" strike="noStrike">
                <a:solidFill>
                  <a:srgbClr val="000000"/>
                </a:solidFill>
                <a:latin typeface="Times New Roman"/>
                <a:ea typeface="ＭＳ Ｐゴシック"/>
              </a:rPr>
              <a:t>measured on the same scale</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However, we can use </a:t>
            </a:r>
            <a:r>
              <a:rPr b="0" i="1" lang="en-US" sz="2400" spc="-1" strike="noStrike" u="sng">
                <a:solidFill>
                  <a:srgbClr val="000000"/>
                </a:solidFill>
                <a:uFillTx/>
                <a:latin typeface="Times New Roman"/>
                <a:ea typeface="ＭＳ Ｐゴシック"/>
              </a:rPr>
              <a:t>standardized</a:t>
            </a:r>
            <a:r>
              <a:rPr b="0" i="1" lang="en-US" sz="2400" spc="-1" strike="noStrike">
                <a:solidFill>
                  <a:srgbClr val="000000"/>
                </a:solidFill>
                <a:latin typeface="Times New Roman"/>
                <a:ea typeface="ＭＳ Ｐゴシック"/>
              </a:rPr>
              <a:t> partial regression coefficients</a:t>
            </a:r>
            <a:r>
              <a:rPr b="0" lang="en-US" sz="2400" spc="-1" strike="noStrike">
                <a:solidFill>
                  <a:srgbClr val="000000"/>
                </a:solidFill>
                <a:latin typeface="Times New Roman"/>
                <a:ea typeface="ＭＳ Ｐゴシック"/>
              </a:rPr>
              <a:t>  (also called </a:t>
            </a:r>
            <a:r>
              <a:rPr b="0" i="1" lang="en-US" sz="2400" spc="-1" strike="noStrike">
                <a:solidFill>
                  <a:srgbClr val="000000"/>
                </a:solidFill>
                <a:latin typeface="Times New Roman"/>
                <a:ea typeface="ＭＳ Ｐゴシック"/>
              </a:rPr>
              <a:t>beta weights</a:t>
            </a:r>
            <a:r>
              <a:rPr b="0" lang="en-US" sz="2400" spc="-1" strike="noStrike">
                <a:solidFill>
                  <a:srgbClr val="000000"/>
                </a:solidFill>
                <a:latin typeface="Times New Roman"/>
                <a:ea typeface="ＭＳ Ｐゴシック"/>
              </a:rPr>
              <a:t>, </a:t>
            </a:r>
            <a:r>
              <a:rPr b="0" i="1" lang="en-US" sz="2400" spc="-1" strike="noStrike">
                <a:solidFill>
                  <a:srgbClr val="000000"/>
                </a:solidFill>
                <a:latin typeface="Times New Roman"/>
                <a:ea typeface="ＭＳ Ｐゴシック"/>
              </a:rPr>
              <a:t>beta coefficients</a:t>
            </a:r>
            <a:r>
              <a:rPr b="0" lang="en-US" sz="2400" spc="-1" strike="noStrike">
                <a:solidFill>
                  <a:srgbClr val="000000"/>
                </a:solidFill>
                <a:latin typeface="Times New Roman"/>
                <a:ea typeface="ＭＳ Ｐゴシック"/>
              </a:rPr>
              <a:t>, or </a:t>
            </a:r>
            <a:r>
              <a:rPr b="0" i="1" lang="en-US" sz="2400" spc="-1" strike="noStrike">
                <a:solidFill>
                  <a:srgbClr val="000000"/>
                </a:solidFill>
                <a:latin typeface="Times New Roman"/>
                <a:ea typeface="ＭＳ Ｐゴシック"/>
              </a:rPr>
              <a:t>path coefficients</a:t>
            </a:r>
            <a:r>
              <a:rPr b="0" lang="en-US" sz="2400" spc="-1" strike="noStrike">
                <a:solidFill>
                  <a:srgbClr val="000000"/>
                </a:solidFill>
                <a:latin typeface="Times New Roman"/>
                <a:ea typeface="ＭＳ Ｐゴシック"/>
              </a:rPr>
              <a:t>)</a:t>
            </a:r>
            <a:r>
              <a:rPr b="0" i="1" lang="en-US" sz="2400" spc="-1" strike="noStrike">
                <a:solidFill>
                  <a:srgbClr val="000000"/>
                </a:solidFill>
                <a:latin typeface="Times New Roman"/>
                <a:ea typeface="ＭＳ Ｐゴシック"/>
              </a:rPr>
              <a:t>. </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They tell us the number of standard deviation  (SD) unit changes in Y for a one SD change in X)</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They are the partial regression coefficients </a:t>
            </a:r>
            <a:r>
              <a:rPr b="0" lang="en-US" sz="2400" spc="-1" strike="noStrike" u="sng">
                <a:solidFill>
                  <a:srgbClr val="000000"/>
                </a:solidFill>
                <a:uFillTx/>
                <a:latin typeface="Times New Roman"/>
                <a:ea typeface="ＭＳ Ｐゴシック"/>
              </a:rPr>
              <a:t>if</a:t>
            </a:r>
            <a:r>
              <a:rPr b="0" lang="en-US" sz="2400" spc="-1" strike="noStrike">
                <a:solidFill>
                  <a:srgbClr val="000000"/>
                </a:solidFill>
                <a:latin typeface="Times New Roman"/>
                <a:ea typeface="ＭＳ Ｐゴシック"/>
              </a:rPr>
              <a:t> we had measured </a:t>
            </a:r>
            <a:r>
              <a:rPr b="0" lang="en-US" sz="2400" spc="-1" strike="noStrike" u="sng">
                <a:solidFill>
                  <a:srgbClr val="000000"/>
                </a:solidFill>
                <a:uFillTx/>
                <a:latin typeface="Times New Roman"/>
                <a:ea typeface="ＭＳ Ｐゴシック"/>
              </a:rPr>
              <a:t>every</a:t>
            </a:r>
            <a:r>
              <a:rPr b="0" lang="en-US" sz="2400" spc="-1" strike="noStrike">
                <a:solidFill>
                  <a:srgbClr val="000000"/>
                </a:solidFill>
                <a:latin typeface="Times New Roman"/>
                <a:ea typeface="ＭＳ Ｐゴシック"/>
              </a:rPr>
              <a:t> variable in </a:t>
            </a:r>
            <a:r>
              <a:rPr b="0" i="1" lang="en-US" sz="2400" spc="-1" strike="noStrike">
                <a:solidFill>
                  <a:srgbClr val="000000"/>
                </a:solidFill>
                <a:latin typeface="Times New Roman"/>
                <a:ea typeface="ＭＳ Ｐゴシック"/>
              </a:rPr>
              <a:t>standardized form</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p:txBody>
      </p:sp>
      <p:sp>
        <p:nvSpPr>
          <p:cNvPr id="3389" name="CustomShape 3"/>
          <p:cNvSpPr/>
          <p:nvPr/>
        </p:nvSpPr>
        <p:spPr>
          <a:xfrm>
            <a:off x="380880" y="5943600"/>
            <a:ext cx="8229240" cy="7002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Note the confusing use of β for both  standardized partial regression coefficients </a:t>
            </a:r>
            <a:r>
              <a:rPr b="0" lang="en-US" sz="2000" spc="-1" strike="noStrike" u="sng">
                <a:solidFill>
                  <a:srgbClr val="000000"/>
                </a:solidFill>
                <a:uFillTx/>
                <a:latin typeface="Times New Roman"/>
                <a:ea typeface="ＭＳ Ｐゴシック"/>
              </a:rPr>
              <a:t>and </a:t>
            </a:r>
            <a:r>
              <a:rPr b="0" lang="en-US" sz="2000" spc="-1" strike="noStrike">
                <a:solidFill>
                  <a:srgbClr val="000000"/>
                </a:solidFill>
                <a:latin typeface="Times New Roman"/>
                <a:ea typeface="ＭＳ Ｐゴシック"/>
              </a:rPr>
              <a:t>for the population parameter they estimate. </a:t>
            </a:r>
            <a:endParaRPr b="0" lang="en-US" sz="2000" spc="-1" strike="noStrike">
              <a:latin typeface="Arial"/>
            </a:endParaRPr>
          </a:p>
        </p:txBody>
      </p:sp>
      <p:sp>
        <p:nvSpPr>
          <p:cNvPr id="3390" name="CustomShape 4"/>
          <p:cNvSpPr/>
          <p:nvPr/>
        </p:nvSpPr>
        <p:spPr>
          <a:xfrm>
            <a:off x="3962520" y="5638680"/>
            <a:ext cx="2437920" cy="1080"/>
          </a:xfrm>
          <a:custGeom>
            <a:avLst/>
            <a:gdLst/>
            <a:ahLst/>
            <a:rect l="l" t="t" r="r" b="b"/>
            <a:pathLst>
              <a:path w="21600" h="21600">
                <a:moveTo>
                  <a:pt x="0" y="0"/>
                </a:moveTo>
                <a:lnTo>
                  <a:pt x="21600" y="21600"/>
                </a:lnTo>
              </a:path>
            </a:pathLst>
          </a:custGeom>
          <a:noFill/>
          <a:ln w="2556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3391" name="" descr=""/>
          <p:cNvPicPr/>
          <p:nvPr/>
        </p:nvPicPr>
        <p:blipFill>
          <a:blip r:embed="rId1"/>
          <a:stretch/>
        </p:blipFill>
        <p:spPr>
          <a:xfrm>
            <a:off x="1295280" y="4952880"/>
            <a:ext cx="2654280" cy="1371600"/>
          </a:xfrm>
          <a:prstGeom prst="rect">
            <a:avLst/>
          </a:prstGeom>
          <a:ln>
            <a:noFill/>
          </a:ln>
        </p:spPr>
      </p:pic>
      <p:pic>
        <p:nvPicPr>
          <p:cNvPr id="3392" name="" descr=""/>
          <p:cNvPicPr/>
          <p:nvPr/>
        </p:nvPicPr>
        <p:blipFill>
          <a:blip r:embed="rId2"/>
          <a:stretch/>
        </p:blipFill>
        <p:spPr>
          <a:xfrm>
            <a:off x="6629400" y="5181480"/>
            <a:ext cx="1447920" cy="838080"/>
          </a:xfrm>
          <a:prstGeom prst="rect">
            <a:avLst/>
          </a:prstGeom>
          <a:ln>
            <a:noFill/>
          </a:ln>
        </p:spPr>
      </p:pic>
    </p:spTree>
  </p:cSld>
  <p:timing>
    <p:tnLst>
      <p:par>
        <p:cTn id="2137" dur="indefinite" restart="never" nodeType="tmRoot">
          <p:childTnLst>
            <p:seq>
              <p:cTn id="2138" dur="indefinite" nodeType="mainSeq">
                <p:childTnLst>
                  <p:par>
                    <p:cTn id="2139" nodeType="clickEffect" fill="hold">
                      <p:stCondLst>
                        <p:cond delay="indefinite"/>
                      </p:stCondLst>
                      <p:childTnLst>
                        <p:par>
                          <p:cTn id="2140" nodeType="withEffect" fill="hold">
                            <p:stCondLst>
                              <p:cond delay="0"/>
                            </p:stCondLst>
                            <p:childTnLst>
                              <p:par>
                                <p:cTn id="2141" nodeType="clickEffect" fill="hold" presetClass="entr" presetID="2" presetSubtype="4">
                                  <p:stCondLst>
                                    <p:cond delay="0"/>
                                  </p:stCondLst>
                                  <p:childTnLst>
                                    <p:set>
                                      <p:cBhvr>
                                        <p:cTn id="2142" dur="1" fill="hold">
                                          <p:stCondLst>
                                            <p:cond delay="0"/>
                                          </p:stCondLst>
                                        </p:cTn>
                                        <p:tgtEl>
                                          <p:spTgt spid="3388">
                                            <p:txEl>
                                              <p:pRg st="0" end="0"/>
                                            </p:txEl>
                                          </p:spTgt>
                                        </p:tgtEl>
                                        <p:attrNameLst>
                                          <p:attrName>style.visibility</p:attrName>
                                        </p:attrNameLst>
                                      </p:cBhvr>
                                      <p:to>
                                        <p:strVal val="visible"/>
                                      </p:to>
                                    </p:set>
                                    <p:anim calcmode="lin" valueType="num">
                                      <p:cBhvr additive="repl">
                                        <p:cTn id="2143" dur="500" fill="hold"/>
                                        <p:tgtEl>
                                          <p:spTgt spid="3388">
                                            <p:txEl>
                                              <p:pRg st="0" end="0"/>
                                            </p:txEl>
                                          </p:spTgt>
                                        </p:tgtEl>
                                        <p:attrNameLst>
                                          <p:attrName>ppt_x</p:attrName>
                                        </p:attrNameLst>
                                      </p:cBhvr>
                                      <p:tavLst>
                                        <p:tav tm="0">
                                          <p:val>
                                            <p:strVal val="#ppt_x"/>
                                          </p:val>
                                        </p:tav>
                                        <p:tav tm="100000">
                                          <p:val>
                                            <p:strVal val="#ppt_x"/>
                                          </p:val>
                                        </p:tav>
                                      </p:tavLst>
                                    </p:anim>
                                    <p:anim calcmode="lin" valueType="num">
                                      <p:cBhvr additive="repl">
                                        <p:cTn id="2144" dur="500" fill="hold"/>
                                        <p:tgtEl>
                                          <p:spTgt spid="33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45" nodeType="clickEffect" fill="hold">
                      <p:stCondLst>
                        <p:cond delay="indefinite"/>
                      </p:stCondLst>
                      <p:childTnLst>
                        <p:par>
                          <p:cTn id="2146" nodeType="withEffect" fill="hold">
                            <p:stCondLst>
                              <p:cond delay="0"/>
                            </p:stCondLst>
                            <p:childTnLst>
                              <p:par>
                                <p:cTn id="2147" nodeType="clickEffect" fill="hold" presetClass="entr" presetID="2" presetSubtype="4">
                                  <p:stCondLst>
                                    <p:cond delay="0"/>
                                  </p:stCondLst>
                                  <p:childTnLst>
                                    <p:set>
                                      <p:cBhvr>
                                        <p:cTn id="2148" dur="1" fill="hold">
                                          <p:stCondLst>
                                            <p:cond delay="0"/>
                                          </p:stCondLst>
                                        </p:cTn>
                                        <p:tgtEl>
                                          <p:spTgt spid="3388">
                                            <p:txEl>
                                              <p:pRg st="1" end="1"/>
                                            </p:txEl>
                                          </p:spTgt>
                                        </p:tgtEl>
                                        <p:attrNameLst>
                                          <p:attrName>style.visibility</p:attrName>
                                        </p:attrNameLst>
                                      </p:cBhvr>
                                      <p:to>
                                        <p:strVal val="visible"/>
                                      </p:to>
                                    </p:set>
                                    <p:anim calcmode="lin" valueType="num">
                                      <p:cBhvr additive="repl">
                                        <p:cTn id="2149" dur="500" fill="hold"/>
                                        <p:tgtEl>
                                          <p:spTgt spid="3388">
                                            <p:txEl>
                                              <p:pRg st="1" end="1"/>
                                            </p:txEl>
                                          </p:spTgt>
                                        </p:tgtEl>
                                        <p:attrNameLst>
                                          <p:attrName>ppt_x</p:attrName>
                                        </p:attrNameLst>
                                      </p:cBhvr>
                                      <p:tavLst>
                                        <p:tav tm="0">
                                          <p:val>
                                            <p:strVal val="#ppt_x"/>
                                          </p:val>
                                        </p:tav>
                                        <p:tav tm="100000">
                                          <p:val>
                                            <p:strVal val="#ppt_x"/>
                                          </p:val>
                                        </p:tav>
                                      </p:tavLst>
                                    </p:anim>
                                    <p:anim calcmode="lin" valueType="num">
                                      <p:cBhvr additive="repl">
                                        <p:cTn id="2150" dur="500" fill="hold"/>
                                        <p:tgtEl>
                                          <p:spTgt spid="33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51" nodeType="clickEffect" fill="hold">
                      <p:stCondLst>
                        <p:cond delay="indefinite"/>
                      </p:stCondLst>
                      <p:childTnLst>
                        <p:par>
                          <p:cTn id="2152" nodeType="withEffect" fill="hold">
                            <p:stCondLst>
                              <p:cond delay="0"/>
                            </p:stCondLst>
                            <p:childTnLst>
                              <p:par>
                                <p:cTn id="2153" nodeType="clickEffect" fill="hold" presetClass="entr" presetID="2" presetSubtype="4">
                                  <p:stCondLst>
                                    <p:cond delay="0"/>
                                  </p:stCondLst>
                                  <p:childTnLst>
                                    <p:set>
                                      <p:cBhvr>
                                        <p:cTn id="2154" dur="1" fill="hold">
                                          <p:stCondLst>
                                            <p:cond delay="0"/>
                                          </p:stCondLst>
                                        </p:cTn>
                                        <p:tgtEl>
                                          <p:spTgt spid="3388">
                                            <p:txEl>
                                              <p:pRg st="2" end="2"/>
                                            </p:txEl>
                                          </p:spTgt>
                                        </p:tgtEl>
                                        <p:attrNameLst>
                                          <p:attrName>style.visibility</p:attrName>
                                        </p:attrNameLst>
                                      </p:cBhvr>
                                      <p:to>
                                        <p:strVal val="visible"/>
                                      </p:to>
                                    </p:set>
                                    <p:anim calcmode="lin" valueType="num">
                                      <p:cBhvr additive="repl">
                                        <p:cTn id="2155" dur="500" fill="hold"/>
                                        <p:tgtEl>
                                          <p:spTgt spid="3388">
                                            <p:txEl>
                                              <p:pRg st="2" end="2"/>
                                            </p:txEl>
                                          </p:spTgt>
                                        </p:tgtEl>
                                        <p:attrNameLst>
                                          <p:attrName>ppt_x</p:attrName>
                                        </p:attrNameLst>
                                      </p:cBhvr>
                                      <p:tavLst>
                                        <p:tav tm="0">
                                          <p:val>
                                            <p:strVal val="#ppt_x"/>
                                          </p:val>
                                        </p:tav>
                                        <p:tav tm="100000">
                                          <p:val>
                                            <p:strVal val="#ppt_x"/>
                                          </p:val>
                                        </p:tav>
                                      </p:tavLst>
                                    </p:anim>
                                    <p:anim calcmode="lin" valueType="num">
                                      <p:cBhvr additive="repl">
                                        <p:cTn id="2156" dur="500" fill="hold"/>
                                        <p:tgtEl>
                                          <p:spTgt spid="338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57" nodeType="clickEffect" fill="hold">
                      <p:stCondLst>
                        <p:cond delay="indefinite"/>
                      </p:stCondLst>
                      <p:childTnLst>
                        <p:par>
                          <p:cTn id="2158" nodeType="withEffect" fill="hold">
                            <p:stCondLst>
                              <p:cond delay="0"/>
                            </p:stCondLst>
                            <p:childTnLst>
                              <p:par>
                                <p:cTn id="2159" nodeType="clickEffect" fill="hold" presetClass="entr" presetID="2" presetSubtype="4">
                                  <p:stCondLst>
                                    <p:cond delay="0"/>
                                  </p:stCondLst>
                                  <p:childTnLst>
                                    <p:set>
                                      <p:cBhvr>
                                        <p:cTn id="2160" dur="1" fill="hold">
                                          <p:stCondLst>
                                            <p:cond delay="0"/>
                                          </p:stCondLst>
                                        </p:cTn>
                                        <p:tgtEl>
                                          <p:spTgt spid="3388">
                                            <p:txEl>
                                              <p:pRg st="3" end="3"/>
                                            </p:txEl>
                                          </p:spTgt>
                                        </p:tgtEl>
                                        <p:attrNameLst>
                                          <p:attrName>style.visibility</p:attrName>
                                        </p:attrNameLst>
                                      </p:cBhvr>
                                      <p:to>
                                        <p:strVal val="visible"/>
                                      </p:to>
                                    </p:set>
                                    <p:anim calcmode="lin" valueType="num">
                                      <p:cBhvr additive="repl">
                                        <p:cTn id="2161" dur="500" fill="hold"/>
                                        <p:tgtEl>
                                          <p:spTgt spid="3388">
                                            <p:txEl>
                                              <p:pRg st="3" end="3"/>
                                            </p:txEl>
                                          </p:spTgt>
                                        </p:tgtEl>
                                        <p:attrNameLst>
                                          <p:attrName>ppt_x</p:attrName>
                                        </p:attrNameLst>
                                      </p:cBhvr>
                                      <p:tavLst>
                                        <p:tav tm="0">
                                          <p:val>
                                            <p:strVal val="#ppt_x"/>
                                          </p:val>
                                        </p:tav>
                                        <p:tav tm="100000">
                                          <p:val>
                                            <p:strVal val="#ppt_x"/>
                                          </p:val>
                                        </p:tav>
                                      </p:tavLst>
                                    </p:anim>
                                    <p:anim calcmode="lin" valueType="num">
                                      <p:cBhvr additive="repl">
                                        <p:cTn id="2162" dur="500" fill="hold"/>
                                        <p:tgtEl>
                                          <p:spTgt spid="338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63" nodeType="clickEffect" fill="hold">
                      <p:stCondLst>
                        <p:cond delay="indefinite"/>
                      </p:stCondLst>
                      <p:childTnLst>
                        <p:par>
                          <p:cTn id="2164" nodeType="withEffect" fill="hold">
                            <p:stCondLst>
                              <p:cond delay="0"/>
                            </p:stCondLst>
                            <p:childTnLst>
                              <p:par>
                                <p:cTn id="2165" nodeType="clickEffect" fill="hold" presetClass="entr" presetID="2" presetSubtype="4">
                                  <p:stCondLst>
                                    <p:cond delay="0"/>
                                  </p:stCondLst>
                                  <p:childTnLst>
                                    <p:set>
                                      <p:cBhvr>
                                        <p:cTn id="2166" dur="1" fill="hold">
                                          <p:stCondLst>
                                            <p:cond delay="0"/>
                                          </p:stCondLst>
                                        </p:cTn>
                                        <p:tgtEl>
                                          <p:spTgt spid="3388">
                                            <p:txEl>
                                              <p:pRg st="4" end="4"/>
                                            </p:txEl>
                                          </p:spTgt>
                                        </p:tgtEl>
                                        <p:attrNameLst>
                                          <p:attrName>style.visibility</p:attrName>
                                        </p:attrNameLst>
                                      </p:cBhvr>
                                      <p:to>
                                        <p:strVal val="visible"/>
                                      </p:to>
                                    </p:set>
                                    <p:anim calcmode="lin" valueType="num">
                                      <p:cBhvr additive="repl">
                                        <p:cTn id="2167" dur="500" fill="hold"/>
                                        <p:tgtEl>
                                          <p:spTgt spid="3388">
                                            <p:txEl>
                                              <p:pRg st="4" end="4"/>
                                            </p:txEl>
                                          </p:spTgt>
                                        </p:tgtEl>
                                        <p:attrNameLst>
                                          <p:attrName>ppt_x</p:attrName>
                                        </p:attrNameLst>
                                      </p:cBhvr>
                                      <p:tavLst>
                                        <p:tav tm="0">
                                          <p:val>
                                            <p:strVal val="#ppt_x"/>
                                          </p:val>
                                        </p:tav>
                                        <p:tav tm="100000">
                                          <p:val>
                                            <p:strVal val="#ppt_x"/>
                                          </p:val>
                                        </p:tav>
                                      </p:tavLst>
                                    </p:anim>
                                    <p:anim calcmode="lin" valueType="num">
                                      <p:cBhvr additive="repl">
                                        <p:cTn id="2168" dur="500" fill="hold"/>
                                        <p:tgtEl>
                                          <p:spTgt spid="338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69" nodeType="clickEffect" fill="hold">
                      <p:stCondLst>
                        <p:cond delay="indefinite"/>
                      </p:stCondLst>
                      <p:childTnLst>
                        <p:par>
                          <p:cTn id="2170" nodeType="withEffect" fill="hold">
                            <p:stCondLst>
                              <p:cond delay="0"/>
                            </p:stCondLst>
                            <p:childTnLst>
                              <p:par>
                                <p:cTn id="2171" nodeType="clickEffect" fill="hold" presetClass="entr" presetID="2" presetSubtype="4">
                                  <p:stCondLst>
                                    <p:cond delay="0"/>
                                  </p:stCondLst>
                                  <p:childTnLst>
                                    <p:set>
                                      <p:cBhvr>
                                        <p:cTn id="2172" dur="1" fill="hold">
                                          <p:stCondLst>
                                            <p:cond delay="0"/>
                                          </p:stCondLst>
                                        </p:cTn>
                                        <p:tgtEl>
                                          <p:spTgt spid="3390"/>
                                        </p:tgtEl>
                                        <p:attrNameLst>
                                          <p:attrName>style.visibility</p:attrName>
                                        </p:attrNameLst>
                                      </p:cBhvr>
                                      <p:to>
                                        <p:strVal val="visible"/>
                                      </p:to>
                                    </p:set>
                                    <p:anim calcmode="lin" valueType="num">
                                      <p:cBhvr additive="repl">
                                        <p:cTn id="2173" dur="500" fill="hold"/>
                                        <p:tgtEl>
                                          <p:spTgt spid="3390"/>
                                        </p:tgtEl>
                                        <p:attrNameLst>
                                          <p:attrName>ppt_x</p:attrName>
                                        </p:attrNameLst>
                                      </p:cBhvr>
                                      <p:tavLst>
                                        <p:tav tm="0">
                                          <p:val>
                                            <p:strVal val="#ppt_x"/>
                                          </p:val>
                                        </p:tav>
                                        <p:tav tm="100000">
                                          <p:val>
                                            <p:strVal val="#ppt_x"/>
                                          </p:val>
                                        </p:tav>
                                      </p:tavLst>
                                    </p:anim>
                                    <p:anim calcmode="lin" valueType="num">
                                      <p:cBhvr additive="repl">
                                        <p:cTn id="2174" dur="500" fill="hold"/>
                                        <p:tgtEl>
                                          <p:spTgt spid="3390"/>
                                        </p:tgtEl>
                                        <p:attrNameLst>
                                          <p:attrName>ppt_y</p:attrName>
                                        </p:attrNameLst>
                                      </p:cBhvr>
                                      <p:tavLst>
                                        <p:tav tm="0">
                                          <p:val>
                                            <p:strVal val="1+#ppt_h/2"/>
                                          </p:val>
                                        </p:tav>
                                        <p:tav tm="100000">
                                          <p:val>
                                            <p:strVal val="#ppt_y"/>
                                          </p:val>
                                        </p:tav>
                                      </p:tavLst>
                                    </p:anim>
                                  </p:childTnLst>
                                </p:cTn>
                              </p:par>
                              <p:par>
                                <p:cTn id="2175" nodeType="withEffect" fill="hold" presetClass="entr" presetID="2" presetSubtype="4">
                                  <p:stCondLst>
                                    <p:cond delay="0"/>
                                  </p:stCondLst>
                                  <p:childTnLst>
                                    <p:set>
                                      <p:cBhvr>
                                        <p:cTn id="2176" dur="1" fill="hold">
                                          <p:stCondLst>
                                            <p:cond delay="0"/>
                                          </p:stCondLst>
                                        </p:cTn>
                                        <p:tgtEl>
                                          <p:spTgt spid="-1"/>
                                        </p:tgtEl>
                                        <p:attrNameLst>
                                          <p:attrName>style.visibility</p:attrName>
                                        </p:attrNameLst>
                                      </p:cBhvr>
                                      <p:to>
                                        <p:strVal val="visible"/>
                                      </p:to>
                                    </p:set>
                                    <p:anim calcmode="lin" valueType="num">
                                      <p:cBhvr additive="repl">
                                        <p:cTn id="2177" dur="500" fill="hold"/>
                                        <p:tgtEl>
                                          <p:spTgt spid="-1"/>
                                        </p:tgtEl>
                                        <p:attrNameLst>
                                          <p:attrName>ppt_x</p:attrName>
                                        </p:attrNameLst>
                                      </p:cBhvr>
                                      <p:tavLst>
                                        <p:tav tm="0">
                                          <p:val>
                                            <p:strVal val="#ppt_x"/>
                                          </p:val>
                                        </p:tav>
                                        <p:tav tm="100000">
                                          <p:val>
                                            <p:strVal val="#ppt_x"/>
                                          </p:val>
                                        </p:tav>
                                      </p:tavLst>
                                    </p:anim>
                                    <p:anim calcmode="lin" valueType="num">
                                      <p:cBhvr additive="repl">
                                        <p:cTn id="2178" dur="500" fill="hold"/>
                                        <p:tgtEl>
                                          <p:spTgt spid="-1"/>
                                        </p:tgtEl>
                                        <p:attrNameLst>
                                          <p:attrName>ppt_y</p:attrName>
                                        </p:attrNameLst>
                                      </p:cBhvr>
                                      <p:tavLst>
                                        <p:tav tm="0">
                                          <p:val>
                                            <p:strVal val="1+#ppt_h/2"/>
                                          </p:val>
                                        </p:tav>
                                        <p:tav tm="100000">
                                          <p:val>
                                            <p:strVal val="#ppt_y"/>
                                          </p:val>
                                        </p:tav>
                                      </p:tavLst>
                                    </p:anim>
                                  </p:childTnLst>
                                </p:cTn>
                              </p:par>
                              <p:par>
                                <p:cTn id="2179" nodeType="withEffect" fill="hold" presetClass="entr" presetID="2" presetSubtype="4">
                                  <p:stCondLst>
                                    <p:cond delay="0"/>
                                  </p:stCondLst>
                                  <p:childTnLst>
                                    <p:set>
                                      <p:cBhvr>
                                        <p:cTn id="2180" dur="1" fill="hold">
                                          <p:stCondLst>
                                            <p:cond delay="0"/>
                                          </p:stCondLst>
                                        </p:cTn>
                                        <p:tgtEl>
                                          <p:spTgt spid="-1"/>
                                        </p:tgtEl>
                                        <p:attrNameLst>
                                          <p:attrName>style.visibility</p:attrName>
                                        </p:attrNameLst>
                                      </p:cBhvr>
                                      <p:to>
                                        <p:strVal val="visible"/>
                                      </p:to>
                                    </p:set>
                                    <p:anim calcmode="lin" valueType="num">
                                      <p:cBhvr additive="repl">
                                        <p:cTn id="2181" dur="500" fill="hold"/>
                                        <p:tgtEl>
                                          <p:spTgt spid="-1"/>
                                        </p:tgtEl>
                                        <p:attrNameLst>
                                          <p:attrName>ppt_x</p:attrName>
                                        </p:attrNameLst>
                                      </p:cBhvr>
                                      <p:tavLst>
                                        <p:tav tm="0">
                                          <p:val>
                                            <p:strVal val="#ppt_x"/>
                                          </p:val>
                                        </p:tav>
                                        <p:tav tm="100000">
                                          <p:val>
                                            <p:strVal val="#ppt_x"/>
                                          </p:val>
                                        </p:tav>
                                      </p:tavLst>
                                    </p:anim>
                                    <p:anim calcmode="lin" valueType="num">
                                      <p:cBhvr additive="repl">
                                        <p:cTn id="2182" dur="500" fill="hold"/>
                                        <p:tgtEl>
                                          <p:spTgt spid="-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3" name="TextShape 1"/>
          <p:cNvSpPr txBox="1"/>
          <p:nvPr/>
        </p:nvSpPr>
        <p:spPr>
          <a:xfrm>
            <a:off x="0" y="152280"/>
            <a:ext cx="8838720" cy="83772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Times New Roman"/>
                <a:ea typeface="ＭＳ Ｐゴシック"/>
              </a:rPr>
              <a:t>Test Statistics in Multiple Regression:</a:t>
            </a:r>
            <a:br/>
            <a:r>
              <a:rPr b="1" i="1" lang="en-US" sz="2800" spc="-1" strike="noStrike" cap="small">
                <a:solidFill>
                  <a:srgbClr val="000000"/>
                </a:solidFill>
                <a:latin typeface="Times New Roman"/>
                <a:ea typeface="ＭＳ Ｐゴシック"/>
              </a:rPr>
              <a:t>testing </a:t>
            </a:r>
            <a:r>
              <a:rPr b="1" i="1" lang="en-US" sz="2800" spc="-1" strike="noStrike" u="sng" cap="small">
                <a:solidFill>
                  <a:srgbClr val="000000"/>
                </a:solidFill>
                <a:uFillTx/>
                <a:latin typeface="Times New Roman"/>
                <a:ea typeface="ＭＳ Ｐゴシック"/>
              </a:rPr>
              <a:t>each</a:t>
            </a:r>
            <a:r>
              <a:rPr b="1" i="1" lang="en-US" sz="2800" spc="-1" strike="noStrike" cap="small">
                <a:solidFill>
                  <a:srgbClr val="000000"/>
                </a:solidFill>
                <a:latin typeface="Times New Roman"/>
                <a:ea typeface="ＭＳ Ｐゴシック"/>
              </a:rPr>
              <a:t> independent variable</a:t>
            </a:r>
            <a:endParaRPr b="0" lang="en-US" sz="2800" spc="-1" strike="noStrike">
              <a:solidFill>
                <a:srgbClr val="000000"/>
              </a:solidFill>
              <a:latin typeface="Comic Sans MS"/>
            </a:endParaRPr>
          </a:p>
        </p:txBody>
      </p:sp>
      <p:sp>
        <p:nvSpPr>
          <p:cNvPr id="3394" name="TextShape 2"/>
          <p:cNvSpPr txBox="1"/>
          <p:nvPr/>
        </p:nvSpPr>
        <p:spPr>
          <a:xfrm>
            <a:off x="0" y="1066680"/>
            <a:ext cx="9143640" cy="4114440"/>
          </a:xfrm>
          <a:prstGeom prst="rect">
            <a:avLst/>
          </a:prstGeom>
          <a:noFill/>
          <a:ln>
            <a:noFill/>
          </a:ln>
        </p:spPr>
        <p:txBody>
          <a:bodyPr/>
          <a:p>
            <a:pPr marL="228600" indent="-228240">
              <a:lnSpc>
                <a:spcPct val="100000"/>
              </a:lnSpc>
            </a:pPr>
            <a:r>
              <a:rPr b="0" lang="en-US" sz="3200" spc="-1" strike="noStrike">
                <a:solidFill>
                  <a:srgbClr val="000000"/>
                </a:solidFill>
                <a:latin typeface="Times New Roman"/>
                <a:ea typeface="ＭＳ Ｐゴシック"/>
              </a:rPr>
              <a:t>A test can be conducted for </a:t>
            </a:r>
            <a:r>
              <a:rPr b="0" lang="en-US" sz="3200" spc="-1" strike="noStrike" u="sng">
                <a:solidFill>
                  <a:srgbClr val="000000"/>
                </a:solidFill>
                <a:uFillTx/>
                <a:latin typeface="Times New Roman"/>
                <a:ea typeface="ＭＳ Ｐゴシック"/>
              </a:rPr>
              <a:t>each</a:t>
            </a:r>
            <a:r>
              <a:rPr b="0" lang="en-US" sz="3200" spc="-1" strike="noStrike">
                <a:solidFill>
                  <a:srgbClr val="000000"/>
                </a:solidFill>
                <a:latin typeface="Times New Roman"/>
                <a:ea typeface="ＭＳ Ｐゴシック"/>
              </a:rPr>
              <a:t> partial regression coefficient b</a:t>
            </a:r>
            <a:r>
              <a:rPr b="0" lang="en-US" sz="3200" spc="-1" strike="noStrike" baseline="-25000">
                <a:solidFill>
                  <a:srgbClr val="000000"/>
                </a:solidFill>
                <a:latin typeface="Times New Roman"/>
                <a:ea typeface="ＭＳ Ｐゴシック"/>
              </a:rPr>
              <a:t>j</a:t>
            </a:r>
            <a:r>
              <a:rPr b="0" lang="en-US" sz="3200" spc="-1" strike="noStrike">
                <a:solidFill>
                  <a:srgbClr val="000000"/>
                </a:solidFill>
                <a:latin typeface="Times New Roman"/>
                <a:ea typeface="ＭＳ Ｐゴシック"/>
              </a:rPr>
              <a:t>  to test if the associated independent variable influences the dependent variable. It is distributed according to the </a:t>
            </a:r>
            <a:r>
              <a:rPr b="0" i="1" lang="en-US" sz="3200" spc="-1" strike="noStrike">
                <a:solidFill>
                  <a:srgbClr val="000000"/>
                </a:solidFill>
                <a:latin typeface="Times New Roman"/>
                <a:ea typeface="ＭＳ Ｐゴシック"/>
              </a:rPr>
              <a:t>Student’s t Distribution</a:t>
            </a:r>
            <a:r>
              <a:rPr b="0" lang="en-US" sz="3200" spc="-1" strike="noStrike">
                <a:solidFill>
                  <a:srgbClr val="000000"/>
                </a:solidFill>
                <a:latin typeface="Times New Roman"/>
                <a:ea typeface="ＭＳ Ｐゴシック"/>
              </a:rPr>
              <a:t> (similar to the normal frequency distribution):</a:t>
            </a:r>
            <a:endParaRPr b="0" lang="en-US" sz="3200" spc="-1" strike="noStrike">
              <a:solidFill>
                <a:srgbClr val="000000"/>
              </a:solidFill>
              <a:latin typeface="Arial"/>
            </a:endParaRPr>
          </a:p>
          <a:p>
            <a:pPr marL="228600" indent="-228240">
              <a:lnSpc>
                <a:spcPct val="100000"/>
              </a:lnSpc>
            </a:pPr>
            <a:r>
              <a:rPr b="0" lang="en-US" sz="3200" spc="-1" strike="noStrike">
                <a:solidFill>
                  <a:srgbClr val="000000"/>
                </a:solidFill>
                <a:latin typeface="Times New Roman"/>
                <a:ea typeface="ＭＳ Ｐゴシック"/>
              </a:rPr>
              <a:t>        </a:t>
            </a:r>
            <a:r>
              <a:rPr b="0" lang="en-US" sz="3200" spc="-1" strike="noStrike">
                <a:solidFill>
                  <a:srgbClr val="000000"/>
                </a:solidFill>
                <a:latin typeface="Times New Roman"/>
                <a:ea typeface="ＭＳ Ｐゴシック"/>
              </a:rPr>
              <a:t>Null Hypothesis H</a:t>
            </a:r>
            <a:r>
              <a:rPr b="0" lang="en-US" sz="3200" spc="-1" strike="noStrike" baseline="-25000">
                <a:solidFill>
                  <a:srgbClr val="000000"/>
                </a:solidFill>
                <a:latin typeface="Times New Roman"/>
                <a:ea typeface="ＭＳ Ｐゴシック"/>
              </a:rPr>
              <a:t>o  </a:t>
            </a:r>
            <a:r>
              <a:rPr b="0" lang="en-US" sz="3200" spc="-1" strike="noStrike">
                <a:solidFill>
                  <a:srgbClr val="000000"/>
                </a:solidFill>
                <a:latin typeface="Times New Roman"/>
                <a:ea typeface="ＭＳ Ｐゴシック"/>
              </a:rPr>
              <a:t>: b</a:t>
            </a:r>
            <a:r>
              <a:rPr b="0" lang="en-US" sz="3200" spc="-1" strike="noStrike" baseline="-25000">
                <a:solidFill>
                  <a:srgbClr val="000000"/>
                </a:solidFill>
                <a:latin typeface="Times New Roman"/>
                <a:ea typeface="ＭＳ Ｐゴシック"/>
              </a:rPr>
              <a:t>j</a:t>
            </a:r>
            <a:r>
              <a:rPr b="0" lang="en-US" sz="3200" spc="-1" strike="noStrike">
                <a:solidFill>
                  <a:srgbClr val="000000"/>
                </a:solidFill>
                <a:latin typeface="Times New Roman"/>
                <a:ea typeface="ＭＳ Ｐゴシック"/>
              </a:rPr>
              <a:t> = 0</a:t>
            </a:r>
            <a:endParaRPr b="0" lang="en-US" sz="3200" spc="-1" strike="noStrike">
              <a:solidFill>
                <a:srgbClr val="000000"/>
              </a:solidFill>
              <a:latin typeface="Arial"/>
            </a:endParaRPr>
          </a:p>
          <a:p>
            <a:pPr marL="228600" indent="-228240">
              <a:lnSpc>
                <a:spcPct val="100000"/>
              </a:lnSpc>
            </a:pPr>
            <a:r>
              <a:rPr b="0" lang="en-US" sz="2400" spc="-1" strike="noStrike">
                <a:solidFill>
                  <a:srgbClr val="000000"/>
                </a:solidFill>
                <a:latin typeface="Times New Roman"/>
                <a:ea typeface="ＭＳ Ｐゴシック"/>
              </a:rPr>
              <a:t>                                    </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r>
              <a:rPr b="0" lang="en-US" sz="3200" spc="-1" strike="noStrike">
                <a:solidFill>
                  <a:srgbClr val="000000"/>
                </a:solidFill>
                <a:latin typeface="Times New Roman"/>
                <a:ea typeface="ＭＳ Ｐゴシック"/>
              </a:rPr>
              <a:t>.                               </a:t>
            </a:r>
            <a:endParaRPr b="0" lang="en-US" sz="3200" spc="-1" strike="noStrike">
              <a:solidFill>
                <a:srgbClr val="000000"/>
              </a:solidFill>
              <a:latin typeface="Arial"/>
            </a:endParaRPr>
          </a:p>
          <a:p>
            <a:pPr marL="228600" indent="-228240">
              <a:lnSpc>
                <a:spcPct val="100000"/>
              </a:lnSpc>
            </a:pPr>
            <a:r>
              <a:rPr b="0" lang="en-US" sz="3200" spc="-1" strike="noStrike">
                <a:solidFill>
                  <a:srgbClr val="000000"/>
                </a:solidFill>
                <a:latin typeface="Times New Roman"/>
                <a:ea typeface="ＭＳ Ｐゴシック"/>
              </a:rPr>
              <a:t>                                                                </a:t>
            </a:r>
            <a:endParaRPr b="0" lang="en-US" sz="3200" spc="-1" strike="noStrike">
              <a:solidFill>
                <a:srgbClr val="000000"/>
              </a:solidFill>
              <a:latin typeface="Arial"/>
            </a:endParaRPr>
          </a:p>
          <a:p>
            <a:pPr marL="228600" indent="-228240">
              <a:lnSpc>
                <a:spcPct val="100000"/>
              </a:lnSpc>
            </a:pP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
        <p:nvSpPr>
          <p:cNvPr id="3395" name="CustomShape 3"/>
          <p:cNvSpPr/>
          <p:nvPr/>
        </p:nvSpPr>
        <p:spPr>
          <a:xfrm>
            <a:off x="3200400" y="4114800"/>
            <a:ext cx="5333760" cy="13100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with degrees of freedom = n – k, where </a:t>
            </a:r>
            <a:r>
              <a:rPr b="1" i="1" lang="en-US" sz="2000" spc="-1" strike="noStrike">
                <a:solidFill>
                  <a:srgbClr val="000000"/>
                </a:solidFill>
                <a:latin typeface="Times New Roman"/>
                <a:ea typeface="ＭＳ Ｐゴシック"/>
              </a:rPr>
              <a:t>k</a:t>
            </a:r>
            <a:r>
              <a:rPr b="0" lang="en-US" sz="2000" spc="-1" strike="noStrike">
                <a:solidFill>
                  <a:srgbClr val="000000"/>
                </a:solidFill>
                <a:latin typeface="Times New Roman"/>
                <a:ea typeface="ＭＳ Ｐゴシック"/>
              </a:rPr>
              <a:t> is the number of coefficients in the regression equation, normally equal to the number of independent variables  plus 1 for the intercept (m+1).</a:t>
            </a:r>
            <a:endParaRPr b="0" lang="en-US" sz="2000" spc="-1" strike="noStrike">
              <a:latin typeface="Arial"/>
            </a:endParaRPr>
          </a:p>
        </p:txBody>
      </p:sp>
      <p:sp>
        <p:nvSpPr>
          <p:cNvPr id="3396" name="CustomShape 4"/>
          <p:cNvSpPr/>
          <p:nvPr/>
        </p:nvSpPr>
        <p:spPr>
          <a:xfrm>
            <a:off x="1143000" y="5715000"/>
            <a:ext cx="7238520" cy="7412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The formula for calculating the standard error  (SE) of b</a:t>
            </a:r>
            <a:r>
              <a:rPr b="0" lang="en-US" sz="2000" spc="-1" strike="noStrike" baseline="-25000">
                <a:solidFill>
                  <a:srgbClr val="000000"/>
                </a:solidFill>
                <a:latin typeface="Times New Roman"/>
                <a:ea typeface="ＭＳ Ｐゴシック"/>
              </a:rPr>
              <a:t>j</a:t>
            </a:r>
            <a:r>
              <a:rPr b="0" lang="en-US" sz="2000" spc="-1" strike="noStrike">
                <a:solidFill>
                  <a:srgbClr val="000000"/>
                </a:solidFill>
                <a:latin typeface="Times New Roman"/>
                <a:ea typeface="ＭＳ Ｐゴシック"/>
              </a:rPr>
              <a:t>  is more complex than for simple regression , so it is not shown here.</a:t>
            </a:r>
            <a:endParaRPr b="0" lang="en-US" sz="2000" spc="-1" strike="noStrike">
              <a:latin typeface="Arial"/>
            </a:endParaRPr>
          </a:p>
        </p:txBody>
      </p:sp>
      <p:pic>
        <p:nvPicPr>
          <p:cNvPr id="3397" name="" descr=""/>
          <p:cNvPicPr/>
          <p:nvPr/>
        </p:nvPicPr>
        <p:blipFill>
          <a:blip r:embed="rId1"/>
          <a:stretch/>
        </p:blipFill>
        <p:spPr>
          <a:xfrm>
            <a:off x="457200" y="4114800"/>
            <a:ext cx="1981080" cy="1536840"/>
          </a:xfrm>
          <a:prstGeom prst="rect">
            <a:avLst/>
          </a:prstGeom>
          <a:ln>
            <a:noFill/>
          </a:ln>
        </p:spPr>
      </p:pic>
      <p:pic>
        <p:nvPicPr>
          <p:cNvPr id="3398" name="" descr=""/>
          <p:cNvPicPr/>
          <p:nvPr/>
        </p:nvPicPr>
        <p:blipFill>
          <a:blip r:embed="rId2"/>
          <a:stretch/>
        </p:blipFill>
        <p:spPr>
          <a:xfrm>
            <a:off x="4267080" y="2781360"/>
            <a:ext cx="304920" cy="38160"/>
          </a:xfrm>
          <a:prstGeom prst="rect">
            <a:avLst/>
          </a:prstGeom>
          <a:ln>
            <a:noFill/>
          </a:ln>
        </p:spPr>
      </p:pic>
    </p:spTree>
  </p:cSld>
</p:sld>
</file>

<file path=ppt/slides/slide3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9" name="TextShape 1"/>
          <p:cNvSpPr txBox="1"/>
          <p:nvPr/>
        </p:nvSpPr>
        <p:spPr>
          <a:xfrm>
            <a:off x="228600" y="0"/>
            <a:ext cx="8457840" cy="106632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Times New Roman"/>
                <a:ea typeface="ＭＳ Ｐゴシック"/>
              </a:rPr>
              <a:t>Test Statistics in Multiple Regression</a:t>
            </a:r>
            <a:br/>
            <a:r>
              <a:rPr b="1" i="1" lang="en-US" sz="2800" spc="-1" strike="noStrike" cap="small">
                <a:solidFill>
                  <a:srgbClr val="000000"/>
                </a:solidFill>
                <a:latin typeface="Times New Roman"/>
                <a:ea typeface="ＭＳ Ｐゴシック"/>
              </a:rPr>
              <a:t>testing the </a:t>
            </a:r>
            <a:r>
              <a:rPr b="1" i="1" lang="en-US" sz="2800" spc="-1" strike="noStrike" u="sng" cap="small">
                <a:solidFill>
                  <a:srgbClr val="000000"/>
                </a:solidFill>
                <a:uFillTx/>
                <a:latin typeface="Times New Roman"/>
                <a:ea typeface="ＭＳ Ｐゴシック"/>
              </a:rPr>
              <a:t>overall</a:t>
            </a:r>
            <a:r>
              <a:rPr b="1" i="1" lang="en-US" sz="2800" spc="-1" strike="noStrike" cap="small">
                <a:solidFill>
                  <a:srgbClr val="000000"/>
                </a:solidFill>
                <a:latin typeface="Times New Roman"/>
                <a:ea typeface="ＭＳ Ｐゴシック"/>
              </a:rPr>
              <a:t> model</a:t>
            </a:r>
            <a:endParaRPr b="0" lang="en-US" sz="2800" spc="-1" strike="noStrike">
              <a:solidFill>
                <a:srgbClr val="000000"/>
              </a:solidFill>
              <a:latin typeface="Comic Sans MS"/>
            </a:endParaRPr>
          </a:p>
        </p:txBody>
      </p:sp>
      <p:sp>
        <p:nvSpPr>
          <p:cNvPr id="3400" name="TextShape 2"/>
          <p:cNvSpPr txBox="1"/>
          <p:nvPr/>
        </p:nvSpPr>
        <p:spPr>
          <a:xfrm>
            <a:off x="0" y="1219320"/>
            <a:ext cx="9143640" cy="4114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We test the </a:t>
            </a:r>
            <a:r>
              <a:rPr b="0" i="1" lang="en-US" sz="2400" spc="-1" strike="noStrike">
                <a:solidFill>
                  <a:srgbClr val="000000"/>
                </a:solidFill>
                <a:latin typeface="Times New Roman"/>
                <a:ea typeface="ＭＳ Ｐゴシック"/>
              </a:rPr>
              <a:t>coefficient of multiple determination</a:t>
            </a:r>
            <a:r>
              <a:rPr b="0" lang="en-US" sz="2400" spc="-1" strike="noStrike">
                <a:solidFill>
                  <a:srgbClr val="000000"/>
                </a:solidFill>
                <a:latin typeface="Times New Roman"/>
                <a:ea typeface="ＭＳ Ｐゴシック"/>
              </a:rPr>
              <a:t> (R</a:t>
            </a:r>
            <a:r>
              <a:rPr b="0" lang="en-US" sz="2400" spc="-1" strike="noStrike" baseline="30000">
                <a:solidFill>
                  <a:srgbClr val="000000"/>
                </a:solidFill>
                <a:latin typeface="Times New Roman"/>
                <a:ea typeface="ＭＳ Ｐゴシック"/>
              </a:rPr>
              <a:t>2</a:t>
            </a:r>
            <a:r>
              <a:rPr b="0" lang="en-US" sz="2400" spc="-1" strike="noStrike">
                <a:solidFill>
                  <a:srgbClr val="000000"/>
                </a:solidFill>
                <a:latin typeface="Times New Roman"/>
                <a:ea typeface="ＭＳ Ｐゴシック"/>
              </a:rPr>
              <a:t> ) to see if it is significantly greater than zero, using the </a:t>
            </a:r>
            <a:r>
              <a:rPr b="0" i="1" lang="en-US" sz="2400" spc="-1" strike="noStrike">
                <a:solidFill>
                  <a:srgbClr val="000000"/>
                </a:solidFill>
                <a:latin typeface="Times New Roman"/>
                <a:ea typeface="ＭＳ Ｐゴシック"/>
              </a:rPr>
              <a:t>F</a:t>
            </a:r>
            <a:r>
              <a:rPr b="0" lang="en-US" sz="2400" spc="-1" strike="noStrike">
                <a:solidFill>
                  <a:srgbClr val="000000"/>
                </a:solidFill>
                <a:latin typeface="Times New Roman"/>
                <a:ea typeface="ＭＳ Ｐゴシック"/>
              </a:rPr>
              <a:t> frequency distribution. </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It is an </a:t>
            </a:r>
            <a:r>
              <a:rPr b="0" lang="en-US" sz="2400" spc="-1" strike="noStrike" u="sng">
                <a:solidFill>
                  <a:srgbClr val="000000"/>
                </a:solidFill>
                <a:uFillTx/>
                <a:latin typeface="Times New Roman"/>
                <a:ea typeface="ＭＳ Ｐゴシック"/>
              </a:rPr>
              <a:t>overall</a:t>
            </a:r>
            <a:r>
              <a:rPr b="0" lang="en-US" sz="2400" spc="-1" strike="noStrike">
                <a:solidFill>
                  <a:srgbClr val="000000"/>
                </a:solidFill>
                <a:latin typeface="Times New Roman"/>
                <a:ea typeface="ＭＳ Ｐゴシック"/>
              </a:rPr>
              <a:t> test to see if at </a:t>
            </a:r>
            <a:r>
              <a:rPr b="0" lang="en-US" sz="2400" spc="-1" strike="noStrike" u="sng">
                <a:solidFill>
                  <a:srgbClr val="000000"/>
                </a:solidFill>
                <a:uFillTx/>
                <a:latin typeface="Times New Roman"/>
                <a:ea typeface="ＭＳ Ｐゴシック"/>
              </a:rPr>
              <a:t>least one </a:t>
            </a:r>
            <a:r>
              <a:rPr b="0" lang="en-US" sz="2400" spc="-1" strike="noStrike">
                <a:solidFill>
                  <a:srgbClr val="000000"/>
                </a:solidFill>
                <a:latin typeface="Times New Roman"/>
                <a:ea typeface="ＭＳ Ｐゴシック"/>
              </a:rPr>
              <a:t>independent variable, or two or more in combination, affect the dependent variable. </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Does </a:t>
            </a:r>
            <a:r>
              <a:rPr b="0" lang="en-US" sz="2400" spc="-1" strike="noStrike" u="sng">
                <a:solidFill>
                  <a:srgbClr val="000000"/>
                </a:solidFill>
                <a:uFillTx/>
                <a:latin typeface="Times New Roman"/>
                <a:ea typeface="ＭＳ Ｐゴシック"/>
              </a:rPr>
              <a:t>not</a:t>
            </a:r>
            <a:r>
              <a:rPr b="0" lang="en-US" sz="2400" spc="-1" strike="noStrike">
                <a:solidFill>
                  <a:srgbClr val="000000"/>
                </a:solidFill>
                <a:latin typeface="Times New Roman"/>
                <a:ea typeface="ＭＳ Ｐゴシック"/>
              </a:rPr>
              <a:t>  test if </a:t>
            </a:r>
            <a:r>
              <a:rPr b="0" lang="en-US" sz="2400" spc="-1" strike="noStrike" u="sng">
                <a:solidFill>
                  <a:srgbClr val="000000"/>
                </a:solidFill>
                <a:uFillTx/>
                <a:latin typeface="Times New Roman"/>
                <a:ea typeface="ＭＳ Ｐゴシック"/>
              </a:rPr>
              <a:t>each and every</a:t>
            </a:r>
            <a:r>
              <a:rPr b="0" lang="en-US" sz="2400" spc="-1" strike="noStrike">
                <a:solidFill>
                  <a:srgbClr val="000000"/>
                </a:solidFill>
                <a:latin typeface="Times New Roman"/>
                <a:ea typeface="ＭＳ Ｐゴシック"/>
              </a:rPr>
              <a:t> independent variable has an effect</a:t>
            </a: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pP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Similar to the F test in simple regression. </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000" spc="-1" strike="noStrike">
                <a:solidFill>
                  <a:srgbClr val="000000"/>
                </a:solidFill>
                <a:latin typeface="Times New Roman"/>
                <a:ea typeface="ＭＳ Ｐゴシック"/>
              </a:rPr>
              <a:t>But unlike simple regression, it is </a:t>
            </a:r>
            <a:r>
              <a:rPr b="0" lang="en-US" sz="2000" spc="-1" strike="noStrike" u="sng">
                <a:solidFill>
                  <a:srgbClr val="000000"/>
                </a:solidFill>
                <a:uFillTx/>
                <a:latin typeface="Times New Roman"/>
                <a:ea typeface="ＭＳ Ｐゴシック"/>
              </a:rPr>
              <a:t>not</a:t>
            </a:r>
            <a:r>
              <a:rPr b="0" lang="en-US" sz="2000" spc="-1" strike="noStrike">
                <a:solidFill>
                  <a:srgbClr val="000000"/>
                </a:solidFill>
                <a:latin typeface="Times New Roman"/>
                <a:ea typeface="ＭＳ Ｐゴシック"/>
              </a:rPr>
              <a:t> identical to the t tests. </a:t>
            </a:r>
            <a:endParaRPr b="0" lang="en-US" sz="2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000000"/>
                </a:solidFill>
                <a:latin typeface="Times New Roman"/>
                <a:ea typeface="ＭＳ Ｐゴシック"/>
              </a:rPr>
              <a:t>It is possible (but unusual) for the F test to be significant but  all t tests </a:t>
            </a:r>
            <a:r>
              <a:rPr b="0" i="1" lang="en-US" sz="2400" spc="-1" strike="noStrike">
                <a:solidFill>
                  <a:srgbClr val="000000"/>
                </a:solidFill>
                <a:latin typeface="Times New Roman"/>
                <a:ea typeface="ＭＳ Ｐゴシック"/>
              </a:rPr>
              <a:t>not significant.</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p:txBody>
      </p:sp>
      <p:sp>
        <p:nvSpPr>
          <p:cNvPr id="3401" name="CustomShape 3"/>
          <p:cNvSpPr/>
          <p:nvPr/>
        </p:nvSpPr>
        <p:spPr>
          <a:xfrm>
            <a:off x="990720" y="4419720"/>
            <a:ext cx="6933960" cy="7002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Again, k is the number of coefficients in the regression equation, normally equal to the number of variables (m) plus 1.</a:t>
            </a:r>
            <a:endParaRPr b="0" lang="en-US" sz="2000" spc="-1" strike="noStrike">
              <a:latin typeface="Arial"/>
            </a:endParaRPr>
          </a:p>
        </p:txBody>
      </p:sp>
      <p:pic>
        <p:nvPicPr>
          <p:cNvPr id="3402" name="" descr=""/>
          <p:cNvPicPr/>
          <p:nvPr/>
        </p:nvPicPr>
        <p:blipFill>
          <a:blip r:embed="rId1"/>
          <a:stretch/>
        </p:blipFill>
        <p:spPr>
          <a:xfrm>
            <a:off x="1143000" y="3352680"/>
            <a:ext cx="6172200" cy="1066680"/>
          </a:xfrm>
          <a:prstGeom prst="rect">
            <a:avLst/>
          </a:prstGeom>
          <a:ln>
            <a:noFill/>
          </a:ln>
        </p:spPr>
      </p:pic>
    </p:spTree>
  </p:cSld>
</p:sld>
</file>

<file path=ppt/slides/slide3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3" name="CustomShape 1"/>
          <p:cNvSpPr/>
          <p:nvPr/>
        </p:nvSpPr>
        <p:spPr>
          <a:xfrm>
            <a:off x="228600" y="5562720"/>
            <a:ext cx="8762760" cy="7002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Anscombe, Francis J. (1973). "Graphs in statistical analysis". </a:t>
            </a:r>
            <a:r>
              <a:rPr b="0" i="1" lang="en-US" sz="2000" spc="-1" strike="noStrike">
                <a:solidFill>
                  <a:srgbClr val="000000"/>
                </a:solidFill>
                <a:latin typeface="Times New Roman"/>
                <a:ea typeface="ＭＳ Ｐゴシック"/>
              </a:rPr>
              <a:t>The American Statistician</a:t>
            </a:r>
            <a:r>
              <a:rPr b="0" lang="en-US" sz="2000" spc="-1" strike="noStrike">
                <a:solidFill>
                  <a:srgbClr val="000000"/>
                </a:solidFill>
                <a:latin typeface="Times New Roman"/>
                <a:ea typeface="ＭＳ Ｐゴシック"/>
              </a:rPr>
              <a:t> </a:t>
            </a:r>
            <a:r>
              <a:rPr b="1" lang="en-US" sz="2000" spc="-1" strike="noStrike">
                <a:solidFill>
                  <a:srgbClr val="000000"/>
                </a:solidFill>
                <a:latin typeface="Times New Roman"/>
                <a:ea typeface="ＭＳ Ｐゴシック"/>
              </a:rPr>
              <a:t>27</a:t>
            </a:r>
            <a:r>
              <a:rPr b="0" lang="en-US" sz="2000" spc="-1" strike="noStrike">
                <a:solidFill>
                  <a:srgbClr val="000000"/>
                </a:solidFill>
                <a:latin typeface="Times New Roman"/>
                <a:ea typeface="ＭＳ Ｐゴシック"/>
              </a:rPr>
              <a:t>: 17–21. </a:t>
            </a:r>
            <a:endParaRPr b="0" lang="en-US" sz="2000" spc="-1" strike="noStrike">
              <a:latin typeface="Arial"/>
            </a:endParaRPr>
          </a:p>
        </p:txBody>
      </p:sp>
      <p:pic>
        <p:nvPicPr>
          <p:cNvPr id="3404" name="Picture 4" descr=""/>
          <p:cNvPicPr/>
          <p:nvPr/>
        </p:nvPicPr>
        <p:blipFill>
          <a:blip r:embed="rId1"/>
          <a:stretch/>
        </p:blipFill>
        <p:spPr>
          <a:xfrm>
            <a:off x="0" y="1066680"/>
            <a:ext cx="5943240" cy="4316040"/>
          </a:xfrm>
          <a:prstGeom prst="rect">
            <a:avLst/>
          </a:prstGeom>
          <a:ln>
            <a:noFill/>
          </a:ln>
        </p:spPr>
      </p:pic>
      <p:sp>
        <p:nvSpPr>
          <p:cNvPr id="3405" name="CustomShape 2"/>
          <p:cNvSpPr/>
          <p:nvPr/>
        </p:nvSpPr>
        <p:spPr>
          <a:xfrm>
            <a:off x="304920" y="0"/>
            <a:ext cx="8457840" cy="7617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4000" spc="-1" strike="noStrike">
                <a:solidFill>
                  <a:srgbClr val="000000"/>
                </a:solidFill>
                <a:latin typeface="Times New Roman"/>
                <a:ea typeface="ＭＳ Ｐゴシック"/>
              </a:rPr>
              <a:t>Always look at your data</a:t>
            </a:r>
            <a:endParaRPr b="0" lang="en-US" sz="4000" spc="-1" strike="noStrike">
              <a:latin typeface="Arial"/>
            </a:endParaRPr>
          </a:p>
          <a:p>
            <a:pPr algn="ctr">
              <a:lnSpc>
                <a:spcPct val="100000"/>
              </a:lnSpc>
            </a:pPr>
            <a:r>
              <a:rPr b="0" i="1" lang="en-US" sz="3600" spc="-1" strike="noStrike">
                <a:solidFill>
                  <a:srgbClr val="000000"/>
                </a:solidFill>
                <a:latin typeface="Times New Roman"/>
                <a:ea typeface="ＭＳ Ｐゴシック"/>
              </a:rPr>
              <a:t>Don’t just rely on the statistics!</a:t>
            </a:r>
            <a:endParaRPr b="0" lang="en-US" sz="3600" spc="-1" strike="noStrike">
              <a:latin typeface="Arial"/>
            </a:endParaRPr>
          </a:p>
        </p:txBody>
      </p:sp>
      <p:sp>
        <p:nvSpPr>
          <p:cNvPr id="3406" name="CustomShape 3"/>
          <p:cNvSpPr/>
          <p:nvPr/>
        </p:nvSpPr>
        <p:spPr>
          <a:xfrm>
            <a:off x="5943600" y="1828800"/>
            <a:ext cx="2895120" cy="3139560"/>
          </a:xfrm>
          <a:prstGeom prst="rect">
            <a:avLst/>
          </a:prstGeom>
          <a:noFill/>
          <a:ln>
            <a:noFill/>
          </a:ln>
        </p:spPr>
        <p:style>
          <a:lnRef idx="0"/>
          <a:fillRef idx="0"/>
          <a:effectRef idx="0"/>
          <a:fontRef idx="minor"/>
        </p:style>
        <p:txBody>
          <a:bodyPr lIns="90000" rIns="90000" tIns="45000" bIns="45000"/>
          <a:p>
            <a:pPr>
              <a:lnSpc>
                <a:spcPct val="100000"/>
              </a:lnSpc>
            </a:pPr>
            <a:r>
              <a:rPr b="0" i="1" lang="en-US" sz="2000" spc="-1" strike="noStrike">
                <a:solidFill>
                  <a:srgbClr val="000000"/>
                </a:solidFill>
                <a:latin typeface="Times New Roman"/>
                <a:ea typeface="ＭＳ Ｐゴシック"/>
              </a:rPr>
              <a:t>Anscombe's quartet </a:t>
            </a:r>
            <a:r>
              <a:rPr b="0" lang="en-US" sz="2000" spc="-1" strike="noStrike">
                <a:solidFill>
                  <a:srgbClr val="000000"/>
                </a:solidFill>
                <a:latin typeface="Times New Roman"/>
                <a:ea typeface="ＭＳ Ｐゴシック"/>
              </a:rPr>
              <a:t>Summary statistics are the same for all four data sets: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mean      (7.5), </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standard deviation  (4.12), correlation    (0.816)  regression line   </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          </a:t>
            </a:r>
            <a:r>
              <a:rPr b="0" lang="en-US" sz="2000" spc="-1" strike="noStrike">
                <a:solidFill>
                  <a:srgbClr val="000000"/>
                </a:solidFill>
                <a:latin typeface="Times New Roman"/>
                <a:ea typeface="ＭＳ Ｐゴシック"/>
              </a:rPr>
              <a:t>(</a:t>
            </a:r>
            <a:r>
              <a:rPr b="0" i="1" lang="en-US" sz="2000" spc="-1" strike="noStrike">
                <a:solidFill>
                  <a:srgbClr val="000000"/>
                </a:solidFill>
                <a:latin typeface="Times New Roman"/>
                <a:ea typeface="ＭＳ Ｐゴシック"/>
              </a:rPr>
              <a:t>y</a:t>
            </a:r>
            <a:r>
              <a:rPr b="0" lang="en-US" sz="2000" spc="-1" strike="noStrike">
                <a:solidFill>
                  <a:srgbClr val="000000"/>
                </a:solidFill>
                <a:latin typeface="Times New Roman"/>
                <a:ea typeface="ＭＳ Ｐゴシック"/>
              </a:rPr>
              <a:t> = 3 + 0.5</a:t>
            </a:r>
            <a:r>
              <a:rPr b="0" i="1" lang="en-US" sz="2000" spc="-1" strike="noStrike">
                <a:solidFill>
                  <a:srgbClr val="000000"/>
                </a:solidFill>
                <a:latin typeface="Times New Roman"/>
                <a:ea typeface="ＭＳ Ｐゴシック"/>
              </a:rPr>
              <a:t>x</a:t>
            </a:r>
            <a:r>
              <a:rPr b="0" lang="en-US" sz="2000" spc="-1" strike="noStrike">
                <a:solidFill>
                  <a:srgbClr val="000000"/>
                </a:solidFill>
                <a:latin typeface="Times New Roman"/>
                <a:ea typeface="ＭＳ Ｐゴシック"/>
              </a:rPr>
              <a:t>).</a:t>
            </a:r>
            <a:endParaRPr b="0" lang="en-US" sz="2000" spc="-1" strike="noStrike">
              <a:latin typeface="Arial"/>
            </a:endParaRPr>
          </a:p>
          <a:p>
            <a:pPr>
              <a:lnSpc>
                <a:spcPct val="100000"/>
              </a:lnSpc>
            </a:pPr>
            <a:endParaRPr b="0" lang="en-US" sz="2000" spc="-1" strike="noStrike">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1372" name="TextShape 2"/>
          <p:cNvSpPr txBox="1"/>
          <p:nvPr/>
        </p:nvSpPr>
        <p:spPr>
          <a:xfrm>
            <a:off x="329760" y="875880"/>
            <a:ext cx="8001000" cy="5635800"/>
          </a:xfrm>
          <a:prstGeom prst="rect">
            <a:avLst/>
          </a:prstGeom>
          <a:noFill/>
          <a:ln>
            <a:noFill/>
          </a:ln>
        </p:spPr>
      </p:sp>
      <p:sp>
        <p:nvSpPr>
          <p:cNvPr id="1373" name="CustomShape 3"/>
          <p:cNvSpPr/>
          <p:nvPr/>
        </p:nvSpPr>
        <p:spPr>
          <a:xfrm>
            <a:off x="3560760" y="4114800"/>
            <a:ext cx="4478400" cy="2288520"/>
          </a:xfrm>
          <a:prstGeom prst="rect">
            <a:avLst/>
          </a:prstGeom>
          <a:noFill/>
          <a:ln>
            <a:noFill/>
          </a:ln>
        </p:spPr>
        <p:style>
          <a:lnRef idx="0"/>
          <a:fillRef idx="0"/>
          <a:effectRef idx="0"/>
          <a:fontRef idx="minor"/>
        </p:style>
        <p:txBody>
          <a:bodyPr lIns="90000" rIns="90000" tIns="46800" bIns="46800"/>
          <a:p>
            <a:pPr marL="216000" indent="-216000">
              <a:buClr>
                <a:srgbClr val="000000"/>
              </a:buClr>
              <a:buSzPct val="45000"/>
              <a:buFont typeface="Wingdings" charset="2"/>
              <a:buChar char=""/>
            </a:pPr>
            <a:r>
              <a:rPr b="0" lang="en-US" sz="1800" spc="-1" strike="noStrike">
                <a:latin typeface="Arial"/>
              </a:rPr>
              <a:t> </a:t>
            </a:r>
            <a:r>
              <a:rPr b="0" i="1" lang="en-US" sz="1800" spc="-1" strike="noStrike">
                <a:latin typeface="Arial"/>
              </a:rPr>
              <a:t>Stellman, Steven. </a:t>
            </a:r>
            <a:r>
              <a:rPr b="0" i="1" lang="en-US" sz="1800" spc="-1" strike="noStrike">
                <a:solidFill>
                  <a:srgbClr val="d2611c"/>
                </a:solidFill>
                <a:latin typeface="Arial"/>
                <a:hlinkClick r:id="rId1"/>
              </a:rPr>
              <a:t>"A Spherical Chicken"</a:t>
            </a:r>
            <a:r>
              <a:rPr b="0" i="1" lang="en-US" sz="1800" spc="-1" strike="noStrike">
                <a:latin typeface="Arial"/>
              </a:rPr>
              <a:t>. Science </a:t>
            </a:r>
            <a:r>
              <a:rPr b="0" lang="en-US" sz="1800" spc="-1" strike="noStrike">
                <a:latin typeface="Arial"/>
              </a:rPr>
              <a:t> 28 Dec 1973: Vol. 182, Issue 4119, pp. 1296</a:t>
            </a:r>
            <a:r>
              <a:rPr b="0" i="1" lang="en-US" sz="1800" spc="-1" strike="noStrike">
                <a:latin typeface="Arial"/>
              </a:rPr>
              <a:t>1977 .</a:t>
            </a:r>
            <a:r>
              <a:rPr b="0" i="1" lang="en-US" sz="1800" spc="-1" strike="noStrike">
                <a:solidFill>
                  <a:srgbClr val="d2611c"/>
                </a:solidFill>
                <a:latin typeface="Arial"/>
                <a:hlinkClick r:id="rId2"/>
              </a:rPr>
              <a:t>https://science.Sciencemag.org/content/182/4119/1296.3</a:t>
            </a:r>
            <a:endParaRPr b="0" lang="en-US" sz="1800" spc="-1" strike="noStrike">
              <a:latin typeface="Arial"/>
            </a:endParaRPr>
          </a:p>
        </p:txBody>
      </p:sp>
      <p:pic>
        <p:nvPicPr>
          <p:cNvPr id="1374" name="Picture 4" descr=""/>
          <p:cNvPicPr/>
          <p:nvPr/>
        </p:nvPicPr>
        <p:blipFill>
          <a:blip r:embed="rId3"/>
          <a:stretch/>
        </p:blipFill>
        <p:spPr>
          <a:xfrm>
            <a:off x="228600" y="271440"/>
            <a:ext cx="2841480" cy="6315120"/>
          </a:xfrm>
          <a:prstGeom prst="rect">
            <a:avLst/>
          </a:prstGeom>
          <a:ln>
            <a:noFill/>
          </a:ln>
        </p:spPr>
      </p:pic>
      <p:pic>
        <p:nvPicPr>
          <p:cNvPr id="1375" name="Picture 5" descr=""/>
          <p:cNvPicPr/>
          <p:nvPr/>
        </p:nvPicPr>
        <p:blipFill>
          <a:blip r:embed="rId4"/>
          <a:stretch/>
        </p:blipFill>
        <p:spPr>
          <a:xfrm>
            <a:off x="3505320" y="282600"/>
            <a:ext cx="3355920" cy="3429000"/>
          </a:xfrm>
          <a:prstGeom prst="rect">
            <a:avLst/>
          </a:prstGeom>
          <a:ln>
            <a:noFill/>
          </a:ln>
        </p:spPr>
      </p:pic>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3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7" name="CustomShape 1"/>
          <p:cNvSpPr/>
          <p:nvPr/>
        </p:nvSpPr>
        <p:spPr>
          <a:xfrm>
            <a:off x="609480" y="4800600"/>
            <a:ext cx="8152920" cy="16149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Times New Roman"/>
                <a:ea typeface="ＭＳ Ｐゴシック"/>
              </a:rPr>
              <a:t>Waiting time between eruptions and the duration of the eruption for the Old Faithful Geyser in Yellowstone National Park, Wyoming, USA. This chart suggests there are generally two "types" of eruptions: short-wait-short-duration, and long-wait-long-duration.</a:t>
            </a:r>
            <a:endParaRPr b="0" lang="en-US" sz="2000" spc="-1" strike="noStrike">
              <a:latin typeface="Arial"/>
            </a:endParaRPr>
          </a:p>
          <a:p>
            <a:pPr>
              <a:lnSpc>
                <a:spcPct val="100000"/>
              </a:lnSpc>
            </a:pPr>
            <a:r>
              <a:rPr b="0" lang="en-US" sz="2000" spc="-1" strike="noStrike">
                <a:solidFill>
                  <a:srgbClr val="000000"/>
                </a:solidFill>
                <a:latin typeface="Times New Roman"/>
                <a:ea typeface="ＭＳ Ｐゴシック"/>
              </a:rPr>
              <a:t>Source: Wikipedia</a:t>
            </a:r>
            <a:endParaRPr b="0" lang="en-US" sz="2000" spc="-1" strike="noStrike">
              <a:latin typeface="Arial"/>
            </a:endParaRPr>
          </a:p>
        </p:txBody>
      </p:sp>
      <p:pic>
        <p:nvPicPr>
          <p:cNvPr id="3408" name="Picture 4" descr=""/>
          <p:cNvPicPr/>
          <p:nvPr/>
        </p:nvPicPr>
        <p:blipFill>
          <a:blip r:embed="rId1"/>
          <a:stretch/>
        </p:blipFill>
        <p:spPr>
          <a:xfrm>
            <a:off x="609480" y="762120"/>
            <a:ext cx="3819240" cy="3809520"/>
          </a:xfrm>
          <a:prstGeom prst="rect">
            <a:avLst/>
          </a:prstGeom>
          <a:ln>
            <a:noFill/>
          </a:ln>
        </p:spPr>
      </p:pic>
      <p:sp>
        <p:nvSpPr>
          <p:cNvPr id="3409" name="CustomShape 2"/>
          <p:cNvSpPr/>
          <p:nvPr/>
        </p:nvSpPr>
        <p:spPr>
          <a:xfrm>
            <a:off x="4724280" y="1295280"/>
            <a:ext cx="3580920" cy="26499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Times New Roman"/>
                <a:ea typeface="ＭＳ Ｐゴシック"/>
              </a:rPr>
              <a:t>Real data is almost always more complex than the simple, straight line relationship assumed in regression.</a:t>
            </a:r>
            <a:endParaRPr b="0" lang="en-US" sz="2800" spc="-1" strike="noStrike">
              <a:latin typeface="Arial"/>
            </a:endParaRPr>
          </a:p>
        </p:txBody>
      </p:sp>
    </p:spTree>
  </p:cSld>
</p:sld>
</file>

<file path=ppt/slides/slide3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0" name="TextShape 1"/>
          <p:cNvSpPr txBox="1"/>
          <p:nvPr/>
        </p:nvSpPr>
        <p:spPr>
          <a:xfrm>
            <a:off x="762120" y="457200"/>
            <a:ext cx="7772040" cy="837720"/>
          </a:xfrm>
          <a:prstGeom prst="rect">
            <a:avLst/>
          </a:prstGeom>
          <a:noFill/>
          <a:ln>
            <a:noFill/>
          </a:ln>
        </p:spPr>
        <p:txBody>
          <a:bodyPr anchor="b">
            <a:normAutofit/>
          </a:bodyPr>
          <a:p>
            <a:pPr algn="ctr">
              <a:lnSpc>
                <a:spcPct val="100000"/>
              </a:lnSpc>
            </a:pPr>
            <a:r>
              <a:rPr b="1" lang="en-US" sz="2900" spc="-1" strike="noStrike">
                <a:solidFill>
                  <a:srgbClr val="000000"/>
                </a:solidFill>
                <a:latin typeface="Times New Roman"/>
                <a:ea typeface="ＭＳ Ｐゴシック"/>
              </a:rPr>
              <a:t>Beware Spurious relationships</a:t>
            </a:r>
            <a:br/>
            <a:endParaRPr b="0" lang="en-US" sz="2900" spc="-1" strike="noStrike">
              <a:solidFill>
                <a:srgbClr val="000000"/>
              </a:solidFill>
              <a:latin typeface="Comic Sans MS"/>
            </a:endParaRPr>
          </a:p>
        </p:txBody>
      </p:sp>
      <p:graphicFrame>
        <p:nvGraphicFramePr>
          <p:cNvPr id="3411" name="Chart 4"/>
          <p:cNvGraphicFramePr/>
          <p:nvPr/>
        </p:nvGraphicFramePr>
        <p:xfrm>
          <a:off x="1295280" y="2057400"/>
          <a:ext cx="4571640" cy="2819160"/>
        </p:xfrm>
        <a:graphic>
          <a:graphicData uri="http://schemas.openxmlformats.org/drawingml/2006/chart">
            <c:chart xmlns:c="http://schemas.openxmlformats.org/drawingml/2006/chart" xmlns:r="http://schemas.openxmlformats.org/officeDocument/2006/relationships" r:id="rId1"/>
          </a:graphicData>
        </a:graphic>
      </p:graphicFrame>
      <p:pic>
        <p:nvPicPr>
          <p:cNvPr id="3412" name="Picture 2" descr=""/>
          <p:cNvPicPr/>
          <p:nvPr/>
        </p:nvPicPr>
        <p:blipFill>
          <a:blip r:embed="rId2"/>
          <a:stretch/>
        </p:blipFill>
        <p:spPr>
          <a:xfrm>
            <a:off x="2286000" y="5334120"/>
            <a:ext cx="247320" cy="425160"/>
          </a:xfrm>
          <a:prstGeom prst="rect">
            <a:avLst/>
          </a:prstGeom>
          <a:ln>
            <a:noFill/>
          </a:ln>
        </p:spPr>
      </p:pic>
      <p:pic>
        <p:nvPicPr>
          <p:cNvPr id="3413" name="Picture 2" descr=""/>
          <p:cNvPicPr/>
          <p:nvPr/>
        </p:nvPicPr>
        <p:blipFill>
          <a:blip r:embed="rId3"/>
          <a:stretch/>
        </p:blipFill>
        <p:spPr>
          <a:xfrm>
            <a:off x="3581280" y="5029200"/>
            <a:ext cx="399600" cy="686880"/>
          </a:xfrm>
          <a:prstGeom prst="rect">
            <a:avLst/>
          </a:prstGeom>
          <a:ln>
            <a:noFill/>
          </a:ln>
        </p:spPr>
      </p:pic>
      <p:pic>
        <p:nvPicPr>
          <p:cNvPr id="3414" name="Picture 2" descr=""/>
          <p:cNvPicPr/>
          <p:nvPr/>
        </p:nvPicPr>
        <p:blipFill>
          <a:blip r:embed="rId4"/>
          <a:stretch/>
        </p:blipFill>
        <p:spPr>
          <a:xfrm>
            <a:off x="4800600" y="4648320"/>
            <a:ext cx="628200" cy="1080720"/>
          </a:xfrm>
          <a:prstGeom prst="rect">
            <a:avLst/>
          </a:prstGeom>
          <a:ln>
            <a:noFill/>
          </a:ln>
        </p:spPr>
      </p:pic>
      <p:pic>
        <p:nvPicPr>
          <p:cNvPr id="3415" name="Picture 3" descr=""/>
          <p:cNvPicPr/>
          <p:nvPr/>
        </p:nvPicPr>
        <p:blipFill>
          <a:blip r:embed="rId5"/>
          <a:stretch/>
        </p:blipFill>
        <p:spPr>
          <a:xfrm>
            <a:off x="0" y="3068640"/>
            <a:ext cx="1385640" cy="1198080"/>
          </a:xfrm>
          <a:prstGeom prst="rect">
            <a:avLst/>
          </a:prstGeom>
          <a:ln>
            <a:noFill/>
          </a:ln>
        </p:spPr>
      </p:pic>
      <p:sp>
        <p:nvSpPr>
          <p:cNvPr id="3416" name="CustomShape 2"/>
          <p:cNvSpPr/>
          <p:nvPr/>
        </p:nvSpPr>
        <p:spPr>
          <a:xfrm>
            <a:off x="5715000" y="914400"/>
            <a:ext cx="3047760" cy="191916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000000"/>
                </a:solidFill>
                <a:latin typeface="Times New Roman"/>
                <a:ea typeface="ＭＳ Ｐゴシック"/>
              </a:rPr>
              <a:t>Eating ice cream inhibits swimming ability.</a:t>
            </a:r>
            <a:endParaRPr b="0" lang="en-US" sz="2400" spc="-1" strike="noStrike">
              <a:latin typeface="Arial"/>
            </a:endParaRPr>
          </a:p>
          <a:p>
            <a:pPr>
              <a:lnSpc>
                <a:spcPct val="100000"/>
              </a:lnSpc>
            </a:pPr>
            <a:r>
              <a:rPr b="0" lang="en-US" sz="2400" spc="-1" strike="noStrike">
                <a:solidFill>
                  <a:srgbClr val="000000"/>
                </a:solidFill>
                <a:latin typeface="Times New Roman"/>
                <a:ea typeface="ＭＳ Ｐゴシック"/>
              </a:rPr>
              <a:t>--eat too much, you cannot swim </a:t>
            </a:r>
            <a:endParaRPr b="0" lang="en-US" sz="2400" spc="-1" strike="noStrike">
              <a:latin typeface="Arial"/>
            </a:endParaRPr>
          </a:p>
        </p:txBody>
      </p:sp>
      <p:sp>
        <p:nvSpPr>
          <p:cNvPr id="3417" name="CustomShape 3"/>
          <p:cNvSpPr/>
          <p:nvPr/>
        </p:nvSpPr>
        <p:spPr>
          <a:xfrm>
            <a:off x="5715000" y="2819520"/>
            <a:ext cx="3200040" cy="1919160"/>
          </a:xfrm>
          <a:prstGeom prst="rect">
            <a:avLst/>
          </a:prstGeom>
          <a:noFill/>
          <a:ln>
            <a:noFill/>
          </a:ln>
        </p:spPr>
        <p:style>
          <a:lnRef idx="0"/>
          <a:fillRef idx="0"/>
          <a:effectRef idx="0"/>
          <a:fontRef idx="minor"/>
        </p:style>
        <p:txBody>
          <a:bodyPr lIns="90000" rIns="90000" tIns="45000" bIns="45000"/>
          <a:p>
            <a:pPr>
              <a:lnSpc>
                <a:spcPct val="100000"/>
              </a:lnSpc>
            </a:pPr>
            <a:r>
              <a:rPr b="0" i="1" lang="en-US" sz="2400" spc="-1" strike="noStrike">
                <a:solidFill>
                  <a:srgbClr val="000000"/>
                </a:solidFill>
                <a:latin typeface="Times New Roman"/>
                <a:ea typeface="ＭＳ Ｐゴシック"/>
              </a:rPr>
              <a:t>Omitted variable </a:t>
            </a:r>
            <a:r>
              <a:rPr b="0" lang="en-US" sz="2400" spc="-1" strike="noStrike">
                <a:solidFill>
                  <a:srgbClr val="000000"/>
                </a:solidFill>
                <a:latin typeface="Times New Roman"/>
                <a:ea typeface="ＭＳ Ｐゴシック"/>
              </a:rPr>
              <a:t>problem</a:t>
            </a:r>
            <a:endParaRPr b="0" lang="en-US" sz="2400" spc="-1" strike="noStrike">
              <a:latin typeface="Arial"/>
            </a:endParaRPr>
          </a:p>
          <a:p>
            <a:pPr>
              <a:lnSpc>
                <a:spcPct val="100000"/>
              </a:lnSpc>
            </a:pPr>
            <a:r>
              <a:rPr b="0" lang="en-US" sz="2400" spc="-1" strike="noStrike">
                <a:solidFill>
                  <a:srgbClr val="000000"/>
                </a:solidFill>
                <a:latin typeface="Times New Roman"/>
                <a:ea typeface="ＭＳ Ｐゴシック"/>
              </a:rPr>
              <a:t>--both are related to a </a:t>
            </a:r>
            <a:r>
              <a:rPr b="0" lang="en-US" sz="2400" spc="-1" strike="noStrike" u="sng">
                <a:solidFill>
                  <a:srgbClr val="000000"/>
                </a:solidFill>
                <a:uFillTx/>
                <a:latin typeface="Times New Roman"/>
                <a:ea typeface="ＭＳ Ｐゴシック"/>
              </a:rPr>
              <a:t>third variable</a:t>
            </a:r>
            <a:r>
              <a:rPr b="0" lang="en-US" sz="2400" spc="-1" strike="noStrike">
                <a:solidFill>
                  <a:srgbClr val="000000"/>
                </a:solidFill>
                <a:latin typeface="Times New Roman"/>
                <a:ea typeface="ＭＳ Ｐゴシック"/>
              </a:rPr>
              <a:t> not included in the analysis</a:t>
            </a:r>
            <a:endParaRPr b="0" lang="en-US" sz="2400" spc="-1" strike="noStrike">
              <a:latin typeface="Arial"/>
            </a:endParaRPr>
          </a:p>
        </p:txBody>
      </p:sp>
      <p:sp>
        <p:nvSpPr>
          <p:cNvPr id="3418" name="CustomShape 4"/>
          <p:cNvSpPr/>
          <p:nvPr/>
        </p:nvSpPr>
        <p:spPr>
          <a:xfrm>
            <a:off x="5801040" y="4800600"/>
            <a:ext cx="3134520" cy="155340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400" spc="-1" strike="noStrike">
                <a:solidFill>
                  <a:srgbClr val="000000"/>
                </a:solidFill>
                <a:latin typeface="Times New Roman"/>
                <a:ea typeface="ＭＳ Ｐゴシック"/>
              </a:rPr>
              <a:t>Summer temperatures:</a:t>
            </a:r>
            <a:endParaRPr b="0" lang="en-US" sz="2400" spc="-1" strike="noStrike">
              <a:latin typeface="Arial"/>
            </a:endParaRPr>
          </a:p>
          <a:p>
            <a:pPr algn="ctr">
              <a:lnSpc>
                <a:spcPct val="100000"/>
              </a:lnSpc>
            </a:pPr>
            <a:r>
              <a:rPr b="0" lang="en-US" sz="2400" spc="-1" strike="noStrike">
                <a:solidFill>
                  <a:srgbClr val="000000"/>
                </a:solidFill>
                <a:latin typeface="Times New Roman"/>
                <a:ea typeface="ＭＳ Ｐゴシック"/>
              </a:rPr>
              <a:t>--more people swim </a:t>
            </a:r>
            <a:endParaRPr b="0" lang="en-US" sz="2400" spc="-1" strike="noStrike">
              <a:latin typeface="Arial"/>
            </a:endParaRPr>
          </a:p>
          <a:p>
            <a:pPr algn="ctr">
              <a:lnSpc>
                <a:spcPct val="100000"/>
              </a:lnSpc>
            </a:pPr>
            <a:r>
              <a:rPr b="0" lang="en-US" sz="2400" spc="-1" strike="noStrike">
                <a:solidFill>
                  <a:srgbClr val="000000"/>
                </a:solidFill>
                <a:latin typeface="Times New Roman"/>
                <a:ea typeface="ＭＳ Ｐゴシック"/>
              </a:rPr>
              <a:t>   </a:t>
            </a:r>
            <a:r>
              <a:rPr b="0" lang="en-US" sz="2400" spc="-1" strike="noStrike">
                <a:solidFill>
                  <a:srgbClr val="000000"/>
                </a:solidFill>
                <a:latin typeface="Times New Roman"/>
                <a:ea typeface="ＭＳ Ｐゴシック"/>
              </a:rPr>
              <a:t>(and some drown)</a:t>
            </a:r>
            <a:endParaRPr b="0" lang="en-US" sz="2400" spc="-1" strike="noStrike">
              <a:latin typeface="Arial"/>
            </a:endParaRPr>
          </a:p>
          <a:p>
            <a:pPr algn="ctr">
              <a:lnSpc>
                <a:spcPct val="100000"/>
              </a:lnSpc>
            </a:pPr>
            <a:r>
              <a:rPr b="0" lang="en-US" sz="2400" spc="-1" strike="noStrike">
                <a:solidFill>
                  <a:srgbClr val="000000"/>
                </a:solidFill>
                <a:latin typeface="Times New Roman"/>
                <a:ea typeface="ＭＳ Ｐゴシック"/>
              </a:rPr>
              <a:t>--more ice cream is sold</a:t>
            </a:r>
            <a:endParaRPr b="0" lang="en-US" sz="2400" spc="-1" strike="noStrike">
              <a:latin typeface="Arial"/>
            </a:endParaRPr>
          </a:p>
        </p:txBody>
      </p:sp>
      <p:sp>
        <p:nvSpPr>
          <p:cNvPr id="3419" name="CustomShape 5"/>
          <p:cNvSpPr/>
          <p:nvPr/>
        </p:nvSpPr>
        <p:spPr>
          <a:xfrm>
            <a:off x="383760" y="3048120"/>
            <a:ext cx="7617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imes New Roman"/>
                <a:ea typeface="ＭＳ Ｐゴシック"/>
              </a:rPr>
              <a:t>Help!</a:t>
            </a:r>
            <a:endParaRPr b="0" lang="en-US" sz="2000" spc="-1" strike="noStrike">
              <a:latin typeface="Arial"/>
            </a:endParaRPr>
          </a:p>
        </p:txBody>
      </p:sp>
    </p:spTree>
  </p:cSld>
  <p:timing>
    <p:tnLst>
      <p:par>
        <p:cTn id="2183" dur="indefinite" restart="never" nodeType="tmRoot">
          <p:childTnLst>
            <p:seq>
              <p:cTn id="2184" dur="indefinite" nodeType="mainSeq">
                <p:childTnLst>
                  <p:par>
                    <p:cTn id="2185" nodeType="clickEffect" fill="hold">
                      <p:stCondLst>
                        <p:cond delay="indefinite"/>
                      </p:stCondLst>
                      <p:childTnLst>
                        <p:par>
                          <p:cTn id="2186" nodeType="withEffect" fill="hold">
                            <p:stCondLst>
                              <p:cond delay="0"/>
                            </p:stCondLst>
                            <p:childTnLst>
                              <p:par>
                                <p:cTn id="2187" nodeType="clickEffect" fill="hold" presetClass="entr" presetID="1">
                                  <p:stCondLst>
                                    <p:cond delay="0"/>
                                  </p:stCondLst>
                                  <p:childTnLst>
                                    <p:set>
                                      <p:cBhvr>
                                        <p:cTn id="2188" dur="1" fill="hold">
                                          <p:stCondLst>
                                            <p:cond delay="0"/>
                                          </p:stCondLst>
                                        </p:cTn>
                                        <p:tgtEl>
                                          <p:spTgt spid="3416"/>
                                        </p:tgtEl>
                                        <p:attrNameLst>
                                          <p:attrName>style.visibility</p:attrName>
                                        </p:attrNameLst>
                                      </p:cBhvr>
                                      <p:to>
                                        <p:strVal val="visible"/>
                                      </p:to>
                                    </p:set>
                                  </p:childTnLst>
                                </p:cTn>
                              </p:par>
                            </p:childTnLst>
                          </p:cTn>
                        </p:par>
                      </p:childTnLst>
                    </p:cTn>
                  </p:par>
                  <p:par>
                    <p:cTn id="2189" nodeType="clickEffect" fill="hold">
                      <p:stCondLst>
                        <p:cond delay="indefinite"/>
                      </p:stCondLst>
                      <p:childTnLst>
                        <p:par>
                          <p:cTn id="2190" nodeType="withEffect" fill="hold">
                            <p:stCondLst>
                              <p:cond delay="0"/>
                            </p:stCondLst>
                            <p:childTnLst>
                              <p:par>
                                <p:cTn id="2191" nodeType="clickEffect" fill="hold" presetClass="entr" presetID="1">
                                  <p:stCondLst>
                                    <p:cond delay="0"/>
                                  </p:stCondLst>
                                  <p:childTnLst>
                                    <p:set>
                                      <p:cBhvr>
                                        <p:cTn id="2192" dur="1" fill="hold">
                                          <p:stCondLst>
                                            <p:cond delay="0"/>
                                          </p:stCondLst>
                                        </p:cTn>
                                        <p:tgtEl>
                                          <p:spTgt spid="3417"/>
                                        </p:tgtEl>
                                        <p:attrNameLst>
                                          <p:attrName>style.visibility</p:attrName>
                                        </p:attrNameLst>
                                      </p:cBhvr>
                                      <p:to>
                                        <p:strVal val="visible"/>
                                      </p:to>
                                    </p:set>
                                  </p:childTnLst>
                                </p:cTn>
                              </p:par>
                            </p:childTnLst>
                          </p:cTn>
                        </p:par>
                      </p:childTnLst>
                    </p:cTn>
                  </p:par>
                  <p:par>
                    <p:cTn id="2193" nodeType="clickEffect" fill="hold">
                      <p:stCondLst>
                        <p:cond delay="indefinite"/>
                      </p:stCondLst>
                      <p:childTnLst>
                        <p:par>
                          <p:cTn id="2194" nodeType="withEffect" fill="hold">
                            <p:stCondLst>
                              <p:cond delay="0"/>
                            </p:stCondLst>
                            <p:childTnLst>
                              <p:par>
                                <p:cTn id="2195" nodeType="clickEffect" fill="hold" presetClass="entr" presetID="1">
                                  <p:stCondLst>
                                    <p:cond delay="0"/>
                                  </p:stCondLst>
                                  <p:childTnLst>
                                    <p:set>
                                      <p:cBhvr>
                                        <p:cTn id="2196" dur="1" fill="hold">
                                          <p:stCondLst>
                                            <p:cond delay="0"/>
                                          </p:stCondLst>
                                        </p:cTn>
                                        <p:tgtEl>
                                          <p:spTgt spid="341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0" name="TextShape 1"/>
          <p:cNvSpPr txBox="1"/>
          <p:nvPr/>
        </p:nvSpPr>
        <p:spPr>
          <a:xfrm>
            <a:off x="0" y="380880"/>
            <a:ext cx="9143640" cy="1142640"/>
          </a:xfrm>
          <a:prstGeom prst="rect">
            <a:avLst/>
          </a:prstGeom>
          <a:noFill/>
          <a:ln>
            <a:noFill/>
          </a:ln>
        </p:spPr>
        <p:txBody>
          <a:bodyPr anchor="b"/>
          <a:p>
            <a:pPr>
              <a:lnSpc>
                <a:spcPct val="100000"/>
              </a:lnSpc>
            </a:pPr>
            <a:r>
              <a:rPr b="1" lang="en-US" sz="2900" spc="-1" strike="noStrike">
                <a:solidFill>
                  <a:srgbClr val="000000"/>
                </a:solidFill>
                <a:latin typeface="Times New Roman"/>
                <a:ea typeface="ＭＳ Ｐゴシック"/>
              </a:rPr>
              <a:t>Regression does not prove direction or cause!</a:t>
            </a:r>
            <a:br/>
            <a:r>
              <a:rPr b="1" i="1" lang="en-US" sz="2900" spc="-1" strike="noStrike">
                <a:solidFill>
                  <a:srgbClr val="000000"/>
                </a:solidFill>
                <a:latin typeface="Times New Roman"/>
                <a:ea typeface="ＭＳ Ｐゴシック"/>
              </a:rPr>
              <a:t>Income and Illiteracy</a:t>
            </a:r>
            <a:endParaRPr b="0" lang="en-US" sz="2900" spc="-1" strike="noStrike">
              <a:solidFill>
                <a:srgbClr val="000000"/>
              </a:solidFill>
              <a:latin typeface="Comic Sans MS"/>
            </a:endParaRPr>
          </a:p>
        </p:txBody>
      </p:sp>
      <p:sp>
        <p:nvSpPr>
          <p:cNvPr id="3421" name="TextShape 2"/>
          <p:cNvSpPr txBox="1"/>
          <p:nvPr/>
        </p:nvSpPr>
        <p:spPr>
          <a:xfrm>
            <a:off x="0" y="1828800"/>
            <a:ext cx="6552720" cy="4114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Provinces with higher incomes can afford to spend more on education, so illiteracy is lower </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Times New Roman"/>
                <a:ea typeface="ＭＳ Ｐゴシック"/>
              </a:rPr>
              <a:t>Higher Income&gt;&gt;&gt;&gt;Less Illiteracy</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The higher the level of literacy (and thus the lower the level of </a:t>
            </a:r>
            <a:r>
              <a:rPr b="0" lang="en-US" sz="3200" spc="-1" strike="noStrike" u="sng">
                <a:solidFill>
                  <a:srgbClr val="000000"/>
                </a:solidFill>
                <a:uFillTx/>
                <a:latin typeface="Times New Roman"/>
                <a:ea typeface="ＭＳ Ｐゴシック"/>
              </a:rPr>
              <a:t>il</a:t>
            </a:r>
            <a:r>
              <a:rPr b="0" lang="en-US" sz="3200" spc="-1" strike="noStrike">
                <a:solidFill>
                  <a:srgbClr val="000000"/>
                </a:solidFill>
                <a:latin typeface="Times New Roman"/>
                <a:ea typeface="ＭＳ Ｐゴシック"/>
              </a:rPr>
              <a:t>literacy) the more high income jobs.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Times New Roman"/>
                <a:ea typeface="ＭＳ Ｐゴシック"/>
              </a:rPr>
              <a:t>Less Illiteracy&gt;&gt;&gt;&gt;Higher Income</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Regression </a:t>
            </a:r>
            <a:r>
              <a:rPr b="0" lang="en-US" sz="3200" spc="-1" strike="noStrike" u="sng">
                <a:solidFill>
                  <a:srgbClr val="000000"/>
                </a:solidFill>
                <a:uFillTx/>
                <a:latin typeface="Times New Roman"/>
                <a:ea typeface="ＭＳ Ｐゴシック"/>
              </a:rPr>
              <a:t>will not </a:t>
            </a:r>
            <a:r>
              <a:rPr b="0" lang="en-US" sz="3200" spc="-1" strike="noStrike">
                <a:solidFill>
                  <a:srgbClr val="000000"/>
                </a:solidFill>
                <a:latin typeface="Times New Roman"/>
                <a:ea typeface="ＭＳ Ｐゴシック"/>
              </a:rPr>
              <a:t>decide!</a:t>
            </a:r>
            <a:endParaRPr b="0" lang="en-US" sz="3200" spc="-1" strike="noStrike">
              <a:solidFill>
                <a:srgbClr val="000000"/>
              </a:solidFill>
              <a:latin typeface="Arial"/>
            </a:endParaRPr>
          </a:p>
        </p:txBody>
      </p:sp>
      <p:grpSp>
        <p:nvGrpSpPr>
          <p:cNvPr id="3422" name="Group 3"/>
          <p:cNvGrpSpPr/>
          <p:nvPr/>
        </p:nvGrpSpPr>
        <p:grpSpPr>
          <a:xfrm>
            <a:off x="6400800" y="1752480"/>
            <a:ext cx="2433240" cy="2219040"/>
            <a:chOff x="6400800" y="1752480"/>
            <a:chExt cx="2433240" cy="2219040"/>
          </a:xfrm>
        </p:grpSpPr>
        <p:pic>
          <p:nvPicPr>
            <p:cNvPr id="3423" name="Picture 2" descr=""/>
            <p:cNvPicPr/>
            <p:nvPr/>
          </p:nvPicPr>
          <p:blipFill>
            <a:blip r:embed="rId1"/>
            <a:stretch/>
          </p:blipFill>
          <p:spPr>
            <a:xfrm>
              <a:off x="6781680" y="1752480"/>
              <a:ext cx="2052360" cy="1748160"/>
            </a:xfrm>
            <a:prstGeom prst="rect">
              <a:avLst/>
            </a:prstGeom>
            <a:ln>
              <a:noFill/>
            </a:ln>
          </p:spPr>
        </p:pic>
        <p:sp>
          <p:nvSpPr>
            <p:cNvPr id="3424" name="CustomShape 4"/>
            <p:cNvSpPr/>
            <p:nvPr/>
          </p:nvSpPr>
          <p:spPr>
            <a:xfrm>
              <a:off x="7210800" y="3455280"/>
              <a:ext cx="124488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0000"/>
                  </a:solidFill>
                  <a:latin typeface="Times New Roman"/>
                  <a:ea typeface="ＭＳ Ｐゴシック"/>
                </a:rPr>
                <a:t>Income</a:t>
              </a:r>
              <a:endParaRPr b="0" lang="en-US" sz="2800" spc="-1" strike="noStrike">
                <a:latin typeface="Arial"/>
              </a:endParaRPr>
            </a:p>
          </p:txBody>
        </p:sp>
        <p:sp>
          <p:nvSpPr>
            <p:cNvPr id="3425" name="CustomShape 5"/>
            <p:cNvSpPr/>
            <p:nvPr/>
          </p:nvSpPr>
          <p:spPr>
            <a:xfrm rot="16200000">
              <a:off x="5927400" y="2649240"/>
              <a:ext cx="1463040" cy="516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0000"/>
                  </a:solidFill>
                  <a:latin typeface="Times New Roman"/>
                  <a:ea typeface="ＭＳ Ｐゴシック"/>
                </a:rPr>
                <a:t>Illiteracy</a:t>
              </a:r>
              <a:endParaRPr b="0" lang="en-US" sz="2800" spc="-1" strike="noStrike">
                <a:latin typeface="Arial"/>
              </a:endParaRPr>
            </a:p>
          </p:txBody>
        </p:sp>
      </p:grpSp>
      <p:pic>
        <p:nvPicPr>
          <p:cNvPr id="3426" name="Picture 3" descr=""/>
          <p:cNvPicPr/>
          <p:nvPr/>
        </p:nvPicPr>
        <p:blipFill>
          <a:blip r:embed="rId2"/>
          <a:stretch/>
        </p:blipFill>
        <p:spPr>
          <a:xfrm>
            <a:off x="6629400" y="4267080"/>
            <a:ext cx="2346120" cy="1599840"/>
          </a:xfrm>
          <a:prstGeom prst="rect">
            <a:avLst/>
          </a:prstGeom>
          <a:ln>
            <a:noFill/>
          </a:ln>
        </p:spPr>
      </p:pic>
      <p:sp>
        <p:nvSpPr>
          <p:cNvPr id="3427" name="CustomShape 6"/>
          <p:cNvSpPr/>
          <p:nvPr/>
        </p:nvSpPr>
        <p:spPr>
          <a:xfrm rot="16200000">
            <a:off x="5807520" y="4944240"/>
            <a:ext cx="1245960" cy="516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800" spc="-1" strike="noStrike">
                <a:solidFill>
                  <a:srgbClr val="000000"/>
                </a:solidFill>
                <a:latin typeface="Times New Roman"/>
                <a:ea typeface="ＭＳ Ｐゴシック"/>
              </a:rPr>
              <a:t>Income</a:t>
            </a:r>
            <a:endParaRPr b="0" lang="en-US" sz="2800" spc="-1" strike="noStrike">
              <a:latin typeface="Arial"/>
            </a:endParaRPr>
          </a:p>
        </p:txBody>
      </p:sp>
      <p:sp>
        <p:nvSpPr>
          <p:cNvPr id="3428" name="CustomShape 7"/>
          <p:cNvSpPr/>
          <p:nvPr/>
        </p:nvSpPr>
        <p:spPr>
          <a:xfrm>
            <a:off x="7394400" y="5791320"/>
            <a:ext cx="128592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Times New Roman"/>
                <a:ea typeface="ＭＳ Ｐゴシック"/>
              </a:rPr>
              <a:t>Illiteracy</a:t>
            </a:r>
            <a:endParaRPr b="0" lang="en-US" sz="2400" spc="-1" strike="noStrike">
              <a:latin typeface="Arial"/>
            </a:endParaRPr>
          </a:p>
        </p:txBody>
      </p:sp>
    </p:spTree>
  </p:cSld>
</p:sld>
</file>

<file path=ppt/slides/slide3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9"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Times New Roman"/>
                <a:ea typeface="ＭＳ Ｐゴシック"/>
              </a:rPr>
              <a:t>What if there is not enough data?</a:t>
            </a:r>
            <a:endParaRPr b="0" lang="en-US" sz="3200" spc="-1" strike="noStrike">
              <a:solidFill>
                <a:srgbClr val="000000"/>
              </a:solidFill>
              <a:latin typeface="Comic Sans MS"/>
            </a:endParaRPr>
          </a:p>
        </p:txBody>
      </p:sp>
      <p:sp>
        <p:nvSpPr>
          <p:cNvPr id="3430"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4000" spc="-1" strike="noStrike">
                <a:solidFill>
                  <a:srgbClr val="000000"/>
                </a:solidFill>
                <a:latin typeface="Times New Roman"/>
                <a:ea typeface="ＭＳ Ｐゴシック"/>
              </a:rPr>
              <a:t>Bootstrap</a:t>
            </a:r>
            <a:endParaRPr b="0" lang="en-US" sz="4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4000" spc="-1" strike="noStrike">
                <a:solidFill>
                  <a:srgbClr val="000000"/>
                </a:solidFill>
                <a:latin typeface="Times New Roman"/>
                <a:ea typeface="ＭＳ Ｐゴシック"/>
              </a:rPr>
              <a:t>Jackknife</a:t>
            </a:r>
            <a:endParaRPr b="0" lang="en-US" sz="40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4000" spc="-1" strike="noStrike">
                <a:solidFill>
                  <a:srgbClr val="000000"/>
                </a:solidFill>
                <a:latin typeface="Times New Roman"/>
                <a:ea typeface="ＭＳ Ｐゴシック"/>
              </a:rPr>
              <a:t>Cross-validation</a:t>
            </a:r>
            <a:endParaRPr b="0" lang="en-US" sz="4000" spc="-1" strike="noStrike">
              <a:solidFill>
                <a:srgbClr val="000000"/>
              </a:solidFill>
              <a:latin typeface="Arial"/>
            </a:endParaRPr>
          </a:p>
        </p:txBody>
      </p:sp>
    </p:spTree>
  </p:cSld>
</p:sld>
</file>

<file path=ppt/slides/slide3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1" name="TextShape 1"/>
          <p:cNvSpPr txBox="1"/>
          <p:nvPr/>
        </p:nvSpPr>
        <p:spPr>
          <a:xfrm>
            <a:off x="76320" y="76320"/>
            <a:ext cx="7467120" cy="837720"/>
          </a:xfrm>
          <a:prstGeom prst="rect">
            <a:avLst/>
          </a:prstGeom>
          <a:noFill/>
          <a:ln>
            <a:noFill/>
          </a:ln>
        </p:spPr>
        <p:txBody>
          <a:bodyPr lIns="90000" rIns="90000" tIns="45000" bIns="45000" anchor="b">
            <a:normAutofit/>
          </a:bodyPr>
          <a:p>
            <a:pPr algn="ctr">
              <a:lnSpc>
                <a:spcPct val="100000"/>
              </a:lnSpc>
            </a:pPr>
            <a:r>
              <a:rPr b="1" i="1" lang="en-US" sz="3600" spc="-1" strike="noStrike" cap="small">
                <a:solidFill>
                  <a:srgbClr val="000000"/>
                </a:solidFill>
                <a:latin typeface="Times New Roman"/>
                <a:ea typeface="ＭＳ Ｐゴシック"/>
              </a:rPr>
              <a:t>What is Bootstrap</a:t>
            </a:r>
            <a:endParaRPr b="0" lang="en-US" sz="3600" spc="-1" strike="noStrike">
              <a:solidFill>
                <a:srgbClr val="000000"/>
              </a:solidFill>
              <a:latin typeface="Comic Sans MS"/>
            </a:endParaRPr>
          </a:p>
        </p:txBody>
      </p:sp>
      <p:sp>
        <p:nvSpPr>
          <p:cNvPr id="3432" name="CustomShape 2"/>
          <p:cNvSpPr/>
          <p:nvPr/>
        </p:nvSpPr>
        <p:spPr>
          <a:xfrm>
            <a:off x="152280" y="990720"/>
            <a:ext cx="8702280" cy="1186920"/>
          </a:xfrm>
          <a:prstGeom prst="rect">
            <a:avLst/>
          </a:prstGeom>
          <a:noFill/>
          <a:ln>
            <a:noFill/>
          </a:ln>
        </p:spPr>
        <p:style>
          <a:lnRef idx="0"/>
          <a:fillRef idx="0"/>
          <a:effectRef idx="0"/>
          <a:fontRef idx="minor"/>
        </p:style>
        <p:txBody>
          <a:bodyPr lIns="90000" rIns="90000" tIns="45000" bIns="45000"/>
          <a:p>
            <a:pPr>
              <a:lnSpc>
                <a:spcPct val="100000"/>
              </a:lnSpc>
            </a:pPr>
            <a:r>
              <a:rPr b="1" i="1" lang="en-US" sz="2400" spc="-1" strike="noStrike">
                <a:solidFill>
                  <a:srgbClr val="000000"/>
                </a:solidFill>
                <a:latin typeface="Arial"/>
                <a:ea typeface="ＭＳ Ｐゴシック"/>
              </a:rPr>
              <a:t>Bootstrapping is a method for estimating the sampling distribution of an estimator by resampling with replacement from the original sample.</a:t>
            </a:r>
            <a:endParaRPr b="0" lang="en-US" sz="2400" spc="-1" strike="noStrike">
              <a:latin typeface="Arial"/>
            </a:endParaRPr>
          </a:p>
        </p:txBody>
      </p:sp>
      <p:sp>
        <p:nvSpPr>
          <p:cNvPr id="3433" name="CustomShape 3"/>
          <p:cNvSpPr/>
          <p:nvPr/>
        </p:nvSpPr>
        <p:spPr>
          <a:xfrm>
            <a:off x="228600" y="2362320"/>
            <a:ext cx="8397360" cy="4266720"/>
          </a:xfrm>
          <a:prstGeom prst="rect">
            <a:avLst/>
          </a:prstGeom>
          <a:noFill/>
          <a:ln>
            <a:noFill/>
          </a:ln>
        </p:spPr>
        <p:style>
          <a:lnRef idx="0"/>
          <a:fillRef idx="0"/>
          <a:effectRef idx="0"/>
          <a:fontRef idx="minor"/>
        </p:style>
        <p:txBody>
          <a:bodyPr lIns="90000" rIns="90000" tIns="45000" bIns="45000"/>
          <a:p>
            <a:pPr marL="343080" indent="-342720">
              <a:lnSpc>
                <a:spcPct val="100000"/>
              </a:lnSpc>
              <a:spcBef>
                <a:spcPts val="400"/>
              </a:spcBef>
              <a:buClr>
                <a:srgbClr val="ccccff"/>
              </a:buClr>
              <a:buSzPct val="65000"/>
              <a:buFont typeface="Wingdings" charset="2"/>
              <a:buChar char=""/>
            </a:pPr>
            <a:r>
              <a:rPr b="0" lang="en-US" sz="2000" spc="-1" strike="noStrike">
                <a:solidFill>
                  <a:srgbClr val="000000"/>
                </a:solidFill>
                <a:latin typeface="Tahoma"/>
                <a:ea typeface="ＭＳ Ｐゴシック"/>
              </a:rPr>
              <a:t> </a:t>
            </a:r>
            <a:r>
              <a:rPr b="0" lang="en-US" sz="2000" spc="-1" strike="noStrike">
                <a:solidFill>
                  <a:srgbClr val="000000"/>
                </a:solidFill>
                <a:latin typeface="Tahoma"/>
                <a:ea typeface="ＭＳ Ｐゴシック"/>
              </a:rPr>
              <a:t>The bootstrap procedure is a means of estimating the statistical accuracy . . . from the data in a single sample. </a:t>
            </a:r>
            <a:endParaRPr b="0" lang="en-US" sz="2000" spc="-1" strike="noStrike">
              <a:latin typeface="Arial"/>
            </a:endParaRPr>
          </a:p>
          <a:p>
            <a:pPr marL="343080" indent="-342720">
              <a:lnSpc>
                <a:spcPct val="100000"/>
              </a:lnSpc>
              <a:spcBef>
                <a:spcPts val="400"/>
              </a:spcBef>
              <a:buClr>
                <a:srgbClr val="ccccff"/>
              </a:buClr>
              <a:buSzPct val="65000"/>
              <a:buFont typeface="Wingdings" charset="2"/>
              <a:buChar char=""/>
            </a:pPr>
            <a:r>
              <a:rPr b="0" lang="en-US" sz="2000" spc="-1" strike="noStrike">
                <a:solidFill>
                  <a:srgbClr val="000000"/>
                </a:solidFill>
                <a:latin typeface="Tahoma"/>
                <a:ea typeface="ＭＳ Ｐゴシック"/>
              </a:rPr>
              <a:t> </a:t>
            </a:r>
            <a:r>
              <a:rPr b="0" lang="en-US" sz="2000" spc="-1" strike="noStrike">
                <a:solidFill>
                  <a:srgbClr val="000000"/>
                </a:solidFill>
                <a:latin typeface="Tahoma"/>
                <a:ea typeface="ＭＳ Ｐゴシック"/>
              </a:rPr>
              <a:t>Bootstrapping is used to mimic the process of selecting many samples when the population is too small to do otherwise</a:t>
            </a:r>
            <a:endParaRPr b="0" lang="en-US" sz="2000" spc="-1" strike="noStrike">
              <a:latin typeface="Arial"/>
            </a:endParaRPr>
          </a:p>
          <a:p>
            <a:pPr marL="343080" indent="-342720">
              <a:lnSpc>
                <a:spcPct val="100000"/>
              </a:lnSpc>
              <a:spcBef>
                <a:spcPts val="400"/>
              </a:spcBef>
              <a:buClr>
                <a:srgbClr val="ccccff"/>
              </a:buClr>
              <a:buSzPct val="65000"/>
              <a:buFont typeface="Wingdings" charset="2"/>
              <a:buChar char=""/>
            </a:pPr>
            <a:r>
              <a:rPr b="0" lang="en-US" sz="2000" spc="-1" strike="noStrike">
                <a:solidFill>
                  <a:srgbClr val="000000"/>
                </a:solidFill>
                <a:latin typeface="Tahoma"/>
                <a:ea typeface="ＭＳ Ｐゴシック"/>
              </a:rPr>
              <a:t> </a:t>
            </a:r>
            <a:r>
              <a:rPr b="0" lang="en-US" sz="2000" spc="-1" strike="noStrike">
                <a:solidFill>
                  <a:srgbClr val="000000"/>
                </a:solidFill>
                <a:latin typeface="Tahoma"/>
                <a:ea typeface="ＭＳ Ｐゴシック"/>
              </a:rPr>
              <a:t>The samples are generated from the data in the original sample by copying it many number of times (Monte Carlo Simulation)</a:t>
            </a:r>
            <a:endParaRPr b="0" lang="en-US" sz="2000" spc="-1" strike="noStrike">
              <a:latin typeface="Arial"/>
            </a:endParaRPr>
          </a:p>
          <a:p>
            <a:pPr marL="343080" indent="-342720">
              <a:lnSpc>
                <a:spcPct val="100000"/>
              </a:lnSpc>
              <a:spcBef>
                <a:spcPts val="400"/>
              </a:spcBef>
              <a:buClr>
                <a:srgbClr val="ccccff"/>
              </a:buClr>
              <a:buSzPct val="65000"/>
              <a:buFont typeface="Wingdings" charset="2"/>
              <a:buChar char=""/>
            </a:pPr>
            <a:r>
              <a:rPr b="0" lang="en-US" sz="2000" spc="-1" strike="noStrike">
                <a:solidFill>
                  <a:srgbClr val="000000"/>
                </a:solidFill>
                <a:latin typeface="Tahoma"/>
                <a:ea typeface="ＭＳ Ｐゴシック"/>
              </a:rPr>
              <a:t> </a:t>
            </a:r>
            <a:r>
              <a:rPr b="0" lang="en-US" sz="2000" spc="-1" strike="noStrike">
                <a:solidFill>
                  <a:srgbClr val="000000"/>
                </a:solidFill>
                <a:latin typeface="Tahoma"/>
                <a:ea typeface="ＭＳ Ｐゴシック"/>
              </a:rPr>
              <a:t>Samples can then selected at random and descriptive statistics calculated or regressions run for each sample</a:t>
            </a:r>
            <a:endParaRPr b="0" lang="en-US" sz="2000" spc="-1" strike="noStrike">
              <a:latin typeface="Arial"/>
            </a:endParaRPr>
          </a:p>
          <a:p>
            <a:pPr marL="343080" indent="-342720">
              <a:lnSpc>
                <a:spcPct val="100000"/>
              </a:lnSpc>
              <a:spcBef>
                <a:spcPts val="400"/>
              </a:spcBef>
              <a:buClr>
                <a:srgbClr val="ccccff"/>
              </a:buClr>
              <a:buSzPct val="65000"/>
              <a:buFont typeface="Wingdings" charset="2"/>
              <a:buChar char=""/>
            </a:pPr>
            <a:r>
              <a:rPr b="0" lang="en-US" sz="2000" spc="-1" strike="noStrike">
                <a:solidFill>
                  <a:srgbClr val="000000"/>
                </a:solidFill>
                <a:latin typeface="Tahoma"/>
                <a:ea typeface="ＭＳ Ｐゴシック"/>
              </a:rPr>
              <a:t>The results generated from the bootstrap samples can be treated as if it they were the result of actual sampling from the original population</a:t>
            </a:r>
            <a:endParaRPr b="0" lang="en-US" sz="2000" spc="-1" strike="noStrike">
              <a:latin typeface="Arial"/>
            </a:endParaRPr>
          </a:p>
          <a:p>
            <a:pPr>
              <a:lnSpc>
                <a:spcPct val="100000"/>
              </a:lnSpc>
              <a:spcBef>
                <a:spcPts val="400"/>
              </a:spcBef>
            </a:pPr>
            <a:endParaRPr b="0" lang="en-US" sz="2000" spc="-1" strike="noStrike">
              <a:latin typeface="Arial"/>
            </a:endParaRPr>
          </a:p>
        </p:txBody>
      </p:sp>
    </p:spTree>
  </p:cSld>
</p:sld>
</file>

<file path=ppt/slides/slide3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4" name="Picture 4" descr=""/>
          <p:cNvPicPr/>
          <p:nvPr/>
        </p:nvPicPr>
        <p:blipFill>
          <a:blip r:embed="rId1"/>
          <a:stretch/>
        </p:blipFill>
        <p:spPr>
          <a:xfrm>
            <a:off x="838080" y="1371600"/>
            <a:ext cx="7441920" cy="5241600"/>
          </a:xfrm>
          <a:prstGeom prst="rect">
            <a:avLst/>
          </a:prstGeom>
          <a:ln>
            <a:noFill/>
          </a:ln>
        </p:spPr>
      </p:pic>
      <p:sp>
        <p:nvSpPr>
          <p:cNvPr id="3435" name="CustomShape 1"/>
          <p:cNvSpPr/>
          <p:nvPr/>
        </p:nvSpPr>
        <p:spPr>
          <a:xfrm>
            <a:off x="76320" y="76320"/>
            <a:ext cx="8762760" cy="837720"/>
          </a:xfrm>
          <a:prstGeom prst="rect">
            <a:avLst/>
          </a:prstGeom>
          <a:noFill/>
          <a:ln>
            <a:noFill/>
          </a:ln>
        </p:spPr>
        <p:style>
          <a:lnRef idx="0"/>
          <a:fillRef idx="0"/>
          <a:effectRef idx="0"/>
          <a:fontRef idx="minor"/>
        </p:style>
        <p:txBody>
          <a:bodyPr lIns="90000" rIns="90000" tIns="45000" bIns="45000" anchor="ctr"/>
          <a:p>
            <a:pPr>
              <a:lnSpc>
                <a:spcPct val="100000"/>
              </a:lnSpc>
            </a:pPr>
            <a:r>
              <a:rPr b="1" i="1" lang="en-US" sz="3600" spc="-1" strike="noStrike">
                <a:solidFill>
                  <a:srgbClr val="000000"/>
                </a:solidFill>
                <a:latin typeface="Tahoma"/>
                <a:ea typeface="ＭＳ Ｐゴシック"/>
              </a:rPr>
              <a:t>Characteristics of  Bootstrapping </a:t>
            </a:r>
            <a:endParaRPr b="0" lang="en-US" sz="3600" spc="-1" strike="noStrike">
              <a:latin typeface="Arial"/>
            </a:endParaRPr>
          </a:p>
        </p:txBody>
      </p:sp>
      <p:sp>
        <p:nvSpPr>
          <p:cNvPr id="3436" name="CustomShape 2"/>
          <p:cNvSpPr/>
          <p:nvPr/>
        </p:nvSpPr>
        <p:spPr>
          <a:xfrm>
            <a:off x="5105520" y="4952880"/>
            <a:ext cx="1828440" cy="685440"/>
          </a:xfrm>
          <a:prstGeom prst="ellipse">
            <a:avLst/>
          </a:prstGeom>
          <a:noFill/>
          <a:ln w="28440">
            <a:solidFill>
              <a:srgbClr val="ff0000"/>
            </a:solidFill>
            <a:round/>
          </a:ln>
        </p:spPr>
        <p:style>
          <a:lnRef idx="0"/>
          <a:fillRef idx="0"/>
          <a:effectRef idx="0"/>
          <a:fontRef idx="minor"/>
        </p:style>
      </p:sp>
      <p:sp>
        <p:nvSpPr>
          <p:cNvPr id="3437" name="CustomShape 3"/>
          <p:cNvSpPr/>
          <p:nvPr/>
        </p:nvSpPr>
        <p:spPr>
          <a:xfrm rot="10800000">
            <a:off x="2819520" y="6248520"/>
            <a:ext cx="837720" cy="1752120"/>
          </a:xfrm>
          <a:prstGeom prst="rect">
            <a:avLst/>
          </a:prstGeom>
          <a:solidFill>
            <a:srgbClr val="ff0000"/>
          </a:solidFill>
          <a:ln w="9360">
            <a:solidFill>
              <a:srgbClr val="ff0000"/>
            </a:solidFill>
            <a:miter/>
          </a:ln>
        </p:spPr>
        <p:style>
          <a:lnRef idx="0"/>
          <a:fillRef idx="0"/>
          <a:effectRef idx="0"/>
          <a:fontRef idx="minor"/>
        </p:style>
        <p:txBody>
          <a:bodyPr lIns="90000" rIns="90000" tIns="45000" bIns="45000" anchor="ctr" vert="vert" rot="5400000"/>
          <a:p>
            <a:pPr algn="ctr">
              <a:lnSpc>
                <a:spcPct val="100000"/>
              </a:lnSpc>
            </a:pPr>
            <a:r>
              <a:rPr b="1" lang="en-US" sz="2400" spc="-1" strike="noStrike">
                <a:solidFill>
                  <a:srgbClr val="000000"/>
                </a:solidFill>
                <a:latin typeface="Arial"/>
                <a:ea typeface="ＭＳ Ｐゴシック"/>
              </a:rPr>
              <a:t>Sampling with Replacement</a:t>
            </a:r>
            <a:endParaRPr b="0" lang="en-US" sz="2400" spc="-1" strike="noStrike">
              <a:latin typeface="Arial"/>
            </a:endParaRPr>
          </a:p>
        </p:txBody>
      </p:sp>
      <p:sp>
        <p:nvSpPr>
          <p:cNvPr id="3438" name="CustomShape 4"/>
          <p:cNvSpPr/>
          <p:nvPr/>
        </p:nvSpPr>
        <p:spPr>
          <a:xfrm rot="16200000">
            <a:off x="5790960" y="1295640"/>
            <a:ext cx="533160" cy="2057040"/>
          </a:xfrm>
          <a:prstGeom prst="rect">
            <a:avLst/>
          </a:prstGeom>
          <a:solidFill>
            <a:srgbClr val="ff0000"/>
          </a:solidFill>
          <a:ln w="9360">
            <a:solidFill>
              <a:srgbClr val="ff0000"/>
            </a:solidFill>
            <a:miter/>
          </a:ln>
        </p:spPr>
        <p:style>
          <a:lnRef idx="0"/>
          <a:fillRef idx="0"/>
          <a:effectRef idx="0"/>
          <a:fontRef idx="minor"/>
        </p:style>
        <p:txBody>
          <a:bodyPr lIns="90000" rIns="90000" tIns="45000" bIns="45000" anchor="ctr" vert="vert" rot="5400000"/>
          <a:p>
            <a:pPr algn="ctr">
              <a:lnSpc>
                <a:spcPct val="100000"/>
              </a:lnSpc>
            </a:pPr>
            <a:r>
              <a:rPr b="1" lang="en-US" sz="2000" spc="-1" strike="noStrike">
                <a:solidFill>
                  <a:srgbClr val="000000"/>
                </a:solidFill>
                <a:latin typeface="Arial"/>
                <a:ea typeface="ＭＳ Ｐゴシック"/>
              </a:rPr>
              <a:t>Full Sample</a:t>
            </a:r>
            <a:endParaRPr b="0" lang="en-US" sz="2000" spc="-1" strike="noStrike">
              <a:latin typeface="Arial"/>
            </a:endParaRPr>
          </a:p>
        </p:txBody>
      </p:sp>
    </p:spTree>
  </p:cSld>
  <p:timing>
    <p:tnLst>
      <p:par>
        <p:cTn id="2197" dur="indefinite" restart="never" nodeType="tmRoot">
          <p:childTnLst>
            <p:seq>
              <p:cTn id="2198" dur="indefinite" nodeType="mainSeq">
                <p:childTnLst>
                  <p:par>
                    <p:cTn id="2199" nodeType="clickEffect" fill="hold">
                      <p:stCondLst>
                        <p:cond delay="indefinite"/>
                      </p:stCondLst>
                      <p:childTnLst>
                        <p:par>
                          <p:cTn id="2200" nodeType="withEffect" fill="hold">
                            <p:stCondLst>
                              <p:cond delay="0"/>
                            </p:stCondLst>
                            <p:childTnLst>
                              <p:par>
                                <p:cTn id="2201" nodeType="clickEffect" fill="hold" presetClass="entr" presetID="1">
                                  <p:stCondLst>
                                    <p:cond delay="0"/>
                                  </p:stCondLst>
                                  <p:childTnLst>
                                    <p:set>
                                      <p:cBhvr>
                                        <p:cTn id="2202" dur="1" fill="hold">
                                          <p:stCondLst>
                                            <p:cond delay="0"/>
                                          </p:stCondLst>
                                        </p:cTn>
                                        <p:tgtEl>
                                          <p:spTgt spid="3436"/>
                                        </p:tgtEl>
                                        <p:attrNameLst>
                                          <p:attrName>style.visibility</p:attrName>
                                        </p:attrNameLst>
                                      </p:cBhvr>
                                      <p:to>
                                        <p:strVal val="visible"/>
                                      </p:to>
                                    </p:set>
                                  </p:childTnLst>
                                </p:cTn>
                              </p:par>
                            </p:childTnLst>
                          </p:cTn>
                        </p:par>
                        <p:par>
                          <p:cTn id="2203" nodeType="afterEffect" fill="hold">
                            <p:stCondLst>
                              <p:cond delay="0"/>
                            </p:stCondLst>
                            <p:childTnLst>
                              <p:par>
                                <p:cTn id="2204" nodeType="afterEffect" fill="hold" presetClass="entr" presetID="2" presetSubtype="4">
                                  <p:stCondLst>
                                    <p:cond delay="1000"/>
                                  </p:stCondLst>
                                  <p:childTnLst>
                                    <p:set>
                                      <p:cBhvr>
                                        <p:cTn id="2205" dur="1" fill="hold">
                                          <p:stCondLst>
                                            <p:cond delay="0"/>
                                          </p:stCondLst>
                                        </p:cTn>
                                        <p:tgtEl>
                                          <p:spTgt spid="3437"/>
                                        </p:tgtEl>
                                        <p:attrNameLst>
                                          <p:attrName>style.visibility</p:attrName>
                                        </p:attrNameLst>
                                      </p:cBhvr>
                                      <p:to>
                                        <p:strVal val="visible"/>
                                      </p:to>
                                    </p:set>
                                    <p:anim calcmode="lin" valueType="num">
                                      <p:cBhvr additive="repl">
                                        <p:cTn id="2206" dur="1000" fill="hold"/>
                                        <p:tgtEl>
                                          <p:spTgt spid="3437"/>
                                        </p:tgtEl>
                                        <p:attrNameLst>
                                          <p:attrName>ppt_x</p:attrName>
                                        </p:attrNameLst>
                                      </p:cBhvr>
                                      <p:tavLst>
                                        <p:tav tm="0">
                                          <p:val>
                                            <p:strVal val="#ppt_x"/>
                                          </p:val>
                                        </p:tav>
                                        <p:tav tm="100000">
                                          <p:val>
                                            <p:strVal val="#ppt_x"/>
                                          </p:val>
                                        </p:tav>
                                      </p:tavLst>
                                    </p:anim>
                                    <p:anim calcmode="lin" valueType="num">
                                      <p:cBhvr additive="repl">
                                        <p:cTn id="2207" dur="1000" fill="hold"/>
                                        <p:tgtEl>
                                          <p:spTgt spid="3437"/>
                                        </p:tgtEl>
                                        <p:attrNameLst>
                                          <p:attrName>ppt_y</p:attrName>
                                        </p:attrNameLst>
                                      </p:cBhvr>
                                      <p:tavLst>
                                        <p:tav tm="0">
                                          <p:val>
                                            <p:strVal val="1+#ppt_h/2"/>
                                          </p:val>
                                        </p:tav>
                                        <p:tav tm="100000">
                                          <p:val>
                                            <p:strVal val="#ppt_y"/>
                                          </p:val>
                                        </p:tav>
                                      </p:tavLst>
                                    </p:anim>
                                  </p:childTnLst>
                                </p:cTn>
                              </p:par>
                            </p:childTnLst>
                          </p:cTn>
                        </p:par>
                        <p:par>
                          <p:cTn id="2208" nodeType="afterEffect" fill="hold">
                            <p:stCondLst>
                              <p:cond delay="2000"/>
                            </p:stCondLst>
                            <p:childTnLst>
                              <p:par>
                                <p:cTn id="2209" nodeType="afterEffect" fill="hold" presetClass="entr" presetID="2" presetSubtype="2">
                                  <p:stCondLst>
                                    <p:cond delay="1500"/>
                                  </p:stCondLst>
                                  <p:childTnLst>
                                    <p:set>
                                      <p:cBhvr>
                                        <p:cTn id="2210" dur="1" fill="hold">
                                          <p:stCondLst>
                                            <p:cond delay="0"/>
                                          </p:stCondLst>
                                        </p:cTn>
                                        <p:tgtEl>
                                          <p:spTgt spid="3438"/>
                                        </p:tgtEl>
                                        <p:attrNameLst>
                                          <p:attrName>style.visibility</p:attrName>
                                        </p:attrNameLst>
                                      </p:cBhvr>
                                      <p:to>
                                        <p:strVal val="visible"/>
                                      </p:to>
                                    </p:set>
                                    <p:anim calcmode="lin" valueType="num">
                                      <p:cBhvr additive="repl">
                                        <p:cTn id="2211" dur="1000" fill="hold"/>
                                        <p:tgtEl>
                                          <p:spTgt spid="3438"/>
                                        </p:tgtEl>
                                        <p:attrNameLst>
                                          <p:attrName>ppt_x</p:attrName>
                                        </p:attrNameLst>
                                      </p:cBhvr>
                                      <p:tavLst>
                                        <p:tav tm="0">
                                          <p:val>
                                            <p:strVal val="1+#ppt_w/2"/>
                                          </p:val>
                                        </p:tav>
                                        <p:tav tm="100000">
                                          <p:val>
                                            <p:strVal val="#ppt_x"/>
                                          </p:val>
                                        </p:tav>
                                      </p:tavLst>
                                    </p:anim>
                                    <p:anim calcmode="lin" valueType="num">
                                      <p:cBhvr additive="repl">
                                        <p:cTn id="2212" dur="1000" fill="hold"/>
                                        <p:tgtEl>
                                          <p:spTgt spid="3438"/>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9" name="TextShape 1"/>
          <p:cNvSpPr txBox="1"/>
          <p:nvPr/>
        </p:nvSpPr>
        <p:spPr>
          <a:xfrm>
            <a:off x="304920" y="0"/>
            <a:ext cx="8381520" cy="1066320"/>
          </a:xfrm>
          <a:prstGeom prst="rect">
            <a:avLst/>
          </a:prstGeom>
          <a:noFill/>
          <a:ln>
            <a:noFill/>
          </a:ln>
        </p:spPr>
        <p:txBody>
          <a:bodyPr lIns="90000" rIns="90000" tIns="45000" bIns="45000" anchor="b"/>
          <a:p>
            <a:pPr>
              <a:lnSpc>
                <a:spcPct val="100000"/>
              </a:lnSpc>
            </a:pPr>
            <a:r>
              <a:rPr b="1" i="1" lang="en-US" sz="3600" spc="-1" strike="noStrike" cap="small">
                <a:solidFill>
                  <a:srgbClr val="000000"/>
                </a:solidFill>
                <a:latin typeface="Times New Roman"/>
                <a:ea typeface="ＭＳ Ｐゴシック"/>
              </a:rPr>
              <a:t>Bootstrapping Example</a:t>
            </a:r>
            <a:endParaRPr b="0" lang="en-US" sz="3600" spc="-1" strike="noStrike">
              <a:solidFill>
                <a:srgbClr val="000000"/>
              </a:solidFill>
              <a:latin typeface="Comic Sans MS"/>
            </a:endParaRPr>
          </a:p>
        </p:txBody>
      </p:sp>
      <p:sp>
        <p:nvSpPr>
          <p:cNvPr id="3440" name="CustomShape 2"/>
          <p:cNvSpPr/>
          <p:nvPr/>
        </p:nvSpPr>
        <p:spPr>
          <a:xfrm>
            <a:off x="3809880" y="3581280"/>
            <a:ext cx="1980720" cy="1447560"/>
          </a:xfrm>
          <a:prstGeom prst="rect">
            <a:avLst/>
          </a:prstGeom>
          <a:solidFill>
            <a:srgbClr val="c0c0c0"/>
          </a:solidFill>
          <a:ln w="9360">
            <a:solidFill>
              <a:srgbClr val="c0c0c0"/>
            </a:solidFill>
            <a:miter/>
          </a:ln>
        </p:spPr>
        <p:style>
          <a:lnRef idx="0"/>
          <a:fillRef idx="0"/>
          <a:effectRef idx="0"/>
          <a:fontRef idx="minor"/>
        </p:style>
        <p:txBody>
          <a:bodyPr lIns="90000" rIns="90000" tIns="45000" bIns="45000" anchor="ctr"/>
          <a:p>
            <a:pPr algn="ctr">
              <a:lnSpc>
                <a:spcPct val="100000"/>
              </a:lnSpc>
            </a:pPr>
            <a:r>
              <a:rPr b="0" lang="en-US" sz="2400" spc="-1" strike="noStrike">
                <a:solidFill>
                  <a:srgbClr val="000000"/>
                </a:solidFill>
                <a:latin typeface="Arial"/>
                <a:ea typeface="ＭＳ Ｐゴシック"/>
              </a:rPr>
              <a:t>10</a:t>
            </a:r>
            <a:r>
              <a:rPr b="0" lang="en-US" sz="2400" spc="-1" strike="noStrike" baseline="30000">
                <a:solidFill>
                  <a:srgbClr val="000000"/>
                </a:solidFill>
                <a:latin typeface="Arial"/>
                <a:ea typeface="ＭＳ Ｐゴシック"/>
              </a:rPr>
              <a:t>9</a:t>
            </a:r>
            <a:r>
              <a:rPr b="0" lang="en-US" sz="2400" spc="-1" strike="noStrike">
                <a:solidFill>
                  <a:srgbClr val="000000"/>
                </a:solidFill>
                <a:latin typeface="Arial"/>
                <a:ea typeface="ＭＳ Ｐゴシック"/>
              </a:rPr>
              <a:t> Copies of each observation</a:t>
            </a:r>
            <a:endParaRPr b="0" lang="en-US" sz="2400" spc="-1" strike="noStrike">
              <a:latin typeface="Arial"/>
            </a:endParaRPr>
          </a:p>
        </p:txBody>
      </p:sp>
      <p:grpSp>
        <p:nvGrpSpPr>
          <p:cNvPr id="3441" name="Group 3"/>
          <p:cNvGrpSpPr/>
          <p:nvPr/>
        </p:nvGrpSpPr>
        <p:grpSpPr>
          <a:xfrm>
            <a:off x="228600" y="2057400"/>
            <a:ext cx="1904760" cy="4571640"/>
            <a:chOff x="228600" y="2057400"/>
            <a:chExt cx="1904760" cy="4571640"/>
          </a:xfrm>
        </p:grpSpPr>
        <p:sp>
          <p:nvSpPr>
            <p:cNvPr id="3442" name="CustomShape 4"/>
            <p:cNvSpPr/>
            <p:nvPr/>
          </p:nvSpPr>
          <p:spPr>
            <a:xfrm>
              <a:off x="228600" y="205740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Pittsburgh</a:t>
              </a:r>
              <a:endParaRPr b="0" lang="en-US" sz="1600" spc="-1" strike="noStrike">
                <a:latin typeface="Arial"/>
              </a:endParaRPr>
            </a:p>
          </p:txBody>
        </p:sp>
        <p:sp>
          <p:nvSpPr>
            <p:cNvPr id="3443" name="CustomShape 5"/>
            <p:cNvSpPr/>
            <p:nvPr/>
          </p:nvSpPr>
          <p:spPr>
            <a:xfrm>
              <a:off x="228600" y="244944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Michigan</a:t>
              </a:r>
              <a:endParaRPr b="0" lang="en-US" sz="1600" spc="-1" strike="noStrike">
                <a:latin typeface="Arial"/>
              </a:endParaRPr>
            </a:p>
          </p:txBody>
        </p:sp>
        <p:sp>
          <p:nvSpPr>
            <p:cNvPr id="3444" name="CustomShape 6"/>
            <p:cNvSpPr/>
            <p:nvPr/>
          </p:nvSpPr>
          <p:spPr>
            <a:xfrm>
              <a:off x="228600" y="284112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Michigan State</a:t>
              </a:r>
              <a:endParaRPr b="0" lang="en-US" sz="1600" spc="-1" strike="noStrike">
                <a:latin typeface="Arial"/>
              </a:endParaRPr>
            </a:p>
          </p:txBody>
        </p:sp>
        <p:sp>
          <p:nvSpPr>
            <p:cNvPr id="3445" name="CustomShape 7"/>
            <p:cNvSpPr/>
            <p:nvPr/>
          </p:nvSpPr>
          <p:spPr>
            <a:xfrm>
              <a:off x="228600" y="323316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Washington</a:t>
              </a:r>
              <a:endParaRPr b="0" lang="en-US" sz="1600" spc="-1" strike="noStrike">
                <a:latin typeface="Arial"/>
              </a:endParaRPr>
            </a:p>
          </p:txBody>
        </p:sp>
        <p:sp>
          <p:nvSpPr>
            <p:cNvPr id="3446" name="CustomShape 8"/>
            <p:cNvSpPr/>
            <p:nvPr/>
          </p:nvSpPr>
          <p:spPr>
            <a:xfrm>
              <a:off x="228600" y="519264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Navy</a:t>
              </a:r>
              <a:endParaRPr b="0" lang="en-US" sz="1600" spc="-1" strike="noStrike">
                <a:latin typeface="Arial"/>
              </a:endParaRPr>
            </a:p>
          </p:txBody>
        </p:sp>
        <p:sp>
          <p:nvSpPr>
            <p:cNvPr id="3447" name="CustomShape 9"/>
            <p:cNvSpPr/>
            <p:nvPr/>
          </p:nvSpPr>
          <p:spPr>
            <a:xfrm>
              <a:off x="228600" y="362484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Purdue</a:t>
              </a:r>
              <a:endParaRPr b="0" lang="en-US" sz="1600" spc="-1" strike="noStrike">
                <a:latin typeface="Arial"/>
              </a:endParaRPr>
            </a:p>
          </p:txBody>
        </p:sp>
        <p:sp>
          <p:nvSpPr>
            <p:cNvPr id="3448" name="CustomShape 10"/>
            <p:cNvSpPr/>
            <p:nvPr/>
          </p:nvSpPr>
          <p:spPr>
            <a:xfrm>
              <a:off x="228600" y="401688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USC</a:t>
              </a:r>
              <a:endParaRPr b="0" lang="en-US" sz="1600" spc="-1" strike="noStrike">
                <a:latin typeface="Arial"/>
              </a:endParaRPr>
            </a:p>
          </p:txBody>
        </p:sp>
        <p:sp>
          <p:nvSpPr>
            <p:cNvPr id="3449" name="CustomShape 11"/>
            <p:cNvSpPr/>
            <p:nvPr/>
          </p:nvSpPr>
          <p:spPr>
            <a:xfrm>
              <a:off x="228600" y="440856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BYU</a:t>
              </a:r>
              <a:endParaRPr b="0" lang="en-US" sz="1600" spc="-1" strike="noStrike">
                <a:latin typeface="Arial"/>
              </a:endParaRPr>
            </a:p>
          </p:txBody>
        </p:sp>
        <p:sp>
          <p:nvSpPr>
            <p:cNvPr id="3450" name="CustomShape 12"/>
            <p:cNvSpPr/>
            <p:nvPr/>
          </p:nvSpPr>
          <p:spPr>
            <a:xfrm>
              <a:off x="228600" y="480060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Tennessee</a:t>
              </a:r>
              <a:endParaRPr b="0" lang="en-US" sz="1600" spc="-1" strike="noStrike">
                <a:latin typeface="Arial"/>
              </a:endParaRPr>
            </a:p>
          </p:txBody>
        </p:sp>
        <p:sp>
          <p:nvSpPr>
            <p:cNvPr id="3451" name="CustomShape 13"/>
            <p:cNvSpPr/>
            <p:nvPr/>
          </p:nvSpPr>
          <p:spPr>
            <a:xfrm>
              <a:off x="228600" y="558432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Syracuse</a:t>
              </a:r>
              <a:endParaRPr b="0" lang="en-US" sz="1600" spc="-1" strike="noStrike">
                <a:latin typeface="Arial"/>
              </a:endParaRPr>
            </a:p>
          </p:txBody>
        </p:sp>
        <p:sp>
          <p:nvSpPr>
            <p:cNvPr id="3452" name="CustomShape 14"/>
            <p:cNvSpPr/>
            <p:nvPr/>
          </p:nvSpPr>
          <p:spPr>
            <a:xfrm>
              <a:off x="228600" y="597636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Stanford</a:t>
              </a:r>
              <a:endParaRPr b="0" lang="en-US" sz="1600" spc="-1" strike="noStrike">
                <a:latin typeface="Arial"/>
              </a:endParaRPr>
            </a:p>
          </p:txBody>
        </p:sp>
        <p:sp>
          <p:nvSpPr>
            <p:cNvPr id="3453" name="CustomShape 15"/>
            <p:cNvSpPr/>
            <p:nvPr/>
          </p:nvSpPr>
          <p:spPr>
            <a:xfrm>
              <a:off x="228600" y="6368040"/>
              <a:ext cx="1904760" cy="26100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Ohio State</a:t>
              </a:r>
              <a:endParaRPr b="0" lang="en-US" sz="1600" spc="-1" strike="noStrike">
                <a:latin typeface="Arial"/>
              </a:endParaRPr>
            </a:p>
          </p:txBody>
        </p:sp>
      </p:grpSp>
      <p:sp>
        <p:nvSpPr>
          <p:cNvPr id="3454" name="CustomShape 16"/>
          <p:cNvSpPr/>
          <p:nvPr/>
        </p:nvSpPr>
        <p:spPr>
          <a:xfrm>
            <a:off x="2362320" y="4076640"/>
            <a:ext cx="1371240" cy="45684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close/>
                <a:moveTo>
                  <a:pt x="1350" y="5400"/>
                </a:moveTo>
                <a:lnTo>
                  <a:pt x="1350" y="16200"/>
                </a:lnTo>
                <a:lnTo>
                  <a:pt x="2700" y="16200"/>
                </a:lnTo>
                <a:lnTo>
                  <a:pt x="2700" y="5400"/>
                </a:lnTo>
                <a:close/>
                <a:moveTo>
                  <a:pt x="0" y="5400"/>
                </a:moveTo>
                <a:lnTo>
                  <a:pt x="0" y="16200"/>
                </a:lnTo>
                <a:lnTo>
                  <a:pt x="675" y="16200"/>
                </a:lnTo>
                <a:lnTo>
                  <a:pt x="675" y="5400"/>
                </a:lnTo>
                <a:close/>
              </a:path>
            </a:pathLst>
          </a:custGeom>
          <a:solidFill>
            <a:srgbClr val="c0c0c0"/>
          </a:solidFill>
          <a:ln w="9360">
            <a:solidFill>
              <a:srgbClr val="c0c0c0"/>
            </a:solidFill>
            <a:miter/>
          </a:ln>
        </p:spPr>
        <p:style>
          <a:lnRef idx="0"/>
          <a:fillRef idx="0"/>
          <a:effectRef idx="0"/>
          <a:fontRef idx="minor"/>
        </p:style>
      </p:sp>
      <p:sp>
        <p:nvSpPr>
          <p:cNvPr id="3455" name="CustomShape 17"/>
          <p:cNvSpPr/>
          <p:nvPr/>
        </p:nvSpPr>
        <p:spPr>
          <a:xfrm>
            <a:off x="5486400" y="4076640"/>
            <a:ext cx="1371240" cy="456840"/>
          </a:xfrm>
          <a:custGeom>
            <a:avLst/>
            <a:gdLst/>
            <a:ahLst/>
            <a:rect l="l" t="t" r="r" b="b"/>
            <a:pathLst>
              <a:path w="21600" h="21600">
                <a:moveTo>
                  <a:pt x="16200" y="0"/>
                </a:moveTo>
                <a:lnTo>
                  <a:pt x="16200" y="5400"/>
                </a:lnTo>
                <a:lnTo>
                  <a:pt x="3375" y="5400"/>
                </a:lnTo>
                <a:lnTo>
                  <a:pt x="3375" y="16200"/>
                </a:lnTo>
                <a:lnTo>
                  <a:pt x="16200" y="16200"/>
                </a:lnTo>
                <a:lnTo>
                  <a:pt x="16200" y="21600"/>
                </a:lnTo>
                <a:lnTo>
                  <a:pt x="21600" y="10800"/>
                </a:lnTo>
                <a:close/>
                <a:moveTo>
                  <a:pt x="1350" y="5400"/>
                </a:moveTo>
                <a:lnTo>
                  <a:pt x="1350" y="16200"/>
                </a:lnTo>
                <a:lnTo>
                  <a:pt x="2700" y="16200"/>
                </a:lnTo>
                <a:lnTo>
                  <a:pt x="2700" y="5400"/>
                </a:lnTo>
                <a:close/>
                <a:moveTo>
                  <a:pt x="0" y="5400"/>
                </a:moveTo>
                <a:lnTo>
                  <a:pt x="0" y="16200"/>
                </a:lnTo>
                <a:lnTo>
                  <a:pt x="675" y="16200"/>
                </a:lnTo>
                <a:lnTo>
                  <a:pt x="675" y="5400"/>
                </a:lnTo>
                <a:close/>
              </a:path>
            </a:pathLst>
          </a:custGeom>
          <a:solidFill>
            <a:srgbClr val="c0c0c0"/>
          </a:solidFill>
          <a:ln w="9360">
            <a:solidFill>
              <a:srgbClr val="c0c0c0"/>
            </a:solidFill>
            <a:miter/>
          </a:ln>
        </p:spPr>
        <p:style>
          <a:lnRef idx="0"/>
          <a:fillRef idx="0"/>
          <a:effectRef idx="0"/>
          <a:fontRef idx="minor"/>
        </p:style>
      </p:sp>
      <p:grpSp>
        <p:nvGrpSpPr>
          <p:cNvPr id="3456" name="Group 18"/>
          <p:cNvGrpSpPr/>
          <p:nvPr/>
        </p:nvGrpSpPr>
        <p:grpSpPr>
          <a:xfrm>
            <a:off x="6935760" y="2057400"/>
            <a:ext cx="1901520" cy="4569840"/>
            <a:chOff x="6935760" y="2057400"/>
            <a:chExt cx="1901520" cy="4569840"/>
          </a:xfrm>
        </p:grpSpPr>
        <p:sp>
          <p:nvSpPr>
            <p:cNvPr id="3457" name="CustomShape 19"/>
            <p:cNvSpPr/>
            <p:nvPr/>
          </p:nvSpPr>
          <p:spPr>
            <a:xfrm>
              <a:off x="6935760" y="205740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Navy</a:t>
              </a:r>
              <a:endParaRPr b="0" lang="en-US" sz="1600" spc="-1" strike="noStrike">
                <a:latin typeface="Arial"/>
              </a:endParaRPr>
            </a:p>
          </p:txBody>
        </p:sp>
        <p:sp>
          <p:nvSpPr>
            <p:cNvPr id="3458" name="CustomShape 20"/>
            <p:cNvSpPr/>
            <p:nvPr/>
          </p:nvSpPr>
          <p:spPr>
            <a:xfrm>
              <a:off x="6935760" y="244908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Ohio State</a:t>
              </a:r>
              <a:endParaRPr b="0" lang="en-US" sz="1600" spc="-1" strike="noStrike">
                <a:latin typeface="Arial"/>
              </a:endParaRPr>
            </a:p>
          </p:txBody>
        </p:sp>
        <p:sp>
          <p:nvSpPr>
            <p:cNvPr id="3459" name="CustomShape 21"/>
            <p:cNvSpPr/>
            <p:nvPr/>
          </p:nvSpPr>
          <p:spPr>
            <a:xfrm>
              <a:off x="6935760" y="284076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USC</a:t>
              </a:r>
              <a:endParaRPr b="0" lang="en-US" sz="1600" spc="-1" strike="noStrike">
                <a:latin typeface="Arial"/>
              </a:endParaRPr>
            </a:p>
          </p:txBody>
        </p:sp>
        <p:sp>
          <p:nvSpPr>
            <p:cNvPr id="3460" name="CustomShape 22"/>
            <p:cNvSpPr/>
            <p:nvPr/>
          </p:nvSpPr>
          <p:spPr>
            <a:xfrm>
              <a:off x="6935760" y="323280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Washington</a:t>
              </a:r>
              <a:endParaRPr b="0" lang="en-US" sz="1600" spc="-1" strike="noStrike">
                <a:latin typeface="Arial"/>
              </a:endParaRPr>
            </a:p>
          </p:txBody>
        </p:sp>
        <p:sp>
          <p:nvSpPr>
            <p:cNvPr id="3461" name="CustomShape 23"/>
            <p:cNvSpPr/>
            <p:nvPr/>
          </p:nvSpPr>
          <p:spPr>
            <a:xfrm>
              <a:off x="6935760" y="519156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Pittsburgh</a:t>
              </a:r>
              <a:endParaRPr b="0" lang="en-US" sz="1600" spc="-1" strike="noStrike">
                <a:latin typeface="Arial"/>
              </a:endParaRPr>
            </a:p>
          </p:txBody>
        </p:sp>
        <p:sp>
          <p:nvSpPr>
            <p:cNvPr id="3462" name="CustomShape 24"/>
            <p:cNvSpPr/>
            <p:nvPr/>
          </p:nvSpPr>
          <p:spPr>
            <a:xfrm>
              <a:off x="6935760" y="362448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Ohio State</a:t>
              </a:r>
              <a:endParaRPr b="0" lang="en-US" sz="1600" spc="-1" strike="noStrike">
                <a:latin typeface="Arial"/>
              </a:endParaRPr>
            </a:p>
          </p:txBody>
        </p:sp>
        <p:sp>
          <p:nvSpPr>
            <p:cNvPr id="3463" name="CustomShape 25"/>
            <p:cNvSpPr/>
            <p:nvPr/>
          </p:nvSpPr>
          <p:spPr>
            <a:xfrm>
              <a:off x="6935760" y="401616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USC</a:t>
              </a:r>
              <a:endParaRPr b="0" lang="en-US" sz="1600" spc="-1" strike="noStrike">
                <a:latin typeface="Arial"/>
              </a:endParaRPr>
            </a:p>
          </p:txBody>
        </p:sp>
        <p:sp>
          <p:nvSpPr>
            <p:cNvPr id="3464" name="CustomShape 26"/>
            <p:cNvSpPr/>
            <p:nvPr/>
          </p:nvSpPr>
          <p:spPr>
            <a:xfrm>
              <a:off x="6935760" y="440784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BYU</a:t>
              </a:r>
              <a:endParaRPr b="0" lang="en-US" sz="1600" spc="-1" strike="noStrike">
                <a:latin typeface="Arial"/>
              </a:endParaRPr>
            </a:p>
          </p:txBody>
        </p:sp>
        <p:sp>
          <p:nvSpPr>
            <p:cNvPr id="3465" name="CustomShape 27"/>
            <p:cNvSpPr/>
            <p:nvPr/>
          </p:nvSpPr>
          <p:spPr>
            <a:xfrm>
              <a:off x="6935760" y="479952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Stanford</a:t>
              </a:r>
              <a:endParaRPr b="0" lang="en-US" sz="1600" spc="-1" strike="noStrike">
                <a:latin typeface="Arial"/>
              </a:endParaRPr>
            </a:p>
          </p:txBody>
        </p:sp>
        <p:sp>
          <p:nvSpPr>
            <p:cNvPr id="3466" name="CustomShape 28"/>
            <p:cNvSpPr/>
            <p:nvPr/>
          </p:nvSpPr>
          <p:spPr>
            <a:xfrm>
              <a:off x="6935760" y="558324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Ohio State</a:t>
              </a:r>
              <a:endParaRPr b="0" lang="en-US" sz="1600" spc="-1" strike="noStrike">
                <a:latin typeface="Arial"/>
              </a:endParaRPr>
            </a:p>
          </p:txBody>
        </p:sp>
        <p:sp>
          <p:nvSpPr>
            <p:cNvPr id="3467" name="CustomShape 29"/>
            <p:cNvSpPr/>
            <p:nvPr/>
          </p:nvSpPr>
          <p:spPr>
            <a:xfrm>
              <a:off x="6935760" y="597492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Stanford</a:t>
              </a:r>
              <a:endParaRPr b="0" lang="en-US" sz="1600" spc="-1" strike="noStrike">
                <a:latin typeface="Arial"/>
              </a:endParaRPr>
            </a:p>
          </p:txBody>
        </p:sp>
        <p:sp>
          <p:nvSpPr>
            <p:cNvPr id="3468" name="CustomShape 30"/>
            <p:cNvSpPr/>
            <p:nvPr/>
          </p:nvSpPr>
          <p:spPr>
            <a:xfrm>
              <a:off x="6935760" y="6366600"/>
              <a:ext cx="1901520" cy="260640"/>
            </a:xfrm>
            <a:prstGeom prst="rect">
              <a:avLst/>
            </a:prstGeom>
            <a:solidFill>
              <a:srgbClr val="c0c0c0"/>
            </a:solidFill>
            <a:ln w="9360">
              <a:solidFill>
                <a:srgbClr val="c0c0c0"/>
              </a:solidFill>
              <a:miter/>
            </a:ln>
          </p:spPr>
          <p:style>
            <a:lnRef idx="0"/>
            <a:fillRef idx="0"/>
            <a:effectRef idx="0"/>
            <a:fontRef idx="minor"/>
          </p:style>
          <p:txBody>
            <a:bodyPr wrap="none" lIns="90000" rIns="90000" tIns="45000" bIns="45000" anchor="ctr"/>
            <a:p>
              <a:pPr algn="ctr">
                <a:lnSpc>
                  <a:spcPct val="100000"/>
                </a:lnSpc>
              </a:pPr>
              <a:r>
                <a:rPr b="1" lang="en-US" sz="1600" spc="-1" strike="noStrike">
                  <a:solidFill>
                    <a:srgbClr val="000000"/>
                  </a:solidFill>
                  <a:latin typeface="Arial"/>
                  <a:ea typeface="ＭＳ Ｐゴシック"/>
                </a:rPr>
                <a:t>Michigan</a:t>
              </a:r>
              <a:endParaRPr b="0" lang="en-US" sz="1600" spc="-1" strike="noStrike">
                <a:latin typeface="Arial"/>
              </a:endParaRPr>
            </a:p>
          </p:txBody>
        </p:sp>
      </p:grpSp>
      <p:sp>
        <p:nvSpPr>
          <p:cNvPr id="3469" name="CustomShape 31"/>
          <p:cNvSpPr/>
          <p:nvPr/>
        </p:nvSpPr>
        <p:spPr>
          <a:xfrm>
            <a:off x="5867280" y="1600200"/>
            <a:ext cx="3276360" cy="45612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1" lang="en-US" sz="2400" spc="-1" strike="noStrike">
                <a:solidFill>
                  <a:srgbClr val="000000"/>
                </a:solidFill>
                <a:latin typeface="Arial"/>
                <a:ea typeface="ＭＳ Ｐゴシック"/>
              </a:rPr>
              <a:t>1</a:t>
            </a:r>
            <a:r>
              <a:rPr b="1" lang="en-US" sz="2400" spc="-1" strike="noStrike" baseline="30000">
                <a:solidFill>
                  <a:srgbClr val="000000"/>
                </a:solidFill>
                <a:latin typeface="Arial"/>
                <a:ea typeface="ＭＳ Ｐゴシック"/>
              </a:rPr>
              <a:t>st</a:t>
            </a:r>
            <a:r>
              <a:rPr b="1" lang="en-US" sz="2400" spc="-1" strike="noStrike">
                <a:solidFill>
                  <a:srgbClr val="000000"/>
                </a:solidFill>
                <a:latin typeface="Arial"/>
                <a:ea typeface="ＭＳ Ｐゴシック"/>
              </a:rPr>
              <a:t> Random Sample</a:t>
            </a:r>
            <a:endParaRPr b="0" lang="en-US" sz="2400" spc="-1" strike="noStrike">
              <a:latin typeface="Arial"/>
            </a:endParaRPr>
          </a:p>
        </p:txBody>
      </p:sp>
      <p:sp>
        <p:nvSpPr>
          <p:cNvPr id="3470" name="CustomShape 32"/>
          <p:cNvSpPr/>
          <p:nvPr/>
        </p:nvSpPr>
        <p:spPr>
          <a:xfrm>
            <a:off x="76320" y="1600200"/>
            <a:ext cx="2819160" cy="456120"/>
          </a:xfrm>
          <a:prstGeom prst="rect">
            <a:avLst/>
          </a:prstGeom>
          <a:noFill/>
          <a:ln>
            <a:noFill/>
          </a:ln>
        </p:spPr>
        <p:style>
          <a:lnRef idx="0"/>
          <a:fillRef idx="0"/>
          <a:effectRef idx="0"/>
          <a:fontRef idx="minor"/>
        </p:style>
        <p:txBody>
          <a:bodyPr lIns="90000" rIns="90000" tIns="45000" bIns="45000"/>
          <a:p>
            <a:pPr>
              <a:lnSpc>
                <a:spcPct val="100000"/>
              </a:lnSpc>
              <a:spcBef>
                <a:spcPts val="1199"/>
              </a:spcBef>
            </a:pPr>
            <a:r>
              <a:rPr b="1" lang="en-US" sz="2400" spc="-1" strike="noStrike">
                <a:solidFill>
                  <a:srgbClr val="000000"/>
                </a:solidFill>
                <a:latin typeface="Arial"/>
                <a:ea typeface="ＭＳ Ｐゴシック"/>
              </a:rPr>
              <a:t>Original Data Set</a:t>
            </a:r>
            <a:endParaRPr b="0" lang="en-US" sz="2400" spc="-1" strike="noStrike">
              <a:latin typeface="Arial"/>
            </a:endParaRPr>
          </a:p>
        </p:txBody>
      </p:sp>
      <p:sp>
        <p:nvSpPr>
          <p:cNvPr id="3471" name="CustomShape 33"/>
          <p:cNvSpPr/>
          <p:nvPr/>
        </p:nvSpPr>
        <p:spPr>
          <a:xfrm>
            <a:off x="2895480" y="1066680"/>
            <a:ext cx="2590560" cy="914040"/>
          </a:xfrm>
          <a:prstGeom prst="wedgeRectCallout">
            <a:avLst>
              <a:gd name="adj1" fmla="val -79463"/>
              <a:gd name="adj2" fmla="val 31079"/>
            </a:avLst>
          </a:prstGeom>
          <a:solidFill>
            <a:schemeClr val="accent1"/>
          </a:solidFill>
          <a:ln w="9360">
            <a:solidFill>
              <a:schemeClr val="tx1"/>
            </a:solidFill>
            <a:miter/>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rial"/>
                <a:ea typeface="ＭＳ Ｐゴシック"/>
              </a:rPr>
              <a:t>Limited number of observations</a:t>
            </a:r>
            <a:endParaRPr b="0" lang="en-US" sz="2400" spc="-1" strike="noStrike">
              <a:latin typeface="Arial"/>
            </a:endParaRPr>
          </a:p>
        </p:txBody>
      </p:sp>
      <p:sp>
        <p:nvSpPr>
          <p:cNvPr id="3472" name="CustomShape 34"/>
          <p:cNvSpPr/>
          <p:nvPr/>
        </p:nvSpPr>
        <p:spPr>
          <a:xfrm>
            <a:off x="4038480" y="5486400"/>
            <a:ext cx="1599840" cy="1218960"/>
          </a:xfrm>
          <a:prstGeom prst="wedgeRectCallout">
            <a:avLst>
              <a:gd name="adj1" fmla="val -20736"/>
              <a:gd name="adj2" fmla="val -86847"/>
            </a:avLst>
          </a:prstGeom>
          <a:solidFill>
            <a:schemeClr val="accent1"/>
          </a:solidFill>
          <a:ln w="9360">
            <a:solidFill>
              <a:schemeClr val="tx1"/>
            </a:solidFill>
            <a:miter/>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Arial"/>
                <a:ea typeface="ＭＳ Ｐゴシック"/>
              </a:rPr>
              <a:t>Creating a much larger sample with which to work</a:t>
            </a:r>
            <a:endParaRPr b="0" lang="en-US" sz="1600" spc="-1" strike="noStrike">
              <a:latin typeface="Arial"/>
            </a:endParaRPr>
          </a:p>
        </p:txBody>
      </p:sp>
      <p:sp>
        <p:nvSpPr>
          <p:cNvPr id="3473" name="CustomShape 35"/>
          <p:cNvSpPr/>
          <p:nvPr/>
        </p:nvSpPr>
        <p:spPr>
          <a:xfrm>
            <a:off x="6781680" y="152280"/>
            <a:ext cx="2209320" cy="1371240"/>
          </a:xfrm>
          <a:prstGeom prst="wedgeRectCallout">
            <a:avLst>
              <a:gd name="adj1" fmla="val -25648"/>
              <a:gd name="adj2" fmla="val 62269"/>
            </a:avLst>
          </a:prstGeom>
          <a:solidFill>
            <a:schemeClr val="accent1"/>
          </a:solidFill>
          <a:ln w="9360">
            <a:solidFill>
              <a:schemeClr val="tx1"/>
            </a:solidFill>
            <a:miter/>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ＭＳ Ｐゴシック"/>
              </a:rPr>
              <a:t>Random sampling with replacement can be employed to create multiple independent samples for analysis</a:t>
            </a:r>
            <a:endParaRPr b="0" lang="en-US" sz="1500" spc="-1" strike="noStrike">
              <a:latin typeface="Arial"/>
            </a:endParaRPr>
          </a:p>
        </p:txBody>
      </p:sp>
    </p:spTree>
  </p:cSld>
</p:sld>
</file>

<file path=ppt/slides/slide3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4" name="TextShape 1"/>
          <p:cNvSpPr txBox="1"/>
          <p:nvPr/>
        </p:nvSpPr>
        <p:spPr>
          <a:xfrm>
            <a:off x="330120" y="1828800"/>
            <a:ext cx="8000640" cy="46828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800" spc="-1" strike="noStrike">
                <a:solidFill>
                  <a:srgbClr val="000000"/>
                </a:solidFill>
                <a:latin typeface="Times New Roman"/>
                <a:ea typeface="ＭＳ Ｐゴシック"/>
              </a:rPr>
              <a:t>Traditional forecasting methods, like exponential smoothing, work well when demand is constant – patterns easily recognized by software</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Times New Roman"/>
                <a:ea typeface="ＭＳ Ｐゴシック"/>
              </a:rPr>
              <a:t>In contrast, when demand is irregular, patterns may be difficult to recognize.</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800" spc="-1" strike="noStrike">
                <a:solidFill>
                  <a:srgbClr val="000000"/>
                </a:solidFill>
                <a:latin typeface="Times New Roman"/>
                <a:ea typeface="ＭＳ Ｐゴシック"/>
              </a:rPr>
              <a:t>Therefore, when faced with irregular demand, bootstrapping may be used to provide more accurate forecasts, making some important assumptions…</a:t>
            </a:r>
            <a:endParaRPr b="0" lang="en-US" sz="2800" spc="-1" strike="noStrike">
              <a:solidFill>
                <a:srgbClr val="000000"/>
              </a:solidFill>
              <a:latin typeface="Arial"/>
            </a:endParaRPr>
          </a:p>
        </p:txBody>
      </p:sp>
      <p:sp>
        <p:nvSpPr>
          <p:cNvPr id="3475" name="CustomShape 2"/>
          <p:cNvSpPr/>
          <p:nvPr/>
        </p:nvSpPr>
        <p:spPr>
          <a:xfrm>
            <a:off x="76320" y="152280"/>
            <a:ext cx="5790960" cy="837720"/>
          </a:xfrm>
          <a:prstGeom prst="rect">
            <a:avLst/>
          </a:prstGeom>
          <a:noFill/>
          <a:ln>
            <a:noFill/>
          </a:ln>
        </p:spPr>
        <p:style>
          <a:lnRef idx="0"/>
          <a:fillRef idx="0"/>
          <a:effectRef idx="0"/>
          <a:fontRef idx="minor"/>
        </p:style>
        <p:txBody>
          <a:bodyPr lIns="90000" rIns="90000" tIns="45000" bIns="45000" anchor="ctr"/>
          <a:p>
            <a:pPr>
              <a:lnSpc>
                <a:spcPct val="100000"/>
              </a:lnSpc>
            </a:pPr>
            <a:r>
              <a:rPr b="1" i="1" lang="en-US" sz="3600" spc="-1" strike="noStrike">
                <a:solidFill>
                  <a:srgbClr val="000000"/>
                </a:solidFill>
                <a:latin typeface="Tahoma"/>
                <a:ea typeface="ＭＳ Ｐゴシック"/>
              </a:rPr>
              <a:t>When it should be used</a:t>
            </a:r>
            <a:endParaRPr b="0" lang="en-US" sz="3600" spc="-1" strike="noStrike">
              <a:latin typeface="Arial"/>
            </a:endParaRPr>
          </a:p>
        </p:txBody>
      </p:sp>
      <p:sp>
        <p:nvSpPr>
          <p:cNvPr id="3476" name="CustomShape 3"/>
          <p:cNvSpPr/>
          <p:nvPr/>
        </p:nvSpPr>
        <p:spPr>
          <a:xfrm>
            <a:off x="152280" y="990720"/>
            <a:ext cx="8702280" cy="821160"/>
          </a:xfrm>
          <a:prstGeom prst="rect">
            <a:avLst/>
          </a:prstGeom>
          <a:noFill/>
          <a:ln>
            <a:noFill/>
          </a:ln>
        </p:spPr>
        <p:style>
          <a:lnRef idx="0"/>
          <a:fillRef idx="0"/>
          <a:effectRef idx="0"/>
          <a:fontRef idx="minor"/>
        </p:style>
        <p:txBody>
          <a:bodyPr lIns="90000" rIns="90000" tIns="45000" bIns="45000"/>
          <a:p>
            <a:pPr>
              <a:lnSpc>
                <a:spcPct val="100000"/>
              </a:lnSpc>
            </a:pPr>
            <a:r>
              <a:rPr b="1" i="1" lang="en-US" sz="2400" spc="-1" strike="noStrike">
                <a:solidFill>
                  <a:srgbClr val="000000"/>
                </a:solidFill>
                <a:latin typeface="Arial"/>
                <a:ea typeface="ＭＳ Ｐゴシック"/>
              </a:rPr>
              <a:t>Bootstrapping is especially useful in situations when no analytic formula for the sampling distribution is available.</a:t>
            </a:r>
            <a:endParaRPr b="0" lang="en-US" sz="2400" spc="-1" strike="noStrike">
              <a:latin typeface="Arial"/>
            </a:endParaRPr>
          </a:p>
        </p:txBody>
      </p:sp>
    </p:spTree>
  </p:cSld>
</p:sld>
</file>

<file path=ppt/slides/slide3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7" name="TextShape 1"/>
          <p:cNvSpPr txBox="1"/>
          <p:nvPr/>
        </p:nvSpPr>
        <p:spPr>
          <a:xfrm>
            <a:off x="76320" y="76320"/>
            <a:ext cx="8229240" cy="837720"/>
          </a:xfrm>
          <a:prstGeom prst="rect">
            <a:avLst/>
          </a:prstGeom>
          <a:noFill/>
          <a:ln>
            <a:noFill/>
          </a:ln>
        </p:spPr>
        <p:txBody>
          <a:bodyPr lIns="90000" rIns="90000" tIns="45000" bIns="45000" anchor="b"/>
          <a:p>
            <a:pPr>
              <a:lnSpc>
                <a:spcPct val="100000"/>
              </a:lnSpc>
            </a:pPr>
            <a:r>
              <a:rPr b="1" i="1" lang="en-US" sz="3600" spc="-1" strike="noStrike" cap="small">
                <a:solidFill>
                  <a:srgbClr val="000000"/>
                </a:solidFill>
                <a:latin typeface="Times New Roman"/>
                <a:ea typeface="ＭＳ Ｐゴシック"/>
              </a:rPr>
              <a:t>Assumptions and Methodology</a:t>
            </a:r>
            <a:endParaRPr b="0" lang="en-US" sz="3600" spc="-1" strike="noStrike">
              <a:solidFill>
                <a:srgbClr val="000000"/>
              </a:solidFill>
              <a:latin typeface="Comic Sans MS"/>
            </a:endParaRPr>
          </a:p>
        </p:txBody>
      </p:sp>
      <p:sp>
        <p:nvSpPr>
          <p:cNvPr id="3478" name="TextShape 2"/>
          <p:cNvSpPr txBox="1"/>
          <p:nvPr/>
        </p:nvSpPr>
        <p:spPr>
          <a:xfrm>
            <a:off x="457200" y="1600200"/>
            <a:ext cx="8229240" cy="4800240"/>
          </a:xfrm>
          <a:prstGeom prst="rect">
            <a:avLst/>
          </a:prstGeom>
          <a:noFill/>
          <a:ln>
            <a:noFill/>
          </a:ln>
        </p:spPr>
        <p:txBody>
          <a:bodyPr/>
          <a:p>
            <a:pPr marL="228600" indent="-228240">
              <a:lnSpc>
                <a:spcPct val="80000"/>
              </a:lnSpc>
              <a:buClr>
                <a:srgbClr val="cfb77c"/>
              </a:buClr>
              <a:buSzPct val="50000"/>
              <a:buFont typeface="Wingdings" charset="2"/>
              <a:buChar char=""/>
            </a:pPr>
            <a:r>
              <a:rPr b="0" lang="en-US" sz="2400" spc="-1" strike="noStrike">
                <a:solidFill>
                  <a:srgbClr val="000000"/>
                </a:solidFill>
                <a:latin typeface="Times New Roman"/>
                <a:ea typeface="ＭＳ Ｐゴシック"/>
              </a:rPr>
              <a:t>Bootstrapping makes minimal assumption regarding the population (does need full independence)</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400" spc="-1" strike="noStrike">
                <a:solidFill>
                  <a:srgbClr val="000000"/>
                </a:solidFill>
                <a:latin typeface="Times New Roman"/>
                <a:ea typeface="ＭＳ Ｐゴシック"/>
              </a:rPr>
              <a:t>No normality of error terms</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400" spc="-1" strike="noStrike">
                <a:solidFill>
                  <a:srgbClr val="000000"/>
                </a:solidFill>
                <a:latin typeface="Times New Roman"/>
                <a:ea typeface="ＭＳ Ｐゴシック"/>
              </a:rPr>
              <a:t>No equal variance</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400" spc="-1" strike="noStrike">
                <a:solidFill>
                  <a:srgbClr val="000000"/>
                </a:solidFill>
                <a:latin typeface="Times New Roman"/>
                <a:ea typeface="ＭＳ Ｐゴシック"/>
              </a:rPr>
              <a:t>Allows for accurate forecasts of intermittent demand</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400" spc="-1" strike="noStrike">
                <a:solidFill>
                  <a:srgbClr val="000000"/>
                </a:solidFill>
                <a:latin typeface="Times New Roman"/>
                <a:ea typeface="ＭＳ Ｐゴシック"/>
              </a:rPr>
              <a:t>If the sample is a good approximation of the population, the sampling distribution may be estimated by generating a large number of new samples</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400" spc="-1" strike="noStrike">
                <a:solidFill>
                  <a:srgbClr val="000000"/>
                </a:solidFill>
                <a:latin typeface="Times New Roman"/>
                <a:ea typeface="ＭＳ Ｐゴシック"/>
              </a:rPr>
              <a:t>For small data sets, taking a small representative sample of the data and replicating it will yield good results.  If not representative it will exaggerate bais </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p:txBody>
      </p:sp>
    </p:spTree>
  </p:cSld>
  <p:timing>
    <p:tnLst>
      <p:par>
        <p:cTn id="2213" dur="indefinite" restart="never" nodeType="tmRoot">
          <p:childTnLst>
            <p:seq>
              <p:cTn id="2214" dur="indefinite" nodeType="mainSeq"/>
              <p:prevCondLst>
                <p:cond delay="0" evt="onPrev">
                  <p:tgtEl>
                    <p:sldTgt/>
                  </p:tgtEl>
                </p:cond>
              </p:prevCondLst>
              <p:nextCondLst>
                <p:cond delay="0" evt="onNext">
                  <p:tgtEl>
                    <p:sldTgt/>
                  </p:tgtEl>
                </p:cond>
              </p:nextCondLst>
            </p:seq>
          </p:childTnLst>
        </p:cTn>
      </p:par>
    </p:tnLst>
  </p:timing>
</p:sld>
</file>

<file path=ppt/slides/slide3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9" name="TextShape 1"/>
          <p:cNvSpPr txBox="1"/>
          <p:nvPr/>
        </p:nvSpPr>
        <p:spPr>
          <a:xfrm>
            <a:off x="228600" y="1828800"/>
            <a:ext cx="8229240" cy="4114440"/>
          </a:xfrm>
          <a:prstGeom prst="rect">
            <a:avLst/>
          </a:prstGeom>
          <a:noFill/>
          <a:ln>
            <a:noFill/>
          </a:ln>
        </p:spPr>
        <p:txBody>
          <a:bodyPr/>
          <a:p>
            <a:pPr lvl="1" marL="547560" indent="-22824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Agilent Technologies determined it was time to transfer manufacturing of its 3070 in-circuit test systems from Colorado to Singapore</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Major concern was the change in environmental test conditions (dry vs humid)</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Because Agilent tests to tighter factory limits (“guard banding”), they needed to adjust the guard band for Singapore</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Times New Roman"/>
                <a:ea typeface="ＭＳ Ｐゴシック"/>
              </a:rPr>
              <a:t>Bootstrap was used to determine the appropriate guard band for Singapore facility</a:t>
            </a:r>
            <a:endParaRPr b="0" lang="en-US" sz="2400" spc="-1" strike="noStrike">
              <a:solidFill>
                <a:srgbClr val="000000"/>
              </a:solidFill>
              <a:latin typeface="Arial"/>
            </a:endParaRPr>
          </a:p>
        </p:txBody>
      </p:sp>
      <p:sp>
        <p:nvSpPr>
          <p:cNvPr id="3480" name="CustomShape 2"/>
          <p:cNvSpPr/>
          <p:nvPr/>
        </p:nvSpPr>
        <p:spPr>
          <a:xfrm>
            <a:off x="76320" y="76320"/>
            <a:ext cx="8229240" cy="761760"/>
          </a:xfrm>
          <a:prstGeom prst="rect">
            <a:avLst/>
          </a:prstGeom>
          <a:noFill/>
          <a:ln>
            <a:noFill/>
          </a:ln>
        </p:spPr>
        <p:style>
          <a:lnRef idx="0"/>
          <a:fillRef idx="0"/>
          <a:effectRef idx="0"/>
          <a:fontRef idx="minor"/>
        </p:style>
        <p:txBody>
          <a:bodyPr lIns="90000" rIns="90000" tIns="45000" bIns="45000" anchor="ctr"/>
          <a:p>
            <a:pPr>
              <a:lnSpc>
                <a:spcPct val="100000"/>
              </a:lnSpc>
            </a:pPr>
            <a:r>
              <a:rPr b="1" i="1" lang="en-US" sz="3600" spc="-1" strike="noStrike">
                <a:solidFill>
                  <a:srgbClr val="000000"/>
                </a:solidFill>
                <a:latin typeface="Tahoma"/>
                <a:ea typeface="ＭＳ Ｐゴシック"/>
              </a:rPr>
              <a:t>Application and Uses </a:t>
            </a:r>
            <a:endParaRPr b="0" lang="en-US" sz="3600" spc="-1" strike="noStrike">
              <a:latin typeface="Arial"/>
            </a:endParaRPr>
          </a:p>
        </p:txBody>
      </p:sp>
      <p:sp>
        <p:nvSpPr>
          <p:cNvPr id="3481" name="CustomShape 3"/>
          <p:cNvSpPr/>
          <p:nvPr/>
        </p:nvSpPr>
        <p:spPr>
          <a:xfrm>
            <a:off x="838080" y="988920"/>
            <a:ext cx="4876560" cy="761760"/>
          </a:xfrm>
          <a:prstGeom prst="rect">
            <a:avLst/>
          </a:prstGeom>
          <a:noFill/>
          <a:ln>
            <a:noFill/>
          </a:ln>
        </p:spPr>
        <p:style>
          <a:lnRef idx="0"/>
          <a:fillRef idx="0"/>
          <a:effectRef idx="0"/>
          <a:fontRef idx="minor"/>
        </p:style>
        <p:txBody>
          <a:bodyPr lIns="90000" rIns="90000" tIns="45000" bIns="45000" anchor="ctr"/>
          <a:p>
            <a:pPr>
              <a:lnSpc>
                <a:spcPct val="100000"/>
              </a:lnSpc>
            </a:pPr>
            <a:r>
              <a:rPr b="1" i="1" lang="en-US" sz="2800" spc="-1" strike="noStrike">
                <a:solidFill>
                  <a:srgbClr val="000000"/>
                </a:solidFill>
                <a:latin typeface="Tahoma"/>
                <a:ea typeface="ＭＳ Ｐゴシック"/>
              </a:rPr>
              <a:t>Setting Parameters</a:t>
            </a:r>
            <a:endParaRPr b="0" lang="en-US" sz="2800" spc="-1" strike="noStrike">
              <a:latin typeface="Arial"/>
            </a:endParaRPr>
          </a:p>
        </p:txBody>
      </p:sp>
    </p:spTree>
  </p:cSld>
  <p:timing>
    <p:tnLst>
      <p:par>
        <p:cTn id="2215" dur="indefinite" restart="never" nodeType="tmRoot">
          <p:childTnLst>
            <p:seq>
              <p:cTn id="221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77"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Outline</a:t>
            </a:r>
            <a:endParaRPr b="1" lang="en-US" sz="3200" spc="-1" strike="noStrike">
              <a:solidFill>
                <a:srgbClr val="000000"/>
              </a:solidFill>
              <a:latin typeface="Arial"/>
            </a:endParaRPr>
          </a:p>
        </p:txBody>
      </p:sp>
      <p:sp>
        <p:nvSpPr>
          <p:cNvPr id="1378" name="TextShape 3"/>
          <p:cNvSpPr txBox="1"/>
          <p:nvPr/>
        </p:nvSpPr>
        <p:spPr>
          <a:xfrm>
            <a:off x="0" y="1294920"/>
            <a:ext cx="2819520" cy="4496040"/>
          </a:xfrm>
          <a:prstGeom prst="rect">
            <a:avLst/>
          </a:prstGeom>
          <a:noFill/>
          <a:ln>
            <a:noFill/>
          </a:ln>
        </p:spPr>
        <p:txBody>
          <a:bodyPr>
            <a:normAutofit/>
          </a:bodyPr>
          <a:p>
            <a:pPr marL="228600" indent="-228600">
              <a:buClr>
                <a:srgbClr val="cfb77c"/>
              </a:buClr>
              <a:buSzPct val="50000"/>
              <a:buFont typeface="Wingdings" charset="2"/>
              <a:buChar char=""/>
            </a:pPr>
            <a:r>
              <a:rPr b="0" lang="en-US" sz="2000" spc="-1" strike="noStrike">
                <a:solidFill>
                  <a:srgbClr val="000000"/>
                </a:solidFill>
                <a:latin typeface="Arial"/>
              </a:rPr>
              <a:t>What is Experimental Computer Science?</a:t>
            </a:r>
            <a:endParaRPr b="0" lang="en-US" sz="2000" spc="-1" strike="noStrike">
              <a:solidFill>
                <a:srgbClr val="000000"/>
              </a:solidFill>
              <a:latin typeface="Arial"/>
            </a:endParaRPr>
          </a:p>
          <a:p>
            <a:pPr marL="228600" indent="-228600">
              <a:buClr>
                <a:srgbClr val="cfb77c"/>
              </a:buClr>
              <a:buSzPct val="50000"/>
              <a:buFont typeface="Wingdings" charset="2"/>
              <a:buChar char=""/>
            </a:pPr>
            <a:r>
              <a:rPr b="0" lang="en-US" sz="2000" spc="-1" strike="noStrike">
                <a:solidFill>
                  <a:srgbClr val="000000"/>
                </a:solidFill>
                <a:latin typeface="Arial"/>
              </a:rPr>
              <a:t>Debunking reasons not to experiment</a:t>
            </a:r>
            <a:endParaRPr b="0" lang="en-US" sz="2000" spc="-1" strike="noStrike">
              <a:solidFill>
                <a:srgbClr val="000000"/>
              </a:solidFill>
              <a:latin typeface="Arial"/>
            </a:endParaRPr>
          </a:p>
          <a:p>
            <a:pPr marL="228600" indent="-228600">
              <a:buClr>
                <a:srgbClr val="cfb77c"/>
              </a:buClr>
              <a:buSzPct val="50000"/>
              <a:buFont typeface="Wingdings" charset="2"/>
              <a:buChar char=""/>
            </a:pPr>
            <a:r>
              <a:rPr b="1" lang="en-US" sz="2000" spc="-1" strike="noStrike">
                <a:solidFill>
                  <a:srgbClr val="000000"/>
                </a:solidFill>
                <a:latin typeface="Arial"/>
              </a:rPr>
              <a:t>How do you do Experimental Computer Science?</a:t>
            </a:r>
            <a:endParaRPr b="0" lang="en-US" sz="2000" spc="-1" strike="noStrike">
              <a:solidFill>
                <a:srgbClr val="000000"/>
              </a:solidFill>
              <a:latin typeface="Arial"/>
            </a:endParaRPr>
          </a:p>
        </p:txBody>
      </p:sp>
      <p:pic>
        <p:nvPicPr>
          <p:cNvPr id="1379" name="Picture 1" descr=""/>
          <p:cNvPicPr/>
          <p:nvPr/>
        </p:nvPicPr>
        <p:blipFill>
          <a:blip r:embed="rId1"/>
          <a:stretch/>
        </p:blipFill>
        <p:spPr>
          <a:xfrm>
            <a:off x="2717640" y="1066680"/>
            <a:ext cx="6426360" cy="2978280"/>
          </a:xfrm>
          <a:prstGeom prst="rect">
            <a:avLst/>
          </a:prstGeom>
          <a:ln>
            <a:noFill/>
          </a:ln>
        </p:spPr>
      </p:pic>
      <p:pic>
        <p:nvPicPr>
          <p:cNvPr id="1380" name="Picture 2" descr=""/>
          <p:cNvPicPr/>
          <p:nvPr/>
        </p:nvPicPr>
        <p:blipFill>
          <a:blip r:embed="rId2"/>
          <a:stretch/>
        </p:blipFill>
        <p:spPr>
          <a:xfrm>
            <a:off x="2427120" y="3936960"/>
            <a:ext cx="6683400" cy="2895480"/>
          </a:xfrm>
          <a:prstGeom prst="rect">
            <a:avLst/>
          </a:prstGeom>
          <a:ln>
            <a:noFill/>
          </a:ln>
        </p:spPr>
      </p:pic>
    </p:spTree>
  </p:cSld>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137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138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2"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Times New Roman"/>
                <a:ea typeface="ＭＳ Ｐゴシック"/>
              </a:rPr>
              <a:t>Variations</a:t>
            </a:r>
            <a:endParaRPr b="0" lang="en-US" sz="3200" spc="-1" strike="noStrike">
              <a:solidFill>
                <a:srgbClr val="000000"/>
              </a:solidFill>
              <a:latin typeface="Comic Sans MS"/>
            </a:endParaRPr>
          </a:p>
        </p:txBody>
      </p:sp>
      <p:sp>
        <p:nvSpPr>
          <p:cNvPr id="3483"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Bayesian Bootstrap</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Block Bootstrap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Stratified  Block Resampling bootstrap</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3200" spc="-1" strike="noStrike">
                <a:solidFill>
                  <a:srgbClr val="000000"/>
                </a:solidFill>
                <a:latin typeface="Times New Roman"/>
                <a:ea typeface="ＭＳ Ｐゴシック"/>
              </a:rPr>
              <a:t>Case resampling</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3200" spc="-1" strike="noStrike">
                <a:solidFill>
                  <a:srgbClr val="000000"/>
                </a:solidFill>
                <a:latin typeface="Times New Roman"/>
                <a:ea typeface="ＭＳ Ｐゴシック"/>
              </a:rPr>
              <a:t>Bias-Corrected Bootstrap</a:t>
            </a:r>
            <a:r>
              <a:rPr b="0" lang="en-US" sz="3200" spc="-1" strike="noStrike">
                <a:solidFill>
                  <a:srgbClr val="000000"/>
                </a:solidFill>
                <a:latin typeface="Times New Roman"/>
                <a:ea typeface="ＭＳ Ｐゴシック"/>
              </a:rPr>
              <a:t>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3200" spc="-1" strike="noStrike">
                <a:solidFill>
                  <a:srgbClr val="000000"/>
                </a:solidFill>
                <a:latin typeface="Times New Roman"/>
                <a:ea typeface="ＭＳ Ｐゴシック"/>
              </a:rPr>
              <a:t>Gaussian process regression bootstrap</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1" lang="en-US" sz="3200" spc="-1" strike="noStrike">
                <a:solidFill>
                  <a:srgbClr val="000000"/>
                </a:solidFill>
                <a:latin typeface="Times New Roman"/>
                <a:ea typeface="ＭＳ Ｐゴシック"/>
              </a:rPr>
              <a:t>Resampling residuals</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Tree>
  </p:cSld>
  <p:timing>
    <p:tnLst>
      <p:par>
        <p:cTn id="2217" dur="indefinite" restart="never" nodeType="tmRoot">
          <p:childTnLst>
            <p:seq>
              <p:cTn id="2218" dur="indefinite" nodeType="mainSeq"/>
              <p:prevCondLst>
                <p:cond delay="0" evt="onPrev">
                  <p:tgtEl>
                    <p:sldTgt/>
                  </p:tgtEl>
                </p:cond>
              </p:prevCondLst>
              <p:nextCondLst>
                <p:cond delay="0" evt="onNext">
                  <p:tgtEl>
                    <p:sldTgt/>
                  </p:tgtEl>
                </p:cond>
              </p:nextCondLst>
            </p:seq>
          </p:childTnLst>
        </p:cTn>
      </p:par>
    </p:tnLst>
  </p:timing>
</p:sld>
</file>

<file path=ppt/slides/slide3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4" name="TextShape 1"/>
          <p:cNvSpPr txBox="1"/>
          <p:nvPr/>
        </p:nvSpPr>
        <p:spPr>
          <a:xfrm>
            <a:off x="330120" y="1828800"/>
            <a:ext cx="8000640" cy="46828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A statistical method for estimating and removing bias</a:t>
            </a:r>
            <a:r>
              <a:rPr b="1" i="1" lang="en-US" sz="3200" spc="-1" strike="noStrike">
                <a:solidFill>
                  <a:srgbClr val="000000"/>
                </a:solidFill>
                <a:latin typeface="Times New Roman"/>
                <a:ea typeface="ＭＳ Ｐゴシック"/>
              </a:rPr>
              <a:t>*</a:t>
            </a:r>
            <a:r>
              <a:rPr b="0" lang="en-US" sz="3200" spc="-1" strike="noStrike">
                <a:solidFill>
                  <a:srgbClr val="000000"/>
                </a:solidFill>
                <a:latin typeface="Times New Roman"/>
                <a:ea typeface="ＭＳ Ｐゴシック"/>
              </a:rPr>
              <a:t> and for deriving robust estimates of standard errors and confidence intervals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Created by systematically dropping out subsets of data one at a time and assessing the resulting variation</a:t>
            </a:r>
            <a:endParaRPr b="0" lang="en-US" sz="3200" spc="-1" strike="noStrike">
              <a:solidFill>
                <a:srgbClr val="000000"/>
              </a:solidFill>
              <a:latin typeface="Arial"/>
            </a:endParaRPr>
          </a:p>
        </p:txBody>
      </p:sp>
      <p:sp>
        <p:nvSpPr>
          <p:cNvPr id="3485" name="CustomShape 2"/>
          <p:cNvSpPr/>
          <p:nvPr/>
        </p:nvSpPr>
        <p:spPr>
          <a:xfrm>
            <a:off x="289080" y="6064200"/>
            <a:ext cx="8550000" cy="516600"/>
          </a:xfrm>
          <a:prstGeom prst="rect">
            <a:avLst/>
          </a:prstGeom>
          <a:noFill/>
          <a:ln>
            <a:noFill/>
          </a:ln>
        </p:spPr>
        <p:style>
          <a:lnRef idx="0"/>
          <a:fillRef idx="0"/>
          <a:effectRef idx="0"/>
          <a:fontRef idx="minor"/>
        </p:style>
        <p:txBody>
          <a:bodyPr lIns="90000" rIns="90000" tIns="45000" bIns="45000"/>
          <a:p>
            <a:pPr>
              <a:lnSpc>
                <a:spcPct val="100000"/>
              </a:lnSpc>
            </a:pPr>
            <a:r>
              <a:rPr b="1" i="1" lang="en-US" sz="1400" spc="-1" strike="noStrike">
                <a:solidFill>
                  <a:srgbClr val="000000"/>
                </a:solidFill>
                <a:latin typeface="Arial"/>
                <a:ea typeface="ＭＳ Ｐゴシック"/>
              </a:rPr>
              <a:t>Bias: A statistical sampling or testing error caused by systematically favoring some outcomes over others</a:t>
            </a:r>
            <a:endParaRPr b="0" lang="en-US" sz="1400" spc="-1" strike="noStrike">
              <a:latin typeface="Arial"/>
            </a:endParaRPr>
          </a:p>
        </p:txBody>
      </p:sp>
      <p:sp>
        <p:nvSpPr>
          <p:cNvPr id="3486" name="CustomShape 3"/>
          <p:cNvSpPr/>
          <p:nvPr/>
        </p:nvSpPr>
        <p:spPr>
          <a:xfrm>
            <a:off x="457200" y="1066680"/>
            <a:ext cx="6705360" cy="761760"/>
          </a:xfrm>
          <a:prstGeom prst="rect">
            <a:avLst/>
          </a:prstGeom>
          <a:noFill/>
          <a:ln>
            <a:noFill/>
          </a:ln>
        </p:spPr>
        <p:style>
          <a:lnRef idx="0"/>
          <a:fillRef idx="0"/>
          <a:effectRef idx="0"/>
          <a:fontRef idx="minor"/>
        </p:style>
        <p:txBody>
          <a:bodyPr lIns="90000" rIns="90000" tIns="45000" bIns="45000" anchor="ctr"/>
          <a:p>
            <a:pPr>
              <a:lnSpc>
                <a:spcPct val="100000"/>
              </a:lnSpc>
            </a:pPr>
            <a:r>
              <a:rPr b="1" i="1" lang="en-US" sz="3200" spc="-1" strike="noStrike">
                <a:solidFill>
                  <a:srgbClr val="000000"/>
                </a:solidFill>
                <a:latin typeface="Tahoma"/>
                <a:ea typeface="ＭＳ Ｐゴシック"/>
              </a:rPr>
              <a:t>Jackknife</a:t>
            </a:r>
            <a:endParaRPr b="0" lang="en-US" sz="3200" spc="-1" strike="noStrike">
              <a:latin typeface="Arial"/>
            </a:endParaRPr>
          </a:p>
        </p:txBody>
      </p:sp>
      <p:sp>
        <p:nvSpPr>
          <p:cNvPr id="3487" name="CustomShape 4"/>
          <p:cNvSpPr/>
          <p:nvPr/>
        </p:nvSpPr>
        <p:spPr>
          <a:xfrm>
            <a:off x="76320" y="76320"/>
            <a:ext cx="8686440" cy="761760"/>
          </a:xfrm>
          <a:prstGeom prst="rect">
            <a:avLst/>
          </a:prstGeom>
          <a:noFill/>
          <a:ln>
            <a:noFill/>
          </a:ln>
        </p:spPr>
        <p:style>
          <a:lnRef idx="0"/>
          <a:fillRef idx="0"/>
          <a:effectRef idx="0"/>
          <a:fontRef idx="minor"/>
        </p:style>
        <p:txBody>
          <a:bodyPr lIns="90000" rIns="90000" tIns="45000" bIns="45000" anchor="ctr"/>
          <a:p>
            <a:pPr>
              <a:lnSpc>
                <a:spcPct val="100000"/>
              </a:lnSpc>
            </a:pPr>
            <a:r>
              <a:rPr b="1" i="1" lang="en-US" sz="3600" spc="-1" strike="noStrike">
                <a:solidFill>
                  <a:srgbClr val="000000"/>
                </a:solidFill>
                <a:latin typeface="Tahoma"/>
                <a:ea typeface="ＭＳ Ｐゴシック"/>
              </a:rPr>
              <a:t>An Alternative to the bootstrap</a:t>
            </a:r>
            <a:endParaRPr b="0" lang="en-US" sz="3600" spc="-1" strike="noStrike">
              <a:latin typeface="Arial"/>
            </a:endParaRPr>
          </a:p>
        </p:txBody>
      </p:sp>
    </p:spTree>
  </p:cSld>
  <p:timing>
    <p:tnLst>
      <p:par>
        <p:cTn id="2219" dur="indefinite" restart="never" nodeType="tmRoot">
          <p:childTnLst>
            <p:seq>
              <p:cTn id="2220" dur="indefinite" nodeType="mainSeq"/>
              <p:prevCondLst>
                <p:cond delay="0" evt="onPrev">
                  <p:tgtEl>
                    <p:sldTgt/>
                  </p:tgtEl>
                </p:cond>
              </p:prevCondLst>
              <p:nextCondLst>
                <p:cond delay="0" evt="onNext">
                  <p:tgtEl>
                    <p:sldTgt/>
                  </p:tgtEl>
                </p:cond>
              </p:nextCondLst>
            </p:seq>
          </p:childTnLst>
        </p:cTn>
      </p:par>
    </p:tnLst>
  </p:timing>
</p:sld>
</file>

<file path=ppt/slides/slide3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8" name="TextShape 1"/>
          <p:cNvSpPr txBox="1"/>
          <p:nvPr/>
        </p:nvSpPr>
        <p:spPr>
          <a:xfrm>
            <a:off x="76320" y="0"/>
            <a:ext cx="8838720" cy="837720"/>
          </a:xfrm>
          <a:prstGeom prst="rect">
            <a:avLst/>
          </a:prstGeom>
          <a:noFill/>
          <a:ln>
            <a:noFill/>
          </a:ln>
        </p:spPr>
        <p:txBody>
          <a:bodyPr lIns="90000" rIns="90000" tIns="45000" bIns="45000" anchor="b"/>
          <a:p>
            <a:pPr>
              <a:lnSpc>
                <a:spcPct val="100000"/>
              </a:lnSpc>
            </a:pPr>
            <a:r>
              <a:rPr b="1" i="1" lang="en-GB" sz="3000" spc="-1" strike="noStrike" cap="small">
                <a:solidFill>
                  <a:srgbClr val="000000"/>
                </a:solidFill>
                <a:latin typeface="Times New Roman"/>
                <a:ea typeface="ＭＳ Ｐゴシック"/>
              </a:rPr>
              <a:t>A comparison of the Bootstrap &amp; Jackknife</a:t>
            </a:r>
            <a:endParaRPr b="0" lang="en-GB" sz="3000" spc="-1" strike="noStrike">
              <a:solidFill>
                <a:srgbClr val="000000"/>
              </a:solidFill>
              <a:latin typeface="Arial"/>
            </a:endParaRPr>
          </a:p>
        </p:txBody>
      </p:sp>
      <p:sp>
        <p:nvSpPr>
          <p:cNvPr id="3489" name="TextShape 2"/>
          <p:cNvSpPr txBox="1"/>
          <p:nvPr/>
        </p:nvSpPr>
        <p:spPr>
          <a:xfrm>
            <a:off x="457200" y="1600200"/>
            <a:ext cx="4038120" cy="411444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Times New Roman"/>
                <a:ea typeface="ＭＳ Ｐゴシック"/>
              </a:rPr>
              <a:t>Bootstrap</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Yields slightly different results when repeated on the same data (when estimating the standard error)</a:t>
            </a:r>
            <a:endParaRPr b="0" lang="en-GB"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Not bound to theoretical distributions</a:t>
            </a:r>
            <a:endParaRPr b="0" lang="en-GB" sz="2400" spc="-1" strike="noStrike">
              <a:solidFill>
                <a:srgbClr val="000000"/>
              </a:solidFill>
              <a:latin typeface="Arial"/>
            </a:endParaRPr>
          </a:p>
        </p:txBody>
      </p:sp>
      <p:sp>
        <p:nvSpPr>
          <p:cNvPr id="3490" name="TextShape 3"/>
          <p:cNvSpPr txBox="1"/>
          <p:nvPr/>
        </p:nvSpPr>
        <p:spPr>
          <a:xfrm>
            <a:off x="4648320" y="1600200"/>
            <a:ext cx="4038120" cy="411444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Times New Roman"/>
                <a:ea typeface="ＭＳ Ｐゴシック"/>
              </a:rPr>
              <a:t>Jackknife</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Less general technique</a:t>
            </a:r>
            <a:endParaRPr b="0" lang="en-GB"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Explores sample variation differently</a:t>
            </a:r>
            <a:endParaRPr b="0" lang="en-GB"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Yields the same result each time</a:t>
            </a:r>
            <a:endParaRPr b="0" lang="en-GB"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Similar data requirements</a:t>
            </a:r>
            <a:endParaRPr b="0" lang="en-GB" sz="2400" spc="-1" strike="noStrike">
              <a:solidFill>
                <a:srgbClr val="000000"/>
              </a:solidFill>
              <a:latin typeface="Arial"/>
            </a:endParaRPr>
          </a:p>
        </p:txBody>
      </p:sp>
    </p:spTree>
  </p:cSld>
  <p:timing>
    <p:tnLst>
      <p:par>
        <p:cTn id="2221" dur="indefinite" restart="never" nodeType="tmRoot">
          <p:childTnLst>
            <p:seq>
              <p:cTn id="2222" dur="indefinite" nodeType="mainSeq"/>
              <p:prevCondLst>
                <p:cond delay="0" evt="onPrev">
                  <p:tgtEl>
                    <p:sldTgt/>
                  </p:tgtEl>
                </p:cond>
              </p:prevCondLst>
              <p:nextCondLst>
                <p:cond delay="0" evt="onNext">
                  <p:tgtEl>
                    <p:sldTgt/>
                  </p:tgtEl>
                </p:cond>
              </p:nextCondLst>
            </p:seq>
          </p:childTnLst>
        </p:cTn>
      </p:par>
    </p:tnLst>
  </p:timing>
</p:sld>
</file>

<file path=ppt/slides/slide3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1" name="TextShape 1"/>
          <p:cNvSpPr txBox="1"/>
          <p:nvPr/>
        </p:nvSpPr>
        <p:spPr>
          <a:xfrm>
            <a:off x="457200" y="1219320"/>
            <a:ext cx="8229240" cy="761760"/>
          </a:xfrm>
          <a:prstGeom prst="rect">
            <a:avLst/>
          </a:prstGeom>
          <a:noFill/>
          <a:ln>
            <a:noFill/>
          </a:ln>
        </p:spPr>
        <p:txBody>
          <a:bodyPr lIns="90000" rIns="90000" tIns="45000" bIns="45000" anchor="b"/>
          <a:p>
            <a:pPr>
              <a:lnSpc>
                <a:spcPct val="100000"/>
              </a:lnSpc>
            </a:pPr>
            <a:r>
              <a:rPr b="1" i="1" lang="en-US" sz="3200" spc="-1" strike="noStrike" cap="small">
                <a:solidFill>
                  <a:srgbClr val="000000"/>
                </a:solidFill>
                <a:latin typeface="Times New Roman"/>
                <a:ea typeface="ＭＳ Ｐゴシック"/>
              </a:rPr>
              <a:t>Cross-Validation</a:t>
            </a:r>
            <a:endParaRPr b="0" lang="en-US" sz="3200" spc="-1" strike="noStrike">
              <a:solidFill>
                <a:srgbClr val="000000"/>
              </a:solidFill>
              <a:latin typeface="Comic Sans MS"/>
            </a:endParaRPr>
          </a:p>
        </p:txBody>
      </p:sp>
      <p:sp>
        <p:nvSpPr>
          <p:cNvPr id="3492" name="TextShape 2"/>
          <p:cNvSpPr txBox="1"/>
          <p:nvPr/>
        </p:nvSpPr>
        <p:spPr>
          <a:xfrm>
            <a:off x="330120" y="1981080"/>
            <a:ext cx="8000640" cy="453060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Times New Roman"/>
                <a:ea typeface="ＭＳ Ｐゴシック"/>
              </a:rPr>
              <a:t>The practice of partitioning data into a sample of data into sub-samples such that the initial analysis is conducted on a single sub-sample (training data), while further sub-samples (test or validation data) are retained “blind” in order for subsequent use in confirming and validating the initial analysis</a:t>
            </a:r>
            <a:endParaRPr b="0" lang="en-US" sz="3200" spc="-1" strike="noStrike">
              <a:solidFill>
                <a:srgbClr val="000000"/>
              </a:solidFill>
              <a:latin typeface="Arial"/>
            </a:endParaRPr>
          </a:p>
        </p:txBody>
      </p:sp>
      <p:sp>
        <p:nvSpPr>
          <p:cNvPr id="3493" name="CustomShape 3"/>
          <p:cNvSpPr/>
          <p:nvPr/>
        </p:nvSpPr>
        <p:spPr>
          <a:xfrm>
            <a:off x="76320" y="76320"/>
            <a:ext cx="8686440" cy="761760"/>
          </a:xfrm>
          <a:prstGeom prst="rect">
            <a:avLst/>
          </a:prstGeom>
          <a:noFill/>
          <a:ln>
            <a:noFill/>
          </a:ln>
        </p:spPr>
        <p:style>
          <a:lnRef idx="0"/>
          <a:fillRef idx="0"/>
          <a:effectRef idx="0"/>
          <a:fontRef idx="minor"/>
        </p:style>
        <p:txBody>
          <a:bodyPr lIns="90000" rIns="90000" tIns="45000" bIns="45000" anchor="ctr"/>
          <a:p>
            <a:pPr>
              <a:lnSpc>
                <a:spcPct val="100000"/>
              </a:lnSpc>
            </a:pPr>
            <a:r>
              <a:rPr b="1" i="1" lang="en-US" sz="3600" spc="-1" strike="noStrike">
                <a:solidFill>
                  <a:srgbClr val="000000"/>
                </a:solidFill>
                <a:latin typeface="Tahoma"/>
                <a:ea typeface="ＭＳ Ｐゴシック"/>
              </a:rPr>
              <a:t>Another alternative method</a:t>
            </a:r>
            <a:endParaRPr b="0" lang="en-US" sz="3600" spc="-1" strike="noStrike">
              <a:latin typeface="Arial"/>
            </a:endParaRPr>
          </a:p>
        </p:txBody>
      </p:sp>
    </p:spTree>
  </p:cSld>
  <p:timing>
    <p:tnLst>
      <p:par>
        <p:cTn id="2223" dur="indefinite" restart="never" nodeType="tmRoot">
          <p:childTnLst>
            <p:seq>
              <p:cTn id="2224" dur="indefinite" nodeType="mainSeq"/>
              <p:prevCondLst>
                <p:cond delay="0" evt="onPrev">
                  <p:tgtEl>
                    <p:sldTgt/>
                  </p:tgtEl>
                </p:cond>
              </p:prevCondLst>
              <p:nextCondLst>
                <p:cond delay="0" evt="onNext">
                  <p:tgtEl>
                    <p:sldTgt/>
                  </p:tgtEl>
                </p:cond>
              </p:nextCondLst>
            </p:seq>
          </p:childTnLst>
        </p:cTn>
      </p:par>
    </p:tnLst>
  </p:timing>
</p:sld>
</file>

<file path=ppt/slides/slide3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4" name="TextShape 1"/>
          <p:cNvSpPr txBox="1"/>
          <p:nvPr/>
        </p:nvSpPr>
        <p:spPr>
          <a:xfrm>
            <a:off x="304920" y="152280"/>
            <a:ext cx="8534160" cy="684000"/>
          </a:xfrm>
          <a:prstGeom prst="rect">
            <a:avLst/>
          </a:prstGeom>
          <a:noFill/>
          <a:ln>
            <a:noFill/>
          </a:ln>
        </p:spPr>
        <p:txBody>
          <a:bodyPr lIns="90000" rIns="90000" tIns="45000" bIns="45000" anchor="b"/>
          <a:p>
            <a:endParaRPr b="0" lang="en-US" sz="2400" spc="-1" strike="noStrike">
              <a:solidFill>
                <a:srgbClr val="000000"/>
              </a:solidFill>
              <a:latin typeface="Comic Sans MS"/>
            </a:endParaRPr>
          </a:p>
        </p:txBody>
      </p:sp>
      <p:sp>
        <p:nvSpPr>
          <p:cNvPr id="3495" name="TextShape 2"/>
          <p:cNvSpPr txBox="1"/>
          <p:nvPr/>
        </p:nvSpPr>
        <p:spPr>
          <a:xfrm>
            <a:off x="330120" y="876240"/>
            <a:ext cx="8000640" cy="5635440"/>
          </a:xfrm>
          <a:prstGeom prst="rect">
            <a:avLst/>
          </a:prstGeom>
          <a:noFill/>
          <a:ln>
            <a:noFill/>
          </a:ln>
        </p:spPr>
        <p:txBody>
          <a:bodyPr/>
          <a:p>
            <a:endParaRPr b="0" lang="en-US" sz="2400" spc="-1" strike="noStrike">
              <a:solidFill>
                <a:srgbClr val="000000"/>
              </a:solidFill>
              <a:latin typeface="Arial"/>
            </a:endParaRPr>
          </a:p>
        </p:txBody>
      </p:sp>
      <p:pic>
        <p:nvPicPr>
          <p:cNvPr id="3496" name="Picture 5" descr=""/>
          <p:cNvPicPr/>
          <p:nvPr/>
        </p:nvPicPr>
        <p:blipFill>
          <a:blip r:embed="rId1"/>
          <a:stretch/>
        </p:blipFill>
        <p:spPr>
          <a:xfrm>
            <a:off x="0" y="1600200"/>
            <a:ext cx="9143640" cy="2772720"/>
          </a:xfrm>
          <a:prstGeom prst="rect">
            <a:avLst/>
          </a:prstGeom>
          <a:ln>
            <a:noFill/>
          </a:ln>
        </p:spPr>
      </p:pic>
    </p:spTree>
  </p:cSld>
  <p:timing>
    <p:tnLst>
      <p:par>
        <p:cTn id="2225" dur="indefinite" restart="never" nodeType="tmRoot">
          <p:childTnLst>
            <p:seq>
              <p:cTn id="2226" dur="indefinite" nodeType="mainSeq"/>
              <p:prevCondLst>
                <p:cond delay="0" evt="onPrev">
                  <p:tgtEl>
                    <p:sldTgt/>
                  </p:tgtEl>
                </p:cond>
              </p:prevCondLst>
              <p:nextCondLst>
                <p:cond delay="0" evt="onNext">
                  <p:tgtEl>
                    <p:sldTgt/>
                  </p:tgtEl>
                </p:cond>
              </p:nextCondLst>
            </p:seq>
          </p:childTnLst>
        </p:cTn>
      </p:par>
    </p:tnLst>
  </p:timing>
</p:sld>
</file>

<file path=ppt/slides/slide3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7" name="TextShape 1"/>
          <p:cNvSpPr txBox="1"/>
          <p:nvPr/>
        </p:nvSpPr>
        <p:spPr>
          <a:xfrm>
            <a:off x="304920" y="152280"/>
            <a:ext cx="8534160" cy="684000"/>
          </a:xfrm>
          <a:prstGeom prst="rect">
            <a:avLst/>
          </a:prstGeom>
          <a:noFill/>
          <a:ln>
            <a:noFill/>
          </a:ln>
        </p:spPr>
        <p:txBody>
          <a:bodyPr lIns="90000" rIns="90000" tIns="45000" bIns="45000" anchor="b"/>
          <a:p>
            <a:endParaRPr b="0" lang="en-GB" sz="2400" spc="-1" strike="noStrike">
              <a:solidFill>
                <a:srgbClr val="000000"/>
              </a:solidFill>
              <a:latin typeface="Arial"/>
            </a:endParaRPr>
          </a:p>
        </p:txBody>
      </p:sp>
      <p:sp>
        <p:nvSpPr>
          <p:cNvPr id="3498" name="TextShape 2"/>
          <p:cNvSpPr txBox="1"/>
          <p:nvPr/>
        </p:nvSpPr>
        <p:spPr>
          <a:xfrm>
            <a:off x="380880" y="838080"/>
            <a:ext cx="4085640" cy="5638320"/>
          </a:xfrm>
          <a:prstGeom prst="rect">
            <a:avLst/>
          </a:prstGeom>
          <a:noFill/>
          <a:ln>
            <a:noFill/>
          </a:ln>
        </p:spPr>
        <p:txBody>
          <a:bodyPr/>
          <a:p>
            <a:endParaRPr b="0" lang="en-GB" sz="3200" spc="-1" strike="noStrike">
              <a:solidFill>
                <a:srgbClr val="000000"/>
              </a:solidFill>
              <a:latin typeface="Arial"/>
            </a:endParaRPr>
          </a:p>
        </p:txBody>
      </p:sp>
      <p:sp>
        <p:nvSpPr>
          <p:cNvPr id="3499" name="TextShape 3"/>
          <p:cNvSpPr txBox="1"/>
          <p:nvPr/>
        </p:nvSpPr>
        <p:spPr>
          <a:xfrm>
            <a:off x="4619520" y="838080"/>
            <a:ext cx="3914640" cy="5638320"/>
          </a:xfrm>
          <a:prstGeom prst="rect">
            <a:avLst/>
          </a:prstGeom>
          <a:noFill/>
          <a:ln>
            <a:noFill/>
          </a:ln>
        </p:spPr>
        <p:txBody>
          <a:bodyPr/>
          <a:p>
            <a:endParaRPr b="0" lang="en-GB" sz="3200" spc="-1" strike="noStrike">
              <a:solidFill>
                <a:srgbClr val="000000"/>
              </a:solidFill>
              <a:latin typeface="Arial"/>
            </a:endParaRPr>
          </a:p>
        </p:txBody>
      </p:sp>
      <p:pic>
        <p:nvPicPr>
          <p:cNvPr id="3500" name="Picture 4" descr=""/>
          <p:cNvPicPr/>
          <p:nvPr/>
        </p:nvPicPr>
        <p:blipFill>
          <a:blip r:embed="rId1"/>
          <a:srcRect l="0" t="9225" r="0" b="0"/>
          <a:stretch/>
        </p:blipFill>
        <p:spPr>
          <a:xfrm>
            <a:off x="1066680" y="152280"/>
            <a:ext cx="6162480" cy="3086280"/>
          </a:xfrm>
          <a:prstGeom prst="rect">
            <a:avLst/>
          </a:prstGeom>
          <a:ln>
            <a:noFill/>
          </a:ln>
        </p:spPr>
      </p:pic>
      <p:pic>
        <p:nvPicPr>
          <p:cNvPr id="3501" name="Picture 5" descr=""/>
          <p:cNvPicPr/>
          <p:nvPr/>
        </p:nvPicPr>
        <p:blipFill>
          <a:blip r:embed="rId2"/>
          <a:stretch/>
        </p:blipFill>
        <p:spPr>
          <a:xfrm>
            <a:off x="1057680" y="3242160"/>
            <a:ext cx="6194520" cy="3485520"/>
          </a:xfrm>
          <a:prstGeom prst="rect">
            <a:avLst/>
          </a:prstGeom>
          <a:ln>
            <a:noFill/>
          </a:ln>
        </p:spPr>
      </p:pic>
    </p:spTree>
  </p:cSld>
  <p:timing>
    <p:tnLst>
      <p:par>
        <p:cTn id="2227" dur="indefinite" restart="never" nodeType="tmRoot">
          <p:childTnLst>
            <p:seq>
              <p:cTn id="2228" dur="indefinite" nodeType="mainSeq"/>
              <p:prevCondLst>
                <p:cond delay="0" evt="onPrev">
                  <p:tgtEl>
                    <p:sldTgt/>
                  </p:tgtEl>
                </p:cond>
              </p:prevCondLst>
              <p:nextCondLst>
                <p:cond delay="0" evt="onNext">
                  <p:tgtEl>
                    <p:sldTgt/>
                  </p:tgtEl>
                </p:cond>
              </p:nextCondLst>
            </p:seq>
          </p:childTnLst>
        </p:cTn>
      </p:par>
    </p:tnLst>
  </p:timing>
</p:sld>
</file>

<file path=ppt/slides/slide3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2" name="TextShape 1"/>
          <p:cNvSpPr txBox="1"/>
          <p:nvPr/>
        </p:nvSpPr>
        <p:spPr>
          <a:xfrm>
            <a:off x="76320" y="76320"/>
            <a:ext cx="8229240" cy="837720"/>
          </a:xfrm>
          <a:prstGeom prst="rect">
            <a:avLst/>
          </a:prstGeom>
          <a:noFill/>
          <a:ln>
            <a:noFill/>
          </a:ln>
        </p:spPr>
        <p:txBody>
          <a:bodyPr lIns="90000" rIns="90000" tIns="45000" bIns="45000" anchor="b"/>
          <a:p>
            <a:pPr>
              <a:lnSpc>
                <a:spcPct val="100000"/>
              </a:lnSpc>
            </a:pPr>
            <a:r>
              <a:rPr b="1" i="1" lang="en-GB" sz="3600" spc="-1" strike="noStrike" cap="small">
                <a:solidFill>
                  <a:srgbClr val="000000"/>
                </a:solidFill>
                <a:latin typeface="Times New Roman"/>
                <a:ea typeface="ＭＳ Ｐゴシック"/>
              </a:rPr>
              <a:t>Bootstrap vs. Cross-Validation</a:t>
            </a:r>
            <a:endParaRPr b="0" lang="en-GB" sz="3600" spc="-1" strike="noStrike">
              <a:solidFill>
                <a:srgbClr val="000000"/>
              </a:solidFill>
              <a:latin typeface="Arial"/>
            </a:endParaRPr>
          </a:p>
        </p:txBody>
      </p:sp>
      <p:sp>
        <p:nvSpPr>
          <p:cNvPr id="3503" name="TextShape 2"/>
          <p:cNvSpPr txBox="1"/>
          <p:nvPr/>
        </p:nvSpPr>
        <p:spPr>
          <a:xfrm>
            <a:off x="457200" y="1676520"/>
            <a:ext cx="4038120" cy="411444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Times New Roman"/>
                <a:ea typeface="ＭＳ Ｐゴシック"/>
              </a:rPr>
              <a:t>Bootstrap</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Requires a small of data</a:t>
            </a:r>
            <a:endParaRPr b="0" lang="en-GB"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More complex technique – </a:t>
            </a:r>
            <a:r>
              <a:rPr b="1" lang="en-GB" sz="2400" spc="-1" strike="noStrike">
                <a:solidFill>
                  <a:srgbClr val="000000"/>
                </a:solidFill>
                <a:latin typeface="Times New Roman"/>
                <a:ea typeface="ＭＳ Ｐゴシック"/>
              </a:rPr>
              <a:t>time consuming</a:t>
            </a:r>
            <a:endParaRPr b="0" lang="en-GB" sz="2400" spc="-1" strike="noStrike">
              <a:solidFill>
                <a:srgbClr val="000000"/>
              </a:solidFill>
              <a:latin typeface="Arial"/>
            </a:endParaRPr>
          </a:p>
        </p:txBody>
      </p:sp>
      <p:sp>
        <p:nvSpPr>
          <p:cNvPr id="3504" name="TextShape 3"/>
          <p:cNvSpPr txBox="1"/>
          <p:nvPr/>
        </p:nvSpPr>
        <p:spPr>
          <a:xfrm>
            <a:off x="4648320" y="1676520"/>
            <a:ext cx="4038120" cy="4114440"/>
          </a:xfrm>
          <a:prstGeom prst="rect">
            <a:avLst/>
          </a:prstGeom>
          <a:noFill/>
          <a:ln>
            <a:noFill/>
          </a:ln>
        </p:spPr>
        <p:txBody>
          <a:bodyPr/>
          <a:p>
            <a:pPr marL="228600" indent="-228240">
              <a:lnSpc>
                <a:spcPct val="100000"/>
              </a:lnSpc>
              <a:buClr>
                <a:srgbClr val="cfb77c"/>
              </a:buClr>
              <a:buSzPct val="50000"/>
              <a:buFont typeface="Wingdings" charset="2"/>
              <a:buChar char=""/>
            </a:pPr>
            <a:r>
              <a:rPr b="0" lang="en-GB" sz="2800" spc="-1" strike="noStrike">
                <a:solidFill>
                  <a:srgbClr val="000000"/>
                </a:solidFill>
                <a:latin typeface="Times New Roman"/>
                <a:ea typeface="ＭＳ Ｐゴシック"/>
              </a:rPr>
              <a:t>Cross-Validation</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Not a resampling technique</a:t>
            </a:r>
            <a:endParaRPr b="0" lang="en-GB"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Requires large amounts of data</a:t>
            </a:r>
            <a:endParaRPr b="0" lang="en-GB"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Times New Roman"/>
                <a:ea typeface="ＭＳ Ｐゴシック"/>
              </a:rPr>
              <a:t>Extremely useful in data mining and artificial intelligence</a:t>
            </a:r>
            <a:endParaRPr b="0" lang="en-GB" sz="2400" spc="-1" strike="noStrike">
              <a:solidFill>
                <a:srgbClr val="000000"/>
              </a:solidFill>
              <a:latin typeface="Arial"/>
            </a:endParaRPr>
          </a:p>
        </p:txBody>
      </p:sp>
    </p:spTree>
  </p:cSld>
  <p:timing>
    <p:tnLst>
      <p:par>
        <p:cTn id="2229" dur="indefinite" restart="never" nodeType="tmRoot">
          <p:childTnLst>
            <p:seq>
              <p:cTn id="2230" dur="indefinite" nodeType="mainSeq"/>
              <p:prevCondLst>
                <p:cond delay="0" evt="onPrev">
                  <p:tgtEl>
                    <p:sldTgt/>
                  </p:tgtEl>
                </p:cond>
              </p:prevCondLst>
              <p:nextCondLst>
                <p:cond delay="0" evt="onNext">
                  <p:tgtEl>
                    <p:sldTgt/>
                  </p:tgtEl>
                </p:cond>
              </p:nextCondLst>
            </p:seq>
          </p:childTnLst>
        </p:cTn>
      </p:par>
    </p:tnLst>
  </p:timing>
</p:sld>
</file>

<file path=ppt/slides/slide3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5" name="TextShape 1"/>
          <p:cNvSpPr txBox="1"/>
          <p:nvPr/>
        </p:nvSpPr>
        <p:spPr>
          <a:xfrm>
            <a:off x="304920" y="152280"/>
            <a:ext cx="8534160" cy="684000"/>
          </a:xfrm>
          <a:prstGeom prst="rect">
            <a:avLst/>
          </a:prstGeom>
          <a:noFill/>
          <a:ln>
            <a:noFill/>
          </a:ln>
        </p:spPr>
        <p:txBody>
          <a:bodyPr lIns="90000" rIns="90000" tIns="45000" bIns="45000" anchor="b"/>
          <a:p>
            <a:endParaRPr b="0" lang="en-GB" sz="2400" spc="-1" strike="noStrike">
              <a:solidFill>
                <a:srgbClr val="000000"/>
              </a:solidFill>
              <a:latin typeface="Arial"/>
            </a:endParaRPr>
          </a:p>
        </p:txBody>
      </p:sp>
      <p:sp>
        <p:nvSpPr>
          <p:cNvPr id="3506" name="TextShape 2"/>
          <p:cNvSpPr txBox="1"/>
          <p:nvPr/>
        </p:nvSpPr>
        <p:spPr>
          <a:xfrm>
            <a:off x="380880" y="838080"/>
            <a:ext cx="4085640" cy="5638320"/>
          </a:xfrm>
          <a:prstGeom prst="rect">
            <a:avLst/>
          </a:prstGeom>
          <a:noFill/>
          <a:ln>
            <a:noFill/>
          </a:ln>
        </p:spPr>
        <p:txBody>
          <a:bodyPr/>
          <a:p>
            <a:endParaRPr b="0" lang="en-GB" sz="3200" spc="-1" strike="noStrike">
              <a:solidFill>
                <a:srgbClr val="000000"/>
              </a:solidFill>
              <a:latin typeface="Arial"/>
            </a:endParaRPr>
          </a:p>
        </p:txBody>
      </p:sp>
      <p:sp>
        <p:nvSpPr>
          <p:cNvPr id="3507" name="TextShape 3"/>
          <p:cNvSpPr txBox="1"/>
          <p:nvPr/>
        </p:nvSpPr>
        <p:spPr>
          <a:xfrm>
            <a:off x="4619520" y="838080"/>
            <a:ext cx="3914640" cy="5638320"/>
          </a:xfrm>
          <a:prstGeom prst="rect">
            <a:avLst/>
          </a:prstGeom>
          <a:noFill/>
          <a:ln>
            <a:noFill/>
          </a:ln>
        </p:spPr>
        <p:txBody>
          <a:bodyPr/>
          <a:p>
            <a:endParaRPr b="0" lang="en-GB" sz="3200" spc="-1" strike="noStrike">
              <a:solidFill>
                <a:srgbClr val="000000"/>
              </a:solidFill>
              <a:latin typeface="Arial"/>
            </a:endParaRPr>
          </a:p>
        </p:txBody>
      </p:sp>
      <p:pic>
        <p:nvPicPr>
          <p:cNvPr id="3508" name="Picture 4" descr=""/>
          <p:cNvPicPr/>
          <p:nvPr/>
        </p:nvPicPr>
        <p:blipFill>
          <a:blip r:embed="rId1"/>
          <a:stretch/>
        </p:blipFill>
        <p:spPr>
          <a:xfrm>
            <a:off x="520560" y="387360"/>
            <a:ext cx="8102160" cy="6082920"/>
          </a:xfrm>
          <a:prstGeom prst="rect">
            <a:avLst/>
          </a:prstGeom>
          <a:ln>
            <a:noFill/>
          </a:ln>
        </p:spPr>
      </p:pic>
    </p:spTree>
  </p:cSld>
  <p:timing>
    <p:tnLst>
      <p:par>
        <p:cTn id="2231" dur="indefinite" restart="never" nodeType="tmRoot">
          <p:childTnLst>
            <p:seq>
              <p:cTn id="2232" dur="indefinite" nodeType="mainSeq"/>
              <p:prevCondLst>
                <p:cond delay="0" evt="onPrev">
                  <p:tgtEl>
                    <p:sldTgt/>
                  </p:tgtEl>
                </p:cond>
              </p:prevCondLst>
              <p:nextCondLst>
                <p:cond delay="0" evt="onNext">
                  <p:tgtEl>
                    <p:sldTgt/>
                  </p:tgtEl>
                </p:cond>
              </p:nextCondLst>
            </p:seq>
          </p:childTnLst>
        </p:cTn>
      </p:par>
    </p:tnLst>
  </p:timing>
</p:sld>
</file>

<file path=ppt/slides/slide3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09" name="Picture 3" descr=""/>
          <p:cNvPicPr/>
          <p:nvPr/>
        </p:nvPicPr>
        <p:blipFill>
          <a:blip r:embed="rId1"/>
          <a:stretch/>
        </p:blipFill>
        <p:spPr>
          <a:xfrm>
            <a:off x="127080" y="596880"/>
            <a:ext cx="8889480" cy="5651280"/>
          </a:xfrm>
          <a:prstGeom prst="rect">
            <a:avLst/>
          </a:prstGeom>
          <a:ln>
            <a:noFill/>
          </a:ln>
        </p:spPr>
      </p:pic>
    </p:spTree>
  </p:cSld>
  <p:timing>
    <p:tnLst>
      <p:par>
        <p:cTn id="2233" dur="indefinite" restart="never" nodeType="tmRoot">
          <p:childTnLst>
            <p:seq>
              <p:cTn id="2234" dur="indefinite" nodeType="mainSeq"/>
              <p:prevCondLst>
                <p:cond delay="0" evt="onPrev">
                  <p:tgtEl>
                    <p:sldTgt/>
                  </p:tgtEl>
                </p:cond>
              </p:prevCondLst>
              <p:nextCondLst>
                <p:cond delay="0" evt="onNext">
                  <p:tgtEl>
                    <p:sldTgt/>
                  </p:tgtEl>
                </p:cond>
              </p:nextCondLst>
            </p:seq>
          </p:childTnLst>
        </p:cTn>
      </p:par>
    </p:tnLst>
  </p:timing>
</p:sld>
</file>

<file path=ppt/slides/slide3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0" name="TextShape 1"/>
          <p:cNvSpPr txBox="1"/>
          <p:nvPr/>
        </p:nvSpPr>
        <p:spPr>
          <a:xfrm>
            <a:off x="914040" y="1143000"/>
            <a:ext cx="7086600" cy="843120"/>
          </a:xfrm>
          <a:prstGeom prst="rect">
            <a:avLst/>
          </a:prstGeom>
          <a:noFill/>
          <a:ln>
            <a:noFill/>
          </a:ln>
        </p:spPr>
        <p:txBody>
          <a:bodyPr lIns="90000" rIns="90000" tIns="46800" bIns="46800" anchor="b"/>
          <a:p>
            <a:pPr algn="ctr"/>
            <a:r>
              <a:rPr b="1" lang="en-US" sz="3600" spc="-1" strike="noStrike">
                <a:solidFill>
                  <a:srgbClr val="000000"/>
                </a:solidFill>
                <a:latin typeface="Arial"/>
              </a:rPr>
              <a:t>“</a:t>
            </a:r>
            <a:r>
              <a:rPr b="1" lang="en-US" sz="3600" spc="-1" strike="noStrike">
                <a:solidFill>
                  <a:srgbClr val="000000"/>
                </a:solidFill>
                <a:latin typeface="Arial"/>
              </a:rPr>
              <a:t>HOW TO  DEVELOP A SURVEY PAPER”</a:t>
            </a:r>
            <a:endParaRPr b="1" lang="en-US" sz="3600" spc="-1" strike="noStrike">
              <a:solidFill>
                <a:srgbClr val="000000"/>
              </a:solidFill>
              <a:latin typeface="Arial"/>
            </a:endParaRPr>
          </a:p>
        </p:txBody>
      </p:sp>
      <p:sp>
        <p:nvSpPr>
          <p:cNvPr id="3511" name="CustomShape 2"/>
          <p:cNvSpPr/>
          <p:nvPr/>
        </p:nvSpPr>
        <p:spPr>
          <a:xfrm>
            <a:off x="461160" y="5943600"/>
            <a:ext cx="3260880" cy="434520"/>
          </a:xfrm>
          <a:prstGeom prst="rect">
            <a:avLst/>
          </a:prstGeom>
          <a:noFill/>
          <a:ln>
            <a:noFill/>
          </a:ln>
        </p:spPr>
        <p:style>
          <a:lnRef idx="0"/>
          <a:fillRef idx="0"/>
          <a:effectRef idx="0"/>
          <a:fontRef idx="minor"/>
        </p:style>
        <p:txBody>
          <a:bodyPr wrap="none" lIns="90000" rIns="90000" tIns="46800" bIns="46800"/>
          <a:p>
            <a:pPr marL="216000" indent="-216000">
              <a:lnSpc>
                <a:spcPct val="80000"/>
              </a:lnSpc>
              <a:buClr>
                <a:srgbClr val="000000"/>
              </a:buClr>
              <a:buSzPct val="45000"/>
              <a:buFont typeface="Wingdings" charset="2"/>
              <a:buChar char=""/>
            </a:pPr>
            <a:r>
              <a:rPr b="0" lang="en-US" sz="1400" spc="-1" strike="noStrike">
                <a:latin typeface="Arial"/>
              </a:rPr>
              <a:t>Based in part on examples/slides from </a:t>
            </a:r>
            <a:endParaRPr b="0" lang="en-US" sz="1400" spc="-1" strike="noStrike">
              <a:latin typeface="Arial"/>
            </a:endParaRPr>
          </a:p>
          <a:p>
            <a:pPr marL="216000" indent="-216000">
              <a:lnSpc>
                <a:spcPct val="80000"/>
              </a:lnSpc>
              <a:buClr>
                <a:srgbClr val="000000"/>
              </a:buClr>
              <a:buSzPct val="45000"/>
              <a:buFont typeface="Wingdings" charset="2"/>
              <a:buChar char=""/>
            </a:pPr>
            <a:r>
              <a:rPr b="0" lang="en-US" sz="1400" spc="-1" strike="noStrike">
                <a:latin typeface="Arial"/>
              </a:rPr>
              <a:t>Dr. Manish Kumar Bajpai</a:t>
            </a:r>
            <a:endParaRPr b="0" lang="en-US" sz="1400" spc="-1" strike="noStrike">
              <a:latin typeface="Arial"/>
            </a:endParaRPr>
          </a:p>
        </p:txBody>
      </p:sp>
    </p:spTree>
  </p:cSld>
  <p:timing>
    <p:tnLst>
      <p:par>
        <p:cTn id="2235" dur="indefinite" restart="never" nodeType="tmRoot">
          <p:childTnLst>
            <p:seq>
              <p:cTn id="223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Course Ground Rules</a:t>
            </a:r>
            <a:endParaRPr b="0" lang="en-US" sz="4000" spc="-1" strike="noStrike">
              <a:solidFill>
                <a:srgbClr val="3366ff"/>
              </a:solidFill>
              <a:latin typeface="Tahoma"/>
            </a:endParaRPr>
          </a:p>
        </p:txBody>
      </p:sp>
      <p:sp>
        <p:nvSpPr>
          <p:cNvPr id="1283"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Try to understand</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Don’t be afraid to ask (email okay)</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Don’t be afraid to comment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Be constructive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Be polite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Don’t be afraid to criticize (constructively!)</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Be prepared &amp; do the work on time</a:t>
            </a:r>
            <a:endParaRPr b="0" lang="en-US" sz="2800" spc="-1" strike="noStrike">
              <a:solidFill>
                <a:srgbClr val="000000"/>
              </a:solidFill>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82"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Experimental Hypothesis</a:t>
            </a:r>
            <a:endParaRPr b="1" lang="en-US" sz="3200" spc="-1" strike="noStrike">
              <a:solidFill>
                <a:srgbClr val="000000"/>
              </a:solidFill>
              <a:latin typeface="Arial"/>
            </a:endParaRPr>
          </a:p>
        </p:txBody>
      </p:sp>
      <p:sp>
        <p:nvSpPr>
          <p:cNvPr id="1383" name="TextShape 3"/>
          <p:cNvSpPr txBox="1"/>
          <p:nvPr/>
        </p:nvSpPr>
        <p:spPr>
          <a:xfrm>
            <a:off x="-360" y="875880"/>
            <a:ext cx="8001000" cy="563580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Any scientific research should state a hypothesis, then</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Provide evidence for/against</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Conclude whether it is supported or refuted</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Should be:</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Precise, explicit statement</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Falsifiable</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Run experiment to confirm or refute</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Ensure that the experiment really tests the hypothesis in a meaningful way</a:t>
            </a:r>
            <a:endParaRPr b="0" lang="en-US" sz="3200" spc="-1" strike="noStrike">
              <a:solidFill>
                <a:srgbClr val="000000"/>
              </a:solidFill>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4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2"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Your Primary paper assignment this term</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13" name="TextShape 2"/>
          <p:cNvSpPr txBox="1"/>
          <p:nvPr/>
        </p:nvSpPr>
        <p:spPr>
          <a:xfrm>
            <a:off x="330120" y="875880"/>
            <a:ext cx="8585280" cy="5635800"/>
          </a:xfrm>
          <a:prstGeom prst="rect">
            <a:avLst/>
          </a:prstGeom>
          <a:noFill/>
          <a:ln>
            <a:noFill/>
          </a:ln>
        </p:spPr>
        <p:txBody>
          <a:bodyPr>
            <a:normAutofit/>
          </a:bodyPr>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Solo:  Survey paper at 8-10 pages in length at least 50 references. </a:t>
            </a:r>
            <a:endParaRPr b="0" lang="en-US" sz="2800" spc="-1" strike="noStrike">
              <a:solidFill>
                <a:srgbClr val="000000"/>
              </a:solidFill>
              <a:latin typeface="Arial"/>
            </a:endParaRPr>
          </a:p>
          <a:p>
            <a:pPr lvl="1" marL="547560" indent="-228600">
              <a:spcBef>
                <a:spcPts val="998"/>
              </a:spcBef>
            </a:pPr>
            <a:endParaRPr b="0" lang="en-US" sz="2800" spc="-1" strike="noStrike">
              <a:solidFill>
                <a:srgbClr val="000000"/>
              </a:solidFill>
              <a:latin typeface="Arial"/>
            </a:endParaRPr>
          </a:p>
          <a:p>
            <a:pPr lvl="1" marL="547560" indent="-228600">
              <a:spcBef>
                <a:spcPts val="998"/>
              </a:spcBef>
            </a:pPr>
            <a:r>
              <a:rPr b="0" lang="en-US" sz="2800" spc="-1" strike="noStrike">
                <a:solidFill>
                  <a:srgbClr val="000000"/>
                </a:solidFill>
                <a:latin typeface="Arial"/>
              </a:rPr>
              <a:t>Will turn in  draft (4 weeks) + final paper (6 weeks)</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Everyone will be giving feedback on at least 3 other paper at some point.  You will get feedback from others on each draft.  </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Step 1) Get the lay of the land.  For next week you are “search” for survey papers in your area and critically read least 3 survey papers, and build a topic map of where there are gaps. </a:t>
            </a:r>
            <a:endParaRPr b="0" lang="en-US" sz="2800" spc="-1" strike="noStrike">
              <a:solidFill>
                <a:srgbClr val="000000"/>
              </a:solidFill>
              <a:latin typeface="Arial"/>
            </a:endParaRPr>
          </a:p>
        </p:txBody>
      </p:sp>
    </p:spTree>
  </p:cSld>
  <p:timing>
    <p:tnLst>
      <p:par>
        <p:cTn id="2237" dur="indefinite" restart="never" nodeType="tmRoot">
          <p:childTnLst>
            <p:seq>
              <p:cTn id="2238" dur="indefinite" nodeType="mainSeq"/>
              <p:prevCondLst>
                <p:cond delay="0" evt="onPrev">
                  <p:tgtEl>
                    <p:sldTgt/>
                  </p:tgtEl>
                </p:cond>
              </p:prevCondLst>
              <p:nextCondLst>
                <p:cond delay="0" evt="onNext">
                  <p:tgtEl>
                    <p:sldTgt/>
                  </p:tgtEl>
                </p:cond>
              </p:nextCondLst>
            </p:seq>
          </p:childTnLst>
        </p:cTn>
      </p:par>
    </p:tnLst>
  </p:timing>
</p:sld>
</file>

<file path=ppt/slides/slide4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4" name="TextShape 1"/>
          <p:cNvSpPr txBox="1"/>
          <p:nvPr/>
        </p:nvSpPr>
        <p:spPr>
          <a:xfrm>
            <a:off x="304920" y="151920"/>
            <a:ext cx="8534160" cy="684360"/>
          </a:xfrm>
          <a:prstGeom prst="rect">
            <a:avLst/>
          </a:prstGeom>
          <a:noFill/>
          <a:ln>
            <a:noFill/>
          </a:ln>
        </p:spPr>
        <p:txBody>
          <a:bodyPr lIns="90000" rIns="90000" tIns="46800" bIns="46800" anchor="b"/>
          <a:p>
            <a:pPr/>
            <a:r>
              <a:rPr b="1" lang="en-US" sz="3200" spc="-1" strike="noStrike">
                <a:solidFill>
                  <a:srgbClr val="000000"/>
                </a:solidFill>
                <a:latin typeface="Arial"/>
              </a:rPr>
              <a:t>WHAT MAKES A GOOD SURVEY?</a:t>
            </a:r>
            <a:endParaRPr b="1" lang="en-US" sz="3200" spc="-1" strike="noStrike">
              <a:solidFill>
                <a:srgbClr val="000000"/>
              </a:solidFill>
              <a:latin typeface="Arial"/>
            </a:endParaRPr>
          </a:p>
        </p:txBody>
      </p:sp>
      <p:sp>
        <p:nvSpPr>
          <p:cNvPr id="3515"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Disucssion in class.  Online Stop and think of 3 characteristics of a good survey and put that in your journal</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timing>
    <p:tnLst>
      <p:par>
        <p:cTn id="2239" dur="indefinite" restart="never" nodeType="tmRoot">
          <p:childTnLst>
            <p:seq>
              <p:cTn id="2240" dur="indefinite" nodeType="mainSeq"/>
              <p:prevCondLst>
                <p:cond delay="0" evt="onPrev">
                  <p:tgtEl>
                    <p:sldTgt/>
                  </p:tgtEl>
                </p:cond>
              </p:prevCondLst>
              <p:nextCondLst>
                <p:cond delay="0" evt="onNext">
                  <p:tgtEl>
                    <p:sldTgt/>
                  </p:tgtEl>
                </p:cond>
              </p:nextCondLst>
            </p:seq>
          </p:childTnLst>
        </p:cTn>
      </p:par>
    </p:tnLst>
  </p:timing>
</p:sld>
</file>

<file path=ppt/slides/slide4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6" name="TextShape 1"/>
          <p:cNvSpPr txBox="1"/>
          <p:nvPr/>
        </p:nvSpPr>
        <p:spPr>
          <a:xfrm>
            <a:off x="457200" y="75960"/>
            <a:ext cx="8229600" cy="990360"/>
          </a:xfrm>
          <a:prstGeom prst="rect">
            <a:avLst/>
          </a:prstGeom>
          <a:noFill/>
          <a:ln>
            <a:noFill/>
          </a:ln>
        </p:spPr>
        <p:txBody>
          <a:bodyPr lIns="90000" rIns="90000" tIns="46800" bIns="46800" anchor="b"/>
          <a:p>
            <a:pPr algn="ctr"/>
            <a:r>
              <a:rPr b="1" lang="en-US" sz="3600" spc="-1" strike="noStrike">
                <a:solidFill>
                  <a:srgbClr val="000000"/>
                </a:solidFill>
                <a:latin typeface="Arial"/>
              </a:rPr>
              <a:t>WRITING SURVEY PAPERS</a:t>
            </a:r>
            <a:endParaRPr b="1" lang="en-US" sz="3600" spc="-1" strike="noStrike">
              <a:solidFill>
                <a:srgbClr val="000000"/>
              </a:solidFill>
              <a:latin typeface="Arial"/>
            </a:endParaRPr>
          </a:p>
        </p:txBody>
      </p:sp>
      <p:sp>
        <p:nvSpPr>
          <p:cNvPr id="3517" name="TextShape 2"/>
          <p:cNvSpPr txBox="1"/>
          <p:nvPr/>
        </p:nvSpPr>
        <p:spPr>
          <a:xfrm>
            <a:off x="304920" y="1143000"/>
            <a:ext cx="8610480" cy="50292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2000" spc="-1" strike="noStrike">
                <a:solidFill>
                  <a:srgbClr val="000000"/>
                </a:solidFill>
                <a:latin typeface="Arial"/>
              </a:rPr>
              <a:t>Selection of the topic for a good/impactful survey must satisfy the following requirements:</a:t>
            </a:r>
            <a:br/>
            <a:r>
              <a:rPr b="0" lang="en-US" sz="2000" spc="-1" strike="noStrike">
                <a:solidFill>
                  <a:srgbClr val="000000"/>
                </a:solidFill>
                <a:latin typeface="Arial"/>
              </a:rPr>
              <a:t> </a:t>
            </a:r>
            <a:endParaRPr b="0" lang="en-US" sz="2000" spc="-1" strike="noStrike">
              <a:solidFill>
                <a:srgbClr val="000000"/>
              </a:solidFill>
              <a:latin typeface="Arial"/>
            </a:endParaRPr>
          </a:p>
          <a:p>
            <a:pPr lvl="1" marL="914400" indent="-514440">
              <a:spcBef>
                <a:spcPts val="998"/>
              </a:spcBef>
              <a:buClr>
                <a:srgbClr val="4b92db"/>
              </a:buClr>
              <a:buSzPct val="80000"/>
              <a:buFont typeface="Arial"/>
              <a:buAutoNum type="arabicParenR"/>
            </a:pPr>
            <a:r>
              <a:rPr b="0" lang="en-US" sz="2000" spc="-1" strike="noStrike">
                <a:solidFill>
                  <a:srgbClr val="000000"/>
                </a:solidFill>
                <a:latin typeface="Arial"/>
              </a:rPr>
              <a:t>The (sub) field is newly emerging.</a:t>
            </a:r>
            <a:endParaRPr b="0" lang="en-US" sz="2000" spc="-1" strike="noStrike">
              <a:solidFill>
                <a:srgbClr val="000000"/>
              </a:solidFill>
              <a:latin typeface="Arial"/>
            </a:endParaRPr>
          </a:p>
          <a:p>
            <a:pPr lvl="1" marL="914400" indent="-514440">
              <a:spcBef>
                <a:spcPts val="998"/>
              </a:spcBef>
              <a:buClr>
                <a:srgbClr val="4b92db"/>
              </a:buClr>
              <a:buSzPct val="80000"/>
              <a:buFont typeface="Arial"/>
              <a:buAutoNum type="arabicParenR"/>
            </a:pPr>
            <a:r>
              <a:rPr b="0" lang="en-US" sz="2000" spc="-1" strike="noStrike">
                <a:solidFill>
                  <a:srgbClr val="000000"/>
                </a:solidFill>
                <a:latin typeface="Arial"/>
              </a:rPr>
              <a:t>Popularity of the field will grow over time.</a:t>
            </a:r>
            <a:endParaRPr b="0" lang="en-US" sz="2000" spc="-1" strike="noStrike">
              <a:solidFill>
                <a:srgbClr val="000000"/>
              </a:solidFill>
              <a:latin typeface="Arial"/>
            </a:endParaRPr>
          </a:p>
          <a:p>
            <a:pPr lvl="1" marL="914400" indent="-514440">
              <a:spcBef>
                <a:spcPts val="998"/>
              </a:spcBef>
              <a:buClr>
                <a:srgbClr val="4b92db"/>
              </a:buClr>
              <a:buSzPct val="80000"/>
              <a:buFont typeface="Arial"/>
              <a:buAutoNum type="arabicParenR"/>
            </a:pPr>
            <a:r>
              <a:rPr b="0" lang="en-US" sz="2000" spc="-1" strike="noStrike">
                <a:solidFill>
                  <a:srgbClr val="000000"/>
                </a:solidFill>
                <a:latin typeface="Arial"/>
              </a:rPr>
              <a:t>A critical number of papers with new algorithms/approaches does exist (at least twenty to forty).</a:t>
            </a:r>
            <a:endParaRPr b="0" lang="en-US" sz="2000" spc="-1" strike="noStrike">
              <a:solidFill>
                <a:srgbClr val="000000"/>
              </a:solidFill>
              <a:latin typeface="Arial"/>
            </a:endParaRPr>
          </a:p>
          <a:p>
            <a:pPr lvl="1" marL="914400" indent="-514440">
              <a:spcBef>
                <a:spcPts val="998"/>
              </a:spcBef>
              <a:buClr>
                <a:srgbClr val="4b92db"/>
              </a:buClr>
              <a:buSzPct val="80000"/>
              <a:buFont typeface="Arial"/>
              <a:buAutoNum type="arabicParenR"/>
            </a:pPr>
            <a:r>
              <a:rPr b="0" lang="en-US" sz="2000" spc="-1" strike="noStrike">
                <a:solidFill>
                  <a:srgbClr val="000000"/>
                </a:solidFill>
                <a:latin typeface="Arial"/>
              </a:rPr>
              <a:t>The author(s) are enthusiastic about the particular topic.</a:t>
            </a:r>
            <a:endParaRPr b="0" lang="en-US" sz="2000" spc="-1" strike="noStrike">
              <a:solidFill>
                <a:srgbClr val="000000"/>
              </a:solidFill>
              <a:latin typeface="Arial"/>
            </a:endParaRPr>
          </a:p>
          <a:p>
            <a:pPr lvl="1" marL="914400" indent="-514440">
              <a:spcBef>
                <a:spcPts val="998"/>
              </a:spcBef>
              <a:buClr>
                <a:srgbClr val="4b92db"/>
              </a:buClr>
              <a:buSzPct val="80000"/>
              <a:buFont typeface="Arial"/>
              <a:buAutoNum type="arabicParenR"/>
            </a:pPr>
            <a:r>
              <a:rPr b="0" lang="en-US" sz="2000" spc="-1" strike="noStrike">
                <a:solidFill>
                  <a:srgbClr val="000000"/>
                </a:solidFill>
                <a:latin typeface="Arial"/>
              </a:rPr>
              <a:t>A survey paper does not exist.</a:t>
            </a:r>
            <a:endParaRPr b="0" lang="en-US" sz="2000" spc="-1" strike="noStrike">
              <a:solidFill>
                <a:srgbClr val="000000"/>
              </a:solidFill>
              <a:latin typeface="Arial"/>
            </a:endParaRPr>
          </a:p>
          <a:p>
            <a:pPr lvl="1" marL="914400" indent="-514440">
              <a:spcBef>
                <a:spcPts val="998"/>
              </a:spcBef>
              <a:buClr>
                <a:srgbClr val="4b92db"/>
              </a:buClr>
              <a:buSzPct val="80000"/>
              <a:buFont typeface="Arial"/>
              <a:buAutoNum type="arabicParenR"/>
            </a:pPr>
            <a:r>
              <a:rPr b="0" lang="en-US" sz="2000" spc="-1" strike="noStrike">
                <a:solidFill>
                  <a:srgbClr val="000000"/>
                </a:solidFill>
                <a:latin typeface="Arial"/>
              </a:rPr>
              <a:t>Presents a new/useful organization of the space</a:t>
            </a:r>
            <a:br/>
            <a:r>
              <a:rPr b="0" lang="en-US" sz="2000" spc="-1" strike="noStrike">
                <a:solidFill>
                  <a:srgbClr val="000000"/>
                </a:solidFill>
                <a:latin typeface="Arial"/>
              </a:rPr>
              <a:t> </a:t>
            </a:r>
            <a:endParaRPr b="0" lang="en-US" sz="2000" spc="-1" strike="noStrike">
              <a:solidFill>
                <a:srgbClr val="000000"/>
              </a:solidFill>
              <a:latin typeface="Arial"/>
            </a:endParaRPr>
          </a:p>
        </p:txBody>
      </p:sp>
      <p:sp>
        <p:nvSpPr>
          <p:cNvPr id="3518" name="Line 3"/>
          <p:cNvSpPr/>
          <p:nvPr/>
        </p:nvSpPr>
        <p:spPr>
          <a:xfrm>
            <a:off x="838080" y="4952880"/>
            <a:ext cx="4724640" cy="0"/>
          </a:xfrm>
          <a:prstGeom prst="line">
            <a:avLst/>
          </a:prstGeom>
          <a:ln w="25560">
            <a:solidFill>
              <a:srgbClr val="fe8637"/>
            </a:solidFill>
            <a:miter/>
          </a:ln>
        </p:spPr>
        <p:style>
          <a:lnRef idx="0"/>
          <a:fillRef idx="0"/>
          <a:effectRef idx="0"/>
          <a:fontRef idx="minor"/>
        </p:style>
      </p:sp>
    </p:spTree>
  </p:cSld>
  <p:timing>
    <p:tnLst>
      <p:par>
        <p:cTn id="2241" dur="indefinite" restart="never" nodeType="tmRoot">
          <p:childTnLst>
            <p:seq>
              <p:cTn id="2242" dur="indefinite" nodeType="mainSeq">
                <p:childTnLst>
                  <p:par>
                    <p:cTn id="2243" fill="hold">
                      <p:stCondLst>
                        <p:cond delay="indefinite"/>
                      </p:stCondLst>
                      <p:childTnLst>
                        <p:par>
                          <p:cTn id="2244" fill="hold">
                            <p:stCondLst>
                              <p:cond delay="0"/>
                            </p:stCondLst>
                            <p:childTnLst>
                              <p:par>
                                <p:cTn id="2245" nodeType="clickEffect" fill="hold" presetClass="entr" presetID="2" presetSubtype="4">
                                  <p:stCondLst>
                                    <p:cond delay="0"/>
                                  </p:stCondLst>
                                  <p:childTnLst>
                                    <p:set>
                                      <p:cBhvr>
                                        <p:cTn id="2246" dur="1" fill="hold">
                                          <p:stCondLst>
                                            <p:cond delay="0"/>
                                          </p:stCondLst>
                                        </p:cTn>
                                        <p:tgtEl>
                                          <p:spTgt spid="3517">
                                            <p:txEl>
                                              <p:pRg st="1" end="1"/>
                                            </p:txEl>
                                          </p:spTgt>
                                        </p:tgtEl>
                                        <p:attrNameLst>
                                          <p:attrName>style.visibility</p:attrName>
                                        </p:attrNameLst>
                                      </p:cBhvr>
                                      <p:to>
                                        <p:strVal val="visible"/>
                                      </p:to>
                                    </p:set>
                                    <p:anim calcmode="lin" valueType="num">
                                      <p:cBhvr additive="base">
                                        <p:cTn id="2247" dur="500" fill="hold"/>
                                        <p:tgtEl>
                                          <p:spTgt spid="3517">
                                            <p:txEl>
                                              <p:pRg st="1" end="1"/>
                                            </p:txEl>
                                          </p:spTgt>
                                        </p:tgtEl>
                                        <p:attrNameLst>
                                          <p:attrName>ppt_x</p:attrName>
                                        </p:attrNameLst>
                                      </p:cBhvr>
                                      <p:tavLst>
                                        <p:tav tm="0">
                                          <p:val>
                                            <p:strVal val="#ppt_x"/>
                                          </p:val>
                                        </p:tav>
                                        <p:tav tm="100000">
                                          <p:val>
                                            <p:strVal val="#ppt_x"/>
                                          </p:val>
                                        </p:tav>
                                      </p:tavLst>
                                    </p:anim>
                                    <p:anim calcmode="lin" valueType="num">
                                      <p:cBhvr additive="base">
                                        <p:cTn id="2248" dur="500" fill="hold"/>
                                        <p:tgtEl>
                                          <p:spTgt spid="35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49" fill="hold">
                      <p:stCondLst>
                        <p:cond delay="indefinite"/>
                      </p:stCondLst>
                      <p:childTnLst>
                        <p:par>
                          <p:cTn id="2250" fill="hold">
                            <p:stCondLst>
                              <p:cond delay="0"/>
                            </p:stCondLst>
                            <p:childTnLst>
                              <p:par>
                                <p:cTn id="2251" nodeType="clickEffect" fill="hold" presetClass="entr" presetID="2" presetSubtype="4">
                                  <p:stCondLst>
                                    <p:cond delay="0"/>
                                  </p:stCondLst>
                                  <p:childTnLst>
                                    <p:set>
                                      <p:cBhvr>
                                        <p:cTn id="2252" dur="1" fill="hold">
                                          <p:stCondLst>
                                            <p:cond delay="0"/>
                                          </p:stCondLst>
                                        </p:cTn>
                                        <p:tgtEl>
                                          <p:spTgt spid="3517">
                                            <p:txEl>
                                              <p:pRg st="2" end="2"/>
                                            </p:txEl>
                                          </p:spTgt>
                                        </p:tgtEl>
                                        <p:attrNameLst>
                                          <p:attrName>style.visibility</p:attrName>
                                        </p:attrNameLst>
                                      </p:cBhvr>
                                      <p:to>
                                        <p:strVal val="visible"/>
                                      </p:to>
                                    </p:set>
                                    <p:anim calcmode="lin" valueType="num">
                                      <p:cBhvr additive="base">
                                        <p:cTn id="2253" dur="500" fill="hold"/>
                                        <p:tgtEl>
                                          <p:spTgt spid="3517">
                                            <p:txEl>
                                              <p:pRg st="2" end="2"/>
                                            </p:txEl>
                                          </p:spTgt>
                                        </p:tgtEl>
                                        <p:attrNameLst>
                                          <p:attrName>ppt_x</p:attrName>
                                        </p:attrNameLst>
                                      </p:cBhvr>
                                      <p:tavLst>
                                        <p:tav tm="0">
                                          <p:val>
                                            <p:strVal val="#ppt_x"/>
                                          </p:val>
                                        </p:tav>
                                        <p:tav tm="100000">
                                          <p:val>
                                            <p:strVal val="#ppt_x"/>
                                          </p:val>
                                        </p:tav>
                                      </p:tavLst>
                                    </p:anim>
                                    <p:anim calcmode="lin" valueType="num">
                                      <p:cBhvr additive="base">
                                        <p:cTn id="2254" dur="500" fill="hold"/>
                                        <p:tgtEl>
                                          <p:spTgt spid="351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55" fill="hold">
                      <p:stCondLst>
                        <p:cond delay="indefinite"/>
                      </p:stCondLst>
                      <p:childTnLst>
                        <p:par>
                          <p:cTn id="2256" fill="hold">
                            <p:stCondLst>
                              <p:cond delay="0"/>
                            </p:stCondLst>
                            <p:childTnLst>
                              <p:par>
                                <p:cTn id="2257" nodeType="clickEffect" fill="hold" presetClass="entr" presetID="2" presetSubtype="4">
                                  <p:stCondLst>
                                    <p:cond delay="0"/>
                                  </p:stCondLst>
                                  <p:childTnLst>
                                    <p:set>
                                      <p:cBhvr>
                                        <p:cTn id="2258" dur="1" fill="hold">
                                          <p:stCondLst>
                                            <p:cond delay="0"/>
                                          </p:stCondLst>
                                        </p:cTn>
                                        <p:tgtEl>
                                          <p:spTgt spid="3517">
                                            <p:txEl>
                                              <p:pRg st="3" end="3"/>
                                            </p:txEl>
                                          </p:spTgt>
                                        </p:tgtEl>
                                        <p:attrNameLst>
                                          <p:attrName>style.visibility</p:attrName>
                                        </p:attrNameLst>
                                      </p:cBhvr>
                                      <p:to>
                                        <p:strVal val="visible"/>
                                      </p:to>
                                    </p:set>
                                    <p:anim calcmode="lin" valueType="num">
                                      <p:cBhvr additive="base">
                                        <p:cTn id="2259" dur="500" fill="hold"/>
                                        <p:tgtEl>
                                          <p:spTgt spid="3517">
                                            <p:txEl>
                                              <p:pRg st="3" end="3"/>
                                            </p:txEl>
                                          </p:spTgt>
                                        </p:tgtEl>
                                        <p:attrNameLst>
                                          <p:attrName>ppt_x</p:attrName>
                                        </p:attrNameLst>
                                      </p:cBhvr>
                                      <p:tavLst>
                                        <p:tav tm="0">
                                          <p:val>
                                            <p:strVal val="#ppt_x"/>
                                          </p:val>
                                        </p:tav>
                                        <p:tav tm="100000">
                                          <p:val>
                                            <p:strVal val="#ppt_x"/>
                                          </p:val>
                                        </p:tav>
                                      </p:tavLst>
                                    </p:anim>
                                    <p:anim calcmode="lin" valueType="num">
                                      <p:cBhvr additive="base">
                                        <p:cTn id="2260" dur="500" fill="hold"/>
                                        <p:tgtEl>
                                          <p:spTgt spid="351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61" fill="hold">
                      <p:stCondLst>
                        <p:cond delay="indefinite"/>
                      </p:stCondLst>
                      <p:childTnLst>
                        <p:par>
                          <p:cTn id="2262" fill="hold">
                            <p:stCondLst>
                              <p:cond delay="0"/>
                            </p:stCondLst>
                            <p:childTnLst>
                              <p:par>
                                <p:cTn id="2263" nodeType="clickEffect" fill="hold" presetClass="entr" presetID="2" presetSubtype="4">
                                  <p:stCondLst>
                                    <p:cond delay="0"/>
                                  </p:stCondLst>
                                  <p:childTnLst>
                                    <p:set>
                                      <p:cBhvr>
                                        <p:cTn id="2264" dur="1" fill="hold">
                                          <p:stCondLst>
                                            <p:cond delay="0"/>
                                          </p:stCondLst>
                                        </p:cTn>
                                        <p:tgtEl>
                                          <p:spTgt spid="3517">
                                            <p:txEl>
                                              <p:pRg st="4" end="4"/>
                                            </p:txEl>
                                          </p:spTgt>
                                        </p:tgtEl>
                                        <p:attrNameLst>
                                          <p:attrName>style.visibility</p:attrName>
                                        </p:attrNameLst>
                                      </p:cBhvr>
                                      <p:to>
                                        <p:strVal val="visible"/>
                                      </p:to>
                                    </p:set>
                                    <p:anim calcmode="lin" valueType="num">
                                      <p:cBhvr additive="base">
                                        <p:cTn id="2265" dur="500" fill="hold"/>
                                        <p:tgtEl>
                                          <p:spTgt spid="3517">
                                            <p:txEl>
                                              <p:pRg st="4" end="4"/>
                                            </p:txEl>
                                          </p:spTgt>
                                        </p:tgtEl>
                                        <p:attrNameLst>
                                          <p:attrName>ppt_x</p:attrName>
                                        </p:attrNameLst>
                                      </p:cBhvr>
                                      <p:tavLst>
                                        <p:tav tm="0">
                                          <p:val>
                                            <p:strVal val="#ppt_x"/>
                                          </p:val>
                                        </p:tav>
                                        <p:tav tm="100000">
                                          <p:val>
                                            <p:strVal val="#ppt_x"/>
                                          </p:val>
                                        </p:tav>
                                      </p:tavLst>
                                    </p:anim>
                                    <p:anim calcmode="lin" valueType="num">
                                      <p:cBhvr additive="base">
                                        <p:cTn id="2266" dur="500" fill="hold"/>
                                        <p:tgtEl>
                                          <p:spTgt spid="35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267" fill="hold">
                      <p:stCondLst>
                        <p:cond delay="indefinite"/>
                      </p:stCondLst>
                      <p:childTnLst>
                        <p:par>
                          <p:cTn id="2268" fill="hold">
                            <p:stCondLst>
                              <p:cond delay="0"/>
                            </p:stCondLst>
                            <p:childTnLst>
                              <p:par>
                                <p:cTn id="2269" nodeType="clickEffect" fill="hold" presetClass="entr" presetID="2" presetSubtype="4">
                                  <p:stCondLst>
                                    <p:cond delay="0"/>
                                  </p:stCondLst>
                                  <p:childTnLst>
                                    <p:set>
                                      <p:cBhvr>
                                        <p:cTn id="2270" dur="1" fill="hold">
                                          <p:stCondLst>
                                            <p:cond delay="0"/>
                                          </p:stCondLst>
                                        </p:cTn>
                                        <p:tgtEl>
                                          <p:spTgt spid="3517">
                                            <p:txEl>
                                              <p:pRg st="5" end="5"/>
                                            </p:txEl>
                                          </p:spTgt>
                                        </p:tgtEl>
                                        <p:attrNameLst>
                                          <p:attrName>style.visibility</p:attrName>
                                        </p:attrNameLst>
                                      </p:cBhvr>
                                      <p:to>
                                        <p:strVal val="visible"/>
                                      </p:to>
                                    </p:set>
                                    <p:anim calcmode="lin" valueType="num">
                                      <p:cBhvr additive="base">
                                        <p:cTn id="2271" dur="500" fill="hold"/>
                                        <p:tgtEl>
                                          <p:spTgt spid="3517">
                                            <p:txEl>
                                              <p:pRg st="5" end="5"/>
                                            </p:txEl>
                                          </p:spTgt>
                                        </p:tgtEl>
                                        <p:attrNameLst>
                                          <p:attrName>ppt_x</p:attrName>
                                        </p:attrNameLst>
                                      </p:cBhvr>
                                      <p:tavLst>
                                        <p:tav tm="0">
                                          <p:val>
                                            <p:strVal val="#ppt_x"/>
                                          </p:val>
                                        </p:tav>
                                        <p:tav tm="100000">
                                          <p:val>
                                            <p:strVal val="#ppt_x"/>
                                          </p:val>
                                        </p:tav>
                                      </p:tavLst>
                                    </p:anim>
                                    <p:anim calcmode="lin" valueType="num">
                                      <p:cBhvr additive="base">
                                        <p:cTn id="2272" dur="500" fill="hold"/>
                                        <p:tgtEl>
                                          <p:spTgt spid="351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273" fill="hold">
                      <p:stCondLst>
                        <p:cond delay="indefinite"/>
                      </p:stCondLst>
                      <p:childTnLst>
                        <p:par>
                          <p:cTn id="2274" fill="hold">
                            <p:stCondLst>
                              <p:cond delay="0"/>
                            </p:stCondLst>
                            <p:childTnLst>
                              <p:par>
                                <p:cTn id="2275" nodeType="clickEffect" fill="hold" presetClass="entr" presetID="2" presetSubtype="4">
                                  <p:stCondLst>
                                    <p:cond delay="0"/>
                                  </p:stCondLst>
                                  <p:childTnLst>
                                    <p:set>
                                      <p:cBhvr>
                                        <p:cTn id="2276" dur="1" fill="hold">
                                          <p:stCondLst>
                                            <p:cond delay="0"/>
                                          </p:stCondLst>
                                        </p:cTn>
                                        <p:tgtEl>
                                          <p:spTgt spid="3517">
                                            <p:txEl>
                                              <p:pRg st="6" end="6"/>
                                            </p:txEl>
                                          </p:spTgt>
                                        </p:tgtEl>
                                        <p:attrNameLst>
                                          <p:attrName>style.visibility</p:attrName>
                                        </p:attrNameLst>
                                      </p:cBhvr>
                                      <p:to>
                                        <p:strVal val="visible"/>
                                      </p:to>
                                    </p:set>
                                    <p:anim calcmode="lin" valueType="num">
                                      <p:cBhvr additive="base">
                                        <p:cTn id="2277" dur="500" fill="hold"/>
                                        <p:tgtEl>
                                          <p:spTgt spid="3517">
                                            <p:txEl>
                                              <p:pRg st="6" end="6"/>
                                            </p:txEl>
                                          </p:spTgt>
                                        </p:tgtEl>
                                        <p:attrNameLst>
                                          <p:attrName>ppt_x</p:attrName>
                                        </p:attrNameLst>
                                      </p:cBhvr>
                                      <p:tavLst>
                                        <p:tav tm="0">
                                          <p:val>
                                            <p:strVal val="#ppt_x"/>
                                          </p:val>
                                        </p:tav>
                                        <p:tav tm="100000">
                                          <p:val>
                                            <p:strVal val="#ppt_x"/>
                                          </p:val>
                                        </p:tav>
                                      </p:tavLst>
                                    </p:anim>
                                    <p:anim calcmode="lin" valueType="num">
                                      <p:cBhvr additive="base">
                                        <p:cTn id="2278" dur="500" fill="hold"/>
                                        <p:tgtEl>
                                          <p:spTgt spid="351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279" fill="hold">
                      <p:stCondLst>
                        <p:cond delay="indefinite"/>
                      </p:stCondLst>
                      <p:childTnLst>
                        <p:par>
                          <p:cTn id="2280" fill="hold">
                            <p:stCondLst>
                              <p:cond delay="0"/>
                            </p:stCondLst>
                            <p:childTnLst>
                              <p:par>
                                <p:cTn id="2281" nodeType="clickEffect" fill="hold" presetClass="entr" presetID="2" presetSubtype="4">
                                  <p:stCondLst>
                                    <p:cond delay="0"/>
                                  </p:stCondLst>
                                  <p:childTnLst>
                                    <p:set>
                                      <p:cBhvr>
                                        <p:cTn id="2282" dur="1" fill="hold">
                                          <p:stCondLst>
                                            <p:cond delay="0"/>
                                          </p:stCondLst>
                                        </p:cTn>
                                        <p:tgtEl>
                                          <p:spTgt spid="3517">
                                            <p:txEl>
                                              <p:pRg st="7" end="7"/>
                                            </p:txEl>
                                          </p:spTgt>
                                        </p:tgtEl>
                                        <p:attrNameLst>
                                          <p:attrName>style.visibility</p:attrName>
                                        </p:attrNameLst>
                                      </p:cBhvr>
                                      <p:to>
                                        <p:strVal val="visible"/>
                                      </p:to>
                                    </p:set>
                                    <p:anim calcmode="lin" valueType="num">
                                      <p:cBhvr additive="base">
                                        <p:cTn id="2283" dur="500" fill="hold"/>
                                        <p:tgtEl>
                                          <p:spTgt spid="3517">
                                            <p:txEl>
                                              <p:pRg st="7" end="7"/>
                                            </p:txEl>
                                          </p:spTgt>
                                        </p:tgtEl>
                                        <p:attrNameLst>
                                          <p:attrName>ppt_x</p:attrName>
                                        </p:attrNameLst>
                                      </p:cBhvr>
                                      <p:tavLst>
                                        <p:tav tm="0">
                                          <p:val>
                                            <p:strVal val="#ppt_x"/>
                                          </p:val>
                                        </p:tav>
                                        <p:tav tm="100000">
                                          <p:val>
                                            <p:strVal val="#ppt_x"/>
                                          </p:val>
                                        </p:tav>
                                      </p:tavLst>
                                    </p:anim>
                                    <p:anim calcmode="lin" valueType="num">
                                      <p:cBhvr additive="base">
                                        <p:cTn id="2284" dur="500" fill="hold"/>
                                        <p:tgtEl>
                                          <p:spTgt spid="351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285" fill="hold">
                      <p:stCondLst>
                        <p:cond delay="indefinite"/>
                      </p:stCondLst>
                      <p:childTnLst>
                        <p:par>
                          <p:cTn id="2286" fill="hold">
                            <p:stCondLst>
                              <p:cond delay="0"/>
                            </p:stCondLst>
                            <p:childTnLst>
                              <p:par>
                                <p:cTn id="2287" nodeType="clickEffect" fill="hold" presetClass="entr" presetID="2" presetSubtype="4">
                                  <p:stCondLst>
                                    <p:cond delay="0"/>
                                  </p:stCondLst>
                                  <p:childTnLst>
                                    <p:set>
                                      <p:cBhvr>
                                        <p:cTn id="2288" dur="1" fill="hold">
                                          <p:stCondLst>
                                            <p:cond delay="0"/>
                                          </p:stCondLst>
                                        </p:cTn>
                                        <p:tgtEl>
                                          <p:spTgt spid="3518"/>
                                        </p:tgtEl>
                                        <p:attrNameLst>
                                          <p:attrName>style.visibility</p:attrName>
                                        </p:attrNameLst>
                                      </p:cBhvr>
                                      <p:to>
                                        <p:strVal val="visible"/>
                                      </p:to>
                                    </p:set>
                                    <p:anim calcmode="lin" valueType="num">
                                      <p:cBhvr additive="base">
                                        <p:cTn id="2289" dur="500" fill="hold"/>
                                        <p:tgtEl>
                                          <p:spTgt spid="3518"/>
                                        </p:tgtEl>
                                        <p:attrNameLst>
                                          <p:attrName>ppt_x</p:attrName>
                                        </p:attrNameLst>
                                      </p:cBhvr>
                                      <p:tavLst>
                                        <p:tav tm="0">
                                          <p:val>
                                            <p:strVal val="#ppt_x"/>
                                          </p:val>
                                        </p:tav>
                                        <p:tav tm="100000">
                                          <p:val>
                                            <p:strVal val="#ppt_x"/>
                                          </p:val>
                                        </p:tav>
                                      </p:tavLst>
                                    </p:anim>
                                    <p:anim calcmode="lin" valueType="num">
                                      <p:cBhvr additive="base">
                                        <p:cTn id="2290" dur="500" fill="hold"/>
                                        <p:tgtEl>
                                          <p:spTgt spid="35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9" name="Picture 2" descr=""/>
          <p:cNvPicPr/>
          <p:nvPr/>
        </p:nvPicPr>
        <p:blipFill>
          <a:blip r:embed="rId1"/>
          <a:stretch/>
        </p:blipFill>
        <p:spPr>
          <a:xfrm>
            <a:off x="1968480" y="533520"/>
            <a:ext cx="5207040" cy="2571480"/>
          </a:xfrm>
          <a:prstGeom prst="rect">
            <a:avLst/>
          </a:prstGeom>
          <a:ln>
            <a:noFill/>
          </a:ln>
        </p:spPr>
      </p:pic>
      <p:sp>
        <p:nvSpPr>
          <p:cNvPr id="3520" name="CustomShape 1"/>
          <p:cNvSpPr/>
          <p:nvPr/>
        </p:nvSpPr>
        <p:spPr>
          <a:xfrm>
            <a:off x="380880" y="3352680"/>
            <a:ext cx="8458200" cy="2284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r>
              <a:rPr b="0" lang="en-US" sz="1600" spc="-1" strike="noStrike">
                <a:latin typeface="Arial"/>
                <a:ea typeface="Arial"/>
              </a:rPr>
              <a:t>Figure : Impact of the existence of another survey paper. </a:t>
            </a:r>
            <a:br/>
            <a:r>
              <a:rPr b="0" lang="en-US" sz="1600" spc="-1" strike="noStrike">
                <a:latin typeface="Arial"/>
                <a:ea typeface="Arial"/>
              </a:rPr>
              <a:t>Explanation: This figure gives a result which was absolutely unexpected.</a:t>
            </a:r>
            <a:br/>
            <a:r>
              <a:rPr b="0" lang="en-US" sz="1600" spc="-1" strike="noStrike">
                <a:latin typeface="Arial"/>
                <a:ea typeface="Arial"/>
              </a:rPr>
              <a:t> The expectation was that existence of a survey would decrease citations of our survey, </a:t>
            </a:r>
            <a:br/>
            <a:r>
              <a:rPr b="0" lang="en-US" sz="1600" spc="-1" strike="noStrike">
                <a:latin typeface="Arial"/>
                <a:ea typeface="Arial"/>
              </a:rPr>
              <a:t> but it happened absolutely the opposite. This means that the quality is more important</a:t>
            </a:r>
            <a:br/>
            <a:r>
              <a:rPr b="0" lang="en-US" sz="1600" spc="-1" strike="noStrike">
                <a:latin typeface="Arial"/>
                <a:ea typeface="Arial"/>
              </a:rPr>
              <a:t> than the pre-existence of another survey paper on the same subject. </a:t>
            </a:r>
            <a:br/>
            <a:r>
              <a:rPr b="0" lang="en-US" sz="1600" spc="-1" strike="noStrike">
                <a:latin typeface="Arial"/>
                <a:ea typeface="Arial"/>
              </a:rPr>
              <a:t> The paper with 2 preceded survey papers was the paper by Protic at al [Protic 1996].</a:t>
            </a:r>
            <a:br/>
            <a:r>
              <a:rPr b="0" lang="en-US" sz="1600" spc="-1" strike="noStrike">
                <a:latin typeface="Arial"/>
                <a:ea typeface="Arial"/>
              </a:rPr>
              <a:t> The paper with one preceded survey was the paper by Tomasevic at al [Tomasevic1993]. </a:t>
            </a:r>
            <a:br/>
            <a:r>
              <a:rPr b="0" lang="en-US" sz="1600" spc="-1" strike="noStrike">
                <a:latin typeface="Arial"/>
                <a:ea typeface="Arial"/>
              </a:rPr>
              <a:t> The paper with no preceded survey was the paper by Jovanovic at al [Jovanovic1999].</a:t>
            </a:r>
            <a:endParaRPr b="0" lang="en-US" sz="1600" spc="-1" strike="noStrike">
              <a:latin typeface="Arial"/>
            </a:endParaRPr>
          </a:p>
          <a:p>
            <a:pPr/>
            <a:endParaRPr b="0" lang="en-US" sz="1600" spc="-1" strike="noStrike">
              <a:latin typeface="Arial"/>
            </a:endParaRPr>
          </a:p>
        </p:txBody>
      </p:sp>
    </p:spTree>
  </p:cSld>
  <p:timing>
    <p:tnLst>
      <p:par>
        <p:cTn id="2291" dur="indefinite" restart="never" nodeType="tmRoot">
          <p:childTnLst>
            <p:seq>
              <p:cTn id="2292" dur="indefinite" nodeType="mainSeq"/>
              <p:prevCondLst>
                <p:cond delay="0" evt="onPrev">
                  <p:tgtEl>
                    <p:sldTgt/>
                  </p:tgtEl>
                </p:cond>
              </p:prevCondLst>
              <p:nextCondLst>
                <p:cond delay="0" evt="onNext">
                  <p:tgtEl>
                    <p:sldTgt/>
                  </p:tgtEl>
                </p:cond>
              </p:nextCondLst>
            </p:seq>
          </p:childTnLst>
        </p:cTn>
      </p:par>
    </p:tnLst>
  </p:timing>
</p:sld>
</file>

<file path=ppt/slides/slide4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1" name="Picture 2" descr=""/>
          <p:cNvPicPr/>
          <p:nvPr/>
        </p:nvPicPr>
        <p:blipFill>
          <a:blip r:embed="rId1"/>
          <a:stretch/>
        </p:blipFill>
        <p:spPr>
          <a:xfrm>
            <a:off x="1371600" y="762120"/>
            <a:ext cx="6504120" cy="3571920"/>
          </a:xfrm>
          <a:prstGeom prst="rect">
            <a:avLst/>
          </a:prstGeom>
          <a:ln>
            <a:noFill/>
          </a:ln>
        </p:spPr>
      </p:pic>
      <p:sp>
        <p:nvSpPr>
          <p:cNvPr id="3522" name="CustomShape 1"/>
          <p:cNvSpPr/>
          <p:nvPr/>
        </p:nvSpPr>
        <p:spPr>
          <a:xfrm>
            <a:off x="304920" y="4572000"/>
            <a:ext cx="8534160" cy="91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r>
              <a:rPr b="0" lang="en-US" sz="1800" spc="-1" strike="noStrike">
                <a:latin typeface="Arial"/>
                <a:ea typeface="Arial"/>
              </a:rPr>
              <a:t>Figure : Survey papers versus research papers, what generates more citations? Explanation: Surveys generate more, unless an extraordinary research paper is generated in a popular field.</a:t>
            </a:r>
            <a:endParaRPr b="0" lang="en-US" sz="1800" spc="-1" strike="noStrike">
              <a:latin typeface="Arial"/>
            </a:endParaRPr>
          </a:p>
        </p:txBody>
      </p:sp>
    </p:spTree>
  </p:cSld>
  <p:timing>
    <p:tnLst>
      <p:par>
        <p:cTn id="2293" dur="indefinite" restart="never" nodeType="tmRoot">
          <p:childTnLst>
            <p:seq>
              <p:cTn id="2294" dur="indefinite" nodeType="mainSeq"/>
              <p:prevCondLst>
                <p:cond delay="0" evt="onPrev">
                  <p:tgtEl>
                    <p:sldTgt/>
                  </p:tgtEl>
                </p:cond>
              </p:prevCondLst>
              <p:nextCondLst>
                <p:cond delay="0" evt="onNext">
                  <p:tgtEl>
                    <p:sldTgt/>
                  </p:tgtEl>
                </p:cond>
              </p:nextCondLst>
            </p:seq>
          </p:childTnLst>
        </p:cTn>
      </p:par>
    </p:tnLst>
  </p:timing>
</p:sld>
</file>

<file path=ppt/slides/slide4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3" name="TextShape 1"/>
          <p:cNvSpPr txBox="1"/>
          <p:nvPr/>
        </p:nvSpPr>
        <p:spPr>
          <a:xfrm>
            <a:off x="457200" y="-76680"/>
            <a:ext cx="8229600" cy="768600"/>
          </a:xfrm>
          <a:prstGeom prst="rect">
            <a:avLst/>
          </a:prstGeom>
          <a:noFill/>
          <a:ln>
            <a:noFill/>
          </a:ln>
        </p:spPr>
        <p:txBody>
          <a:bodyPr lIns="90000" rIns="90000" tIns="46800" bIns="46800" anchor="b"/>
          <a:p>
            <a:pPr algn="ctr"/>
            <a:r>
              <a:rPr b="1" lang="en-US" sz="4000" spc="-1" strike="noStrike">
                <a:solidFill>
                  <a:srgbClr val="000000"/>
                </a:solidFill>
                <a:latin typeface="Arial"/>
              </a:rPr>
              <a:t>SURVEY PAPERS</a:t>
            </a:r>
            <a:endParaRPr b="1" lang="en-US" sz="4000" spc="-1" strike="noStrike">
              <a:solidFill>
                <a:srgbClr val="000000"/>
              </a:solidFill>
              <a:latin typeface="Arial"/>
            </a:endParaRPr>
          </a:p>
        </p:txBody>
      </p:sp>
      <p:sp>
        <p:nvSpPr>
          <p:cNvPr id="3524" name="TextShape 2"/>
          <p:cNvSpPr txBox="1"/>
          <p:nvPr/>
        </p:nvSpPr>
        <p:spPr>
          <a:xfrm>
            <a:off x="233280" y="609480"/>
            <a:ext cx="8763120" cy="5181840"/>
          </a:xfrm>
          <a:prstGeom prst="rect">
            <a:avLst/>
          </a:prstGeom>
          <a:noFill/>
          <a:ln>
            <a:noFill/>
          </a:ln>
        </p:spPr>
        <p:txBody>
          <a:bodyPr>
            <a:normAutofit/>
          </a:bodyPr>
          <a:p>
            <a:pPr marL="228600" indent="-228600">
              <a:spcBef>
                <a:spcPts val="400"/>
              </a:spcBef>
              <a:buClr>
                <a:srgbClr val="cfb77c"/>
              </a:buClr>
              <a:buSzPct val="50000"/>
              <a:buFont typeface="Wingdings" charset="2"/>
              <a:buChar char=""/>
            </a:pPr>
            <a:r>
              <a:rPr b="0" lang="en-US" sz="1600" spc="-1" strike="noStrike">
                <a:solidFill>
                  <a:srgbClr val="000000"/>
                </a:solidFill>
                <a:latin typeface="Arial"/>
              </a:rPr>
              <a:t>With the binary (or n-ary) criteria, one can create either a tree-like classification  or a cube-like classification,  </a:t>
            </a:r>
            <a:br/>
            <a:r>
              <a:rPr b="0" lang="en-US" sz="1400" spc="-1" strike="noStrike">
                <a:solidFill>
                  <a:srgbClr val="000000"/>
                </a:solidFill>
                <a:latin typeface="Arial"/>
              </a:rPr>
              <a:t> </a:t>
            </a:r>
            <a:endParaRPr b="0" lang="en-US" sz="1400" spc="-1" strike="noStrike">
              <a:solidFill>
                <a:srgbClr val="000000"/>
              </a:solidFill>
              <a:latin typeface="Arial"/>
            </a:endParaRPr>
          </a:p>
          <a:p>
            <a:pPr marL="228600" indent="-228600">
              <a:spcBef>
                <a:spcPts val="400"/>
              </a:spcBef>
              <a:buClr>
                <a:srgbClr val="cfb77c"/>
              </a:buClr>
              <a:buSzPct val="50000"/>
              <a:buFont typeface="Wingdings" charset="2"/>
              <a:buChar char=""/>
            </a:pPr>
            <a:endParaRPr b="0" lang="en-US" sz="1400" spc="-1" strike="noStrike">
              <a:solidFill>
                <a:srgbClr val="000000"/>
              </a:solidFill>
              <a:latin typeface="Arial"/>
            </a:endParaRPr>
          </a:p>
          <a:p>
            <a:pPr marL="228600" indent="-228600">
              <a:spcBef>
                <a:spcPts val="400"/>
              </a:spcBef>
              <a:buClr>
                <a:srgbClr val="cfb77c"/>
              </a:buClr>
              <a:buSzPct val="50000"/>
              <a:buFont typeface="Wingdings" charset="2"/>
              <a:buChar char=""/>
            </a:pPr>
            <a:endParaRPr b="0" lang="en-US" sz="1400" spc="-1" strike="noStrike">
              <a:solidFill>
                <a:srgbClr val="000000"/>
              </a:solidFill>
              <a:latin typeface="Arial"/>
            </a:endParaRPr>
          </a:p>
          <a:p>
            <a:pPr marL="228600" indent="-228600">
              <a:spcBef>
                <a:spcPts val="400"/>
              </a:spcBef>
              <a:buClr>
                <a:srgbClr val="cfb77c"/>
              </a:buClr>
              <a:buSzPct val="50000"/>
              <a:buFont typeface="Wingdings" charset="2"/>
              <a:buChar char=""/>
            </a:pPr>
            <a:endParaRPr b="0" lang="en-US" sz="1400" spc="-1" strike="noStrike">
              <a:solidFill>
                <a:srgbClr val="000000"/>
              </a:solidFill>
              <a:latin typeface="Arial"/>
            </a:endParaRPr>
          </a:p>
          <a:p>
            <a:pPr marL="228600" indent="-228600">
              <a:spcBef>
                <a:spcPts val="400"/>
              </a:spcBef>
              <a:buClr>
                <a:srgbClr val="cfb77c"/>
              </a:buClr>
              <a:buSzPct val="50000"/>
              <a:buFont typeface="Wingdings" charset="2"/>
              <a:buChar char=""/>
            </a:pPr>
            <a:endParaRPr b="0" lang="en-US" sz="1400" spc="-1" strike="noStrike">
              <a:solidFill>
                <a:srgbClr val="000000"/>
              </a:solidFill>
              <a:latin typeface="Arial"/>
            </a:endParaRPr>
          </a:p>
          <a:p>
            <a:pPr marL="228600" indent="-228600">
              <a:spcBef>
                <a:spcPts val="400"/>
              </a:spcBef>
              <a:buClr>
                <a:srgbClr val="cfb77c"/>
              </a:buClr>
              <a:buSzPct val="50000"/>
              <a:buFont typeface="Wingdings" charset="2"/>
              <a:buChar char=""/>
            </a:pPr>
            <a:endParaRPr b="0" lang="en-US" sz="1400" spc="-1" strike="noStrike">
              <a:solidFill>
                <a:srgbClr val="000000"/>
              </a:solidFill>
              <a:latin typeface="Arial"/>
            </a:endParaRPr>
          </a:p>
          <a:p>
            <a:pPr marL="228600" indent="-228600">
              <a:spcBef>
                <a:spcPts val="400"/>
              </a:spcBef>
              <a:buClr>
                <a:srgbClr val="cfb77c"/>
              </a:buClr>
              <a:buSzPct val="50000"/>
              <a:buFont typeface="Wingdings" charset="2"/>
              <a:buChar char=""/>
            </a:pPr>
            <a:endParaRPr b="0" lang="en-US" sz="1400" spc="-1" strike="noStrike">
              <a:solidFill>
                <a:srgbClr val="000000"/>
              </a:solidFill>
              <a:latin typeface="Arial"/>
            </a:endParaRPr>
          </a:p>
          <a:p>
            <a:pPr marL="228600" indent="-228600">
              <a:spcBef>
                <a:spcPts val="400"/>
              </a:spcBef>
              <a:buClr>
                <a:srgbClr val="cfb77c"/>
              </a:buClr>
              <a:buSzPct val="50000"/>
              <a:buFont typeface="Wingdings" charset="2"/>
              <a:buChar char=""/>
            </a:pPr>
            <a:r>
              <a:rPr b="0" lang="en-US" sz="1600" spc="-1" strike="noStrike">
                <a:solidFill>
                  <a:srgbClr val="000000"/>
                </a:solidFill>
                <a:latin typeface="Arial"/>
              </a:rPr>
              <a:t>With a tree-like classification, one can classify only the approaches that entirely belong to a specific class. </a:t>
            </a:r>
            <a:br/>
            <a:r>
              <a:rPr b="0" lang="en-US" sz="1600" spc="-1" strike="noStrike">
                <a:solidFill>
                  <a:srgbClr val="000000"/>
                </a:solidFill>
                <a:latin typeface="Arial"/>
              </a:rPr>
              <a:t>With a cube-like classification, one defines a space in which inner points include, to some extent, characteristics of all existing classes</a:t>
            </a:r>
            <a:br/>
            <a:r>
              <a:rPr b="0" lang="en-US" sz="1600" spc="-1" strike="noStrike">
                <a:solidFill>
                  <a:srgbClr val="000000"/>
                </a:solidFill>
                <a:latin typeface="Arial"/>
              </a:rPr>
              <a:t> </a:t>
            </a:r>
            <a:endParaRPr b="0" lang="en-US" sz="1600" spc="-1" strike="noStrike">
              <a:solidFill>
                <a:srgbClr val="000000"/>
              </a:solidFill>
              <a:latin typeface="Arial"/>
            </a:endParaRPr>
          </a:p>
          <a:p>
            <a:pPr marL="228600" indent="-228600">
              <a:spcBef>
                <a:spcPts val="400"/>
              </a:spcBef>
              <a:buClr>
                <a:srgbClr val="cfb77c"/>
              </a:buClr>
              <a:buSzPct val="50000"/>
              <a:buFont typeface="Wingdings" charset="2"/>
              <a:buChar char=""/>
            </a:pPr>
            <a:r>
              <a:rPr b="0" lang="en-US" sz="1600" spc="-1" strike="noStrike">
                <a:solidFill>
                  <a:srgbClr val="000000"/>
                </a:solidFill>
                <a:latin typeface="Arial"/>
              </a:rPr>
              <a:t>What is useful, is to prepare a figure which includes the following:</a:t>
            </a:r>
            <a:endParaRPr b="0" lang="en-US" sz="1600" spc="-1" strike="noStrike">
              <a:solidFill>
                <a:srgbClr val="000000"/>
              </a:solidFill>
              <a:latin typeface="Arial"/>
            </a:endParaRPr>
          </a:p>
          <a:p>
            <a:pPr lvl="1" marL="547560" indent="-228600">
              <a:spcBef>
                <a:spcPts val="400"/>
              </a:spcBef>
              <a:buClr>
                <a:srgbClr val="4b92db"/>
              </a:buClr>
              <a:buSzPct val="80000"/>
              <a:buFont typeface="Arial"/>
              <a:buAutoNum type="arabicParenR"/>
            </a:pPr>
            <a:r>
              <a:rPr b="0" lang="en-US" sz="1600" spc="-1" strike="noStrike">
                <a:solidFill>
                  <a:srgbClr val="000000"/>
                </a:solidFill>
                <a:latin typeface="Arial"/>
              </a:rPr>
              <a:t>The classification criteria.</a:t>
            </a:r>
            <a:endParaRPr b="0" lang="en-US" sz="1600" spc="-1" strike="noStrike">
              <a:solidFill>
                <a:srgbClr val="000000"/>
              </a:solidFill>
              <a:latin typeface="Arial"/>
            </a:endParaRPr>
          </a:p>
          <a:p>
            <a:pPr lvl="1" marL="547560" indent="-228600">
              <a:spcBef>
                <a:spcPts val="400"/>
              </a:spcBef>
              <a:buClr>
                <a:srgbClr val="4b92db"/>
              </a:buClr>
              <a:buSzPct val="80000"/>
              <a:buFont typeface="Arial"/>
              <a:buAutoNum type="arabicParenR"/>
            </a:pPr>
            <a:r>
              <a:rPr b="0" lang="en-US" sz="1600" spc="-1" strike="noStrike">
                <a:solidFill>
                  <a:srgbClr val="000000"/>
                </a:solidFill>
                <a:latin typeface="Arial"/>
              </a:rPr>
              <a:t>The classification.</a:t>
            </a:r>
            <a:endParaRPr b="0" lang="en-US" sz="1600" spc="-1" strike="noStrike">
              <a:solidFill>
                <a:srgbClr val="000000"/>
              </a:solidFill>
              <a:latin typeface="Arial"/>
            </a:endParaRPr>
          </a:p>
          <a:p>
            <a:pPr lvl="1" marL="547560" indent="-228600">
              <a:spcBef>
                <a:spcPts val="400"/>
              </a:spcBef>
              <a:buClr>
                <a:srgbClr val="4b92db"/>
              </a:buClr>
              <a:buSzPct val="80000"/>
              <a:buFont typeface="Arial"/>
              <a:buAutoNum type="arabicParenR"/>
            </a:pPr>
            <a:r>
              <a:rPr b="0" lang="en-US" sz="1600" spc="-1" strike="noStrike">
                <a:solidFill>
                  <a:srgbClr val="000000"/>
                </a:solidFill>
                <a:latin typeface="Arial"/>
              </a:rPr>
              <a:t>Technical mnemonics.</a:t>
            </a:r>
            <a:endParaRPr b="0" lang="en-US" sz="1600" spc="-1" strike="noStrike">
              <a:solidFill>
                <a:srgbClr val="000000"/>
              </a:solidFill>
              <a:latin typeface="Arial"/>
            </a:endParaRPr>
          </a:p>
          <a:p>
            <a:pPr lvl="1" marL="547560" indent="-228600">
              <a:spcBef>
                <a:spcPts val="400"/>
              </a:spcBef>
              <a:buClr>
                <a:srgbClr val="4b92db"/>
              </a:buClr>
              <a:buSzPct val="80000"/>
              <a:buFont typeface="Arial"/>
              <a:buAutoNum type="arabicParenR"/>
            </a:pPr>
            <a:r>
              <a:rPr b="0" lang="en-US" sz="1600" spc="-1" strike="noStrike">
                <a:solidFill>
                  <a:srgbClr val="000000"/>
                </a:solidFill>
                <a:latin typeface="Arial"/>
              </a:rPr>
              <a:t>Symbolic mnemonics.</a:t>
            </a:r>
            <a:endParaRPr b="0" lang="en-US" sz="1600" spc="-1" strike="noStrike">
              <a:solidFill>
                <a:srgbClr val="000000"/>
              </a:solidFill>
              <a:latin typeface="Arial"/>
            </a:endParaRPr>
          </a:p>
          <a:p>
            <a:pPr lvl="1" marL="547560" indent="-228600">
              <a:spcBef>
                <a:spcPts val="400"/>
              </a:spcBef>
              <a:buClr>
                <a:srgbClr val="4b92db"/>
              </a:buClr>
              <a:buSzPct val="80000"/>
              <a:buFont typeface="Arial"/>
              <a:buAutoNum type="arabicParenR"/>
            </a:pPr>
            <a:r>
              <a:rPr b="0" lang="en-US" sz="1600" spc="-1" strike="noStrike">
                <a:solidFill>
                  <a:srgbClr val="000000"/>
                </a:solidFill>
                <a:latin typeface="Arial"/>
              </a:rPr>
              <a:t>The number of selected examples per class.</a:t>
            </a:r>
            <a:endParaRPr b="0" lang="en-US" sz="1600" spc="-1" strike="noStrike">
              <a:solidFill>
                <a:srgbClr val="000000"/>
              </a:solidFill>
              <a:latin typeface="Arial"/>
            </a:endParaRPr>
          </a:p>
          <a:p>
            <a:pPr lvl="1" marL="547560" indent="-228600">
              <a:spcBef>
                <a:spcPts val="400"/>
              </a:spcBef>
              <a:buClr>
                <a:srgbClr val="4b92db"/>
              </a:buClr>
              <a:buSzPct val="80000"/>
              <a:buFont typeface="Arial"/>
              <a:buAutoNum type="arabicParenR"/>
            </a:pPr>
            <a:r>
              <a:rPr b="0" lang="en-US" sz="1600" spc="-1" strike="noStrike">
                <a:solidFill>
                  <a:srgbClr val="000000"/>
                </a:solidFill>
                <a:latin typeface="Arial"/>
              </a:rPr>
              <a:t>The full list of references of selected examples.</a:t>
            </a:r>
            <a:endParaRPr b="0" lang="en-US" sz="1600" spc="-1" strike="noStrike">
              <a:solidFill>
                <a:srgbClr val="000000"/>
              </a:solidFill>
              <a:latin typeface="Arial"/>
            </a:endParaRPr>
          </a:p>
          <a:p>
            <a:pPr lvl="1" marL="547560" indent="-228600">
              <a:spcBef>
                <a:spcPts val="400"/>
              </a:spcBef>
              <a:buClr>
                <a:srgbClr val="4b92db"/>
              </a:buClr>
              <a:buSzPct val="80000"/>
              <a:buFont typeface="Arial"/>
              <a:buAutoNum type="arabicParenR"/>
            </a:pPr>
            <a:r>
              <a:rPr b="0" lang="en-US" sz="1600" spc="-1" strike="noStrike">
                <a:solidFill>
                  <a:srgbClr val="000000"/>
                </a:solidFill>
                <a:latin typeface="Arial"/>
              </a:rPr>
              <a:t>A vector of relevant characteristics.</a:t>
            </a:r>
            <a:endParaRPr b="0" lang="en-US" sz="1600" spc="-1" strike="noStrike">
              <a:solidFill>
                <a:srgbClr val="000000"/>
              </a:solidFill>
              <a:latin typeface="Arial"/>
            </a:endParaRPr>
          </a:p>
          <a:p>
            <a:pPr marL="228600" indent="-228600">
              <a:spcBef>
                <a:spcPts val="400"/>
              </a:spcBef>
              <a:buClr>
                <a:srgbClr val="cfb77c"/>
              </a:buClr>
              <a:buSzPct val="50000"/>
              <a:buFont typeface="Wingdings" charset="2"/>
              <a:buChar char=""/>
            </a:pPr>
            <a:endParaRPr b="0" lang="en-US" sz="1600" spc="-1" strike="noStrike">
              <a:solidFill>
                <a:srgbClr val="000000"/>
              </a:solidFill>
              <a:latin typeface="Arial"/>
            </a:endParaRPr>
          </a:p>
        </p:txBody>
      </p:sp>
      <p:pic>
        <p:nvPicPr>
          <p:cNvPr id="3525" name="Picture 3" descr=""/>
          <p:cNvPicPr/>
          <p:nvPr/>
        </p:nvPicPr>
        <p:blipFill>
          <a:blip r:embed="rId1"/>
          <a:stretch/>
        </p:blipFill>
        <p:spPr>
          <a:xfrm>
            <a:off x="4608360" y="1155600"/>
            <a:ext cx="2243160" cy="1285920"/>
          </a:xfrm>
          <a:prstGeom prst="rect">
            <a:avLst/>
          </a:prstGeom>
          <a:ln>
            <a:noFill/>
          </a:ln>
        </p:spPr>
      </p:pic>
      <p:sp>
        <p:nvSpPr>
          <p:cNvPr id="3526" name="CustomShape 3"/>
          <p:cNvSpPr/>
          <p:nvPr/>
        </p:nvSpPr>
        <p:spPr>
          <a:xfrm>
            <a:off x="4708440" y="2657520"/>
            <a:ext cx="2362320" cy="383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r>
              <a:rPr b="0" lang="en-US" sz="900" spc="-1" strike="noStrike">
                <a:latin typeface="Arial"/>
                <a:ea typeface="Arial"/>
              </a:rPr>
              <a:t> </a:t>
            </a:r>
            <a:r>
              <a:rPr b="0" lang="en-US" sz="900" spc="-1" strike="noStrike">
                <a:latin typeface="Arial"/>
                <a:ea typeface="Arial"/>
              </a:rPr>
              <a:t>FIGURE . A tree-like classification: </a:t>
            </a:r>
            <a:br/>
            <a:r>
              <a:rPr b="0" lang="en-US" sz="900" spc="-1" strike="noStrike">
                <a:latin typeface="Arial"/>
                <a:ea typeface="Arial"/>
              </a:rPr>
              <a:t> Classes are only at the leaves of the tree</a:t>
            </a:r>
            <a:r>
              <a:rPr b="0" lang="en-US" sz="1000" spc="-1" strike="noStrike">
                <a:latin typeface="Arial"/>
                <a:ea typeface="Arial"/>
              </a:rPr>
              <a:t>.</a:t>
            </a:r>
            <a:endParaRPr b="0" lang="en-US" sz="1000" spc="-1" strike="noStrike">
              <a:latin typeface="Arial"/>
            </a:endParaRPr>
          </a:p>
        </p:txBody>
      </p:sp>
      <p:pic>
        <p:nvPicPr>
          <p:cNvPr id="3527" name="Picture 1" descr=""/>
          <p:cNvPicPr/>
          <p:nvPr/>
        </p:nvPicPr>
        <p:blipFill>
          <a:blip r:embed="rId2"/>
          <a:stretch/>
        </p:blipFill>
        <p:spPr>
          <a:xfrm>
            <a:off x="990720" y="1219320"/>
            <a:ext cx="2361960" cy="1819080"/>
          </a:xfrm>
          <a:prstGeom prst="rect">
            <a:avLst/>
          </a:prstGeom>
          <a:ln>
            <a:noFill/>
          </a:ln>
        </p:spPr>
      </p:pic>
    </p:spTree>
  </p:cSld>
  <p:timing>
    <p:tnLst>
      <p:par>
        <p:cTn id="2295" dur="indefinite" restart="never" nodeType="tmRoot">
          <p:childTnLst>
            <p:seq>
              <p:cTn id="2296" dur="indefinite" nodeType="mainSeq"/>
              <p:prevCondLst>
                <p:cond delay="0" evt="onPrev">
                  <p:tgtEl>
                    <p:sldTgt/>
                  </p:tgtEl>
                </p:cond>
              </p:prevCondLst>
              <p:nextCondLst>
                <p:cond delay="0" evt="onNext">
                  <p:tgtEl>
                    <p:sldTgt/>
                  </p:tgtEl>
                </p:cond>
              </p:nextCondLst>
            </p:seq>
          </p:childTnLst>
        </p:cTn>
      </p:par>
    </p:tnLst>
  </p:timing>
</p:sld>
</file>

<file path=ppt/slides/slide4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8" name="Picture 4" descr=""/>
          <p:cNvPicPr/>
          <p:nvPr/>
        </p:nvPicPr>
        <p:blipFill>
          <a:blip r:embed="rId1"/>
          <a:stretch/>
        </p:blipFill>
        <p:spPr>
          <a:xfrm>
            <a:off x="1905120" y="776160"/>
            <a:ext cx="5715000" cy="3434040"/>
          </a:xfrm>
          <a:prstGeom prst="rect">
            <a:avLst/>
          </a:prstGeom>
          <a:ln>
            <a:noFill/>
          </a:ln>
        </p:spPr>
      </p:pic>
      <p:sp>
        <p:nvSpPr>
          <p:cNvPr id="3529" name="CustomShape 1"/>
          <p:cNvSpPr/>
          <p:nvPr/>
        </p:nvSpPr>
        <p:spPr>
          <a:xfrm>
            <a:off x="914400" y="4365720"/>
            <a:ext cx="7696080" cy="1159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r>
              <a:rPr b="0" lang="en-US" sz="1400" spc="-1" strike="noStrike">
                <a:latin typeface="Arial"/>
                <a:ea typeface="Arial"/>
              </a:rPr>
              <a:t>Figure . Classification of Internet Search Algorithms</a:t>
            </a:r>
            <a:endParaRPr b="0" lang="en-US" sz="1400" spc="-1" strike="noStrike">
              <a:latin typeface="Arial"/>
            </a:endParaRPr>
          </a:p>
          <a:p>
            <a:pPr/>
            <a:endParaRPr b="0" lang="en-US" sz="1400" spc="-1" strike="noStrike">
              <a:latin typeface="Arial"/>
            </a:endParaRPr>
          </a:p>
          <a:p>
            <a:pPr/>
            <a:r>
              <a:rPr b="0" lang="en-US" sz="1400" spc="-1" strike="noStrike">
                <a:latin typeface="Arial"/>
                <a:ea typeface="Arial"/>
              </a:rPr>
              <a:t>Legend: </a:t>
            </a:r>
            <a:r>
              <a:rPr b="0" lang="en-US" sz="1400" spc="-1" strike="noStrike">
                <a:latin typeface="Arial"/>
                <a:ea typeface="Arial"/>
              </a:rPr>
              <a:t>	</a:t>
            </a:r>
            <a:r>
              <a:rPr b="0" lang="en-US" sz="1400" spc="-1" strike="noStrike">
                <a:latin typeface="Arial"/>
                <a:ea typeface="Arial"/>
              </a:rPr>
              <a:t>C1 (criterion #1) =  Retrieval-oriented  vs Analysis-oriented</a:t>
            </a:r>
            <a:br/>
            <a:r>
              <a:rPr b="0" lang="en-US" sz="1400" spc="-1" strike="noStrike">
                <a:latin typeface="Arial"/>
                <a:ea typeface="Arial"/>
              </a:rPr>
              <a:t>	</a:t>
            </a:r>
            <a:r>
              <a:rPr b="0" lang="en-US" sz="1400" spc="-1" strike="noStrike">
                <a:latin typeface="Arial"/>
                <a:ea typeface="Arial"/>
              </a:rPr>
              <a:t>C2A (criterion #2, in the MDB path) =  Random Search  vs Targeted Search</a:t>
            </a:r>
            <a:br/>
            <a:r>
              <a:rPr b="0" lang="en-US" sz="1400" spc="-1" strike="noStrike">
                <a:latin typeface="Arial"/>
                <a:ea typeface="Arial"/>
              </a:rPr>
              <a:t>	</a:t>
            </a:r>
            <a:r>
              <a:rPr b="0" lang="en-US" sz="1400" spc="-1" strike="noStrike">
                <a:latin typeface="Arial"/>
                <a:ea typeface="Arial"/>
              </a:rPr>
              <a:t>C2B (criterion #2, in the CMA path) =  Semantics-oriented  vs Datamining-oriented</a:t>
            </a:r>
            <a:endParaRPr b="0" lang="en-US" sz="1400" spc="-1" strike="noStrike">
              <a:latin typeface="Arial"/>
            </a:endParaRPr>
          </a:p>
        </p:txBody>
      </p:sp>
    </p:spTree>
  </p:cSld>
  <p:timing>
    <p:tnLst>
      <p:par>
        <p:cTn id="2297" dur="indefinite" restart="never" nodeType="tmRoot">
          <p:childTnLst>
            <p:seq>
              <p:cTn id="2298" dur="indefinite" nodeType="mainSeq"/>
              <p:prevCondLst>
                <p:cond delay="0" evt="onPrev">
                  <p:tgtEl>
                    <p:sldTgt/>
                  </p:tgtEl>
                </p:cond>
              </p:prevCondLst>
              <p:nextCondLst>
                <p:cond delay="0" evt="onNext">
                  <p:tgtEl>
                    <p:sldTgt/>
                  </p:tgtEl>
                </p:cond>
              </p:nextCondLst>
            </p:seq>
          </p:childTnLst>
        </p:cTn>
      </p:par>
    </p:tnLst>
  </p:timing>
</p:sld>
</file>

<file path=ppt/slides/slide4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0" name="TextShape 1"/>
          <p:cNvSpPr txBox="1"/>
          <p:nvPr/>
        </p:nvSpPr>
        <p:spPr>
          <a:xfrm>
            <a:off x="304920" y="151920"/>
            <a:ext cx="8534160" cy="684360"/>
          </a:xfrm>
          <a:prstGeom prst="rect">
            <a:avLst/>
          </a:prstGeom>
          <a:noFill/>
          <a:ln>
            <a:noFill/>
          </a:ln>
        </p:spPr>
        <p:txBody>
          <a:bodyPr lIns="90000" rIns="90000" tIns="46800" bIns="46800" anchor="b"/>
          <a:p>
            <a:pPr/>
            <a:r>
              <a:rPr b="1" lang="en-US" sz="3200" spc="-1" strike="noStrike">
                <a:solidFill>
                  <a:srgbClr val="000000"/>
                </a:solidFill>
                <a:latin typeface="Arial"/>
              </a:rPr>
              <a:t>TRY MIND MAPPING SOFWARE</a:t>
            </a:r>
            <a:endParaRPr b="1" lang="en-US" sz="3200" spc="-1" strike="noStrike">
              <a:solidFill>
                <a:srgbClr val="000000"/>
              </a:solidFill>
              <a:latin typeface="Arial"/>
            </a:endParaRPr>
          </a:p>
        </p:txBody>
      </p:sp>
      <p:sp>
        <p:nvSpPr>
          <p:cNvPr id="3531" name="TextShape 2"/>
          <p:cNvSpPr txBox="1"/>
          <p:nvPr/>
        </p:nvSpPr>
        <p:spPr>
          <a:xfrm>
            <a:off x="151920" y="848880"/>
            <a:ext cx="9372600" cy="5635800"/>
          </a:xfrm>
          <a:prstGeom prst="rect">
            <a:avLst/>
          </a:prstGeom>
          <a:noFill/>
          <a:ln>
            <a:noFill/>
          </a:ln>
        </p:spPr>
        <p:txBody>
          <a:bodyPr>
            <a:normAutofit/>
          </a:bodyPr>
          <a:p>
            <a:pPr marL="228600" indent="-228600">
              <a:buClr>
                <a:srgbClr val="cfb77c"/>
              </a:buClr>
              <a:buSzPct val="50000"/>
              <a:buFont typeface="Wingdings" charset="2"/>
              <a:buChar char=""/>
            </a:pPr>
            <a:r>
              <a:rPr b="0" lang="en-US" sz="2400" spc="-1" strike="noStrike" u="sng">
                <a:solidFill>
                  <a:srgbClr val="d2611c"/>
                </a:solidFill>
                <a:uFillTx/>
                <a:latin typeface="Arial"/>
                <a:hlinkClick r:id="rId1"/>
              </a:rPr>
              <a:t>Coggle</a:t>
            </a:r>
            <a:r>
              <a:rPr b="0" lang="en-US" sz="2400" spc="-1" strike="noStrike">
                <a:solidFill>
                  <a:srgbClr val="000000"/>
                </a:solidFill>
                <a:latin typeface="Arial"/>
              </a:rPr>
              <a:t> (Web) for beginners</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d2611c"/>
                </a:solidFill>
                <a:latin typeface="Arial"/>
                <a:hlinkClick r:id="rId2"/>
              </a:rPr>
              <a:t>Mindly</a:t>
            </a:r>
            <a:r>
              <a:rPr b="0" lang="en-US" sz="2400" spc="-1" strike="noStrike">
                <a:solidFill>
                  <a:srgbClr val="000000"/>
                </a:solidFill>
                <a:latin typeface="Arial"/>
              </a:rPr>
              <a:t> (macOS, iOS, Android) for mobile mind mapping</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d2611c"/>
                </a:solidFill>
                <a:latin typeface="Arial"/>
                <a:hlinkClick r:id="rId3"/>
              </a:rPr>
              <a:t>Draw.io</a:t>
            </a:r>
            <a:r>
              <a:rPr b="0" lang="en-US" sz="2400" spc="-1" strike="noStrike">
                <a:solidFill>
                  <a:srgbClr val="000000"/>
                </a:solidFill>
                <a:latin typeface="Arial"/>
              </a:rPr>
              <a:t> (Web, macOS, Linux, Windows, Chrome OS) for free mind mapping</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d2611c"/>
                </a:solidFill>
                <a:latin typeface="Arial"/>
                <a:hlinkClick r:id="rId4"/>
              </a:rPr>
              <a:t>iMindMap</a:t>
            </a:r>
            <a:r>
              <a:rPr b="0" lang="en-US" sz="2400" spc="-1" strike="noStrike">
                <a:solidFill>
                  <a:srgbClr val="000000"/>
                </a:solidFill>
                <a:latin typeface="Arial"/>
              </a:rPr>
              <a:t> (macOS, Windows, iOS) for performing in-depth analysis on your mind map</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000000"/>
                </a:solidFill>
                <a:latin typeface="Arial"/>
              </a:rPr>
              <a:t>MindMup (Web) for creating public mind maps</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000000"/>
                </a:solidFill>
                <a:latin typeface="Arial"/>
              </a:rPr>
              <a:t>MindMeister (Web, iOS, Android, macOS, Windows) for collaborating on a mind map with a team</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000000"/>
                </a:solidFill>
                <a:latin typeface="Arial"/>
              </a:rPr>
              <a:t>Scapple (macOS, Windows) for fluid, non-traditional mind mapping</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000000"/>
                </a:solidFill>
                <a:latin typeface="Arial"/>
              </a:rPr>
              <a:t>SmartDraw (Web) for linear mind mapping</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000000"/>
                </a:solidFill>
                <a:latin typeface="Arial"/>
              </a:rPr>
              <a:t>Stormboard (Web) for in-person mind mapping sessions</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400" spc="-1" strike="noStrike">
                <a:solidFill>
                  <a:srgbClr val="000000"/>
                </a:solidFill>
                <a:latin typeface="Arial"/>
              </a:rPr>
              <a:t>LucidChart (Web, iOS, Android) for turning your mind map into an organized flowchart</a:t>
            </a:r>
            <a:endParaRPr b="0" lang="en-US" sz="24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2400" spc="-1" strike="noStrike">
              <a:solidFill>
                <a:srgbClr val="000000"/>
              </a:solidFill>
              <a:latin typeface="Arial"/>
            </a:endParaRPr>
          </a:p>
        </p:txBody>
      </p:sp>
    </p:spTree>
  </p:cSld>
  <p:timing>
    <p:tnLst>
      <p:par>
        <p:cTn id="2299" dur="indefinite" restart="never" nodeType="tmRoot">
          <p:childTnLst>
            <p:seq>
              <p:cTn id="2300" dur="indefinite" nodeType="mainSeq"/>
              <p:prevCondLst>
                <p:cond delay="0" evt="onPrev">
                  <p:tgtEl>
                    <p:sldTgt/>
                  </p:tgtEl>
                </p:cond>
              </p:prevCondLst>
              <p:nextCondLst>
                <p:cond delay="0" evt="onNext">
                  <p:tgtEl>
                    <p:sldTgt/>
                  </p:tgtEl>
                </p:cond>
              </p:nextCondLst>
            </p:seq>
          </p:childTnLst>
        </p:cTn>
      </p:par>
    </p:tnLst>
  </p:timing>
</p:sld>
</file>

<file path=ppt/slides/slide4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2"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3533" name="TextShape 2"/>
          <p:cNvSpPr txBox="1"/>
          <p:nvPr/>
        </p:nvSpPr>
        <p:spPr>
          <a:xfrm>
            <a:off x="329760" y="875880"/>
            <a:ext cx="8001000" cy="5635800"/>
          </a:xfrm>
          <a:prstGeom prst="rect">
            <a:avLst/>
          </a:prstGeom>
          <a:noFill/>
          <a:ln>
            <a:noFill/>
          </a:ln>
        </p:spPr>
      </p:sp>
      <p:pic>
        <p:nvPicPr>
          <p:cNvPr id="3534" name="Picture 4" descr=""/>
          <p:cNvPicPr/>
          <p:nvPr/>
        </p:nvPicPr>
        <p:blipFill>
          <a:blip r:embed="rId1"/>
          <a:stretch/>
        </p:blipFill>
        <p:spPr>
          <a:xfrm>
            <a:off x="0" y="403200"/>
            <a:ext cx="9144000" cy="6051600"/>
          </a:xfrm>
          <a:prstGeom prst="rect">
            <a:avLst/>
          </a:prstGeom>
          <a:ln>
            <a:noFill/>
          </a:ln>
        </p:spPr>
      </p:pic>
    </p:spTree>
  </p:cSld>
  <p:timing>
    <p:tnLst>
      <p:par>
        <p:cTn id="2301" dur="indefinite" restart="never" nodeType="tmRoot">
          <p:childTnLst>
            <p:seq>
              <p:cTn id="2302" dur="indefinite" nodeType="mainSeq"/>
              <p:prevCondLst>
                <p:cond delay="0" evt="onPrev">
                  <p:tgtEl>
                    <p:sldTgt/>
                  </p:tgtEl>
                </p:cond>
              </p:prevCondLst>
              <p:nextCondLst>
                <p:cond delay="0" evt="onNext">
                  <p:tgtEl>
                    <p:sldTgt/>
                  </p:tgtEl>
                </p:cond>
              </p:nextCondLst>
            </p:seq>
          </p:childTnLst>
        </p:cTn>
      </p:par>
    </p:tnLst>
  </p:timing>
</p:sld>
</file>

<file path=ppt/slides/slide4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5" name="TextShape 1"/>
          <p:cNvSpPr txBox="1"/>
          <p:nvPr/>
        </p:nvSpPr>
        <p:spPr>
          <a:xfrm>
            <a:off x="304920" y="151920"/>
            <a:ext cx="8534160" cy="684360"/>
          </a:xfrm>
          <a:prstGeom prst="rect">
            <a:avLst/>
          </a:prstGeom>
          <a:noFill/>
          <a:ln>
            <a:noFill/>
          </a:ln>
        </p:spPr>
        <p:txBody>
          <a:bodyPr lIns="90000" rIns="90000" tIns="46800" bIns="46800" anchor="b"/>
          <a:p>
            <a:pPr algn="ctr"/>
            <a:r>
              <a:rPr b="1" lang="en-US" sz="3200" spc="-1" strike="noStrike">
                <a:solidFill>
                  <a:srgbClr val="000000"/>
                </a:solidFill>
                <a:latin typeface="Arial"/>
              </a:rPr>
              <a:t>SURVEY PAPERS</a:t>
            </a:r>
            <a:endParaRPr b="1" lang="en-US" sz="3200" spc="-1" strike="noStrike">
              <a:solidFill>
                <a:srgbClr val="000000"/>
              </a:solidFill>
              <a:latin typeface="Arial"/>
            </a:endParaRPr>
          </a:p>
        </p:txBody>
      </p:sp>
      <p:sp>
        <p:nvSpPr>
          <p:cNvPr id="3536" name="TextShape 2"/>
          <p:cNvSpPr txBox="1"/>
          <p:nvPr/>
        </p:nvSpPr>
        <p:spPr>
          <a:xfrm>
            <a:off x="304920" y="990720"/>
            <a:ext cx="8686800" cy="452592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1800" spc="-1" strike="noStrike">
                <a:solidFill>
                  <a:srgbClr val="000000"/>
                </a:solidFill>
                <a:latin typeface="Arial"/>
              </a:rPr>
              <a:t>When presenting each particular example, one can start with these 7 items:</a:t>
            </a:r>
            <a:endParaRPr b="0" lang="en-US" sz="1800" spc="-1" strike="noStrike">
              <a:solidFill>
                <a:srgbClr val="000000"/>
              </a:solidFill>
              <a:latin typeface="Arial"/>
            </a:endParaRPr>
          </a:p>
          <a:p>
            <a:pPr lvl="1" marL="547560" indent="-228600">
              <a:spcBef>
                <a:spcPts val="998"/>
              </a:spcBef>
              <a:buClr>
                <a:srgbClr val="4b92db"/>
              </a:buClr>
              <a:buSzPct val="80000"/>
              <a:buFont typeface="Arial"/>
              <a:buAutoNum type="arabicParenR"/>
            </a:pPr>
            <a:r>
              <a:rPr b="0" lang="en-US" sz="1800" spc="-1" strike="noStrike">
                <a:solidFill>
                  <a:srgbClr val="000000"/>
                </a:solidFill>
                <a:latin typeface="Arial"/>
              </a:rPr>
              <a:t>Seven Ws about the survey example (Who, What, When, Where, Why, for Whom, hoW).</a:t>
            </a:r>
            <a:endParaRPr b="0" lang="en-US" sz="1800" spc="-1" strike="noStrike">
              <a:solidFill>
                <a:srgbClr val="000000"/>
              </a:solidFill>
              <a:latin typeface="Arial"/>
            </a:endParaRPr>
          </a:p>
          <a:p>
            <a:pPr lvl="1" marL="547560" indent="-228600">
              <a:spcBef>
                <a:spcPts val="998"/>
              </a:spcBef>
              <a:buClr>
                <a:srgbClr val="4b92db"/>
              </a:buClr>
              <a:buSzPct val="80000"/>
              <a:buFont typeface="Arial"/>
              <a:buAutoNum type="arabicParenR"/>
            </a:pPr>
            <a:r>
              <a:rPr b="0" lang="en-US" sz="1800" spc="-1" strike="noStrike">
                <a:solidFill>
                  <a:srgbClr val="000000"/>
                </a:solidFill>
                <a:latin typeface="Arial"/>
              </a:rPr>
              <a:t>Essence (it can extremely difficult to give entire essence in only one sentence).</a:t>
            </a:r>
            <a:endParaRPr b="0" lang="en-US" sz="1800" spc="-1" strike="noStrike">
              <a:solidFill>
                <a:srgbClr val="000000"/>
              </a:solidFill>
              <a:latin typeface="Arial"/>
            </a:endParaRPr>
          </a:p>
          <a:p>
            <a:pPr lvl="1" marL="547560" indent="-228600">
              <a:spcBef>
                <a:spcPts val="998"/>
              </a:spcBef>
              <a:buClr>
                <a:srgbClr val="4b92db"/>
              </a:buClr>
              <a:buSzPct val="80000"/>
              <a:buFont typeface="Arial"/>
              <a:buAutoNum type="arabicParenR"/>
            </a:pPr>
            <a:r>
              <a:rPr b="0" lang="en-US" sz="1800" spc="-1" strike="noStrike">
                <a:solidFill>
                  <a:srgbClr val="000000"/>
                </a:solidFill>
                <a:latin typeface="Arial"/>
              </a:rPr>
              <a:t>Structure </a:t>
            </a:r>
            <a:endParaRPr b="0" lang="en-US" sz="1800" spc="-1" strike="noStrike">
              <a:solidFill>
                <a:srgbClr val="000000"/>
              </a:solidFill>
              <a:latin typeface="Arial"/>
            </a:endParaRPr>
          </a:p>
          <a:p>
            <a:pPr lvl="1" marL="547560" indent="-228600">
              <a:spcBef>
                <a:spcPts val="998"/>
              </a:spcBef>
              <a:buClr>
                <a:srgbClr val="4b92db"/>
              </a:buClr>
              <a:buSzPct val="80000"/>
              <a:buFont typeface="Arial"/>
              <a:buAutoNum type="arabicParenR"/>
            </a:pPr>
            <a:r>
              <a:rPr b="0" lang="en-US" sz="1800" spc="-1" strike="noStrike">
                <a:solidFill>
                  <a:srgbClr val="000000"/>
                </a:solidFill>
                <a:latin typeface="Arial"/>
              </a:rPr>
              <a:t>Some relevant details.</a:t>
            </a:r>
            <a:endParaRPr b="0" lang="en-US" sz="1800" spc="-1" strike="noStrike">
              <a:solidFill>
                <a:srgbClr val="000000"/>
              </a:solidFill>
              <a:latin typeface="Arial"/>
            </a:endParaRPr>
          </a:p>
          <a:p>
            <a:pPr lvl="1" marL="547560" indent="-228600">
              <a:spcBef>
                <a:spcPts val="998"/>
              </a:spcBef>
              <a:buClr>
                <a:srgbClr val="4b92db"/>
              </a:buClr>
              <a:buSzPct val="80000"/>
              <a:buFont typeface="Arial"/>
              <a:buAutoNum type="arabicParenR"/>
            </a:pPr>
            <a:r>
              <a:rPr b="0" lang="en-US" sz="1800" spc="-1" strike="noStrike">
                <a:solidFill>
                  <a:srgbClr val="000000"/>
                </a:solidFill>
                <a:latin typeface="Arial"/>
              </a:rPr>
              <a:t>Example (here one can call a figure that explains an example using a pseudo-code; </a:t>
            </a:r>
            <a:br/>
            <a:r>
              <a:rPr b="0" lang="en-US" sz="1800" spc="-1" strike="noStrike">
                <a:solidFill>
                  <a:srgbClr val="000000"/>
                </a:solidFill>
                <a:latin typeface="Arial"/>
              </a:rPr>
              <a:t> ideally, the same application case should be used for all surveyed examples).</a:t>
            </a:r>
            <a:endParaRPr b="0" lang="en-US" sz="1800" spc="-1" strike="noStrike">
              <a:solidFill>
                <a:srgbClr val="000000"/>
              </a:solidFill>
              <a:latin typeface="Arial"/>
            </a:endParaRPr>
          </a:p>
          <a:p>
            <a:pPr lvl="1" marL="547560" indent="-228600">
              <a:spcBef>
                <a:spcPts val="998"/>
              </a:spcBef>
              <a:buClr>
                <a:srgbClr val="4b92db"/>
              </a:buClr>
              <a:buSzPct val="80000"/>
              <a:buFont typeface="Arial"/>
              <a:buAutoNum type="arabicParenR"/>
            </a:pPr>
            <a:r>
              <a:rPr b="0" lang="en-US" sz="1800" spc="-1" strike="noStrike">
                <a:solidFill>
                  <a:srgbClr val="000000"/>
                </a:solidFill>
                <a:latin typeface="Arial"/>
              </a:rPr>
              <a:t>Pros and cons.</a:t>
            </a:r>
            <a:endParaRPr b="0" lang="en-US" sz="1800" spc="-1" strike="noStrike">
              <a:solidFill>
                <a:srgbClr val="000000"/>
              </a:solidFill>
              <a:latin typeface="Arial"/>
            </a:endParaRPr>
          </a:p>
          <a:p>
            <a:pPr lvl="1" marL="547560" indent="-228600">
              <a:spcBef>
                <a:spcPts val="998"/>
              </a:spcBef>
              <a:buClr>
                <a:srgbClr val="4b92db"/>
              </a:buClr>
              <a:buSzPct val="80000"/>
              <a:buFont typeface="Arial"/>
              <a:buAutoNum type="arabicParenR"/>
            </a:pPr>
            <a:r>
              <a:rPr b="0" lang="en-US" sz="1800" spc="-1" strike="noStrike">
                <a:solidFill>
                  <a:srgbClr val="000000"/>
                </a:solidFill>
                <a:latin typeface="Arial"/>
              </a:rPr>
              <a:t>Author’s opinion of this example and its potentials.</a:t>
            </a:r>
            <a:endParaRPr b="0" lang="en-US" sz="1800" spc="-1" strike="noStrike">
              <a:solidFill>
                <a:srgbClr val="000000"/>
              </a:solidFill>
              <a:latin typeface="Arial"/>
            </a:endParaRPr>
          </a:p>
          <a:p>
            <a:pPr marL="228600" indent="-228600">
              <a:spcBef>
                <a:spcPts val="1800"/>
              </a:spcBef>
            </a:pPr>
            <a:endParaRPr b="0" lang="en-US" sz="1800" spc="-1" strike="noStrike">
              <a:solidFill>
                <a:srgbClr val="000000"/>
              </a:solidFill>
              <a:latin typeface="Arial"/>
            </a:endParaRPr>
          </a:p>
          <a:p>
            <a:pPr lvl="1" marL="547560" indent="-228600">
              <a:spcBef>
                <a:spcPts val="998"/>
              </a:spcBef>
              <a:buClr>
                <a:srgbClr val="4b92db"/>
              </a:buClr>
              <a:buSzPct val="80000"/>
              <a:buFont typeface="Arial"/>
              <a:buChar char="•"/>
            </a:pPr>
            <a:r>
              <a:rPr b="0" lang="en-US" sz="1800" spc="-1" strike="noStrike">
                <a:solidFill>
                  <a:srgbClr val="000000"/>
                </a:solidFill>
                <a:latin typeface="Arial"/>
              </a:rPr>
              <a:t>For short surveys, each template element is a sentence. </a:t>
            </a:r>
            <a:br/>
            <a:r>
              <a:rPr b="0" lang="en-US" sz="1800" spc="-1" strike="noStrike">
                <a:solidFill>
                  <a:srgbClr val="000000"/>
                </a:solidFill>
                <a:latin typeface="Arial"/>
              </a:rPr>
              <a:t>For long surveys, each template element is a paragraph. </a:t>
            </a:r>
            <a:br/>
            <a:r>
              <a:rPr b="0" lang="en-US" sz="1800" spc="-1" strike="noStrike">
                <a:solidFill>
                  <a:srgbClr val="000000"/>
                </a:solidFill>
                <a:latin typeface="Arial"/>
              </a:rPr>
              <a:t>For books, each template element can be a page, or more.</a:t>
            </a:r>
            <a:endParaRPr b="0" lang="en-US" sz="1800" spc="-1" strike="noStrike">
              <a:solidFill>
                <a:srgbClr val="000000"/>
              </a:solidFill>
              <a:latin typeface="Arial"/>
            </a:endParaRPr>
          </a:p>
          <a:p>
            <a:pPr lvl="1" marL="547560" indent="-228600">
              <a:spcBef>
                <a:spcPts val="998"/>
              </a:spcBef>
            </a:pPr>
            <a:r>
              <a:rPr b="0" lang="en-US" sz="1800" spc="-1" strike="noStrike">
                <a:solidFill>
                  <a:srgbClr val="000000"/>
                </a:solidFill>
                <a:latin typeface="Arial"/>
              </a:rPr>
              <a:t> </a:t>
            </a:r>
            <a:endParaRPr b="0" lang="en-US" sz="18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1800" spc="-1" strike="noStrike">
              <a:solidFill>
                <a:srgbClr val="000000"/>
              </a:solidFill>
              <a:latin typeface="Arial"/>
            </a:endParaRPr>
          </a:p>
          <a:p>
            <a:pPr marL="228600" indent="-228600">
              <a:spcBef>
                <a:spcPts val="1800"/>
              </a:spcBef>
            </a:pPr>
            <a:endParaRPr b="0" lang="en-US" sz="1800" spc="-1" strike="noStrike">
              <a:solidFill>
                <a:srgbClr val="000000"/>
              </a:solidFill>
              <a:latin typeface="Arial"/>
            </a:endParaRPr>
          </a:p>
        </p:txBody>
      </p:sp>
    </p:spTree>
  </p:cSld>
  <p:timing>
    <p:tnLst>
      <p:par>
        <p:cTn id="2303" dur="indefinite" restart="never" nodeType="tmRoot">
          <p:childTnLst>
            <p:seq>
              <p:cTn id="2304"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TextShape 1"/>
          <p:cNvSpPr txBox="1"/>
          <p:nvPr/>
        </p:nvSpPr>
        <p:spPr>
          <a:xfrm>
            <a:off x="76320" y="163080"/>
            <a:ext cx="9067680" cy="1893960"/>
          </a:xfrm>
          <a:prstGeom prst="rect">
            <a:avLst/>
          </a:prstGeom>
          <a:noFill/>
          <a:ln>
            <a:noFill/>
          </a:ln>
        </p:spPr>
        <p:txBody>
          <a:bodyPr lIns="92160" rIns="92160" tIns="46080" bIns="46080" anchor="b"/>
          <a:p>
            <a:pPr algn="ctr"/>
            <a:r>
              <a:rPr b="1" lang="en-US" sz="5400" spc="-1" strike="noStrike">
                <a:solidFill>
                  <a:srgbClr val="000000"/>
                </a:solidFill>
                <a:latin typeface="Arial"/>
              </a:rPr>
              <a:t>Experimental Design</a:t>
            </a:r>
            <a:endParaRPr b="1" lang="en-US" sz="5400" spc="-1" strike="noStrike">
              <a:solidFill>
                <a:srgbClr val="000000"/>
              </a:solidFill>
              <a:latin typeface="Arial"/>
            </a:endParaRPr>
          </a:p>
        </p:txBody>
      </p:sp>
      <p:pic>
        <p:nvPicPr>
          <p:cNvPr id="1385" name="Picture 2" descr=""/>
          <p:cNvPicPr/>
          <p:nvPr/>
        </p:nvPicPr>
        <p:blipFill>
          <a:blip r:embed="rId1"/>
          <a:stretch/>
        </p:blipFill>
        <p:spPr>
          <a:xfrm>
            <a:off x="914400" y="3124080"/>
            <a:ext cx="7010280" cy="2421000"/>
          </a:xfrm>
          <a:prstGeom prst="rect">
            <a:avLst/>
          </a:prstGeom>
          <a:ln>
            <a:noFill/>
          </a:ln>
        </p:spPr>
      </p:pic>
    </p:spTree>
  </p:cSld>
  <p:timing>
    <p:tnLst>
      <p:par>
        <p:cTn id="111" dur="indefinite" restart="never" nodeType="tmRoot">
          <p:childTnLst>
            <p:seq>
              <p:cTn id="112" dur="indefinite" nodeType="mainSeq">
                <p:childTnLst>
                  <p:par>
                    <p:cTn id="113" fill="hold">
                      <p:stCondLst>
                        <p:cond delay="0"/>
                      </p:stCondLst>
                      <p:childTnLst>
                        <p:par>
                          <p:cTn id="114" fill="hold">
                            <p:stCondLst>
                              <p:cond delay="0"/>
                            </p:stCondLst>
                            <p:childTnLst>
                              <p:par>
                                <p:cTn id="115" nodeType="afterEffect" fill="hold" presetClass="entr" presetID="19" presetSubtype="10">
                                  <p:stCondLst>
                                    <p:cond delay="2000"/>
                                  </p:stCondLst>
                                  <p:childTnLst>
                                    <p:set>
                                      <p:cBhvr>
                                        <p:cTn id="116" dur="1" fill="hold">
                                          <p:stCondLst>
                                            <p:cond delay="0"/>
                                          </p:stCondLst>
                                        </p:cTn>
                                        <p:tgtEl>
                                          <p:spTgt spid="1384"/>
                                        </p:tgtEl>
                                        <p:attrNameLst>
                                          <p:attrName>style.visibility</p:attrName>
                                        </p:attrNameLst>
                                      </p:cBhvr>
                                      <p:to>
                                        <p:strVal val="visible"/>
                                      </p:to>
                                    </p:set>
                                    <p:anim calcmode="lin" valueType="num">
                                      <p:cBhvr additive="repl">
                                        <p:cTn id="117" dur="5000" fill="hold"/>
                                        <p:tgtEl>
                                          <p:spTgt spid="1384"/>
                                        </p:tgtEl>
                                        <p:attrNameLst>
                                          <p:attrName>ppt_w</p:attrName>
                                        </p:attrNameLst>
                                      </p:cBhvr>
                                      <p:tavLst>
                                        <p:tav fmla="width*sin(2.5*pi*$)" tm="0">
                                          <p:val>
                                            <p:fltVal val="0"/>
                                          </p:val>
                                        </p:tav>
                                        <p:tav fmla="width*sin(2.5*pi*$)" tm="100000">
                                          <p:val>
                                            <p:fltVal val="1"/>
                                          </p:val>
                                        </p:tav>
                                      </p:tavLst>
                                    </p:anim>
                                    <p:anim calcmode="lin" valueType="num">
                                      <p:cBhvr additive="repl">
                                        <p:cTn id="118" dur="5000" fill="hold"/>
                                        <p:tgtEl>
                                          <p:spTgt spid="1384"/>
                                        </p:tgtEl>
                                        <p:attrNameLst>
                                          <p:attrName>ppt_h</p:attrName>
                                        </p:attrNameLst>
                                      </p:cBhvr>
                                      <p:tavLst>
                                        <p:tav tm="0">
                                          <p:val>
                                            <p:strVal val="#ppt_h"/>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7" name="TextShape 1"/>
          <p:cNvSpPr txBox="1"/>
          <p:nvPr/>
        </p:nvSpPr>
        <p:spPr>
          <a:xfrm>
            <a:off x="304920" y="151920"/>
            <a:ext cx="8534160" cy="684360"/>
          </a:xfrm>
          <a:prstGeom prst="rect">
            <a:avLst/>
          </a:prstGeom>
          <a:noFill/>
          <a:ln>
            <a:noFill/>
          </a:ln>
        </p:spPr>
        <p:txBody>
          <a:bodyPr lIns="90000" rIns="90000" tIns="46800" bIns="46800" anchor="b"/>
          <a:p>
            <a:pPr algn="ctr"/>
            <a:r>
              <a:rPr b="1" lang="en-US" sz="3200" spc="-1" strike="noStrike">
                <a:solidFill>
                  <a:srgbClr val="000000"/>
                </a:solidFill>
                <a:latin typeface="Arial"/>
              </a:rPr>
              <a:t>GOOD SURVEY PAPERS</a:t>
            </a:r>
            <a:endParaRPr b="1" lang="en-US" sz="3200" spc="-1" strike="noStrike">
              <a:solidFill>
                <a:srgbClr val="000000"/>
              </a:solidFill>
              <a:latin typeface="Arial"/>
            </a:endParaRPr>
          </a:p>
        </p:txBody>
      </p:sp>
      <p:sp>
        <p:nvSpPr>
          <p:cNvPr id="3538" name="TextShape 2"/>
          <p:cNvSpPr txBox="1"/>
          <p:nvPr/>
        </p:nvSpPr>
        <p:spPr>
          <a:xfrm>
            <a:off x="304920" y="990720"/>
            <a:ext cx="8686800" cy="452592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The need to weave that into a story.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Good surveys are not just a summary.  </a:t>
            </a:r>
            <a:endParaRPr b="0" lang="en-US" sz="32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400" spc="-1" strike="noStrike">
                <a:solidFill>
                  <a:srgbClr val="000000"/>
                </a:solidFill>
                <a:latin typeface="Arial"/>
              </a:rPr>
              <a:t>Must to compare and contrast the papers.</a:t>
            </a:r>
            <a:endParaRPr b="0" lang="en-US" sz="24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400" spc="-1" strike="noStrike">
                <a:solidFill>
                  <a:srgbClr val="000000"/>
                </a:solidFill>
                <a:latin typeface="Arial"/>
              </a:rPr>
              <a:t>Must tell a story, with a theme and goal. </a:t>
            </a:r>
            <a:endParaRPr b="0" lang="en-US" sz="24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400" spc="-1" strike="noStrike">
                <a:solidFill>
                  <a:srgbClr val="000000"/>
                </a:solidFill>
                <a:latin typeface="Arial"/>
              </a:rPr>
              <a:t>Should help organize ideas for others</a:t>
            </a:r>
            <a:endParaRPr b="0" lang="en-US" sz="24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400" spc="-1" strike="noStrike">
                <a:solidFill>
                  <a:srgbClr val="000000"/>
                </a:solidFill>
                <a:latin typeface="Arial"/>
              </a:rPr>
              <a:t>Need not be complete but should be through within its theme/story. </a:t>
            </a:r>
            <a:endParaRPr b="0" lang="en-US" sz="2400" spc="-1" strike="noStrike">
              <a:solidFill>
                <a:srgbClr val="000000"/>
              </a:solidFill>
              <a:latin typeface="Arial"/>
            </a:endParaRPr>
          </a:p>
          <a:p>
            <a:pPr lvl="1" marL="547560" indent="-228600">
              <a:spcBef>
                <a:spcPts val="998"/>
              </a:spcBef>
            </a:pPr>
            <a:endParaRPr b="0" lang="en-US" sz="2400" spc="-1" strike="noStrike">
              <a:solidFill>
                <a:srgbClr val="000000"/>
              </a:solidFill>
              <a:latin typeface="Arial"/>
            </a:endParaRPr>
          </a:p>
        </p:txBody>
      </p:sp>
    </p:spTree>
  </p:cSld>
  <p:timing>
    <p:tnLst>
      <p:par>
        <p:cTn id="2305" dur="indefinite" restart="never" nodeType="tmRoot">
          <p:childTnLst>
            <p:seq>
              <p:cTn id="2306" dur="indefinite" nodeType="mainSeq"/>
              <p:prevCondLst>
                <p:cond delay="0" evt="onPrev">
                  <p:tgtEl>
                    <p:sldTgt/>
                  </p:tgtEl>
                </p:cond>
              </p:prevCondLst>
              <p:nextCondLst>
                <p:cond delay="0" evt="onNext">
                  <p:tgtEl>
                    <p:sldTgt/>
                  </p:tgtEl>
                </p:cond>
              </p:nextCondLst>
            </p:seq>
          </p:childTnLst>
        </p:cTn>
      </p:par>
    </p:tnLst>
  </p:timing>
</p:sld>
</file>

<file path=ppt/slides/slide4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9" name="TextShape 1"/>
          <p:cNvSpPr txBox="1"/>
          <p:nvPr/>
        </p:nvSpPr>
        <p:spPr>
          <a:xfrm>
            <a:off x="468360" y="-76320"/>
            <a:ext cx="8229600" cy="743040"/>
          </a:xfrm>
          <a:prstGeom prst="rect">
            <a:avLst/>
          </a:prstGeom>
          <a:noFill/>
          <a:ln>
            <a:noFill/>
          </a:ln>
        </p:spPr>
        <p:txBody>
          <a:bodyPr lIns="90000" rIns="90000" tIns="46800" bIns="46800" anchor="b"/>
          <a:p>
            <a:pPr algn="ctr"/>
            <a:r>
              <a:rPr b="1" lang="en-US" sz="3200" spc="-1" strike="noStrike">
                <a:solidFill>
                  <a:srgbClr val="000000"/>
                </a:solidFill>
                <a:latin typeface="Arial"/>
              </a:rPr>
              <a:t>SURVEY PAPER</a:t>
            </a:r>
            <a:endParaRPr b="1" lang="en-US" sz="3200" spc="-1" strike="noStrike">
              <a:solidFill>
                <a:srgbClr val="000000"/>
              </a:solidFill>
              <a:latin typeface="Arial"/>
            </a:endParaRPr>
          </a:p>
        </p:txBody>
      </p:sp>
      <p:sp>
        <p:nvSpPr>
          <p:cNvPr id="3540" name="TextShape 2"/>
          <p:cNvSpPr txBox="1"/>
          <p:nvPr/>
        </p:nvSpPr>
        <p:spPr>
          <a:xfrm>
            <a:off x="75960" y="873000"/>
            <a:ext cx="8621640" cy="4975200"/>
          </a:xfrm>
          <a:prstGeom prst="rect">
            <a:avLst/>
          </a:prstGeom>
          <a:noFill/>
          <a:ln>
            <a:noFill/>
          </a:ln>
        </p:spPr>
        <p:txBody>
          <a:bodyPr>
            <a:normAutofit/>
          </a:bodyPr>
          <a:p>
            <a:pPr>
              <a:spcBef>
                <a:spcPts val="1800"/>
              </a:spcBef>
            </a:pPr>
            <a:r>
              <a:rPr b="0" lang="en-US" sz="1600" spc="-1" strike="noStrike">
                <a:solidFill>
                  <a:srgbClr val="000000"/>
                </a:solidFill>
                <a:latin typeface="Arial"/>
              </a:rPr>
              <a:t>1) Read about the general subject, to warm up. Pick target journal and locate related surveys</a:t>
            </a:r>
            <a:br/>
            <a:br/>
            <a:r>
              <a:rPr b="0" lang="en-US" sz="1600" spc="-1" strike="noStrike">
                <a:solidFill>
                  <a:srgbClr val="000000"/>
                </a:solidFill>
                <a:latin typeface="Arial"/>
              </a:rPr>
              <a:t>2)  Determine your proposed classification approach and select  40-80 papers, on various approaches from the open literature based on your classification ideas. Explain why the proposed classification represents a contribution to science.</a:t>
            </a:r>
            <a:br/>
            <a:br/>
            <a:r>
              <a:rPr b="0" lang="en-US" sz="1600" spc="-1" strike="noStrike">
                <a:solidFill>
                  <a:srgbClr val="000000"/>
                </a:solidFill>
                <a:latin typeface="Arial"/>
              </a:rPr>
              <a:t>3. For each example (covered by one or more papers),</a:t>
            </a:r>
            <a:br/>
            <a:r>
              <a:rPr b="0" lang="en-US" sz="1600" spc="-1" strike="noStrike">
                <a:solidFill>
                  <a:srgbClr val="000000"/>
                </a:solidFill>
                <a:latin typeface="Arial"/>
              </a:rPr>
              <a:t>    write the main 7 ideas mentioned earlier in this paper.</a:t>
            </a:r>
            <a:br/>
            <a:r>
              <a:rPr b="0" lang="en-US" sz="1600" spc="-1" strike="noStrike">
                <a:solidFill>
                  <a:srgbClr val="000000"/>
                </a:solidFill>
                <a:latin typeface="Arial"/>
              </a:rPr>
              <a:t>    Use these  place with  within the the chosen template/classification which sould enables easy comparison,   and therefore represents a contribution to science.</a:t>
            </a:r>
            <a:br/>
            <a:endParaRPr b="0" lang="en-US" sz="1600" spc="-1" strike="noStrike">
              <a:solidFill>
                <a:srgbClr val="000000"/>
              </a:solidFill>
              <a:latin typeface="Arial"/>
            </a:endParaRPr>
          </a:p>
          <a:p>
            <a:pPr>
              <a:spcBef>
                <a:spcPts val="1800"/>
              </a:spcBef>
            </a:pPr>
            <a:r>
              <a:rPr b="0" lang="en-US" sz="1600" spc="-1" strike="noStrike">
                <a:solidFill>
                  <a:srgbClr val="000000"/>
                </a:solidFill>
                <a:latin typeface="Arial"/>
              </a:rPr>
              <a:t>Pick the “key” points of comparison among the papers,  may try many more than the final paper..</a:t>
            </a:r>
            <a:br/>
            <a:br/>
            <a:r>
              <a:rPr b="0" lang="en-US" sz="1600" spc="-1" strike="noStrike">
                <a:solidFill>
                  <a:srgbClr val="000000"/>
                </a:solidFill>
                <a:latin typeface="Arial"/>
              </a:rPr>
              <a:t>5. For each key point of comparison, generate two figures (for example, one block scheme of the structure and one pseudo code presentation of the algorithm). Choose the presentation form which indicates the essence of the class that the example belongs to.</a:t>
            </a:r>
            <a:br/>
            <a:br/>
            <a:r>
              <a:rPr b="0" lang="en-US" sz="1600" spc="-1" strike="noStrike">
                <a:solidFill>
                  <a:srgbClr val="000000"/>
                </a:solidFill>
                <a:latin typeface="Arial"/>
              </a:rPr>
              <a:t>6. If the generated classification includes a class without examples     (which is highly desirable, since that points to possible new research avenues), define the research strategy of interest for those  who decide to take that avenue.  Form a section with appropriate discussions.</a:t>
            </a:r>
            <a:br/>
            <a:br/>
            <a:endParaRPr b="0" lang="en-US" sz="1600" spc="-1" strike="noStrike">
              <a:solidFill>
                <a:srgbClr val="000000"/>
              </a:solidFill>
              <a:latin typeface="Arial"/>
            </a:endParaRPr>
          </a:p>
        </p:txBody>
      </p:sp>
    </p:spTree>
  </p:cSld>
  <p:timing>
    <p:tnLst>
      <p:par>
        <p:cTn id="2307" dur="indefinite" restart="never" nodeType="tmRoot">
          <p:childTnLst>
            <p:seq>
              <p:cTn id="2308" dur="indefinite" nodeType="mainSeq"/>
              <p:prevCondLst>
                <p:cond delay="0" evt="onPrev">
                  <p:tgtEl>
                    <p:sldTgt/>
                  </p:tgtEl>
                </p:cond>
              </p:prevCondLst>
              <p:nextCondLst>
                <p:cond delay="0" evt="onNext">
                  <p:tgtEl>
                    <p:sldTgt/>
                  </p:tgtEl>
                </p:cond>
              </p:nextCondLst>
            </p:seq>
          </p:childTnLst>
        </p:cTn>
      </p:par>
    </p:tnLst>
  </p:timing>
</p:sld>
</file>

<file path=ppt/slides/slide4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1" name="CustomShape 1"/>
          <p:cNvSpPr/>
          <p:nvPr/>
        </p:nvSpPr>
        <p:spPr>
          <a:xfrm>
            <a:off x="304920" y="1066680"/>
            <a:ext cx="8153280" cy="5277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pPr>
            <a:r>
              <a:rPr b="0" lang="en-US" sz="2000" spc="-1" strike="noStrike">
                <a:latin typeface="Arial Unicode MS"/>
                <a:ea typeface="Arial Unicode MS"/>
              </a:rPr>
              <a:t>7. Define the research strategy for those who decide to analyze the hybrid approaches (those consisting of elements of two different classes). Hybrid approaches can be either a symbiosis    (the two solutions used interchangeably, as the conditions dictate), or a synergy (the two solutions combined into one).   Discuss possible new solutions or both types  (symbiosis and synergy). Discuss other possible avenues leading to new inventions</a:t>
            </a:r>
            <a:endParaRPr b="0" lang="en-US" sz="2000" spc="-1" strike="noStrike">
              <a:latin typeface="Arial"/>
            </a:endParaRPr>
          </a:p>
          <a:p>
            <a:pPr>
              <a:lnSpc>
                <a:spcPct val="100000"/>
              </a:lnSpc>
            </a:pPr>
            <a:br/>
            <a:r>
              <a:rPr b="0" lang="en-US" sz="2000" spc="-1" strike="noStrike">
                <a:latin typeface="Arial Unicode MS"/>
                <a:ea typeface="Arial Unicode MS"/>
              </a:rPr>
              <a:t>8. Add the preamble and the conclusion and form the final text of the paper.  Generate ONE pearl of wisdom that sheds light on the essence of the paper, and increases the probability that the paper be referenced a lot.</a:t>
            </a:r>
            <a:br/>
            <a:br/>
            <a:r>
              <a:rPr b="0" lang="en-US" sz="2000" spc="-1" strike="noStrike">
                <a:latin typeface="Arial Unicode MS"/>
                <a:ea typeface="Arial Unicode MS"/>
              </a:rPr>
              <a:t>9. Ask peers to review your paper,  and edit edit edit .</a:t>
            </a:r>
            <a:endParaRPr b="0" lang="en-US" sz="2000" spc="-1" strike="noStrike">
              <a:latin typeface="Arial"/>
            </a:endParaRPr>
          </a:p>
          <a:p>
            <a:pPr>
              <a:lnSpc>
                <a:spcPct val="100000"/>
              </a:lnSpc>
            </a:pPr>
            <a:br/>
            <a:r>
              <a:rPr b="0" lang="en-US" sz="2000" spc="-1" strike="noStrike">
                <a:latin typeface="Arial Unicode MS"/>
                <a:ea typeface="Arial Unicode MS"/>
              </a:rPr>
              <a:t>10. Submit the paper to a journal.</a:t>
            </a:r>
            <a:endParaRPr b="0" lang="en-US" sz="2000" spc="-1" strike="noStrike">
              <a:latin typeface="Arial"/>
            </a:endParaRPr>
          </a:p>
        </p:txBody>
      </p:sp>
    </p:spTree>
  </p:cSld>
  <p:timing>
    <p:tnLst>
      <p:par>
        <p:cTn id="2309" dur="indefinite" restart="never" nodeType="tmRoot">
          <p:childTnLst>
            <p:seq>
              <p:cTn id="2310" dur="indefinite" nodeType="mainSeq"/>
              <p:prevCondLst>
                <p:cond delay="0" evt="onPrev">
                  <p:tgtEl>
                    <p:sldTgt/>
                  </p:tgtEl>
                </p:cond>
              </p:prevCondLst>
              <p:nextCondLst>
                <p:cond delay="0" evt="onNext">
                  <p:tgtEl>
                    <p:sldTgt/>
                  </p:tgtEl>
                </p:cond>
              </p:nextCondLst>
            </p:seq>
          </p:childTnLst>
        </p:cTn>
      </p:par>
    </p:tnLst>
  </p:timing>
</p:sld>
</file>

<file path=ppt/slides/slide4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iming>
    <p:tnLst>
      <p:par>
        <p:cTn id="2311" dur="indefinite" restart="never" nodeType="tmRoot">
          <p:childTnLst>
            <p:seq>
              <p:cTn id="2312" dur="indefinite" nodeType="mainSeq"/>
              <p:prevCondLst>
                <p:cond delay="0" evt="onPrev">
                  <p:tgtEl>
                    <p:sldTgt/>
                  </p:tgtEl>
                </p:cond>
              </p:prevCondLst>
              <p:nextCondLst>
                <p:cond delay="0" evt="onNext">
                  <p:tgtEl>
                    <p:sldTgt/>
                  </p:tgtEl>
                </p:cond>
              </p:nextCondLst>
            </p:seq>
          </p:childTnLst>
        </p:cTn>
      </p:par>
    </p:tnLst>
  </p:timing>
</p:sld>
</file>

<file path=ppt/slides/slide4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2" name="TextShape 1"/>
          <p:cNvSpPr txBox="1"/>
          <p:nvPr/>
        </p:nvSpPr>
        <p:spPr>
          <a:xfrm>
            <a:off x="76320" y="163080"/>
            <a:ext cx="9067680" cy="1893960"/>
          </a:xfrm>
          <a:prstGeom prst="rect">
            <a:avLst/>
          </a:prstGeom>
          <a:noFill/>
          <a:ln>
            <a:noFill/>
          </a:ln>
        </p:spPr>
        <p:txBody>
          <a:bodyPr anchor="ctr"/>
          <a:p>
            <a:pPr algn="ctr"/>
            <a:r>
              <a:rPr b="1" lang="en-US" sz="3200" spc="-1" strike="noStrike">
                <a:solidFill>
                  <a:srgbClr val="000000"/>
                </a:solidFill>
                <a:latin typeface="Arial"/>
              </a:rPr>
              <a:t>WRITING</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43" name="TextShape 2"/>
          <p:cNvSpPr txBox="1"/>
          <p:nvPr/>
        </p:nvSpPr>
        <p:spPr>
          <a:xfrm>
            <a:off x="76320" y="2133720"/>
            <a:ext cx="9067680" cy="1371600"/>
          </a:xfrm>
          <a:prstGeom prst="rect">
            <a:avLst/>
          </a:prstGeom>
          <a:noFill/>
          <a:ln>
            <a:noFill/>
          </a:ln>
        </p:spPr>
        <p:txBody>
          <a:bodyPr/>
          <a:p>
            <a:pPr algn="ctr">
              <a:spcBef>
                <a:spcPts val="1800"/>
              </a:spcBef>
            </a:pPr>
            <a:r>
              <a:rPr b="1" lang="en-US" sz="1800" spc="-1" strike="noStrike">
                <a:solidFill>
                  <a:srgbClr val="575f6d"/>
                </a:solidFill>
                <a:latin typeface="Arial"/>
              </a:rPr>
              <a:t>CS6000</a:t>
            </a:r>
            <a:endParaRPr b="0" lang="en-US" sz="1800" spc="-1" strike="noStrike">
              <a:solidFill>
                <a:srgbClr val="000000"/>
              </a:solidFill>
              <a:latin typeface="Arial"/>
            </a:endParaRPr>
          </a:p>
          <a:p>
            <a:pPr algn="ctr">
              <a:spcBef>
                <a:spcPts val="1800"/>
              </a:spcBef>
            </a:pPr>
            <a:r>
              <a:rPr b="1" lang="en-US" sz="1800" spc="-1" strike="noStrike">
                <a:solidFill>
                  <a:srgbClr val="575f6d"/>
                </a:solidFill>
                <a:latin typeface="Arial"/>
              </a:rPr>
              <a:t>Prof. Boult</a:t>
            </a:r>
            <a:endParaRPr b="0" lang="en-US" sz="1800" spc="-1" strike="noStrike">
              <a:solidFill>
                <a:srgbClr val="000000"/>
              </a:solidFill>
              <a:latin typeface="Arial"/>
            </a:endParaRPr>
          </a:p>
        </p:txBody>
      </p:sp>
    </p:spTree>
  </p:cSld>
  <p:timing>
    <p:tnLst>
      <p:par>
        <p:cTn id="2313" dur="indefinite" restart="never" nodeType="tmRoot">
          <p:childTnLst>
            <p:seq>
              <p:cTn id="2314" dur="indefinite" nodeType="mainSeq"/>
              <p:prevCondLst>
                <p:cond delay="0" evt="onPrev">
                  <p:tgtEl>
                    <p:sldTgt/>
                  </p:tgtEl>
                </p:cond>
              </p:prevCondLst>
              <p:nextCondLst>
                <p:cond delay="0" evt="onNext">
                  <p:tgtEl>
                    <p:sldTgt/>
                  </p:tgtEl>
                </p:cond>
              </p:nextCondLst>
            </p:seq>
          </p:childTnLst>
        </p:cTn>
      </p:par>
    </p:tnLst>
  </p:timing>
</p:sld>
</file>

<file path=ppt/slides/slide4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4"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Suggested reading/books on writing</a:t>
            </a:r>
            <a:r>
              <a:rPr b="1" lang="en-US" sz="3200" spc="-1" strike="noStrike">
                <a:solidFill>
                  <a:srgbClr val="000000"/>
                </a:solidFill>
                <a:latin typeface="Arial"/>
              </a:rPr>
              <a:t>	</a:t>
            </a:r>
            <a:endParaRPr b="1" lang="en-US" sz="3200" spc="-1" strike="noStrike">
              <a:solidFill>
                <a:srgbClr val="000000"/>
              </a:solidFill>
              <a:latin typeface="Arial"/>
            </a:endParaRPr>
          </a:p>
        </p:txBody>
      </p:sp>
      <p:graphicFrame>
        <p:nvGraphicFramePr>
          <p:cNvPr id="3545" name="Object 2"/>
          <p:cNvGraphicFramePr/>
          <p:nvPr/>
        </p:nvGraphicFramePr>
        <p:xfrm>
          <a:off x="108000" y="785880"/>
          <a:ext cx="9036000" cy="4371840"/>
        </p:xfrm>
        <a:graphic>
          <a:graphicData uri="http://schemas.openxmlformats.org/presentationml/2006/ole">
            <p:oleObj r:id="rId1" spid="">
              <p:embed/>
              <p:pic>
                <p:nvPicPr>
                  <p:cNvPr id="3546" name="Object 4" descr=""/>
                  <p:cNvPicPr/>
                  <p:nvPr/>
                </p:nvPicPr>
                <p:blipFill>
                  <a:blip r:embed="rId2"/>
                  <a:stretch/>
                </p:blipFill>
                <p:spPr>
                  <a:xfrm>
                    <a:off x="108000" y="785880"/>
                    <a:ext cx="9036000" cy="4371840"/>
                  </a:xfrm>
                  <a:prstGeom prst="rect">
                    <a:avLst/>
                  </a:prstGeom>
                  <a:ln>
                    <a:noFill/>
                  </a:ln>
                </p:spPr>
              </p:pic>
            </p:oleObj>
          </a:graphicData>
        </a:graphic>
      </p:graphicFrame>
      <p:sp>
        <p:nvSpPr>
          <p:cNvPr id="3547" name="CustomShape 3"/>
          <p:cNvSpPr/>
          <p:nvPr/>
        </p:nvSpPr>
        <p:spPr>
          <a:xfrm>
            <a:off x="1158480" y="4724280"/>
            <a:ext cx="4850280" cy="368280"/>
          </a:xfrm>
          <a:prstGeom prst="rect">
            <a:avLst/>
          </a:prstGeom>
          <a:noFill/>
          <a:ln>
            <a:noFill/>
          </a:ln>
        </p:spPr>
        <p:style>
          <a:lnRef idx="0"/>
          <a:fillRef idx="0"/>
          <a:effectRef idx="0"/>
          <a:fontRef idx="minor"/>
        </p:style>
        <p:txBody>
          <a:bodyPr wrap="none" lIns="90000" rIns="90000" tIns="46800" bIns="46800"/>
          <a:p>
            <a:pPr/>
            <a:r>
              <a:rPr b="0" lang="pt-BR" sz="1800" spc="-1" strike="noStrike">
                <a:latin typeface="Arial"/>
              </a:rPr>
              <a:t>Watch his video:  https://vimeo.com/17432903</a:t>
            </a:r>
            <a:endParaRPr b="0" lang="en-US" sz="1800" spc="-1" strike="noStrike">
              <a:latin typeface="Arial"/>
            </a:endParaRPr>
          </a:p>
        </p:txBody>
      </p:sp>
    </p:spTree>
  </p:cSld>
  <p:timing>
    <p:tnLst>
      <p:par>
        <p:cTn id="2315" dur="indefinite" restart="never" nodeType="tmRoot">
          <p:childTnLst>
            <p:seq>
              <p:cTn id="2316" dur="indefinite" nodeType="mainSeq"/>
              <p:prevCondLst>
                <p:cond delay="0" evt="onPrev">
                  <p:tgtEl>
                    <p:sldTgt/>
                  </p:tgtEl>
                </p:cond>
              </p:prevCondLst>
              <p:nextCondLst>
                <p:cond delay="0" evt="onNext">
                  <p:tgtEl>
                    <p:sldTgt/>
                  </p:tgtEl>
                </p:cond>
              </p:nextCondLst>
            </p:seq>
          </p:childTnLst>
        </p:cTn>
      </p:par>
    </p:tnLst>
  </p:timing>
</p:sld>
</file>

<file path=ppt/slides/slide4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8"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The writing process</a:t>
            </a:r>
            <a:endParaRPr b="1" lang="en-US" sz="3200" spc="-1" strike="noStrike">
              <a:solidFill>
                <a:srgbClr val="000000"/>
              </a:solidFill>
              <a:latin typeface="Arial"/>
            </a:endParaRPr>
          </a:p>
        </p:txBody>
      </p:sp>
      <p:sp>
        <p:nvSpPr>
          <p:cNvPr id="3549"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How to get started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 good process</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why process != writing</a:t>
            </a:r>
            <a:endParaRPr b="0" lang="en-US" sz="3200" spc="-1" strike="noStrike">
              <a:solidFill>
                <a:srgbClr val="000000"/>
              </a:solidFill>
              <a:latin typeface="Arial"/>
            </a:endParaRPr>
          </a:p>
        </p:txBody>
      </p:sp>
    </p:spTree>
  </p:cSld>
  <p:timing>
    <p:tnLst>
      <p:par>
        <p:cTn id="2317" dur="indefinite" restart="never" nodeType="tmRoot">
          <p:childTnLst>
            <p:seq>
              <p:cTn id="2318" dur="indefinite" nodeType="mainSeq"/>
              <p:prevCondLst>
                <p:cond delay="0" evt="onPrev">
                  <p:tgtEl>
                    <p:sldTgt/>
                  </p:tgtEl>
                </p:cond>
              </p:prevCondLst>
              <p:nextCondLst>
                <p:cond delay="0" evt="onNext">
                  <p:tgtEl>
                    <p:sldTgt/>
                  </p:tgtEl>
                </p:cond>
              </p:nextCondLst>
            </p:seq>
          </p:childTnLst>
        </p:cTn>
      </p:par>
    </p:tnLst>
  </p:timing>
</p:sld>
</file>

<file path=ppt/slides/slide4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0" name="TextShape 1"/>
          <p:cNvSpPr txBox="1"/>
          <p:nvPr/>
        </p:nvSpPr>
        <p:spPr>
          <a:xfrm>
            <a:off x="304560" y="382680"/>
            <a:ext cx="6870600" cy="684000"/>
          </a:xfrm>
          <a:prstGeom prst="rect">
            <a:avLst/>
          </a:prstGeom>
          <a:noFill/>
          <a:ln>
            <a:noFill/>
          </a:ln>
        </p:spPr>
        <p:txBody>
          <a:bodyPr anchor="b"/>
          <a:p>
            <a:pPr/>
            <a:r>
              <a:rPr b="1" lang="en-US" sz="2300" spc="-1" strike="noStrike">
                <a:solidFill>
                  <a:srgbClr val="000000"/>
                </a:solidFill>
                <a:latin typeface="Arial"/>
              </a:rPr>
              <a:t>GITOMERS 5.5 THINGS TO IMPROVE YOUR WRITING:</a:t>
            </a:r>
            <a:endParaRPr b="1" lang="en-US" sz="2300" spc="-1" strike="noStrike">
              <a:solidFill>
                <a:srgbClr val="000000"/>
              </a:solidFill>
              <a:latin typeface="Arial"/>
            </a:endParaRPr>
          </a:p>
        </p:txBody>
      </p:sp>
      <p:sp>
        <p:nvSpPr>
          <p:cNvPr id="3551" name="TextShape 2"/>
          <p:cNvSpPr txBox="1"/>
          <p:nvPr/>
        </p:nvSpPr>
        <p:spPr>
          <a:xfrm>
            <a:off x="329760" y="1143000"/>
            <a:ext cx="8001000" cy="5369040"/>
          </a:xfrm>
          <a:prstGeom prst="rect">
            <a:avLst/>
          </a:prstGeom>
          <a:noFill/>
          <a:ln>
            <a:noFill/>
          </a:ln>
        </p:spPr>
        <p:txBody>
          <a:bodyPr>
            <a:normAutofit/>
          </a:bodyPr>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Just sit down and write something</a:t>
            </a:r>
            <a:endParaRPr b="0" lang="en-US" sz="2800" spc="-1" strike="noStrike">
              <a:solidFill>
                <a:srgbClr val="000000"/>
              </a:solidFill>
              <a:latin typeface="Arial"/>
            </a:endParaRPr>
          </a:p>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Capture your though and ideas the second they occur. </a:t>
            </a:r>
            <a:endParaRPr b="0" lang="en-US" sz="2800" spc="-1" strike="noStrike">
              <a:solidFill>
                <a:srgbClr val="000000"/>
              </a:solidFill>
              <a:latin typeface="Arial"/>
            </a:endParaRPr>
          </a:p>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Write it like you would say it (at least at first). </a:t>
            </a:r>
            <a:endParaRPr b="0" lang="en-US" sz="2800" spc="-1" strike="noStrike">
              <a:solidFill>
                <a:srgbClr val="000000"/>
              </a:solidFill>
              <a:latin typeface="Arial"/>
            </a:endParaRPr>
          </a:p>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Edit to make sure your thoughts are simple and easy to understand ad complete.</a:t>
            </a:r>
            <a:endParaRPr b="0" lang="en-US" sz="2800" spc="-1" strike="noStrike">
              <a:solidFill>
                <a:srgbClr val="000000"/>
              </a:solidFill>
              <a:latin typeface="Arial"/>
            </a:endParaRPr>
          </a:p>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Edit early, then often  </a:t>
            </a:r>
            <a:br/>
            <a:r>
              <a:rPr b="0" lang="en-US" sz="1600" spc="-1" strike="noStrike">
                <a:solidFill>
                  <a:srgbClr val="000000"/>
                </a:solidFill>
                <a:latin typeface="Arial"/>
              </a:rPr>
              <a:t>5.5</a:t>
            </a:r>
            <a:r>
              <a:rPr b="0" lang="en-US" sz="2800" spc="-1" strike="noStrike">
                <a:solidFill>
                  <a:srgbClr val="000000"/>
                </a:solidFill>
                <a:latin typeface="Arial"/>
              </a:rPr>
              <a:t>  Your writing for the reader AND yourself</a:t>
            </a:r>
            <a:endParaRPr b="0" lang="en-US" sz="2800" spc="-1" strike="noStrike">
              <a:solidFill>
                <a:srgbClr val="000000"/>
              </a:solidFill>
              <a:latin typeface="Arial"/>
            </a:endParaRPr>
          </a:p>
        </p:txBody>
      </p:sp>
    </p:spTree>
  </p:cSld>
  <p:timing>
    <p:tnLst>
      <p:par>
        <p:cTn id="2319" dur="indefinite" restart="never" nodeType="tmRoot">
          <p:childTnLst>
            <p:seq>
              <p:cTn id="2320" dur="indefinite" nodeType="mainSeq"/>
              <p:prevCondLst>
                <p:cond delay="0" evt="onPrev">
                  <p:tgtEl>
                    <p:sldTgt/>
                  </p:tgtEl>
                </p:cond>
              </p:prevCondLst>
              <p:nextCondLst>
                <p:cond delay="0" evt="onNext">
                  <p:tgtEl>
                    <p:sldTgt/>
                  </p:tgtEl>
                </p:cond>
              </p:nextCondLst>
            </p:seq>
          </p:childTnLst>
        </p:cTn>
      </p:par>
    </p:tnLst>
  </p:timing>
</p:sld>
</file>

<file path=ppt/slides/slide4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2"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Effective Writing: Process</a:t>
            </a:r>
            <a:endParaRPr b="1" lang="en-US" sz="3200" spc="-1" strike="noStrike">
              <a:solidFill>
                <a:srgbClr val="000000"/>
              </a:solidFill>
              <a:latin typeface="Arial"/>
            </a:endParaRPr>
          </a:p>
        </p:txBody>
      </p:sp>
      <p:sp>
        <p:nvSpPr>
          <p:cNvPr id="3553" name="TextShape 2"/>
          <p:cNvSpPr txBox="1"/>
          <p:nvPr/>
        </p:nvSpPr>
        <p:spPr>
          <a:xfrm>
            <a:off x="329760" y="875880"/>
            <a:ext cx="8001000" cy="5635800"/>
          </a:xfrm>
          <a:prstGeom prst="rect">
            <a:avLst/>
          </a:prstGeom>
          <a:noFill/>
          <a:ln>
            <a:noFill/>
          </a:ln>
        </p:spPr>
        <p:txBody>
          <a:bodyPr>
            <a:normAutofit/>
          </a:bodyPr>
          <a:p>
            <a:pPr marL="228600" indent="-228600">
              <a:spcBef>
                <a:spcPts val="2599"/>
              </a:spcBef>
              <a:buClr>
                <a:srgbClr val="cfb77c"/>
              </a:buClr>
              <a:buSzPct val="50000"/>
              <a:buFont typeface="Wingdings" charset="2"/>
              <a:buChar char=""/>
            </a:pPr>
            <a:r>
              <a:rPr b="1" lang="en-US" sz="3200" spc="-1" strike="noStrike">
                <a:solidFill>
                  <a:srgbClr val="000000"/>
                </a:solidFill>
                <a:latin typeface="Arial"/>
              </a:rPr>
              <a:t>All that you need to do is three things:</a:t>
            </a:r>
            <a:endParaRPr b="0" lang="en-US" sz="3200" spc="-1" strike="noStrike">
              <a:solidFill>
                <a:srgbClr val="000000"/>
              </a:solidFill>
              <a:latin typeface="Arial"/>
            </a:endParaRPr>
          </a:p>
          <a:p>
            <a:pPr lvl="1" marL="547560" indent="-228600">
              <a:spcBef>
                <a:spcPts val="1749"/>
              </a:spcBef>
              <a:buClr>
                <a:srgbClr val="4b92db"/>
              </a:buClr>
              <a:buSzPct val="80000"/>
              <a:buFont typeface="Wingdings 2" charset="2"/>
              <a:buChar char=""/>
            </a:pPr>
            <a:r>
              <a:rPr b="0" lang="en-US" sz="2800" spc="-1" strike="noStrike">
                <a:solidFill>
                  <a:srgbClr val="000000"/>
                </a:solidFill>
                <a:latin typeface="Arial"/>
              </a:rPr>
              <a:t>Prewrite   (about 25 percent of your time)</a:t>
            </a:r>
            <a:endParaRPr b="0" lang="en-US" sz="2800" spc="-1" strike="noStrike">
              <a:solidFill>
                <a:srgbClr val="000000"/>
              </a:solidFill>
              <a:latin typeface="Arial"/>
            </a:endParaRPr>
          </a:p>
          <a:p>
            <a:pPr lvl="1" marL="547560" indent="-228600">
              <a:spcBef>
                <a:spcPts val="1749"/>
              </a:spcBef>
              <a:buClr>
                <a:srgbClr val="4b92db"/>
              </a:buClr>
              <a:buSzPct val="80000"/>
              <a:buFont typeface="Wingdings 2" charset="2"/>
              <a:buChar char=""/>
            </a:pPr>
            <a:r>
              <a:rPr b="0" lang="en-US" sz="2800" spc="-1" strike="noStrike">
                <a:solidFill>
                  <a:srgbClr val="000000"/>
                </a:solidFill>
                <a:latin typeface="Arial"/>
              </a:rPr>
              <a:t>Write</a:t>
            </a:r>
            <a:r>
              <a:rPr b="0" lang="en-US" sz="2800" spc="-1" strike="noStrike">
                <a:solidFill>
                  <a:srgbClr val="000000"/>
                </a:solidFill>
                <a:latin typeface="Arial"/>
              </a:rPr>
              <a:t>	</a:t>
            </a:r>
            <a:r>
              <a:rPr b="0" lang="en-US" sz="2800" spc="-1" strike="noStrike">
                <a:solidFill>
                  <a:srgbClr val="000000"/>
                </a:solidFill>
                <a:latin typeface="Arial"/>
              </a:rPr>
              <a:t>    (about 25 percent of your time)</a:t>
            </a:r>
            <a:endParaRPr b="0" lang="en-US" sz="2800" spc="-1" strike="noStrike">
              <a:solidFill>
                <a:srgbClr val="000000"/>
              </a:solidFill>
              <a:latin typeface="Arial"/>
            </a:endParaRPr>
          </a:p>
          <a:p>
            <a:pPr lvl="1" marL="547560" indent="-228600">
              <a:spcBef>
                <a:spcPts val="1749"/>
              </a:spcBef>
              <a:buClr>
                <a:srgbClr val="4b92db"/>
              </a:buClr>
              <a:buSzPct val="80000"/>
              <a:buFont typeface="Wingdings 2" charset="2"/>
              <a:buChar char=""/>
            </a:pPr>
            <a:r>
              <a:rPr b="0" lang="en-US" sz="2800" spc="-1" strike="noStrike">
                <a:solidFill>
                  <a:srgbClr val="000000"/>
                </a:solidFill>
                <a:latin typeface="Arial"/>
              </a:rPr>
              <a:t>Rewrite    (about 50 percent of your time)</a:t>
            </a:r>
            <a:endParaRPr b="0" lang="en-US" sz="2800" spc="-1" strike="noStrike">
              <a:solidFill>
                <a:srgbClr val="000000"/>
              </a:solidFill>
              <a:latin typeface="Arial"/>
            </a:endParaRPr>
          </a:p>
          <a:p>
            <a:pPr lvl="1" marL="547560" indent="-228600">
              <a:spcBef>
                <a:spcPts val="1749"/>
              </a:spcBef>
              <a:buClr>
                <a:srgbClr val="4b92db"/>
              </a:buClr>
              <a:buSzPct val="80000"/>
              <a:buFont typeface="Wingdings 2" charset="2"/>
              <a:buChar char=""/>
            </a:pPr>
            <a:endParaRPr b="0" lang="en-US" sz="2800" spc="-1" strike="noStrike">
              <a:solidFill>
                <a:srgbClr val="000000"/>
              </a:solidFill>
              <a:latin typeface="Arial"/>
            </a:endParaRPr>
          </a:p>
          <a:p>
            <a:pPr lvl="1" marL="547560" indent="-228600">
              <a:spcBef>
                <a:spcPts val="1749"/>
              </a:spcBef>
              <a:buClr>
                <a:srgbClr val="4b92db"/>
              </a:buClr>
              <a:buSzPct val="80000"/>
              <a:buFont typeface="Wingdings 2" charset="2"/>
              <a:buChar char=""/>
            </a:pPr>
            <a:r>
              <a:rPr b="0" lang="en-US" sz="2800" spc="-1" strike="noStrike">
                <a:solidFill>
                  <a:srgbClr val="000000"/>
                </a:solidFill>
                <a:latin typeface="Arial"/>
              </a:rPr>
              <a:t>Have a good process, a timelines and tools</a:t>
            </a:r>
            <a:endParaRPr b="0" lang="en-US" sz="2800" spc="-1" strike="noStrike">
              <a:solidFill>
                <a:srgbClr val="000000"/>
              </a:solidFill>
              <a:latin typeface="Arial"/>
            </a:endParaRPr>
          </a:p>
          <a:p>
            <a:pPr lvl="2" marL="822240" indent="-182520">
              <a:spcBef>
                <a:spcPts val="1500"/>
              </a:spcBef>
              <a:buClr>
                <a:srgbClr val="000000"/>
              </a:buClr>
              <a:buSzPct val="60000"/>
              <a:buFont typeface="Wingdings" charset="2"/>
              <a:buChar char=""/>
            </a:pPr>
            <a:r>
              <a:rPr b="0" lang="en-US" sz="2400" spc="-1" strike="noStrike">
                <a:solidFill>
                  <a:srgbClr val="000000"/>
                </a:solidFill>
                <a:latin typeface="Arial"/>
              </a:rPr>
              <a:t>GIT and Latex prefered</a:t>
            </a:r>
            <a:endParaRPr b="0" lang="en-US" sz="2400" spc="-1" strike="noStrike">
              <a:solidFill>
                <a:srgbClr val="000000"/>
              </a:solidFill>
              <a:latin typeface="Arial"/>
            </a:endParaRPr>
          </a:p>
          <a:p>
            <a:pPr lvl="2" marL="822240" indent="-182520">
              <a:spcBef>
                <a:spcPts val="1500"/>
              </a:spcBef>
              <a:buClr>
                <a:srgbClr val="000000"/>
              </a:buClr>
              <a:buSzPct val="60000"/>
              <a:buFont typeface="Wingdings" charset="2"/>
              <a:buChar char=""/>
            </a:pPr>
            <a:r>
              <a:rPr b="0" lang="en-US" sz="2400" spc="-1" strike="noStrike">
                <a:solidFill>
                  <a:srgbClr val="000000"/>
                </a:solidFill>
                <a:latin typeface="Arial"/>
              </a:rPr>
              <a:t>Word (track changes,  dropbox.. )</a:t>
            </a:r>
            <a:endParaRPr b="0" lang="en-US" sz="2400" spc="-1" strike="noStrike">
              <a:solidFill>
                <a:srgbClr val="000000"/>
              </a:solidFill>
              <a:latin typeface="Arial"/>
            </a:endParaRPr>
          </a:p>
          <a:p>
            <a:pPr lvl="1" marL="547560" indent="-228600">
              <a:spcBef>
                <a:spcPts val="1749"/>
              </a:spcBef>
            </a:pPr>
            <a:endParaRPr b="0" lang="en-US" sz="2400" spc="-1" strike="noStrike">
              <a:solidFill>
                <a:srgbClr val="000000"/>
              </a:solidFill>
              <a:latin typeface="Arial"/>
            </a:endParaRPr>
          </a:p>
          <a:p>
            <a:pPr lvl="1" marL="547560" indent="-228600">
              <a:spcBef>
                <a:spcPts val="1749"/>
              </a:spcBef>
            </a:pPr>
            <a:endParaRPr b="0" lang="en-US" sz="2400" spc="-1" strike="noStrike">
              <a:solidFill>
                <a:srgbClr val="000000"/>
              </a:solidFill>
              <a:latin typeface="Arial"/>
            </a:endParaRPr>
          </a:p>
        </p:txBody>
      </p:sp>
      <p:pic>
        <p:nvPicPr>
          <p:cNvPr id="3554" name="Picture 4" descr="pe01718_(t)"/>
          <p:cNvPicPr/>
          <p:nvPr/>
        </p:nvPicPr>
        <p:blipFill>
          <a:blip r:embed="rId1"/>
          <a:stretch/>
        </p:blipFill>
        <p:spPr>
          <a:xfrm>
            <a:off x="7543800" y="4800600"/>
            <a:ext cx="1357200" cy="1357200"/>
          </a:xfrm>
          <a:prstGeom prst="rect">
            <a:avLst/>
          </a:prstGeom>
          <a:ln>
            <a:noFill/>
          </a:ln>
        </p:spPr>
      </p:pic>
    </p:spTree>
  </p:cSld>
  <p:timing>
    <p:tnLst>
      <p:par>
        <p:cTn id="2321" dur="indefinite" restart="never" nodeType="tmRoot">
          <p:childTnLst>
            <p:seq>
              <p:cTn id="2322" dur="indefinite" nodeType="mainSeq"/>
              <p:prevCondLst>
                <p:cond delay="0" evt="onPrev">
                  <p:tgtEl>
                    <p:sldTgt/>
                  </p:tgtEl>
                </p:cond>
              </p:prevCondLst>
              <p:nextCondLst>
                <p:cond delay="0" evt="onNext">
                  <p:tgtEl>
                    <p:sldTgt/>
                  </p:tgtEl>
                </p:cond>
              </p:nextCondLst>
            </p:seq>
          </p:childTnLst>
        </p:cTn>
      </p:par>
    </p:tnLst>
  </p:timing>
</p:sld>
</file>

<file path=ppt/slides/slide4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5"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3556"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The biggest mistake you can make as a writer is waiting until its </a:t>
            </a:r>
            <a:r>
              <a:rPr b="0" lang="ja-JP" sz="3200" spc="-1" strike="noStrike">
                <a:solidFill>
                  <a:srgbClr val="000000"/>
                </a:solidFill>
                <a:latin typeface="Arial"/>
              </a:rPr>
              <a:t>“</a:t>
            </a:r>
            <a:r>
              <a:rPr b="0" lang="en-US" sz="3200" spc="-1" strike="noStrike">
                <a:solidFill>
                  <a:srgbClr val="000000"/>
                </a:solidFill>
                <a:latin typeface="Arial"/>
              </a:rPr>
              <a:t>ready</a:t>
            </a:r>
            <a:r>
              <a:rPr b="0" lang="ja-JP" sz="3200" spc="-1" strike="noStrike">
                <a:solidFill>
                  <a:srgbClr val="000000"/>
                </a:solidFill>
                <a:latin typeface="Arial"/>
              </a:rPr>
              <a:t>”</a:t>
            </a:r>
            <a:r>
              <a:rPr b="0" lang="en-US" sz="3200" spc="-1" strike="noStrike">
                <a:solidFill>
                  <a:srgbClr val="000000"/>
                </a:solidFill>
                <a:latin typeface="Arial"/>
              </a:rPr>
              <a:t>, let alone waiting for  perfect. The rewriting process begins when you show your first draft to people and start getting feedback. Beethoven went through 70 drafts of his symphonies. As William Zinsser put it:</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t>
            </a:r>
            <a:r>
              <a:rPr b="0" lang="en-US" sz="3200" spc="-1" strike="noStrike">
                <a:solidFill>
                  <a:srgbClr val="000000"/>
                </a:solidFill>
                <a:latin typeface="Arial"/>
              </a:rPr>
              <a:t>Rewriting is where the game is won or lost; rewriting is the essence of writing.”</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 </a:t>
            </a:r>
            <a:endParaRPr b="0" lang="en-US" sz="3200" spc="-1" strike="noStrike">
              <a:solidFill>
                <a:srgbClr val="000000"/>
              </a:solidFill>
              <a:latin typeface="Arial"/>
            </a:endParaRPr>
          </a:p>
        </p:txBody>
      </p:sp>
    </p:spTree>
  </p:cSld>
  <p:timing>
    <p:tnLst>
      <p:par>
        <p:cTn id="2323" dur="indefinite" restart="never" nodeType="tmRoot">
          <p:childTnLst>
            <p:seq>
              <p:cTn id="2324"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87"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Elaborating the Hypothesis</a:t>
            </a:r>
            <a:endParaRPr b="1" lang="en-US" sz="3200" spc="-1" strike="noStrike">
              <a:solidFill>
                <a:srgbClr val="000000"/>
              </a:solidFill>
              <a:latin typeface="Arial"/>
            </a:endParaRPr>
          </a:p>
        </p:txBody>
      </p:sp>
      <p:sp>
        <p:nvSpPr>
          <p:cNvPr id="1388" name="TextShape 3"/>
          <p:cNvSpPr txBox="1"/>
          <p:nvPr/>
        </p:nvSpPr>
        <p:spPr>
          <a:xfrm>
            <a:off x="-360" y="875880"/>
            <a:ext cx="8001000" cy="5635800"/>
          </a:xfrm>
          <a:prstGeom prst="rect">
            <a:avLst/>
          </a:prstGeom>
          <a:noFill/>
          <a:ln>
            <a:noFill/>
          </a:ln>
        </p:spPr>
        <p:txBody>
          <a:bodyPr>
            <a:normAutofit/>
          </a:bodyPr>
          <a:p>
            <a:pPr marL="228600" indent="-228600">
              <a:buClr>
                <a:srgbClr val="cfb77c"/>
              </a:buClr>
              <a:buSzPct val="50000"/>
              <a:buFont typeface="Wingdings" charset="2"/>
              <a:buChar char=""/>
            </a:pPr>
            <a:r>
              <a:rPr b="0" lang="en-US" sz="2800" spc="-1" strike="noStrike">
                <a:solidFill>
                  <a:srgbClr val="000000"/>
                </a:solidFill>
                <a:latin typeface="Arial"/>
              </a:rPr>
              <a:t>Hypothesis might be that system/theory/technique/ parameter P is: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Good for task X</a:t>
            </a:r>
            <a:endParaRPr b="0" lang="en-US" sz="24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Better than rivals Q and R for task X</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800" spc="-1" strike="noStrike">
                <a:solidFill>
                  <a:srgbClr val="000000"/>
                </a:solidFill>
                <a:latin typeface="Arial"/>
              </a:rPr>
              <a:t>According to:</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Behavior - correctness or quality of solution</a:t>
            </a:r>
            <a:endParaRPr b="0" lang="en-US" sz="24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Coverage - range of problems to which it applies</a:t>
            </a:r>
            <a:endParaRPr b="0" lang="en-US" sz="24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Efficiency - resources consumed</a:t>
            </a:r>
            <a:endParaRPr b="0" lang="en-US" sz="2400" spc="-1" strike="noStrike">
              <a:solidFill>
                <a:srgbClr val="000000"/>
              </a:solidFill>
              <a:latin typeface="Arial"/>
            </a:endParaRPr>
          </a:p>
          <a:p>
            <a:pPr marL="228600" indent="-228600">
              <a:buClr>
                <a:srgbClr val="cfb77c"/>
              </a:buClr>
              <a:buSzPct val="50000"/>
              <a:buFont typeface="Wingdings" charset="2"/>
              <a:buChar char=""/>
            </a:pPr>
            <a:r>
              <a:rPr b="0" lang="en-US" sz="2800" spc="-1" strike="noStrike">
                <a:solidFill>
                  <a:srgbClr val="000000"/>
                </a:solidFill>
                <a:latin typeface="Arial"/>
              </a:rPr>
              <a:t>Evidence can be theoretical, experimental or both</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Theoretical evidence - theorem based</a:t>
            </a:r>
            <a:endParaRPr b="0" lang="en-US" sz="2400" spc="-1" strike="noStrike">
              <a:solidFill>
                <a:srgbClr val="000000"/>
              </a:solidFill>
              <a:latin typeface="Arial"/>
            </a:endParaRPr>
          </a:p>
          <a:p>
            <a:pPr lvl="1" marL="547560" indent="-228600">
              <a:buClr>
                <a:srgbClr val="4b92db"/>
              </a:buClr>
              <a:buSzPct val="80000"/>
              <a:buFont typeface="Wingdings 2" charset="2"/>
              <a:buChar char=""/>
            </a:pPr>
            <a:r>
              <a:rPr b="0" lang="en-US" sz="2400" spc="-1" strike="noStrike">
                <a:solidFill>
                  <a:srgbClr val="000000"/>
                </a:solidFill>
                <a:latin typeface="Arial"/>
              </a:rPr>
              <a:t>Experimental evidence - testing on a range of examples</a:t>
            </a:r>
            <a:endParaRPr b="0" lang="en-US" sz="2400" spc="-1" strike="noStrike">
              <a:solidFill>
                <a:srgbClr val="000000"/>
              </a:solidFill>
              <a:latin typeface="Arial"/>
            </a:endParaRPr>
          </a:p>
        </p:txBody>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4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7"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3558"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ja-JP" sz="2400" spc="-1" strike="noStrike">
                <a:solidFill>
                  <a:srgbClr val="000000"/>
                </a:solidFill>
                <a:latin typeface="Arial"/>
              </a:rPr>
              <a:t>“</a:t>
            </a:r>
            <a:r>
              <a:rPr b="0" lang="en-US" sz="2400" spc="-1" strike="noStrike">
                <a:solidFill>
                  <a:srgbClr val="000000"/>
                </a:solidFill>
                <a:latin typeface="Arial"/>
              </a:rPr>
              <a:t>Rewriting is the essence of writing well: it</a:t>
            </a:r>
            <a:r>
              <a:rPr b="0" lang="ja-JP" sz="2400" spc="-1" strike="noStrike">
                <a:solidFill>
                  <a:srgbClr val="000000"/>
                </a:solidFill>
                <a:latin typeface="Arial"/>
              </a:rPr>
              <a:t>’</a:t>
            </a:r>
            <a:r>
              <a:rPr b="0" lang="en-US" sz="2400" spc="-1" strike="noStrike">
                <a:solidFill>
                  <a:srgbClr val="000000"/>
                </a:solidFill>
                <a:latin typeface="Arial"/>
              </a:rPr>
              <a:t>s where the game is won or lost. The idea is hard to accept. We all have an emotional equity in our first draft; we can</a:t>
            </a:r>
            <a:r>
              <a:rPr b="0" lang="ja-JP" sz="2400" spc="-1" strike="noStrike">
                <a:solidFill>
                  <a:srgbClr val="000000"/>
                </a:solidFill>
                <a:latin typeface="Arial"/>
              </a:rPr>
              <a:t>’</a:t>
            </a:r>
            <a:r>
              <a:rPr b="0" lang="en-US" sz="2400" spc="-1" strike="noStrike">
                <a:solidFill>
                  <a:srgbClr val="000000"/>
                </a:solidFill>
                <a:latin typeface="Arial"/>
              </a:rPr>
              <a:t>t believe that it wasn</a:t>
            </a:r>
            <a:r>
              <a:rPr b="0" lang="ja-JP" sz="2400" spc="-1" strike="noStrike">
                <a:solidFill>
                  <a:srgbClr val="000000"/>
                </a:solidFill>
                <a:latin typeface="Arial"/>
              </a:rPr>
              <a:t>’</a:t>
            </a:r>
            <a:r>
              <a:rPr b="0" lang="en-US" sz="2400" spc="-1" strike="noStrike">
                <a:solidFill>
                  <a:srgbClr val="000000"/>
                </a:solidFill>
                <a:latin typeface="Arial"/>
              </a:rPr>
              <a:t>t born perfect. But the odds are close to 100% that it wasn</a:t>
            </a:r>
            <a:r>
              <a:rPr b="0" lang="ja-JP" sz="2400" spc="-1" strike="noStrike">
                <a:solidFill>
                  <a:srgbClr val="000000"/>
                </a:solidFill>
                <a:latin typeface="Arial"/>
              </a:rPr>
              <a:t>’</a:t>
            </a:r>
            <a:r>
              <a:rPr b="0" lang="en-US" sz="2400" spc="-1" strike="noStrike">
                <a:solidFill>
                  <a:srgbClr val="000000"/>
                </a:solidFill>
                <a:latin typeface="Arial"/>
              </a:rPr>
              <a:t>t. Most writers don</a:t>
            </a:r>
            <a:r>
              <a:rPr b="0" lang="ja-JP" sz="2400" spc="-1" strike="noStrike">
                <a:solidFill>
                  <a:srgbClr val="000000"/>
                </a:solidFill>
                <a:latin typeface="Arial"/>
              </a:rPr>
              <a:t>’</a:t>
            </a:r>
            <a:r>
              <a:rPr b="0" lang="en-US" sz="2400" spc="-1" strike="noStrike">
                <a:solidFill>
                  <a:srgbClr val="000000"/>
                </a:solidFill>
                <a:latin typeface="Arial"/>
              </a:rPr>
              <a:t>t initially say what they want to say, or say it as well as they could. The newly hatched sentence almost always has something wrong with it. It</a:t>
            </a:r>
            <a:r>
              <a:rPr b="0" lang="ja-JP" sz="2400" spc="-1" strike="noStrike">
                <a:solidFill>
                  <a:srgbClr val="000000"/>
                </a:solidFill>
                <a:latin typeface="Arial"/>
              </a:rPr>
              <a:t>’</a:t>
            </a:r>
            <a:r>
              <a:rPr b="0" lang="en-US" sz="2400" spc="-1" strike="noStrike">
                <a:solidFill>
                  <a:srgbClr val="000000"/>
                </a:solidFill>
                <a:latin typeface="Arial"/>
              </a:rPr>
              <a:t>s not clear. It</a:t>
            </a:r>
            <a:r>
              <a:rPr b="0" lang="ja-JP" sz="2400" spc="-1" strike="noStrike">
                <a:solidFill>
                  <a:srgbClr val="000000"/>
                </a:solidFill>
                <a:latin typeface="Arial"/>
              </a:rPr>
              <a:t>’</a:t>
            </a:r>
            <a:r>
              <a:rPr b="0" lang="en-US" sz="2400" spc="-1" strike="noStrike">
                <a:solidFill>
                  <a:srgbClr val="000000"/>
                </a:solidFill>
                <a:latin typeface="Arial"/>
              </a:rPr>
              <a:t>s not logical. It</a:t>
            </a:r>
            <a:r>
              <a:rPr b="0" lang="ja-JP" sz="2400" spc="-1" strike="noStrike">
                <a:solidFill>
                  <a:srgbClr val="000000"/>
                </a:solidFill>
                <a:latin typeface="Arial"/>
              </a:rPr>
              <a:t>’</a:t>
            </a:r>
            <a:r>
              <a:rPr b="0" lang="en-US" sz="2400" spc="-1" strike="noStrike">
                <a:solidFill>
                  <a:srgbClr val="000000"/>
                </a:solidFill>
                <a:latin typeface="Arial"/>
              </a:rPr>
              <a:t>s verbose. It</a:t>
            </a:r>
            <a:r>
              <a:rPr b="0" lang="ja-JP" sz="2400" spc="-1" strike="noStrike">
                <a:solidFill>
                  <a:srgbClr val="000000"/>
                </a:solidFill>
                <a:latin typeface="Arial"/>
              </a:rPr>
              <a:t>’</a:t>
            </a:r>
            <a:r>
              <a:rPr b="0" lang="en-US" sz="2400" spc="-1" strike="noStrike">
                <a:solidFill>
                  <a:srgbClr val="000000"/>
                </a:solidFill>
                <a:latin typeface="Arial"/>
              </a:rPr>
              <a:t>s klunky. It</a:t>
            </a:r>
            <a:r>
              <a:rPr b="0" lang="ja-JP" sz="2400" spc="-1" strike="noStrike">
                <a:solidFill>
                  <a:srgbClr val="000000"/>
                </a:solidFill>
                <a:latin typeface="Arial"/>
              </a:rPr>
              <a:t>’</a:t>
            </a:r>
            <a:r>
              <a:rPr b="0" lang="en-US" sz="2400" spc="-1" strike="noStrike">
                <a:solidFill>
                  <a:srgbClr val="000000"/>
                </a:solidFill>
                <a:latin typeface="Arial"/>
              </a:rPr>
              <a:t>s pretentious. It</a:t>
            </a:r>
            <a:r>
              <a:rPr b="0" lang="ja-JP" sz="2400" spc="-1" strike="noStrike">
                <a:solidFill>
                  <a:srgbClr val="000000"/>
                </a:solidFill>
                <a:latin typeface="Arial"/>
              </a:rPr>
              <a:t>’</a:t>
            </a:r>
            <a:r>
              <a:rPr b="0" lang="en-US" sz="2400" spc="-1" strike="noStrike">
                <a:solidFill>
                  <a:srgbClr val="000000"/>
                </a:solidFill>
                <a:latin typeface="Arial"/>
              </a:rPr>
              <a:t>s boring. It</a:t>
            </a:r>
            <a:r>
              <a:rPr b="0" lang="ja-JP" sz="2400" spc="-1" strike="noStrike">
                <a:solidFill>
                  <a:srgbClr val="000000"/>
                </a:solidFill>
                <a:latin typeface="Arial"/>
              </a:rPr>
              <a:t>’</a:t>
            </a:r>
            <a:r>
              <a:rPr b="0" lang="en-US" sz="2400" spc="-1" strike="noStrike">
                <a:solidFill>
                  <a:srgbClr val="000000"/>
                </a:solidFill>
                <a:latin typeface="Arial"/>
              </a:rPr>
              <a:t>s full of clutter. It</a:t>
            </a:r>
            <a:r>
              <a:rPr b="0" lang="ja-JP" sz="2400" spc="-1" strike="noStrike">
                <a:solidFill>
                  <a:srgbClr val="000000"/>
                </a:solidFill>
                <a:latin typeface="Arial"/>
              </a:rPr>
              <a:t>’</a:t>
            </a:r>
            <a:r>
              <a:rPr b="0" lang="en-US" sz="2400" spc="-1" strike="noStrike">
                <a:solidFill>
                  <a:srgbClr val="000000"/>
                </a:solidFill>
                <a:latin typeface="Arial"/>
              </a:rPr>
              <a:t>s full of clichés. It lacks rhythm. It can be read in several different ways. it doesn</a:t>
            </a:r>
            <a:r>
              <a:rPr b="0" lang="ja-JP" sz="2400" spc="-1" strike="noStrike">
                <a:solidFill>
                  <a:srgbClr val="000000"/>
                </a:solidFill>
                <a:latin typeface="Arial"/>
              </a:rPr>
              <a:t>’</a:t>
            </a:r>
            <a:r>
              <a:rPr b="0" lang="en-US" sz="2400" spc="-1" strike="noStrike">
                <a:solidFill>
                  <a:srgbClr val="000000"/>
                </a:solidFill>
                <a:latin typeface="Arial"/>
              </a:rPr>
              <a:t>t lead out of the previous sentence. It doesn</a:t>
            </a:r>
            <a:r>
              <a:rPr b="0" lang="ja-JP" sz="2400" spc="-1" strike="noStrike">
                <a:solidFill>
                  <a:srgbClr val="000000"/>
                </a:solidFill>
                <a:latin typeface="Arial"/>
              </a:rPr>
              <a:t>’</a:t>
            </a:r>
            <a:r>
              <a:rPr b="0" lang="en-US" sz="2400" spc="-1" strike="noStrike">
                <a:solidFill>
                  <a:srgbClr val="000000"/>
                </a:solidFill>
                <a:latin typeface="Arial"/>
              </a:rPr>
              <a:t>t…The point is that clear writing is the result of a lot of tinkering.</a:t>
            </a:r>
            <a:endParaRPr b="0" lang="en-US" sz="2400" spc="-1" strike="noStrike">
              <a:solidFill>
                <a:srgbClr val="000000"/>
              </a:solidFill>
              <a:latin typeface="Arial"/>
            </a:endParaRPr>
          </a:p>
        </p:txBody>
      </p:sp>
    </p:spTree>
  </p:cSld>
  <p:timing>
    <p:tnLst>
      <p:par>
        <p:cTn id="2325" dur="indefinite" restart="never" nodeType="tmRoot">
          <p:childTnLst>
            <p:seq>
              <p:cTn id="2326" dur="indefinite" nodeType="mainSeq"/>
              <p:prevCondLst>
                <p:cond delay="0" evt="onPrev">
                  <p:tgtEl>
                    <p:sldTgt/>
                  </p:tgtEl>
                </p:cond>
              </p:prevCondLst>
              <p:nextCondLst>
                <p:cond delay="0" evt="onNext">
                  <p:tgtEl>
                    <p:sldTgt/>
                  </p:tgtEl>
                </p:cond>
              </p:nextCondLst>
            </p:seq>
          </p:childTnLst>
        </p:cTn>
      </p:par>
    </p:tnLst>
  </p:timing>
</p:sld>
</file>

<file path=ppt/slides/slide4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9"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SHI..Y FIRST DRAFTS</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60"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or why I don</a:t>
            </a:r>
            <a:r>
              <a:rPr b="0" lang="ja-JP" sz="3200" spc="-1" strike="noStrike">
                <a:solidFill>
                  <a:srgbClr val="000000"/>
                </a:solidFill>
                <a:latin typeface="Arial"/>
              </a:rPr>
              <a:t>’</a:t>
            </a:r>
            <a:r>
              <a:rPr b="0" lang="en-US" sz="3200" spc="-1" strike="noStrike">
                <a:solidFill>
                  <a:srgbClr val="000000"/>
                </a:solidFill>
                <a:latin typeface="Arial"/>
              </a:rPr>
              <a:t>t recommend starting with an outline..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All first drafts are </a:t>
            </a:r>
            <a:r>
              <a:rPr b="0" lang="ja-JP" sz="3200" spc="-1" strike="noStrike">
                <a:solidFill>
                  <a:srgbClr val="000000"/>
                </a:solidFill>
                <a:latin typeface="Arial"/>
              </a:rPr>
              <a:t>“</a:t>
            </a:r>
            <a:r>
              <a:rPr b="0" lang="en-US" sz="3200" spc="-1" strike="noStrike">
                <a:solidFill>
                  <a:srgbClr val="000000"/>
                </a:solidFill>
                <a:latin typeface="Arial"/>
              </a:rPr>
              <a:t>bad</a:t>
            </a:r>
            <a:r>
              <a:rPr b="0" lang="ja-JP" sz="3200" spc="-1" strike="noStrike">
                <a:solidFill>
                  <a:srgbClr val="000000"/>
                </a:solidFill>
                <a:latin typeface="Arial"/>
              </a:rPr>
              <a:t>”</a:t>
            </a:r>
            <a:r>
              <a:rPr b="0" lang="en-US" sz="3200" spc="-1" strike="noStrike">
                <a:solidFill>
                  <a:srgbClr val="000000"/>
                </a:solidFill>
                <a:latin typeface="Arial"/>
              </a:rPr>
              <a:t>.. so might as well get one done so you can start making things better.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You should do your first draft, getting lots of stuff down on paper.  Then you can review it to make an outline.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2400" spc="-1" strike="noStrike">
                <a:solidFill>
                  <a:srgbClr val="000000"/>
                </a:solidFill>
                <a:latin typeface="Arial"/>
              </a:rPr>
              <a:t>(Read </a:t>
            </a:r>
            <a:r>
              <a:rPr b="0" lang="en-US" sz="2400" spc="-1" strike="noStrike">
                <a:solidFill>
                  <a:srgbClr val="d2611c"/>
                </a:solidFill>
                <a:latin typeface="Arial"/>
                <a:hlinkClick r:id="rId1"/>
              </a:rPr>
              <a:t>http://richardcolby.net/writ2000/wp-content/uploads/2017/09/Bird-by-Bird-Anne-Lamott.pdf</a:t>
            </a:r>
            <a:r>
              <a:rPr b="0" lang="en-US" sz="2400" spc="-1" strike="noStrike">
                <a:solidFill>
                  <a:srgbClr val="000000"/>
                </a:solidFill>
                <a:latin typeface="Arial"/>
              </a:rPr>
              <a:t> chapter on shitty drafts (I’ll </a:t>
            </a:r>
            <a:endParaRPr b="0" lang="en-US" sz="24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2400" spc="-1" strike="noStrike">
              <a:solidFill>
                <a:srgbClr val="000000"/>
              </a:solidFill>
              <a:latin typeface="Arial"/>
            </a:endParaRPr>
          </a:p>
        </p:txBody>
      </p:sp>
    </p:spTree>
  </p:cSld>
</p:sld>
</file>

<file path=ppt/slides/slide4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1"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In Class EXERCISE</a:t>
            </a:r>
            <a:endParaRPr b="1" lang="en-US" sz="3200" spc="-1" strike="noStrike">
              <a:solidFill>
                <a:srgbClr val="000000"/>
              </a:solidFill>
              <a:latin typeface="Arial"/>
            </a:endParaRPr>
          </a:p>
        </p:txBody>
      </p:sp>
      <p:sp>
        <p:nvSpPr>
          <p:cNvPr id="3562"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Don</a:t>
            </a:r>
            <a:r>
              <a:rPr b="0" lang="ja-JP" sz="3200" spc="-1" strike="noStrike">
                <a:solidFill>
                  <a:srgbClr val="000000"/>
                </a:solidFill>
                <a:latin typeface="Arial"/>
              </a:rPr>
              <a:t>’</a:t>
            </a:r>
            <a:r>
              <a:rPr b="0" lang="en-US" sz="3200" spc="-1" strike="noStrike">
                <a:solidFill>
                  <a:srgbClr val="000000"/>
                </a:solidFill>
                <a:latin typeface="Arial"/>
              </a:rPr>
              <a:t>t let words get in the way..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Seeing words slows down thinking and often makes one want to edit.  You are to close your eyes and write/type, in your native language, about your own research idea.   You are free to jump between ideas but must spend at least 30seconds on each idea.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I’ll tell you when to stop.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(If at home, do it while the video plays)</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timing>
    <p:tnLst>
      <p:par>
        <p:cTn id="2327" dur="indefinite" restart="never" nodeType="tmRoot">
          <p:childTnLst>
            <p:seq>
              <p:cTn id="2328" dur="indefinite" nodeType="mainSeq"/>
              <p:prevCondLst>
                <p:cond delay="0" evt="onPrev">
                  <p:tgtEl>
                    <p:sldTgt/>
                  </p:tgtEl>
                </p:cond>
              </p:prevCondLst>
              <p:nextCondLst>
                <p:cond delay="0" evt="onNext">
                  <p:tgtEl>
                    <p:sldTgt/>
                  </p:tgtEl>
                </p:cond>
              </p:nextCondLst>
            </p:seq>
          </p:childTnLst>
        </p:cTn>
      </p:par>
    </p:tnLst>
  </p:timing>
</p:sld>
</file>

<file path=ppt/slides/slide4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3"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A BETTER WAY for many</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64"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Don</a:t>
            </a:r>
            <a:r>
              <a:rPr b="0" lang="ja-JP" sz="3200" spc="-1" strike="noStrike">
                <a:solidFill>
                  <a:srgbClr val="000000"/>
                </a:solidFill>
                <a:latin typeface="Arial"/>
              </a:rPr>
              <a:t>’</a:t>
            </a:r>
            <a:r>
              <a:rPr b="0" lang="en-US" sz="3200" spc="-1" strike="noStrike">
                <a:solidFill>
                  <a:srgbClr val="000000"/>
                </a:solidFill>
                <a:latin typeface="Arial"/>
              </a:rPr>
              <a:t>t write.. talk.. use a voice recorder or use your laptop to record your first draft.</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Get an app that does “dictation”   and talk to it.. It gets you even farther as much of the text is there.    But DO NOT look at it as it types for you.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Ideal  dictation software saves voices + text, but raw text is often good enough to prompt your memory.</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pPr>
            <a:endParaRPr b="0" lang="en-US" sz="3200" spc="-1" strike="noStrike">
              <a:solidFill>
                <a:srgbClr val="000000"/>
              </a:solidFill>
              <a:latin typeface="Arial"/>
            </a:endParaRPr>
          </a:p>
        </p:txBody>
      </p:sp>
    </p:spTree>
  </p:cSld>
  <p:timing>
    <p:tnLst>
      <p:par>
        <p:cTn id="2329" dur="indefinite" restart="never" nodeType="tmRoot">
          <p:childTnLst>
            <p:seq>
              <p:cTn id="2330" dur="indefinite" nodeType="mainSeq"/>
              <p:prevCondLst>
                <p:cond delay="0" evt="onPrev">
                  <p:tgtEl>
                    <p:sldTgt/>
                  </p:tgtEl>
                </p:cond>
              </p:prevCondLst>
              <p:nextCondLst>
                <p:cond delay="0" evt="onNext">
                  <p:tgtEl>
                    <p:sldTgt/>
                  </p:tgtEl>
                </p:cond>
              </p:nextCondLst>
            </p:seq>
          </p:childTnLst>
        </p:cTn>
      </p:par>
    </p:tnLst>
  </p:timing>
</p:sld>
</file>

<file path=ppt/slides/slide4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5"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3566"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Now look back and look for the storyline in it. You want a simple sticky story (we’ll define that latter)..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 </a:t>
            </a:r>
            <a:r>
              <a:rPr b="0" lang="en-US" sz="3200" spc="-1" strike="noStrike">
                <a:solidFill>
                  <a:srgbClr val="000000"/>
                </a:solidFill>
                <a:latin typeface="Arial"/>
              </a:rPr>
              <a:t>What is both novel and useful/interesting</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Look for  possible flows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What surprises can you find? </a:t>
            </a:r>
            <a:endParaRPr b="0" lang="en-US" sz="3200" spc="-1" strike="noStrike">
              <a:solidFill>
                <a:srgbClr val="000000"/>
              </a:solidFill>
              <a:latin typeface="Arial"/>
            </a:endParaRPr>
          </a:p>
          <a:p>
            <a:pPr lvl="2" marL="228600" indent="-228600" algn="ctr">
              <a:spcBef>
                <a:spcPts val="1800"/>
              </a:spcBef>
            </a:pPr>
            <a:r>
              <a:rPr b="1" i="1" lang="en-US" sz="3200" spc="-1" strike="noStrike">
                <a:solidFill>
                  <a:srgbClr val="000000"/>
                </a:solidFill>
                <a:latin typeface="Arial"/>
              </a:rPr>
              <a:t>If they cannot remember your work, they won</a:t>
            </a:r>
            <a:r>
              <a:rPr b="1" i="1" lang="ja-JP" sz="3200" spc="-1" strike="noStrike">
                <a:solidFill>
                  <a:srgbClr val="000000"/>
                </a:solidFill>
                <a:latin typeface="Arial"/>
              </a:rPr>
              <a:t>’</a:t>
            </a:r>
            <a:r>
              <a:rPr b="1" i="1" lang="en-US" sz="3200" spc="-1" strike="noStrike">
                <a:solidFill>
                  <a:srgbClr val="000000"/>
                </a:solidFill>
                <a:latin typeface="Arial"/>
              </a:rPr>
              <a:t>t accept/cite your work!</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timing>
    <p:tnLst>
      <p:par>
        <p:cTn id="2331" dur="indefinite" restart="never" nodeType="tmRoot">
          <p:childTnLst>
            <p:seq>
              <p:cTn id="2332" dur="indefinite" nodeType="mainSeq"/>
              <p:prevCondLst>
                <p:cond delay="0" evt="onPrev">
                  <p:tgtEl>
                    <p:sldTgt/>
                  </p:tgtEl>
                </p:cond>
              </p:prevCondLst>
              <p:nextCondLst>
                <p:cond delay="0" evt="onNext">
                  <p:tgtEl>
                    <p:sldTgt/>
                  </p:tgtEl>
                </p:cond>
              </p:nextCondLst>
            </p:seq>
          </p:childTnLst>
        </p:cTn>
      </p:par>
    </p:tnLst>
  </p:timing>
</p:sld>
</file>

<file path=ppt/slides/slide4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7"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LISTEN TO YOUR INNER CHILD</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68"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At least for the first draft.. they are more playful, creative and full of ideas. Exactly what you want in the first draft.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See if you can think in pictures, shapes, characters.</a:t>
            </a:r>
            <a:endParaRPr b="0" lang="en-US" sz="3200" spc="-1" strike="noStrike">
              <a:solidFill>
                <a:srgbClr val="000000"/>
              </a:solidFill>
              <a:latin typeface="Arial"/>
            </a:endParaRPr>
          </a:p>
          <a:p>
            <a:pPr marL="228600" indent="-228600">
              <a:spcBef>
                <a:spcPts val="1800"/>
              </a:spcBef>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timing>
    <p:tnLst>
      <p:par>
        <p:cTn id="2333" dur="indefinite" restart="never" nodeType="tmRoot">
          <p:childTnLst>
            <p:seq>
              <p:cTn id="2334" dur="indefinite" nodeType="mainSeq"/>
              <p:prevCondLst>
                <p:cond delay="0" evt="onPrev">
                  <p:tgtEl>
                    <p:sldTgt/>
                  </p:tgtEl>
                </p:cond>
              </p:prevCondLst>
              <p:nextCondLst>
                <p:cond delay="0" evt="onNext">
                  <p:tgtEl>
                    <p:sldTgt/>
                  </p:tgtEl>
                </p:cond>
              </p:nextCondLst>
            </p:seq>
          </p:childTnLst>
        </p:cTn>
      </p:par>
    </p:tnLst>
  </p:timing>
</p:sld>
</file>

<file path=ppt/slides/slide4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9"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FIRST EXERCISE, REDUX</a:t>
            </a:r>
            <a:endParaRPr b="1" lang="en-US" sz="3200" spc="-1" strike="noStrike">
              <a:solidFill>
                <a:srgbClr val="000000"/>
              </a:solidFill>
              <a:latin typeface="Arial"/>
            </a:endParaRPr>
          </a:p>
        </p:txBody>
      </p:sp>
      <p:sp>
        <p:nvSpPr>
          <p:cNvPr id="3570"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Try it again but go with the inner child</a:t>
            </a:r>
            <a:r>
              <a:rPr b="0" lang="ja-JP" sz="3200" spc="-1" strike="noStrike">
                <a:solidFill>
                  <a:srgbClr val="000000"/>
                </a:solidFill>
                <a:latin typeface="Arial"/>
              </a:rPr>
              <a:t>’</a:t>
            </a:r>
            <a:r>
              <a:rPr b="0" lang="en-US" sz="3200" spc="-1" strike="noStrike">
                <a:solidFill>
                  <a:srgbClr val="000000"/>
                </a:solidFill>
                <a:latin typeface="Arial"/>
              </a:rPr>
              <a:t>s voice and tell a story..</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 </a:t>
            </a:r>
            <a:r>
              <a:rPr b="0" lang="en-US" sz="3200" spc="-1" strike="noStrike">
                <a:solidFill>
                  <a:srgbClr val="000000"/>
                </a:solidFill>
                <a:latin typeface="Arial"/>
              </a:rPr>
              <a:t>I</a:t>
            </a:r>
            <a:r>
              <a:rPr b="0" lang="ja-JP" sz="3200" spc="-1" strike="noStrike">
                <a:solidFill>
                  <a:srgbClr val="000000"/>
                </a:solidFill>
                <a:latin typeface="Arial"/>
              </a:rPr>
              <a:t>’</a:t>
            </a:r>
            <a:r>
              <a:rPr b="0" lang="en-US" sz="3200" spc="-1" strike="noStrike">
                <a:solidFill>
                  <a:srgbClr val="000000"/>
                </a:solidFill>
                <a:latin typeface="Arial"/>
              </a:rPr>
              <a:t>ll tell you when to stop.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timing>
    <p:tnLst>
      <p:par>
        <p:cTn id="2335" dur="indefinite" restart="never" nodeType="tmRoot">
          <p:childTnLst>
            <p:seq>
              <p:cTn id="2336" dur="indefinite" nodeType="mainSeq"/>
              <p:prevCondLst>
                <p:cond delay="0" evt="onPrev">
                  <p:tgtEl>
                    <p:sldTgt/>
                  </p:tgtEl>
                </p:cond>
              </p:prevCondLst>
              <p:nextCondLst>
                <p:cond delay="0" evt="onNext">
                  <p:tgtEl>
                    <p:sldTgt/>
                  </p:tgtEl>
                </p:cond>
              </p:nextCondLst>
            </p:seq>
          </p:childTnLst>
        </p:cTn>
      </p:par>
    </p:tnLst>
  </p:timing>
</p:sld>
</file>

<file path=ppt/slides/slide4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1"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SECOND EXERCISE</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72"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Lose the words.</a:t>
            </a:r>
            <a:endParaRPr b="0" lang="en-US" sz="32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The ideas from what you wrote, and sketch them in very crude figures.. see the figures, connect the concepts as a cartoon or comic book might.  You can change the order to make it a more meaningful story. </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 </a:t>
            </a:r>
            <a:endParaRPr b="0" lang="en-US" sz="2800" spc="-1" strike="noStrike">
              <a:solidFill>
                <a:srgbClr val="000000"/>
              </a:solidFill>
              <a:latin typeface="Arial"/>
            </a:endParaRPr>
          </a:p>
        </p:txBody>
      </p:sp>
    </p:spTree>
  </p:cSld>
  <p:timing>
    <p:tnLst>
      <p:par>
        <p:cTn id="2337" dur="indefinite" restart="never" nodeType="tmRoot">
          <p:childTnLst>
            <p:seq>
              <p:cTn id="2338" dur="indefinite" nodeType="mainSeq"/>
              <p:prevCondLst>
                <p:cond delay="0" evt="onPrev">
                  <p:tgtEl>
                    <p:sldTgt/>
                  </p:tgtEl>
                </p:cond>
              </p:prevCondLst>
              <p:nextCondLst>
                <p:cond delay="0" evt="onNext">
                  <p:tgtEl>
                    <p:sldTgt/>
                  </p:tgtEl>
                </p:cond>
              </p:nextCondLst>
            </p:seq>
          </p:childTnLst>
        </p:cTn>
      </p:par>
    </p:tnLst>
  </p:timing>
</p:sld>
</file>

<file path=ppt/slides/slide4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3" name="TextShape 1"/>
          <p:cNvSpPr txBox="1"/>
          <p:nvPr/>
        </p:nvSpPr>
        <p:spPr>
          <a:xfrm>
            <a:off x="76320" y="163080"/>
            <a:ext cx="9067680" cy="1893960"/>
          </a:xfrm>
          <a:prstGeom prst="rect">
            <a:avLst/>
          </a:prstGeom>
          <a:noFill/>
          <a:ln>
            <a:noFill/>
          </a:ln>
        </p:spPr>
        <p:txBody>
          <a:bodyPr anchor="ctr"/>
          <a:p>
            <a:pPr algn="ctr"/>
            <a:r>
              <a:rPr b="1" lang="en-US" sz="3200" spc="-1" strike="noStrike">
                <a:solidFill>
                  <a:srgbClr val="000000"/>
                </a:solidFill>
                <a:latin typeface="Arial"/>
              </a:rPr>
              <a:t>WRITING</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74" name="TextShape 2"/>
          <p:cNvSpPr txBox="1"/>
          <p:nvPr/>
        </p:nvSpPr>
        <p:spPr>
          <a:xfrm>
            <a:off x="76320" y="2133720"/>
            <a:ext cx="9067680" cy="1371600"/>
          </a:xfrm>
          <a:prstGeom prst="rect">
            <a:avLst/>
          </a:prstGeom>
          <a:noFill/>
          <a:ln>
            <a:noFill/>
          </a:ln>
        </p:spPr>
        <p:txBody>
          <a:bodyPr/>
          <a:p>
            <a:pPr algn="ctr">
              <a:spcBef>
                <a:spcPts val="1800"/>
              </a:spcBef>
            </a:pPr>
            <a:r>
              <a:rPr b="1" lang="en-US" sz="1800" spc="-1" strike="noStrike">
                <a:solidFill>
                  <a:srgbClr val="575f6d"/>
                </a:solidFill>
                <a:latin typeface="Arial"/>
              </a:rPr>
              <a:t>CS6000</a:t>
            </a:r>
            <a:endParaRPr b="0" lang="en-US" sz="1800" spc="-1" strike="noStrike">
              <a:solidFill>
                <a:srgbClr val="000000"/>
              </a:solidFill>
              <a:latin typeface="Arial"/>
            </a:endParaRPr>
          </a:p>
          <a:p>
            <a:pPr algn="ctr">
              <a:spcBef>
                <a:spcPts val="1800"/>
              </a:spcBef>
            </a:pPr>
            <a:r>
              <a:rPr b="1" lang="en-US" sz="1800" spc="-1" strike="noStrike">
                <a:solidFill>
                  <a:srgbClr val="575f6d"/>
                </a:solidFill>
                <a:latin typeface="Arial"/>
              </a:rPr>
              <a:t>Prof. Boult</a:t>
            </a:r>
            <a:endParaRPr b="0" lang="en-US" sz="1800" spc="-1" strike="noStrike">
              <a:solidFill>
                <a:srgbClr val="000000"/>
              </a:solidFill>
              <a:latin typeface="Arial"/>
            </a:endParaRPr>
          </a:p>
        </p:txBody>
      </p:sp>
    </p:spTree>
  </p:cSld>
  <p:timing>
    <p:tnLst>
      <p:par>
        <p:cTn id="2339" dur="indefinite" restart="never" nodeType="tmRoot">
          <p:childTnLst>
            <p:seq>
              <p:cTn id="2340" dur="indefinite" nodeType="mainSeq"/>
              <p:prevCondLst>
                <p:cond delay="0" evt="onPrev">
                  <p:tgtEl>
                    <p:sldTgt/>
                  </p:tgtEl>
                </p:cond>
              </p:prevCondLst>
              <p:nextCondLst>
                <p:cond delay="0" evt="onNext">
                  <p:tgtEl>
                    <p:sldTgt/>
                  </p:tgtEl>
                </p:cond>
              </p:nextCondLst>
            </p:seq>
          </p:childTnLst>
        </p:cTn>
      </p:par>
    </p:tnLst>
  </p:timing>
</p:sld>
</file>

<file path=ppt/slides/slide4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5"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Suggested reading/books on writing</a:t>
            </a:r>
            <a:r>
              <a:rPr b="1" lang="en-US" sz="3200" spc="-1" strike="noStrike">
                <a:solidFill>
                  <a:srgbClr val="000000"/>
                </a:solidFill>
                <a:latin typeface="Arial"/>
              </a:rPr>
              <a:t>	</a:t>
            </a:r>
            <a:endParaRPr b="1" lang="en-US" sz="3200" spc="-1" strike="noStrike">
              <a:solidFill>
                <a:srgbClr val="000000"/>
              </a:solidFill>
              <a:latin typeface="Arial"/>
            </a:endParaRPr>
          </a:p>
        </p:txBody>
      </p:sp>
      <p:graphicFrame>
        <p:nvGraphicFramePr>
          <p:cNvPr id="3576" name="Object 2"/>
          <p:cNvGraphicFramePr/>
          <p:nvPr/>
        </p:nvGraphicFramePr>
        <p:xfrm>
          <a:off x="108000" y="785880"/>
          <a:ext cx="9036000" cy="4371840"/>
        </p:xfrm>
        <a:graphic>
          <a:graphicData uri="http://schemas.openxmlformats.org/presentationml/2006/ole">
            <p:oleObj r:id="rId1" spid="">
              <p:embed/>
              <p:pic>
                <p:nvPicPr>
                  <p:cNvPr id="3577" name="Object 4" descr=""/>
                  <p:cNvPicPr/>
                  <p:nvPr/>
                </p:nvPicPr>
                <p:blipFill>
                  <a:blip r:embed="rId2"/>
                  <a:stretch/>
                </p:blipFill>
                <p:spPr>
                  <a:xfrm>
                    <a:off x="108000" y="785880"/>
                    <a:ext cx="9036000" cy="4371840"/>
                  </a:xfrm>
                  <a:prstGeom prst="rect">
                    <a:avLst/>
                  </a:prstGeom>
                  <a:ln>
                    <a:noFill/>
                  </a:ln>
                </p:spPr>
              </p:pic>
            </p:oleObj>
          </a:graphicData>
        </a:graphic>
      </p:graphicFrame>
      <p:sp>
        <p:nvSpPr>
          <p:cNvPr id="3578" name="CustomShape 3"/>
          <p:cNvSpPr/>
          <p:nvPr/>
        </p:nvSpPr>
        <p:spPr>
          <a:xfrm>
            <a:off x="1158480" y="4724280"/>
            <a:ext cx="4850280" cy="368280"/>
          </a:xfrm>
          <a:prstGeom prst="rect">
            <a:avLst/>
          </a:prstGeom>
          <a:noFill/>
          <a:ln>
            <a:noFill/>
          </a:ln>
        </p:spPr>
        <p:style>
          <a:lnRef idx="0"/>
          <a:fillRef idx="0"/>
          <a:effectRef idx="0"/>
          <a:fontRef idx="minor"/>
        </p:style>
        <p:txBody>
          <a:bodyPr wrap="none" lIns="90000" rIns="90000" tIns="46800" bIns="46800"/>
          <a:p>
            <a:pPr/>
            <a:r>
              <a:rPr b="0" lang="pt-BR" sz="1800" spc="-1" strike="noStrike">
                <a:latin typeface="Arial"/>
              </a:rPr>
              <a:t>Watch his video:  https://vimeo.com/17432903</a:t>
            </a:r>
            <a:endParaRPr b="0" lang="en-US" sz="1800" spc="-1" strike="noStrike">
              <a:latin typeface="Arial"/>
            </a:endParaRPr>
          </a:p>
        </p:txBody>
      </p:sp>
    </p:spTree>
  </p:cSld>
  <p:timing>
    <p:tnLst>
      <p:par>
        <p:cTn id="2341" dur="indefinite" restart="never" nodeType="tmRoot">
          <p:childTnLst>
            <p:seq>
              <p:cTn id="2342"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90"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Designing an Experiment</a:t>
            </a:r>
            <a:endParaRPr b="1" lang="en-US" sz="3200" spc="-1" strike="noStrike">
              <a:solidFill>
                <a:srgbClr val="000000"/>
              </a:solidFill>
              <a:latin typeface="Arial"/>
            </a:endParaRPr>
          </a:p>
        </p:txBody>
      </p:sp>
      <p:sp>
        <p:nvSpPr>
          <p:cNvPr id="1391" name="TextShape 3"/>
          <p:cNvSpPr txBox="1"/>
          <p:nvPr/>
        </p:nvSpPr>
        <p:spPr>
          <a:xfrm>
            <a:off x="-360" y="875880"/>
            <a:ext cx="8001000" cy="5635800"/>
          </a:xfrm>
          <a:prstGeom prst="rect">
            <a:avLst/>
          </a:prstGeom>
          <a:noFill/>
          <a:ln>
            <a:noFill/>
          </a:ln>
        </p:spPr>
        <p:txBody>
          <a:bodyPr>
            <a:normAutofit/>
          </a:bodyPr>
          <a:p>
            <a:pPr marL="228600" indent="-228600">
              <a:buClr>
                <a:srgbClr val="cfb77c"/>
              </a:buClr>
              <a:buSzPct val="50000"/>
              <a:buFont typeface="Wingdings" charset="2"/>
              <a:buChar char=""/>
            </a:pPr>
            <a:r>
              <a:rPr b="0" lang="en-US" sz="3200" spc="-1" strike="noStrike">
                <a:solidFill>
                  <a:srgbClr val="000000"/>
                </a:solidFill>
                <a:latin typeface="Arial"/>
              </a:rPr>
              <a:t>Specification needs to be complete and explicit</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Make sure the experiment really tests the hypothesis</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Plan for managing variance</a:t>
            </a:r>
            <a:endParaRPr b="0" lang="en-US" sz="3200" spc="-1" strike="noStrike">
              <a:solidFill>
                <a:srgbClr val="000000"/>
              </a:solidFill>
              <a:latin typeface="Arial"/>
            </a:endParaRPr>
          </a:p>
          <a:p>
            <a:pPr marL="228600" indent="-228600">
              <a:buClr>
                <a:srgbClr val="cfb77c"/>
              </a:buClr>
              <a:buSzPct val="50000"/>
              <a:buFont typeface="Wingdings" charset="2"/>
              <a:buChar char=""/>
            </a:pPr>
            <a:r>
              <a:rPr b="0" lang="en-US" sz="3200" spc="-1" strike="noStrike">
                <a:solidFill>
                  <a:srgbClr val="000000"/>
                </a:solidFill>
                <a:latin typeface="Arial"/>
              </a:rPr>
              <a:t>Requirements:</a:t>
            </a:r>
            <a:endParaRPr b="0" lang="en-US" sz="32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Controlled - other factors must be kept constant</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Quantitative - provide numbers</a:t>
            </a:r>
            <a:endParaRPr b="0" lang="en-US" sz="2800" spc="-1" strike="noStrike">
              <a:solidFill>
                <a:srgbClr val="000000"/>
              </a:solidFill>
              <a:latin typeface="Arial"/>
            </a:endParaRPr>
          </a:p>
          <a:p>
            <a:pPr lvl="1" marL="547560" indent="-228600">
              <a:buClr>
                <a:srgbClr val="4b92db"/>
              </a:buClr>
              <a:buSzPct val="80000"/>
              <a:buFont typeface="Wingdings 2" charset="2"/>
              <a:buChar char=""/>
            </a:pPr>
            <a:r>
              <a:rPr b="0" lang="en-US" sz="2800" spc="-1" strike="noStrike">
                <a:solidFill>
                  <a:srgbClr val="000000"/>
                </a:solidFill>
                <a:latin typeface="Arial"/>
              </a:rPr>
              <a:t>Coverage - are tests representative of the full range of the hypothesis</a:t>
            </a:r>
            <a:endParaRPr b="0" lang="en-US" sz="2800" spc="-1" strike="noStrike">
              <a:solidFill>
                <a:srgbClr val="000000"/>
              </a:solidFill>
              <a:latin typeface="Arial"/>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4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9"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The writing process</a:t>
            </a:r>
            <a:endParaRPr b="1" lang="en-US" sz="3200" spc="-1" strike="noStrike">
              <a:solidFill>
                <a:srgbClr val="000000"/>
              </a:solidFill>
              <a:latin typeface="Arial"/>
            </a:endParaRPr>
          </a:p>
        </p:txBody>
      </p:sp>
      <p:sp>
        <p:nvSpPr>
          <p:cNvPr id="3580"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How to get started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 good process</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why process != writing</a:t>
            </a:r>
            <a:endParaRPr b="0" lang="en-US" sz="3200" spc="-1" strike="noStrike">
              <a:solidFill>
                <a:srgbClr val="000000"/>
              </a:solidFill>
              <a:latin typeface="Arial"/>
            </a:endParaRPr>
          </a:p>
        </p:txBody>
      </p:sp>
    </p:spTree>
  </p:cSld>
  <p:timing>
    <p:tnLst>
      <p:par>
        <p:cTn id="2343" dur="indefinite" restart="never" nodeType="tmRoot">
          <p:childTnLst>
            <p:seq>
              <p:cTn id="2344" dur="indefinite" nodeType="mainSeq"/>
              <p:prevCondLst>
                <p:cond delay="0" evt="onPrev">
                  <p:tgtEl>
                    <p:sldTgt/>
                  </p:tgtEl>
                </p:cond>
              </p:prevCondLst>
              <p:nextCondLst>
                <p:cond delay="0" evt="onNext">
                  <p:tgtEl>
                    <p:sldTgt/>
                  </p:tgtEl>
                </p:cond>
              </p:nextCondLst>
            </p:seq>
          </p:childTnLst>
        </p:cTn>
      </p:par>
    </p:tnLst>
  </p:timing>
</p:sld>
</file>

<file path=ppt/slides/slide4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1" name="TextShape 1"/>
          <p:cNvSpPr txBox="1"/>
          <p:nvPr/>
        </p:nvSpPr>
        <p:spPr>
          <a:xfrm>
            <a:off x="304560" y="382680"/>
            <a:ext cx="6870600" cy="684000"/>
          </a:xfrm>
          <a:prstGeom prst="rect">
            <a:avLst/>
          </a:prstGeom>
          <a:noFill/>
          <a:ln>
            <a:noFill/>
          </a:ln>
        </p:spPr>
        <p:txBody>
          <a:bodyPr anchor="b"/>
          <a:p>
            <a:pPr/>
            <a:r>
              <a:rPr b="1" lang="en-US" sz="2300" spc="-1" strike="noStrike">
                <a:solidFill>
                  <a:srgbClr val="000000"/>
                </a:solidFill>
                <a:latin typeface="Arial"/>
              </a:rPr>
              <a:t>GITOMERS 5.5 THINGS TO IMPROVE YOUR WRITING:</a:t>
            </a:r>
            <a:endParaRPr b="1" lang="en-US" sz="2300" spc="-1" strike="noStrike">
              <a:solidFill>
                <a:srgbClr val="000000"/>
              </a:solidFill>
              <a:latin typeface="Arial"/>
            </a:endParaRPr>
          </a:p>
        </p:txBody>
      </p:sp>
      <p:sp>
        <p:nvSpPr>
          <p:cNvPr id="3582" name="TextShape 2"/>
          <p:cNvSpPr txBox="1"/>
          <p:nvPr/>
        </p:nvSpPr>
        <p:spPr>
          <a:xfrm>
            <a:off x="329760" y="1143000"/>
            <a:ext cx="8001000" cy="5369040"/>
          </a:xfrm>
          <a:prstGeom prst="rect">
            <a:avLst/>
          </a:prstGeom>
          <a:noFill/>
          <a:ln>
            <a:noFill/>
          </a:ln>
        </p:spPr>
        <p:txBody>
          <a:bodyPr>
            <a:normAutofit/>
          </a:bodyPr>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Just sit down and write something</a:t>
            </a:r>
            <a:endParaRPr b="0" lang="en-US" sz="2800" spc="-1" strike="noStrike">
              <a:solidFill>
                <a:srgbClr val="000000"/>
              </a:solidFill>
              <a:latin typeface="Arial"/>
            </a:endParaRPr>
          </a:p>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Capture your though and ideas the second they occur. </a:t>
            </a:r>
            <a:endParaRPr b="0" lang="en-US" sz="2800" spc="-1" strike="noStrike">
              <a:solidFill>
                <a:srgbClr val="000000"/>
              </a:solidFill>
              <a:latin typeface="Arial"/>
            </a:endParaRPr>
          </a:p>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Write it like you would say it (at least at first). </a:t>
            </a:r>
            <a:endParaRPr b="0" lang="en-US" sz="2800" spc="-1" strike="noStrike">
              <a:solidFill>
                <a:srgbClr val="000000"/>
              </a:solidFill>
              <a:latin typeface="Arial"/>
            </a:endParaRPr>
          </a:p>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Edit to make sure your thoughts are simple and easy to understand ad complete.</a:t>
            </a:r>
            <a:endParaRPr b="0" lang="en-US" sz="2800" spc="-1" strike="noStrike">
              <a:solidFill>
                <a:srgbClr val="000000"/>
              </a:solidFill>
              <a:latin typeface="Arial"/>
            </a:endParaRPr>
          </a:p>
          <a:p>
            <a:pPr marL="514080" indent="-514080">
              <a:spcBef>
                <a:spcPts val="1800"/>
              </a:spcBef>
              <a:buClr>
                <a:srgbClr val="000000"/>
              </a:buClr>
              <a:buSzPct val="50000"/>
              <a:buFont typeface="Arial"/>
              <a:buAutoNum type="arabicPeriod"/>
            </a:pPr>
            <a:r>
              <a:rPr b="0" lang="en-US" sz="2800" spc="-1" strike="noStrike">
                <a:solidFill>
                  <a:srgbClr val="000000"/>
                </a:solidFill>
                <a:latin typeface="Arial"/>
              </a:rPr>
              <a:t>Edit early, then often  </a:t>
            </a:r>
            <a:br/>
            <a:r>
              <a:rPr b="0" lang="en-US" sz="1600" spc="-1" strike="noStrike">
                <a:solidFill>
                  <a:srgbClr val="000000"/>
                </a:solidFill>
                <a:latin typeface="Arial"/>
              </a:rPr>
              <a:t>5.5</a:t>
            </a:r>
            <a:r>
              <a:rPr b="0" lang="en-US" sz="2800" spc="-1" strike="noStrike">
                <a:solidFill>
                  <a:srgbClr val="000000"/>
                </a:solidFill>
                <a:latin typeface="Arial"/>
              </a:rPr>
              <a:t>  Your writing for the reader AND yourself</a:t>
            </a:r>
            <a:endParaRPr b="0" lang="en-US" sz="2800" spc="-1" strike="noStrike">
              <a:solidFill>
                <a:srgbClr val="000000"/>
              </a:solidFill>
              <a:latin typeface="Arial"/>
            </a:endParaRPr>
          </a:p>
        </p:txBody>
      </p:sp>
    </p:spTree>
  </p:cSld>
  <p:timing>
    <p:tnLst>
      <p:par>
        <p:cTn id="2345" dur="indefinite" restart="never" nodeType="tmRoot">
          <p:childTnLst>
            <p:seq>
              <p:cTn id="2346" dur="indefinite" nodeType="mainSeq"/>
              <p:prevCondLst>
                <p:cond delay="0" evt="onPrev">
                  <p:tgtEl>
                    <p:sldTgt/>
                  </p:tgtEl>
                </p:cond>
              </p:prevCondLst>
              <p:nextCondLst>
                <p:cond delay="0" evt="onNext">
                  <p:tgtEl>
                    <p:sldTgt/>
                  </p:tgtEl>
                </p:cond>
              </p:nextCondLst>
            </p:seq>
          </p:childTnLst>
        </p:cTn>
      </p:par>
    </p:tnLst>
  </p:timing>
</p:sld>
</file>

<file path=ppt/slides/slide4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3"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Effective Writing: Process</a:t>
            </a:r>
            <a:endParaRPr b="1" lang="en-US" sz="3200" spc="-1" strike="noStrike">
              <a:solidFill>
                <a:srgbClr val="000000"/>
              </a:solidFill>
              <a:latin typeface="Arial"/>
            </a:endParaRPr>
          </a:p>
        </p:txBody>
      </p:sp>
      <p:sp>
        <p:nvSpPr>
          <p:cNvPr id="3584" name="TextShape 2"/>
          <p:cNvSpPr txBox="1"/>
          <p:nvPr/>
        </p:nvSpPr>
        <p:spPr>
          <a:xfrm>
            <a:off x="329760" y="875880"/>
            <a:ext cx="8001000" cy="5635800"/>
          </a:xfrm>
          <a:prstGeom prst="rect">
            <a:avLst/>
          </a:prstGeom>
          <a:noFill/>
          <a:ln>
            <a:noFill/>
          </a:ln>
        </p:spPr>
        <p:txBody>
          <a:bodyPr>
            <a:normAutofit/>
          </a:bodyPr>
          <a:p>
            <a:pPr marL="228600" indent="-228600">
              <a:spcBef>
                <a:spcPts val="2599"/>
              </a:spcBef>
              <a:buClr>
                <a:srgbClr val="cfb77c"/>
              </a:buClr>
              <a:buSzPct val="50000"/>
              <a:buFont typeface="Wingdings" charset="2"/>
              <a:buChar char=""/>
            </a:pPr>
            <a:r>
              <a:rPr b="1" lang="en-US" sz="3200" spc="-1" strike="noStrike">
                <a:solidFill>
                  <a:srgbClr val="000000"/>
                </a:solidFill>
                <a:latin typeface="Arial"/>
              </a:rPr>
              <a:t>All that you need to do is three things:</a:t>
            </a:r>
            <a:endParaRPr b="0" lang="en-US" sz="3200" spc="-1" strike="noStrike">
              <a:solidFill>
                <a:srgbClr val="000000"/>
              </a:solidFill>
              <a:latin typeface="Arial"/>
            </a:endParaRPr>
          </a:p>
          <a:p>
            <a:pPr lvl="1" marL="547560" indent="-228600">
              <a:spcBef>
                <a:spcPts val="1749"/>
              </a:spcBef>
              <a:buClr>
                <a:srgbClr val="4b92db"/>
              </a:buClr>
              <a:buSzPct val="80000"/>
              <a:buFont typeface="Wingdings 2" charset="2"/>
              <a:buChar char=""/>
            </a:pPr>
            <a:r>
              <a:rPr b="0" lang="en-US" sz="2800" spc="-1" strike="noStrike">
                <a:solidFill>
                  <a:srgbClr val="000000"/>
                </a:solidFill>
                <a:latin typeface="Arial"/>
              </a:rPr>
              <a:t>Prewrite   (about 25 percent of your time)</a:t>
            </a:r>
            <a:endParaRPr b="0" lang="en-US" sz="2800" spc="-1" strike="noStrike">
              <a:solidFill>
                <a:srgbClr val="000000"/>
              </a:solidFill>
              <a:latin typeface="Arial"/>
            </a:endParaRPr>
          </a:p>
          <a:p>
            <a:pPr lvl="1" marL="547560" indent="-228600">
              <a:spcBef>
                <a:spcPts val="1749"/>
              </a:spcBef>
              <a:buClr>
                <a:srgbClr val="4b92db"/>
              </a:buClr>
              <a:buSzPct val="80000"/>
              <a:buFont typeface="Wingdings 2" charset="2"/>
              <a:buChar char=""/>
            </a:pPr>
            <a:r>
              <a:rPr b="0" lang="en-US" sz="2800" spc="-1" strike="noStrike">
                <a:solidFill>
                  <a:srgbClr val="000000"/>
                </a:solidFill>
                <a:latin typeface="Arial"/>
              </a:rPr>
              <a:t>Write</a:t>
            </a:r>
            <a:r>
              <a:rPr b="0" lang="en-US" sz="2800" spc="-1" strike="noStrike">
                <a:solidFill>
                  <a:srgbClr val="000000"/>
                </a:solidFill>
                <a:latin typeface="Arial"/>
              </a:rPr>
              <a:t>	</a:t>
            </a:r>
            <a:r>
              <a:rPr b="0" lang="en-US" sz="2800" spc="-1" strike="noStrike">
                <a:solidFill>
                  <a:srgbClr val="000000"/>
                </a:solidFill>
                <a:latin typeface="Arial"/>
              </a:rPr>
              <a:t>    (about 25 percent of your time)</a:t>
            </a:r>
            <a:endParaRPr b="0" lang="en-US" sz="2800" spc="-1" strike="noStrike">
              <a:solidFill>
                <a:srgbClr val="000000"/>
              </a:solidFill>
              <a:latin typeface="Arial"/>
            </a:endParaRPr>
          </a:p>
          <a:p>
            <a:pPr lvl="1" marL="547560" indent="-228600">
              <a:spcBef>
                <a:spcPts val="1749"/>
              </a:spcBef>
              <a:buClr>
                <a:srgbClr val="4b92db"/>
              </a:buClr>
              <a:buSzPct val="80000"/>
              <a:buFont typeface="Wingdings 2" charset="2"/>
              <a:buChar char=""/>
            </a:pPr>
            <a:r>
              <a:rPr b="0" lang="en-US" sz="2800" spc="-1" strike="noStrike">
                <a:solidFill>
                  <a:srgbClr val="000000"/>
                </a:solidFill>
                <a:latin typeface="Arial"/>
              </a:rPr>
              <a:t>Rewrite    (about 50 percent of your time)</a:t>
            </a:r>
            <a:endParaRPr b="0" lang="en-US" sz="2800" spc="-1" strike="noStrike">
              <a:solidFill>
                <a:srgbClr val="000000"/>
              </a:solidFill>
              <a:latin typeface="Arial"/>
            </a:endParaRPr>
          </a:p>
          <a:p>
            <a:pPr lvl="1" marL="547560" indent="-228600">
              <a:spcBef>
                <a:spcPts val="1749"/>
              </a:spcBef>
              <a:buClr>
                <a:srgbClr val="4b92db"/>
              </a:buClr>
              <a:buSzPct val="80000"/>
              <a:buFont typeface="Wingdings 2" charset="2"/>
              <a:buChar char=""/>
            </a:pPr>
            <a:endParaRPr b="0" lang="en-US" sz="2800" spc="-1" strike="noStrike">
              <a:solidFill>
                <a:srgbClr val="000000"/>
              </a:solidFill>
              <a:latin typeface="Arial"/>
            </a:endParaRPr>
          </a:p>
          <a:p>
            <a:pPr lvl="1" marL="547560" indent="-228600">
              <a:spcBef>
                <a:spcPts val="1749"/>
              </a:spcBef>
              <a:buClr>
                <a:srgbClr val="4b92db"/>
              </a:buClr>
              <a:buSzPct val="80000"/>
              <a:buFont typeface="Wingdings 2" charset="2"/>
              <a:buChar char=""/>
            </a:pPr>
            <a:r>
              <a:rPr b="0" lang="en-US" sz="2800" spc="-1" strike="noStrike">
                <a:solidFill>
                  <a:srgbClr val="000000"/>
                </a:solidFill>
                <a:latin typeface="Arial"/>
              </a:rPr>
              <a:t>Have a good process, a timelines and tools</a:t>
            </a:r>
            <a:endParaRPr b="0" lang="en-US" sz="2800" spc="-1" strike="noStrike">
              <a:solidFill>
                <a:srgbClr val="000000"/>
              </a:solidFill>
              <a:latin typeface="Arial"/>
            </a:endParaRPr>
          </a:p>
          <a:p>
            <a:pPr lvl="2" marL="822240" indent="-182520">
              <a:spcBef>
                <a:spcPts val="1500"/>
              </a:spcBef>
              <a:buClr>
                <a:srgbClr val="000000"/>
              </a:buClr>
              <a:buSzPct val="60000"/>
              <a:buFont typeface="Wingdings" charset="2"/>
              <a:buChar char=""/>
            </a:pPr>
            <a:r>
              <a:rPr b="0" lang="en-US" sz="2400" spc="-1" strike="noStrike">
                <a:solidFill>
                  <a:srgbClr val="000000"/>
                </a:solidFill>
                <a:latin typeface="Arial"/>
              </a:rPr>
              <a:t>GIT and Latex prefered</a:t>
            </a:r>
            <a:endParaRPr b="0" lang="en-US" sz="2400" spc="-1" strike="noStrike">
              <a:solidFill>
                <a:srgbClr val="000000"/>
              </a:solidFill>
              <a:latin typeface="Arial"/>
            </a:endParaRPr>
          </a:p>
          <a:p>
            <a:pPr lvl="2" marL="822240" indent="-182520">
              <a:spcBef>
                <a:spcPts val="1500"/>
              </a:spcBef>
              <a:buClr>
                <a:srgbClr val="000000"/>
              </a:buClr>
              <a:buSzPct val="60000"/>
              <a:buFont typeface="Wingdings" charset="2"/>
              <a:buChar char=""/>
            </a:pPr>
            <a:r>
              <a:rPr b="0" lang="en-US" sz="2400" spc="-1" strike="noStrike">
                <a:solidFill>
                  <a:srgbClr val="000000"/>
                </a:solidFill>
                <a:latin typeface="Arial"/>
              </a:rPr>
              <a:t>Word (track changes,  dropbox.. )</a:t>
            </a:r>
            <a:endParaRPr b="0" lang="en-US" sz="2400" spc="-1" strike="noStrike">
              <a:solidFill>
                <a:srgbClr val="000000"/>
              </a:solidFill>
              <a:latin typeface="Arial"/>
            </a:endParaRPr>
          </a:p>
          <a:p>
            <a:pPr lvl="1" marL="547560" indent="-228600">
              <a:spcBef>
                <a:spcPts val="1749"/>
              </a:spcBef>
            </a:pPr>
            <a:endParaRPr b="0" lang="en-US" sz="2400" spc="-1" strike="noStrike">
              <a:solidFill>
                <a:srgbClr val="000000"/>
              </a:solidFill>
              <a:latin typeface="Arial"/>
            </a:endParaRPr>
          </a:p>
          <a:p>
            <a:pPr lvl="1" marL="547560" indent="-228600">
              <a:spcBef>
                <a:spcPts val="1749"/>
              </a:spcBef>
            </a:pPr>
            <a:endParaRPr b="0" lang="en-US" sz="2400" spc="-1" strike="noStrike">
              <a:solidFill>
                <a:srgbClr val="000000"/>
              </a:solidFill>
              <a:latin typeface="Arial"/>
            </a:endParaRPr>
          </a:p>
        </p:txBody>
      </p:sp>
      <p:pic>
        <p:nvPicPr>
          <p:cNvPr id="3585" name="Picture 4" descr="pe01718_(t)"/>
          <p:cNvPicPr/>
          <p:nvPr/>
        </p:nvPicPr>
        <p:blipFill>
          <a:blip r:embed="rId1"/>
          <a:stretch/>
        </p:blipFill>
        <p:spPr>
          <a:xfrm>
            <a:off x="7543800" y="4800600"/>
            <a:ext cx="1357200" cy="1357200"/>
          </a:xfrm>
          <a:prstGeom prst="rect">
            <a:avLst/>
          </a:prstGeom>
          <a:ln>
            <a:noFill/>
          </a:ln>
        </p:spPr>
      </p:pic>
    </p:spTree>
  </p:cSld>
  <p:timing>
    <p:tnLst>
      <p:par>
        <p:cTn id="2347" dur="indefinite" restart="never" nodeType="tmRoot">
          <p:childTnLst>
            <p:seq>
              <p:cTn id="2348" dur="indefinite" nodeType="mainSeq"/>
              <p:prevCondLst>
                <p:cond delay="0" evt="onPrev">
                  <p:tgtEl>
                    <p:sldTgt/>
                  </p:tgtEl>
                </p:cond>
              </p:prevCondLst>
              <p:nextCondLst>
                <p:cond delay="0" evt="onNext">
                  <p:tgtEl>
                    <p:sldTgt/>
                  </p:tgtEl>
                </p:cond>
              </p:nextCondLst>
            </p:seq>
          </p:childTnLst>
        </p:cTn>
      </p:par>
    </p:tnLst>
  </p:timing>
</p:sld>
</file>

<file path=ppt/slides/slide4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6"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3587"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The biggest mistake you can make as a writer is waiting until its </a:t>
            </a:r>
            <a:r>
              <a:rPr b="0" lang="ja-JP" sz="3200" spc="-1" strike="noStrike">
                <a:solidFill>
                  <a:srgbClr val="000000"/>
                </a:solidFill>
                <a:latin typeface="Arial"/>
              </a:rPr>
              <a:t>“</a:t>
            </a:r>
            <a:r>
              <a:rPr b="0" lang="en-US" sz="3200" spc="-1" strike="noStrike">
                <a:solidFill>
                  <a:srgbClr val="000000"/>
                </a:solidFill>
                <a:latin typeface="Arial"/>
              </a:rPr>
              <a:t>ready</a:t>
            </a:r>
            <a:r>
              <a:rPr b="0" lang="ja-JP" sz="3200" spc="-1" strike="noStrike">
                <a:solidFill>
                  <a:srgbClr val="000000"/>
                </a:solidFill>
                <a:latin typeface="Arial"/>
              </a:rPr>
              <a:t>”</a:t>
            </a:r>
            <a:r>
              <a:rPr b="0" lang="en-US" sz="3200" spc="-1" strike="noStrike">
                <a:solidFill>
                  <a:srgbClr val="000000"/>
                </a:solidFill>
                <a:latin typeface="Arial"/>
              </a:rPr>
              <a:t>, let alone waiting for  perfect. The rewriting process begins when you show your first draft to people and start getting feedback. Beethoven went through 70 drafts of his symphonies. As William Zinsser put it:</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t>
            </a:r>
            <a:r>
              <a:rPr b="0" lang="en-US" sz="3200" spc="-1" strike="noStrike">
                <a:solidFill>
                  <a:srgbClr val="000000"/>
                </a:solidFill>
                <a:latin typeface="Arial"/>
              </a:rPr>
              <a:t>Rewriting is where the game is won or lost; rewriting is the essence of writing.”</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 </a:t>
            </a:r>
            <a:endParaRPr b="0" lang="en-US" sz="3200" spc="-1" strike="noStrike">
              <a:solidFill>
                <a:srgbClr val="000000"/>
              </a:solidFill>
              <a:latin typeface="Arial"/>
            </a:endParaRPr>
          </a:p>
        </p:txBody>
      </p:sp>
    </p:spTree>
  </p:cSld>
  <p:timing>
    <p:tnLst>
      <p:par>
        <p:cTn id="2349" dur="indefinite" restart="never" nodeType="tmRoot">
          <p:childTnLst>
            <p:seq>
              <p:cTn id="2350" dur="indefinite" nodeType="mainSeq"/>
              <p:prevCondLst>
                <p:cond delay="0" evt="onPrev">
                  <p:tgtEl>
                    <p:sldTgt/>
                  </p:tgtEl>
                </p:cond>
              </p:prevCondLst>
              <p:nextCondLst>
                <p:cond delay="0" evt="onNext">
                  <p:tgtEl>
                    <p:sldTgt/>
                  </p:tgtEl>
                </p:cond>
              </p:nextCondLst>
            </p:seq>
          </p:childTnLst>
        </p:cTn>
      </p:par>
    </p:tnLst>
  </p:timing>
</p:sld>
</file>

<file path=ppt/slides/slide4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8"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3589"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ja-JP" sz="2400" spc="-1" strike="noStrike">
                <a:solidFill>
                  <a:srgbClr val="000000"/>
                </a:solidFill>
                <a:latin typeface="Arial"/>
              </a:rPr>
              <a:t>“</a:t>
            </a:r>
            <a:r>
              <a:rPr b="0" lang="en-US" sz="2400" spc="-1" strike="noStrike">
                <a:solidFill>
                  <a:srgbClr val="000000"/>
                </a:solidFill>
                <a:latin typeface="Arial"/>
              </a:rPr>
              <a:t>Rewriting is the essence of writing well: it</a:t>
            </a:r>
            <a:r>
              <a:rPr b="0" lang="ja-JP" sz="2400" spc="-1" strike="noStrike">
                <a:solidFill>
                  <a:srgbClr val="000000"/>
                </a:solidFill>
                <a:latin typeface="Arial"/>
              </a:rPr>
              <a:t>’</a:t>
            </a:r>
            <a:r>
              <a:rPr b="0" lang="en-US" sz="2400" spc="-1" strike="noStrike">
                <a:solidFill>
                  <a:srgbClr val="000000"/>
                </a:solidFill>
                <a:latin typeface="Arial"/>
              </a:rPr>
              <a:t>s where the game is won or lost. The idea is hard to accept. We all have an emotional equity in our first draft; we can</a:t>
            </a:r>
            <a:r>
              <a:rPr b="0" lang="ja-JP" sz="2400" spc="-1" strike="noStrike">
                <a:solidFill>
                  <a:srgbClr val="000000"/>
                </a:solidFill>
                <a:latin typeface="Arial"/>
              </a:rPr>
              <a:t>’</a:t>
            </a:r>
            <a:r>
              <a:rPr b="0" lang="en-US" sz="2400" spc="-1" strike="noStrike">
                <a:solidFill>
                  <a:srgbClr val="000000"/>
                </a:solidFill>
                <a:latin typeface="Arial"/>
              </a:rPr>
              <a:t>t believe that it wasn</a:t>
            </a:r>
            <a:r>
              <a:rPr b="0" lang="ja-JP" sz="2400" spc="-1" strike="noStrike">
                <a:solidFill>
                  <a:srgbClr val="000000"/>
                </a:solidFill>
                <a:latin typeface="Arial"/>
              </a:rPr>
              <a:t>’</a:t>
            </a:r>
            <a:r>
              <a:rPr b="0" lang="en-US" sz="2400" spc="-1" strike="noStrike">
                <a:solidFill>
                  <a:srgbClr val="000000"/>
                </a:solidFill>
                <a:latin typeface="Arial"/>
              </a:rPr>
              <a:t>t born perfect. But the odds are close to 100% that it wasn</a:t>
            </a:r>
            <a:r>
              <a:rPr b="0" lang="ja-JP" sz="2400" spc="-1" strike="noStrike">
                <a:solidFill>
                  <a:srgbClr val="000000"/>
                </a:solidFill>
                <a:latin typeface="Arial"/>
              </a:rPr>
              <a:t>’</a:t>
            </a:r>
            <a:r>
              <a:rPr b="0" lang="en-US" sz="2400" spc="-1" strike="noStrike">
                <a:solidFill>
                  <a:srgbClr val="000000"/>
                </a:solidFill>
                <a:latin typeface="Arial"/>
              </a:rPr>
              <a:t>t. Most writers don</a:t>
            </a:r>
            <a:r>
              <a:rPr b="0" lang="ja-JP" sz="2400" spc="-1" strike="noStrike">
                <a:solidFill>
                  <a:srgbClr val="000000"/>
                </a:solidFill>
                <a:latin typeface="Arial"/>
              </a:rPr>
              <a:t>’</a:t>
            </a:r>
            <a:r>
              <a:rPr b="0" lang="en-US" sz="2400" spc="-1" strike="noStrike">
                <a:solidFill>
                  <a:srgbClr val="000000"/>
                </a:solidFill>
                <a:latin typeface="Arial"/>
              </a:rPr>
              <a:t>t initially say what they want to say, or say it as well as they could. The newly hatched sentence almost always has something wrong with it. It</a:t>
            </a:r>
            <a:r>
              <a:rPr b="0" lang="ja-JP" sz="2400" spc="-1" strike="noStrike">
                <a:solidFill>
                  <a:srgbClr val="000000"/>
                </a:solidFill>
                <a:latin typeface="Arial"/>
              </a:rPr>
              <a:t>’</a:t>
            </a:r>
            <a:r>
              <a:rPr b="0" lang="en-US" sz="2400" spc="-1" strike="noStrike">
                <a:solidFill>
                  <a:srgbClr val="000000"/>
                </a:solidFill>
                <a:latin typeface="Arial"/>
              </a:rPr>
              <a:t>s not clear. It</a:t>
            </a:r>
            <a:r>
              <a:rPr b="0" lang="ja-JP" sz="2400" spc="-1" strike="noStrike">
                <a:solidFill>
                  <a:srgbClr val="000000"/>
                </a:solidFill>
                <a:latin typeface="Arial"/>
              </a:rPr>
              <a:t>’</a:t>
            </a:r>
            <a:r>
              <a:rPr b="0" lang="en-US" sz="2400" spc="-1" strike="noStrike">
                <a:solidFill>
                  <a:srgbClr val="000000"/>
                </a:solidFill>
                <a:latin typeface="Arial"/>
              </a:rPr>
              <a:t>s not logical. It</a:t>
            </a:r>
            <a:r>
              <a:rPr b="0" lang="ja-JP" sz="2400" spc="-1" strike="noStrike">
                <a:solidFill>
                  <a:srgbClr val="000000"/>
                </a:solidFill>
                <a:latin typeface="Arial"/>
              </a:rPr>
              <a:t>’</a:t>
            </a:r>
            <a:r>
              <a:rPr b="0" lang="en-US" sz="2400" spc="-1" strike="noStrike">
                <a:solidFill>
                  <a:srgbClr val="000000"/>
                </a:solidFill>
                <a:latin typeface="Arial"/>
              </a:rPr>
              <a:t>s verbose. It</a:t>
            </a:r>
            <a:r>
              <a:rPr b="0" lang="ja-JP" sz="2400" spc="-1" strike="noStrike">
                <a:solidFill>
                  <a:srgbClr val="000000"/>
                </a:solidFill>
                <a:latin typeface="Arial"/>
              </a:rPr>
              <a:t>’</a:t>
            </a:r>
            <a:r>
              <a:rPr b="0" lang="en-US" sz="2400" spc="-1" strike="noStrike">
                <a:solidFill>
                  <a:srgbClr val="000000"/>
                </a:solidFill>
                <a:latin typeface="Arial"/>
              </a:rPr>
              <a:t>s klunky. It</a:t>
            </a:r>
            <a:r>
              <a:rPr b="0" lang="ja-JP" sz="2400" spc="-1" strike="noStrike">
                <a:solidFill>
                  <a:srgbClr val="000000"/>
                </a:solidFill>
                <a:latin typeface="Arial"/>
              </a:rPr>
              <a:t>’</a:t>
            </a:r>
            <a:r>
              <a:rPr b="0" lang="en-US" sz="2400" spc="-1" strike="noStrike">
                <a:solidFill>
                  <a:srgbClr val="000000"/>
                </a:solidFill>
                <a:latin typeface="Arial"/>
              </a:rPr>
              <a:t>s pretentious. It</a:t>
            </a:r>
            <a:r>
              <a:rPr b="0" lang="ja-JP" sz="2400" spc="-1" strike="noStrike">
                <a:solidFill>
                  <a:srgbClr val="000000"/>
                </a:solidFill>
                <a:latin typeface="Arial"/>
              </a:rPr>
              <a:t>’</a:t>
            </a:r>
            <a:r>
              <a:rPr b="0" lang="en-US" sz="2400" spc="-1" strike="noStrike">
                <a:solidFill>
                  <a:srgbClr val="000000"/>
                </a:solidFill>
                <a:latin typeface="Arial"/>
              </a:rPr>
              <a:t>s boring. It</a:t>
            </a:r>
            <a:r>
              <a:rPr b="0" lang="ja-JP" sz="2400" spc="-1" strike="noStrike">
                <a:solidFill>
                  <a:srgbClr val="000000"/>
                </a:solidFill>
                <a:latin typeface="Arial"/>
              </a:rPr>
              <a:t>’</a:t>
            </a:r>
            <a:r>
              <a:rPr b="0" lang="en-US" sz="2400" spc="-1" strike="noStrike">
                <a:solidFill>
                  <a:srgbClr val="000000"/>
                </a:solidFill>
                <a:latin typeface="Arial"/>
              </a:rPr>
              <a:t>s full of clutter. It</a:t>
            </a:r>
            <a:r>
              <a:rPr b="0" lang="ja-JP" sz="2400" spc="-1" strike="noStrike">
                <a:solidFill>
                  <a:srgbClr val="000000"/>
                </a:solidFill>
                <a:latin typeface="Arial"/>
              </a:rPr>
              <a:t>’</a:t>
            </a:r>
            <a:r>
              <a:rPr b="0" lang="en-US" sz="2400" spc="-1" strike="noStrike">
                <a:solidFill>
                  <a:srgbClr val="000000"/>
                </a:solidFill>
                <a:latin typeface="Arial"/>
              </a:rPr>
              <a:t>s full of clichés. It lacks rhythm. It can be read in several different ways. it doesn</a:t>
            </a:r>
            <a:r>
              <a:rPr b="0" lang="ja-JP" sz="2400" spc="-1" strike="noStrike">
                <a:solidFill>
                  <a:srgbClr val="000000"/>
                </a:solidFill>
                <a:latin typeface="Arial"/>
              </a:rPr>
              <a:t>’</a:t>
            </a:r>
            <a:r>
              <a:rPr b="0" lang="en-US" sz="2400" spc="-1" strike="noStrike">
                <a:solidFill>
                  <a:srgbClr val="000000"/>
                </a:solidFill>
                <a:latin typeface="Arial"/>
              </a:rPr>
              <a:t>t lead out of the previous sentence. It doesn</a:t>
            </a:r>
            <a:r>
              <a:rPr b="0" lang="ja-JP" sz="2400" spc="-1" strike="noStrike">
                <a:solidFill>
                  <a:srgbClr val="000000"/>
                </a:solidFill>
                <a:latin typeface="Arial"/>
              </a:rPr>
              <a:t>’</a:t>
            </a:r>
            <a:r>
              <a:rPr b="0" lang="en-US" sz="2400" spc="-1" strike="noStrike">
                <a:solidFill>
                  <a:srgbClr val="000000"/>
                </a:solidFill>
                <a:latin typeface="Arial"/>
              </a:rPr>
              <a:t>t…The point is that clear writing is the result of a lot of tinkering.</a:t>
            </a:r>
            <a:endParaRPr b="0" lang="en-US" sz="2400" spc="-1" strike="noStrike">
              <a:solidFill>
                <a:srgbClr val="000000"/>
              </a:solidFill>
              <a:latin typeface="Arial"/>
            </a:endParaRPr>
          </a:p>
        </p:txBody>
      </p:sp>
    </p:spTree>
  </p:cSld>
</p:sld>
</file>

<file path=ppt/slides/slide4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0"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SHI..Y FIRST DRAFTS</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91"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or why I don</a:t>
            </a:r>
            <a:r>
              <a:rPr b="0" lang="ja-JP" sz="3200" spc="-1" strike="noStrike">
                <a:solidFill>
                  <a:srgbClr val="000000"/>
                </a:solidFill>
                <a:latin typeface="Arial"/>
              </a:rPr>
              <a:t>’</a:t>
            </a:r>
            <a:r>
              <a:rPr b="0" lang="en-US" sz="3200" spc="-1" strike="noStrike">
                <a:solidFill>
                  <a:srgbClr val="000000"/>
                </a:solidFill>
                <a:latin typeface="Arial"/>
              </a:rPr>
              <a:t>t recommend starting with an outline..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All first drafts are </a:t>
            </a:r>
            <a:r>
              <a:rPr b="0" lang="ja-JP" sz="3200" spc="-1" strike="noStrike">
                <a:solidFill>
                  <a:srgbClr val="000000"/>
                </a:solidFill>
                <a:latin typeface="Arial"/>
              </a:rPr>
              <a:t>“</a:t>
            </a:r>
            <a:r>
              <a:rPr b="0" lang="en-US" sz="3200" spc="-1" strike="noStrike">
                <a:solidFill>
                  <a:srgbClr val="000000"/>
                </a:solidFill>
                <a:latin typeface="Arial"/>
              </a:rPr>
              <a:t>bad</a:t>
            </a:r>
            <a:r>
              <a:rPr b="0" lang="ja-JP" sz="3200" spc="-1" strike="noStrike">
                <a:solidFill>
                  <a:srgbClr val="000000"/>
                </a:solidFill>
                <a:latin typeface="Arial"/>
              </a:rPr>
              <a:t>”</a:t>
            </a:r>
            <a:r>
              <a:rPr b="0" lang="en-US" sz="3200" spc="-1" strike="noStrike">
                <a:solidFill>
                  <a:srgbClr val="000000"/>
                </a:solidFill>
                <a:latin typeface="Arial"/>
              </a:rPr>
              <a:t>.. so might as well get one done so you can start making things better.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You should do your first draft, getting lots of stuff down on paper.  Then you can review it to make an outline.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2400" spc="-1" strike="noStrike">
                <a:solidFill>
                  <a:srgbClr val="000000"/>
                </a:solidFill>
                <a:latin typeface="Arial"/>
              </a:rPr>
              <a:t>(Read </a:t>
            </a:r>
            <a:r>
              <a:rPr b="0" lang="en-US" sz="2400" spc="-1" strike="noStrike">
                <a:solidFill>
                  <a:srgbClr val="d2611c"/>
                </a:solidFill>
                <a:latin typeface="Arial"/>
                <a:hlinkClick r:id="rId1"/>
              </a:rPr>
              <a:t>http://richardcolby.net/writ2000/wp-content/uploads/2017/09/Bird-by-Bird-Anne-Lamott.pdf</a:t>
            </a:r>
            <a:r>
              <a:rPr b="0" lang="en-US" sz="2400" spc="-1" strike="noStrike">
                <a:solidFill>
                  <a:srgbClr val="000000"/>
                </a:solidFill>
                <a:latin typeface="Arial"/>
              </a:rPr>
              <a:t> chapter on shitty drafts (I’ll </a:t>
            </a:r>
            <a:endParaRPr b="0" lang="en-US" sz="24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2400" spc="-1" strike="noStrike">
              <a:solidFill>
                <a:srgbClr val="000000"/>
              </a:solidFill>
              <a:latin typeface="Arial"/>
            </a:endParaRPr>
          </a:p>
        </p:txBody>
      </p:sp>
    </p:spTree>
  </p:cSld>
</p:sld>
</file>

<file path=ppt/slides/slide4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2"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In Class EXERCISE</a:t>
            </a:r>
            <a:endParaRPr b="1" lang="en-US" sz="3200" spc="-1" strike="noStrike">
              <a:solidFill>
                <a:srgbClr val="000000"/>
              </a:solidFill>
              <a:latin typeface="Arial"/>
            </a:endParaRPr>
          </a:p>
        </p:txBody>
      </p:sp>
      <p:sp>
        <p:nvSpPr>
          <p:cNvPr id="3593"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Don</a:t>
            </a:r>
            <a:r>
              <a:rPr b="0" lang="ja-JP" sz="3200" spc="-1" strike="noStrike">
                <a:solidFill>
                  <a:srgbClr val="000000"/>
                </a:solidFill>
                <a:latin typeface="Arial"/>
              </a:rPr>
              <a:t>’</a:t>
            </a:r>
            <a:r>
              <a:rPr b="0" lang="en-US" sz="3200" spc="-1" strike="noStrike">
                <a:solidFill>
                  <a:srgbClr val="000000"/>
                </a:solidFill>
                <a:latin typeface="Arial"/>
              </a:rPr>
              <a:t>t let words get in the way..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Seeing words slows down thinking and often makes one want to edit.  You are to close your eyes and write/type, in your native language, about your own research idea.   You are free to jump between ideas but must spend at least 30seconds on each idea.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I’ll tell you when to stop.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(If at home, do it while the video plays)</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sld>
</file>

<file path=ppt/slides/slide4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4"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A BETTER WAY for many</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95"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Don</a:t>
            </a:r>
            <a:r>
              <a:rPr b="0" lang="ja-JP" sz="3200" spc="-1" strike="noStrike">
                <a:solidFill>
                  <a:srgbClr val="000000"/>
                </a:solidFill>
                <a:latin typeface="Arial"/>
              </a:rPr>
              <a:t>’</a:t>
            </a:r>
            <a:r>
              <a:rPr b="0" lang="en-US" sz="3200" spc="-1" strike="noStrike">
                <a:solidFill>
                  <a:srgbClr val="000000"/>
                </a:solidFill>
                <a:latin typeface="Arial"/>
              </a:rPr>
              <a:t>t write.. talk.. use a voice recorder or use your laptop to record your first draft.</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Get an app that does “dictation”   and talk to it.. It gets you even farther as much of the text is there.    But DO NOT look at it as it types for you.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Ideal  dictation software saves voices + text, but raw text is often good enough to prompt your memory.</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pPr>
            <a:endParaRPr b="0" lang="en-US" sz="3200" spc="-1" strike="noStrike">
              <a:solidFill>
                <a:srgbClr val="000000"/>
              </a:solidFill>
              <a:latin typeface="Arial"/>
            </a:endParaRPr>
          </a:p>
        </p:txBody>
      </p:sp>
    </p:spTree>
  </p:cSld>
</p:sld>
</file>

<file path=ppt/slides/slide4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6"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3597"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Now look back and look for the storyline in it. You want a simple sticky story (we’ll define that latter)..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 </a:t>
            </a:r>
            <a:r>
              <a:rPr b="0" lang="en-US" sz="3200" spc="-1" strike="noStrike">
                <a:solidFill>
                  <a:srgbClr val="000000"/>
                </a:solidFill>
                <a:latin typeface="Arial"/>
              </a:rPr>
              <a:t>What is both novel and useful/interesting</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Look for  possible flows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What surprises can you find? </a:t>
            </a:r>
            <a:endParaRPr b="0" lang="en-US" sz="3200" spc="-1" strike="noStrike">
              <a:solidFill>
                <a:srgbClr val="000000"/>
              </a:solidFill>
              <a:latin typeface="Arial"/>
            </a:endParaRPr>
          </a:p>
          <a:p>
            <a:pPr lvl="2" marL="228600" indent="-228600" algn="ctr">
              <a:spcBef>
                <a:spcPts val="1800"/>
              </a:spcBef>
            </a:pPr>
            <a:r>
              <a:rPr b="1" i="1" lang="en-US" sz="3200" spc="-1" strike="noStrike">
                <a:solidFill>
                  <a:srgbClr val="000000"/>
                </a:solidFill>
                <a:latin typeface="Arial"/>
              </a:rPr>
              <a:t>If they cannot remember your work, they won</a:t>
            </a:r>
            <a:r>
              <a:rPr b="1" i="1" lang="ja-JP" sz="3200" spc="-1" strike="noStrike">
                <a:solidFill>
                  <a:srgbClr val="000000"/>
                </a:solidFill>
                <a:latin typeface="Arial"/>
              </a:rPr>
              <a:t>’</a:t>
            </a:r>
            <a:r>
              <a:rPr b="1" i="1" lang="en-US" sz="3200" spc="-1" strike="noStrike">
                <a:solidFill>
                  <a:srgbClr val="000000"/>
                </a:solidFill>
                <a:latin typeface="Arial"/>
              </a:rPr>
              <a:t>t accept/cite your work!</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sld>
</file>

<file path=ppt/slides/slide4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8"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LISTEN TO YOUR INNER CHILD</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599"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At least for the first draft.. they are more playful, creative and full of ideas. Exactly what you want in the first draft.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See if you can think in pictures, shapes, characters.</a:t>
            </a:r>
            <a:endParaRPr b="0" lang="en-US" sz="3200" spc="-1" strike="noStrike">
              <a:solidFill>
                <a:srgbClr val="000000"/>
              </a:solidFill>
              <a:latin typeface="Arial"/>
            </a:endParaRPr>
          </a:p>
          <a:p>
            <a:pPr marL="228600" indent="-228600">
              <a:spcBef>
                <a:spcPts val="1800"/>
              </a:spcBef>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2"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93"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Analyzing and Reporting Results</a:t>
            </a:r>
            <a:endParaRPr b="1" lang="en-US" sz="3200" spc="-1" strike="noStrike">
              <a:solidFill>
                <a:srgbClr val="000000"/>
              </a:solidFill>
              <a:latin typeface="Arial"/>
            </a:endParaRPr>
          </a:p>
        </p:txBody>
      </p:sp>
      <p:sp>
        <p:nvSpPr>
          <p:cNvPr id="1394" name="TextShape 3"/>
          <p:cNvSpPr txBox="1"/>
          <p:nvPr/>
        </p:nvSpPr>
        <p:spPr>
          <a:xfrm>
            <a:off x="0" y="1143000"/>
            <a:ext cx="8229600" cy="457200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Analyze the measured data:</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Does statistical evidence really support (or refute) the hypothesis?</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Make sure differences are not due to chance or natural variability</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Be Careful:</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Better to admit to flaws in your methodology</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Don’t generalize without adequate support</a:t>
            </a:r>
            <a:endParaRPr b="0" lang="en-US" sz="28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Arial"/>
              </a:rPr>
              <a:t>Report everything:</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Procedures, results and conclusions</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So that others can replicate the experiment</a:t>
            </a:r>
            <a:endParaRPr b="0" lang="en-US" sz="28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800" spc="-1" strike="noStrike">
                <a:solidFill>
                  <a:srgbClr val="000000"/>
                </a:solidFill>
                <a:latin typeface="Arial"/>
              </a:rPr>
              <a:t>And build on your conclusions</a:t>
            </a:r>
            <a:endParaRPr b="0" lang="en-US" sz="2800" spc="-1" strike="noStrike">
              <a:solidFill>
                <a:srgbClr val="000000"/>
              </a:solidFill>
              <a:latin typeface="Arial"/>
            </a:endParaRPr>
          </a:p>
        </p:txBody>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4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0"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FIRST EXERCISE, REDUX</a:t>
            </a:r>
            <a:endParaRPr b="1" lang="en-US" sz="3200" spc="-1" strike="noStrike">
              <a:solidFill>
                <a:srgbClr val="000000"/>
              </a:solidFill>
              <a:latin typeface="Arial"/>
            </a:endParaRPr>
          </a:p>
        </p:txBody>
      </p:sp>
      <p:sp>
        <p:nvSpPr>
          <p:cNvPr id="3601"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Try it again but go with the inner child</a:t>
            </a:r>
            <a:r>
              <a:rPr b="0" lang="ja-JP" sz="3200" spc="-1" strike="noStrike">
                <a:solidFill>
                  <a:srgbClr val="000000"/>
                </a:solidFill>
                <a:latin typeface="Arial"/>
              </a:rPr>
              <a:t>’</a:t>
            </a:r>
            <a:r>
              <a:rPr b="0" lang="en-US" sz="3200" spc="-1" strike="noStrike">
                <a:solidFill>
                  <a:srgbClr val="000000"/>
                </a:solidFill>
                <a:latin typeface="Arial"/>
              </a:rPr>
              <a:t>s voice and tell a story..</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 </a:t>
            </a:r>
            <a:r>
              <a:rPr b="0" lang="en-US" sz="3200" spc="-1" strike="noStrike">
                <a:solidFill>
                  <a:srgbClr val="000000"/>
                </a:solidFill>
                <a:latin typeface="Arial"/>
              </a:rPr>
              <a:t>I</a:t>
            </a:r>
            <a:r>
              <a:rPr b="0" lang="ja-JP" sz="3200" spc="-1" strike="noStrike">
                <a:solidFill>
                  <a:srgbClr val="000000"/>
                </a:solidFill>
                <a:latin typeface="Arial"/>
              </a:rPr>
              <a:t>’</a:t>
            </a:r>
            <a:r>
              <a:rPr b="0" lang="en-US" sz="3200" spc="-1" strike="noStrike">
                <a:solidFill>
                  <a:srgbClr val="000000"/>
                </a:solidFill>
                <a:latin typeface="Arial"/>
              </a:rPr>
              <a:t>ll tell you when to stop.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sld>
</file>

<file path=ppt/slides/slide4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2"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SECOND EXERCISE</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603"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Lose the words.</a:t>
            </a:r>
            <a:endParaRPr b="0" lang="en-US" sz="32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The ideas from what you wrote, and sketch them in very crude figures.. see the figures, connect the concepts as a cartoon or comic book might.  You can change the order to make it a more meaningful story. </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 </a:t>
            </a:r>
            <a:endParaRPr b="0" lang="en-US" sz="2800" spc="-1" strike="noStrike">
              <a:solidFill>
                <a:srgbClr val="000000"/>
              </a:solidFill>
              <a:latin typeface="Arial"/>
            </a:endParaRPr>
          </a:p>
        </p:txBody>
      </p:sp>
    </p:spTree>
  </p:cSld>
</p:sld>
</file>

<file path=ppt/slides/slide4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4"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WHY ARE YOU WRITING?</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605"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The art of persuasion and getting your way.</a:t>
            </a:r>
            <a:endParaRPr b="0" lang="en-US" sz="32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If you are not calling the reader to action, you are not persuading them.   What are your actions in a paper?  Proposal? </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endParaRPr b="0" lang="en-US" sz="2800" spc="-1" strike="noStrike">
              <a:solidFill>
                <a:srgbClr val="000000"/>
              </a:solidFill>
              <a:latin typeface="Arial"/>
            </a:endParaRPr>
          </a:p>
          <a:p>
            <a:pPr lvl="1" marL="547560" indent="-228600">
              <a:spcBef>
                <a:spcPts val="998"/>
              </a:spcBef>
            </a:pPr>
            <a:r>
              <a:rPr b="0" lang="en-US" sz="2800" spc="-1" strike="noStrike">
                <a:solidFill>
                  <a:srgbClr val="000000"/>
                </a:solidFill>
                <a:latin typeface="Arial"/>
              </a:rPr>
              <a:t>What does it mean to persuade?</a:t>
            </a:r>
            <a:endParaRPr b="0" lang="en-US" sz="2800" spc="-1" strike="noStrike">
              <a:solidFill>
                <a:srgbClr val="000000"/>
              </a:solidFill>
              <a:latin typeface="Arial"/>
            </a:endParaRPr>
          </a:p>
        </p:txBody>
      </p:sp>
    </p:spTree>
  </p:cSld>
  <p:timing>
    <p:tnLst>
      <p:par>
        <p:cTn id="2351" dur="indefinite" restart="never" nodeType="tmRoot">
          <p:childTnLst>
            <p:seq>
              <p:cTn id="2352" dur="indefinite" nodeType="mainSeq">
                <p:childTnLst>
                  <p:par>
                    <p:cTn id="2353" fill="hold">
                      <p:stCondLst>
                        <p:cond delay="indefinite"/>
                      </p:stCondLst>
                      <p:childTnLst>
                        <p:par>
                          <p:cTn id="2354" fill="hold">
                            <p:stCondLst>
                              <p:cond delay="0"/>
                            </p:stCondLst>
                            <p:childTnLst>
                              <p:par>
                                <p:cTn id="2355" nodeType="clickEffect" fill="hold" presetClass="entr" presetID="2" presetSubtype="4">
                                  <p:stCondLst>
                                    <p:cond delay="0"/>
                                  </p:stCondLst>
                                  <p:childTnLst>
                                    <p:set>
                                      <p:cBhvr>
                                        <p:cTn id="2356" dur="1" fill="hold">
                                          <p:stCondLst>
                                            <p:cond delay="0"/>
                                          </p:stCondLst>
                                        </p:cTn>
                                        <p:tgtEl>
                                          <p:spTgt spid="3605">
                                            <p:txEl>
                                              <p:pRg st="0" end="0"/>
                                            </p:txEl>
                                          </p:spTgt>
                                        </p:tgtEl>
                                        <p:attrNameLst>
                                          <p:attrName>style.visibility</p:attrName>
                                        </p:attrNameLst>
                                      </p:cBhvr>
                                      <p:to>
                                        <p:strVal val="visible"/>
                                      </p:to>
                                    </p:set>
                                    <p:anim calcmode="lin" valueType="num">
                                      <p:cBhvr additive="base">
                                        <p:cTn id="2357" dur="500" fill="hold"/>
                                        <p:tgtEl>
                                          <p:spTgt spid="3605">
                                            <p:txEl>
                                              <p:pRg st="0" end="0"/>
                                            </p:txEl>
                                          </p:spTgt>
                                        </p:tgtEl>
                                        <p:attrNameLst>
                                          <p:attrName>ppt_x</p:attrName>
                                        </p:attrNameLst>
                                      </p:cBhvr>
                                      <p:tavLst>
                                        <p:tav tm="0">
                                          <p:val>
                                            <p:strVal val="#ppt_x"/>
                                          </p:val>
                                        </p:tav>
                                        <p:tav tm="100000">
                                          <p:val>
                                            <p:strVal val="#ppt_x"/>
                                          </p:val>
                                        </p:tav>
                                      </p:tavLst>
                                    </p:anim>
                                    <p:anim calcmode="lin" valueType="num">
                                      <p:cBhvr additive="base">
                                        <p:cTn id="2358" dur="500" fill="hold"/>
                                        <p:tgtEl>
                                          <p:spTgt spid="360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59" fill="hold">
                      <p:stCondLst>
                        <p:cond delay="indefinite"/>
                      </p:stCondLst>
                      <p:childTnLst>
                        <p:par>
                          <p:cTn id="2360" fill="hold">
                            <p:stCondLst>
                              <p:cond delay="0"/>
                            </p:stCondLst>
                            <p:childTnLst>
                              <p:par>
                                <p:cTn id="2361" nodeType="clickEffect" fill="hold" presetClass="entr" presetID="2" presetSubtype="4">
                                  <p:stCondLst>
                                    <p:cond delay="0"/>
                                  </p:stCondLst>
                                  <p:childTnLst>
                                    <p:set>
                                      <p:cBhvr>
                                        <p:cTn id="2362" dur="1" fill="hold">
                                          <p:stCondLst>
                                            <p:cond delay="0"/>
                                          </p:stCondLst>
                                        </p:cTn>
                                        <p:tgtEl>
                                          <p:spTgt spid="3605">
                                            <p:txEl>
                                              <p:pRg st="1" end="1"/>
                                            </p:txEl>
                                          </p:spTgt>
                                        </p:tgtEl>
                                        <p:attrNameLst>
                                          <p:attrName>style.visibility</p:attrName>
                                        </p:attrNameLst>
                                      </p:cBhvr>
                                      <p:to>
                                        <p:strVal val="visible"/>
                                      </p:to>
                                    </p:set>
                                    <p:anim calcmode="lin" valueType="num">
                                      <p:cBhvr additive="base">
                                        <p:cTn id="2363" dur="500" fill="hold"/>
                                        <p:tgtEl>
                                          <p:spTgt spid="3605">
                                            <p:txEl>
                                              <p:pRg st="1" end="1"/>
                                            </p:txEl>
                                          </p:spTgt>
                                        </p:tgtEl>
                                        <p:attrNameLst>
                                          <p:attrName>ppt_x</p:attrName>
                                        </p:attrNameLst>
                                      </p:cBhvr>
                                      <p:tavLst>
                                        <p:tav tm="0">
                                          <p:val>
                                            <p:strVal val="#ppt_x"/>
                                          </p:val>
                                        </p:tav>
                                        <p:tav tm="100000">
                                          <p:val>
                                            <p:strVal val="#ppt_x"/>
                                          </p:val>
                                        </p:tav>
                                      </p:tavLst>
                                    </p:anim>
                                    <p:anim calcmode="lin" valueType="num">
                                      <p:cBhvr additive="base">
                                        <p:cTn id="2364" dur="500" fill="hold"/>
                                        <p:tgtEl>
                                          <p:spTgt spid="360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65" fill="hold">
                      <p:stCondLst>
                        <p:cond delay="indefinite"/>
                      </p:stCondLst>
                      <p:childTnLst>
                        <p:par>
                          <p:cTn id="2366" fill="hold">
                            <p:stCondLst>
                              <p:cond delay="0"/>
                            </p:stCondLst>
                            <p:childTnLst>
                              <p:par>
                                <p:cTn id="2367" nodeType="clickEffect" fill="hold" presetClass="entr" presetID="2" presetSubtype="4">
                                  <p:stCondLst>
                                    <p:cond delay="0"/>
                                  </p:stCondLst>
                                  <p:childTnLst>
                                    <p:set>
                                      <p:cBhvr>
                                        <p:cTn id="2368" dur="1" fill="hold">
                                          <p:stCondLst>
                                            <p:cond delay="0"/>
                                          </p:stCondLst>
                                        </p:cTn>
                                        <p:tgtEl>
                                          <p:spTgt spid="3605">
                                            <p:txEl>
                                              <p:pRg st="3" end="3"/>
                                            </p:txEl>
                                          </p:spTgt>
                                        </p:tgtEl>
                                        <p:attrNameLst>
                                          <p:attrName>style.visibility</p:attrName>
                                        </p:attrNameLst>
                                      </p:cBhvr>
                                      <p:to>
                                        <p:strVal val="visible"/>
                                      </p:to>
                                    </p:set>
                                    <p:anim calcmode="lin" valueType="num">
                                      <p:cBhvr additive="base">
                                        <p:cTn id="2369" dur="500" fill="hold"/>
                                        <p:tgtEl>
                                          <p:spTgt spid="3605">
                                            <p:txEl>
                                              <p:pRg st="3" end="3"/>
                                            </p:txEl>
                                          </p:spTgt>
                                        </p:tgtEl>
                                        <p:attrNameLst>
                                          <p:attrName>ppt_x</p:attrName>
                                        </p:attrNameLst>
                                      </p:cBhvr>
                                      <p:tavLst>
                                        <p:tav tm="0">
                                          <p:val>
                                            <p:strVal val="#ppt_x"/>
                                          </p:val>
                                        </p:tav>
                                        <p:tav tm="100000">
                                          <p:val>
                                            <p:strVal val="#ppt_x"/>
                                          </p:val>
                                        </p:tav>
                                      </p:tavLst>
                                    </p:anim>
                                    <p:anim calcmode="lin" valueType="num">
                                      <p:cBhvr additive="base">
                                        <p:cTn id="2370" dur="500" fill="hold"/>
                                        <p:tgtEl>
                                          <p:spTgt spid="360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6" name="TextShape 1"/>
          <p:cNvSpPr txBox="1"/>
          <p:nvPr/>
        </p:nvSpPr>
        <p:spPr>
          <a:xfrm>
            <a:off x="685800" y="-76320"/>
            <a:ext cx="7696080" cy="1190880"/>
          </a:xfrm>
          <a:prstGeom prst="rect">
            <a:avLst/>
          </a:prstGeom>
          <a:noFill/>
          <a:ln>
            <a:noFill/>
          </a:ln>
        </p:spPr>
        <p:txBody>
          <a:bodyPr anchor="b"/>
          <a:p>
            <a:pPr/>
            <a:r>
              <a:rPr b="1" lang="en-US" sz="3600" spc="-1" strike="noStrike">
                <a:solidFill>
                  <a:srgbClr val="000000"/>
                </a:solidFill>
                <a:latin typeface="Arial"/>
              </a:rPr>
              <a:t>Organization is more important than grammar!</a:t>
            </a:r>
            <a:endParaRPr b="1" lang="en-US" sz="3600" spc="-1" strike="noStrike">
              <a:solidFill>
                <a:srgbClr val="000000"/>
              </a:solidFill>
              <a:latin typeface="Arial"/>
            </a:endParaRPr>
          </a:p>
        </p:txBody>
      </p:sp>
      <p:sp>
        <p:nvSpPr>
          <p:cNvPr id="3607" name="TextShape 2"/>
          <p:cNvSpPr txBox="1"/>
          <p:nvPr/>
        </p:nvSpPr>
        <p:spPr>
          <a:xfrm>
            <a:off x="304560" y="1295280"/>
            <a:ext cx="8458200" cy="4114800"/>
          </a:xfrm>
          <a:prstGeom prst="rect">
            <a:avLst/>
          </a:prstGeom>
          <a:noFill/>
          <a:ln>
            <a:noFill/>
          </a:ln>
        </p:spPr>
        <p:txBody>
          <a:bodyPr>
            <a:normAutofit/>
          </a:bodyPr>
          <a:p>
            <a:pPr marL="228600" indent="-228600">
              <a:lnSpc>
                <a:spcPct val="90000"/>
              </a:lnSpc>
              <a:spcBef>
                <a:spcPts val="198"/>
              </a:spcBef>
              <a:buClr>
                <a:srgbClr val="cfb77c"/>
              </a:buClr>
              <a:buSzPct val="50000"/>
              <a:buFont typeface="Wingdings" charset="2"/>
              <a:buChar char=""/>
            </a:pPr>
            <a:r>
              <a:rPr b="0" lang="en-US" sz="3200" spc="-1" strike="noStrike">
                <a:solidFill>
                  <a:srgbClr val="000000"/>
                </a:solidFill>
                <a:latin typeface="Arial"/>
              </a:rPr>
              <a:t>Grammatical errors  are not good, but for the reader they</a:t>
            </a:r>
            <a:r>
              <a:rPr b="0" lang="ja-JP" sz="3200" spc="-1" strike="noStrike">
                <a:solidFill>
                  <a:srgbClr val="000000"/>
                </a:solidFill>
                <a:latin typeface="Arial"/>
              </a:rPr>
              <a:t>’</a:t>
            </a:r>
            <a:r>
              <a:rPr b="0" lang="en-US" sz="3200" spc="-1" strike="noStrike">
                <a:solidFill>
                  <a:srgbClr val="000000"/>
                </a:solidFill>
                <a:latin typeface="Arial"/>
              </a:rPr>
              <a:t>re not as bad as these problems:</a:t>
            </a:r>
            <a:endParaRPr b="0" lang="en-US" sz="3200" spc="-1" strike="noStrike">
              <a:solidFill>
                <a:srgbClr val="000000"/>
              </a:solidFill>
              <a:latin typeface="Arial"/>
            </a:endParaRPr>
          </a:p>
          <a:p>
            <a:pPr lvl="1" marL="547560" indent="-228600">
              <a:lnSpc>
                <a:spcPct val="90000"/>
              </a:lnSpc>
              <a:spcBef>
                <a:spcPts val="198"/>
              </a:spcBef>
              <a:buClr>
                <a:srgbClr val="4b92db"/>
              </a:buClr>
              <a:buSzPct val="80000"/>
              <a:buFont typeface="Wingdings 2" charset="2"/>
              <a:buChar char=""/>
            </a:pPr>
            <a:r>
              <a:rPr b="1" i="1" lang="en-US" sz="2800" spc="-1" strike="noStrike">
                <a:solidFill>
                  <a:srgbClr val="000000"/>
                </a:solidFill>
                <a:latin typeface="Arial"/>
              </a:rPr>
              <a:t>illogical sequence of ideas</a:t>
            </a:r>
            <a:r>
              <a:rPr b="1" lang="en-US" sz="2800" spc="-1" strike="noStrike">
                <a:solidFill>
                  <a:srgbClr val="000000"/>
                </a:solidFill>
                <a:latin typeface="Arial"/>
              </a:rPr>
              <a:t> – why am I reading about all these details when I don</a:t>
            </a:r>
            <a:r>
              <a:rPr b="1" lang="ja-JP" sz="2800" spc="-1" strike="noStrike">
                <a:solidFill>
                  <a:srgbClr val="000000"/>
                </a:solidFill>
                <a:latin typeface="Arial"/>
              </a:rPr>
              <a:t>’</a:t>
            </a:r>
            <a:r>
              <a:rPr b="1" lang="en-US" sz="2800" spc="-1" strike="noStrike">
                <a:solidFill>
                  <a:srgbClr val="000000"/>
                </a:solidFill>
                <a:latin typeface="Arial"/>
              </a:rPr>
              <a:t>t yet know the big picture?</a:t>
            </a:r>
            <a:endParaRPr b="0" lang="en-US" sz="2800" spc="-1" strike="noStrike">
              <a:solidFill>
                <a:srgbClr val="000000"/>
              </a:solidFill>
              <a:latin typeface="Arial"/>
            </a:endParaRPr>
          </a:p>
          <a:p>
            <a:pPr lvl="1" marL="547560" indent="-228600">
              <a:lnSpc>
                <a:spcPct val="90000"/>
              </a:lnSpc>
              <a:spcBef>
                <a:spcPts val="198"/>
              </a:spcBef>
              <a:buClr>
                <a:srgbClr val="4b92db"/>
              </a:buClr>
              <a:buSzPct val="80000"/>
              <a:buFont typeface="Wingdings 2" charset="2"/>
              <a:buChar char=""/>
            </a:pPr>
            <a:r>
              <a:rPr b="1" i="1" lang="en-US" sz="2800" spc="-1" strike="noStrike">
                <a:solidFill>
                  <a:srgbClr val="000000"/>
                </a:solidFill>
                <a:latin typeface="Arial"/>
              </a:rPr>
              <a:t>no pattern of organization</a:t>
            </a:r>
            <a:r>
              <a:rPr b="1" lang="en-US" sz="2800" spc="-1" strike="noStrike">
                <a:solidFill>
                  <a:srgbClr val="000000"/>
                </a:solidFill>
                <a:latin typeface="Arial"/>
              </a:rPr>
              <a:t> – is this section moving from most important to least important ideas, or not?</a:t>
            </a:r>
            <a:endParaRPr b="0" lang="en-US" sz="2800" spc="-1" strike="noStrike">
              <a:solidFill>
                <a:srgbClr val="000000"/>
              </a:solidFill>
              <a:latin typeface="Arial"/>
            </a:endParaRPr>
          </a:p>
          <a:p>
            <a:pPr lvl="1" marL="547560" indent="-228600">
              <a:lnSpc>
                <a:spcPct val="90000"/>
              </a:lnSpc>
              <a:spcBef>
                <a:spcPts val="198"/>
              </a:spcBef>
              <a:buClr>
                <a:srgbClr val="4b92db"/>
              </a:buClr>
              <a:buSzPct val="80000"/>
              <a:buFont typeface="Wingdings 2" charset="2"/>
              <a:buChar char=""/>
            </a:pPr>
            <a:r>
              <a:rPr b="1" i="1" lang="en-US" sz="2800" spc="-1" strike="noStrike">
                <a:solidFill>
                  <a:srgbClr val="000000"/>
                </a:solidFill>
                <a:latin typeface="Arial"/>
              </a:rPr>
              <a:t>no flow of ideas</a:t>
            </a:r>
            <a:r>
              <a:rPr b="1" lang="en-US" sz="2800" spc="-1" strike="noStrike">
                <a:solidFill>
                  <a:srgbClr val="000000"/>
                </a:solidFill>
                <a:latin typeface="Arial"/>
              </a:rPr>
              <a:t> – I feel as though I</a:t>
            </a:r>
            <a:r>
              <a:rPr b="1" lang="ja-JP" sz="2800" spc="-1" strike="noStrike">
                <a:solidFill>
                  <a:srgbClr val="000000"/>
                </a:solidFill>
                <a:latin typeface="Arial"/>
              </a:rPr>
              <a:t>’</a:t>
            </a:r>
            <a:r>
              <a:rPr b="1" lang="en-US" sz="2800" spc="-1" strike="noStrike">
                <a:solidFill>
                  <a:srgbClr val="000000"/>
                </a:solidFill>
                <a:latin typeface="Arial"/>
              </a:rPr>
              <a:t>m starting over again with each new sentence.</a:t>
            </a:r>
            <a:endParaRPr b="0" lang="en-US" sz="2800" spc="-1" strike="noStrike">
              <a:solidFill>
                <a:srgbClr val="000000"/>
              </a:solidFill>
              <a:latin typeface="Arial"/>
            </a:endParaRPr>
          </a:p>
          <a:p>
            <a:pPr lvl="1" marL="547560" indent="-228600">
              <a:lnSpc>
                <a:spcPct val="90000"/>
              </a:lnSpc>
              <a:spcBef>
                <a:spcPts val="198"/>
              </a:spcBef>
              <a:buClr>
                <a:srgbClr val="4b92db"/>
              </a:buClr>
              <a:buSzPct val="80000"/>
              <a:buFont typeface="Wingdings 2" charset="2"/>
              <a:buChar char=""/>
            </a:pPr>
            <a:r>
              <a:rPr b="1" i="1" lang="en-US" sz="2800" spc="-1" strike="noStrike" u="sng">
                <a:solidFill>
                  <a:srgbClr val="000000"/>
                </a:solidFill>
                <a:uFillTx/>
                <a:latin typeface="Arial"/>
              </a:rPr>
              <a:t>Jumpiness</a:t>
            </a:r>
            <a:r>
              <a:rPr b="1" lang="en-US" sz="2800" spc="-1" strike="noStrike">
                <a:solidFill>
                  <a:srgbClr val="000000"/>
                </a:solidFill>
                <a:latin typeface="Arial"/>
              </a:rPr>
              <a:t> – topic seem to jump around</a:t>
            </a:r>
            <a:endParaRPr b="0" lang="en-US" sz="2800" spc="-1" strike="noStrike">
              <a:solidFill>
                <a:srgbClr val="000000"/>
              </a:solidFill>
              <a:latin typeface="Arial"/>
            </a:endParaRPr>
          </a:p>
        </p:txBody>
      </p:sp>
    </p:spTree>
  </p:cSld>
  <p:timing>
    <p:tnLst>
      <p:par>
        <p:cTn id="2371" dur="indefinite" restart="never" nodeType="tmRoot">
          <p:childTnLst>
            <p:seq>
              <p:cTn id="2372" dur="indefinite" nodeType="mainSeq">
                <p:childTnLst>
                  <p:par>
                    <p:cTn id="2373" fill="hold">
                      <p:stCondLst>
                        <p:cond delay="indefinite"/>
                      </p:stCondLst>
                      <p:childTnLst>
                        <p:par>
                          <p:cTn id="2374" fill="hold">
                            <p:stCondLst>
                              <p:cond delay="0"/>
                            </p:stCondLst>
                            <p:childTnLst>
                              <p:par>
                                <p:cTn id="2375" nodeType="clickEffect" fill="hold" presetClass="entr" presetID="1">
                                  <p:stCondLst>
                                    <p:cond delay="0"/>
                                  </p:stCondLst>
                                  <p:childTnLst>
                                    <p:set>
                                      <p:cBhvr>
                                        <p:cTn id="2376" dur="1" fill="hold">
                                          <p:stCondLst>
                                            <p:cond delay="499"/>
                                          </p:stCondLst>
                                        </p:cTn>
                                        <p:tgtEl>
                                          <p:spTgt spid="3607">
                                            <p:txEl>
                                              <p:pRg st="0" end="0"/>
                                            </p:txEl>
                                          </p:spTgt>
                                        </p:tgtEl>
                                        <p:attrNameLst>
                                          <p:attrName>style.visibility</p:attrName>
                                        </p:attrNameLst>
                                      </p:cBhvr>
                                      <p:to>
                                        <p:strVal val="visible"/>
                                      </p:to>
                                    </p:set>
                                  </p:childTnLst>
                                </p:cTn>
                              </p:par>
                            </p:childTnLst>
                          </p:cTn>
                        </p:par>
                      </p:childTnLst>
                    </p:cTn>
                  </p:par>
                  <p:par>
                    <p:cTn id="2377" fill="hold">
                      <p:stCondLst>
                        <p:cond delay="indefinite"/>
                      </p:stCondLst>
                      <p:childTnLst>
                        <p:par>
                          <p:cTn id="2378" fill="hold">
                            <p:stCondLst>
                              <p:cond delay="0"/>
                            </p:stCondLst>
                            <p:childTnLst>
                              <p:par>
                                <p:cTn id="2379" nodeType="clickEffect" fill="hold" presetClass="entr" presetID="1">
                                  <p:stCondLst>
                                    <p:cond delay="0"/>
                                  </p:stCondLst>
                                  <p:childTnLst>
                                    <p:set>
                                      <p:cBhvr>
                                        <p:cTn id="2380" dur="1" fill="hold">
                                          <p:stCondLst>
                                            <p:cond delay="499"/>
                                          </p:stCondLst>
                                        </p:cTn>
                                        <p:tgtEl>
                                          <p:spTgt spid="3607">
                                            <p:txEl>
                                              <p:pRg st="1" end="1"/>
                                            </p:txEl>
                                          </p:spTgt>
                                        </p:tgtEl>
                                        <p:attrNameLst>
                                          <p:attrName>style.visibility</p:attrName>
                                        </p:attrNameLst>
                                      </p:cBhvr>
                                      <p:to>
                                        <p:strVal val="visible"/>
                                      </p:to>
                                    </p:set>
                                  </p:childTnLst>
                                </p:cTn>
                              </p:par>
                            </p:childTnLst>
                          </p:cTn>
                        </p:par>
                      </p:childTnLst>
                    </p:cTn>
                  </p:par>
                  <p:par>
                    <p:cTn id="2381" fill="hold">
                      <p:stCondLst>
                        <p:cond delay="indefinite"/>
                      </p:stCondLst>
                      <p:childTnLst>
                        <p:par>
                          <p:cTn id="2382" fill="hold">
                            <p:stCondLst>
                              <p:cond delay="0"/>
                            </p:stCondLst>
                            <p:childTnLst>
                              <p:par>
                                <p:cTn id="2383" nodeType="clickEffect" fill="hold" presetClass="entr" presetID="1">
                                  <p:stCondLst>
                                    <p:cond delay="0"/>
                                  </p:stCondLst>
                                  <p:childTnLst>
                                    <p:set>
                                      <p:cBhvr>
                                        <p:cTn id="2384" dur="1" fill="hold">
                                          <p:stCondLst>
                                            <p:cond delay="499"/>
                                          </p:stCondLst>
                                        </p:cTn>
                                        <p:tgtEl>
                                          <p:spTgt spid="3607">
                                            <p:txEl>
                                              <p:pRg st="2" end="2"/>
                                            </p:txEl>
                                          </p:spTgt>
                                        </p:tgtEl>
                                        <p:attrNameLst>
                                          <p:attrName>style.visibility</p:attrName>
                                        </p:attrNameLst>
                                      </p:cBhvr>
                                      <p:to>
                                        <p:strVal val="visible"/>
                                      </p:to>
                                    </p:set>
                                  </p:childTnLst>
                                </p:cTn>
                              </p:par>
                            </p:childTnLst>
                          </p:cTn>
                        </p:par>
                      </p:childTnLst>
                    </p:cTn>
                  </p:par>
                  <p:par>
                    <p:cTn id="2385" fill="hold">
                      <p:stCondLst>
                        <p:cond delay="indefinite"/>
                      </p:stCondLst>
                      <p:childTnLst>
                        <p:par>
                          <p:cTn id="2386" fill="hold">
                            <p:stCondLst>
                              <p:cond delay="0"/>
                            </p:stCondLst>
                            <p:childTnLst>
                              <p:par>
                                <p:cTn id="2387" nodeType="clickEffect" fill="hold" presetClass="entr" presetID="1">
                                  <p:stCondLst>
                                    <p:cond delay="0"/>
                                  </p:stCondLst>
                                  <p:childTnLst>
                                    <p:set>
                                      <p:cBhvr>
                                        <p:cTn id="2388" dur="1" fill="hold">
                                          <p:stCondLst>
                                            <p:cond delay="499"/>
                                          </p:stCondLst>
                                        </p:cTn>
                                        <p:tgtEl>
                                          <p:spTgt spid="3607">
                                            <p:txEl>
                                              <p:pRg st="3" end="3"/>
                                            </p:txEl>
                                          </p:spTgt>
                                        </p:tgtEl>
                                        <p:attrNameLst>
                                          <p:attrName>style.visibility</p:attrName>
                                        </p:attrNameLst>
                                      </p:cBhvr>
                                      <p:to>
                                        <p:strVal val="visible"/>
                                      </p:to>
                                    </p:set>
                                  </p:childTnLst>
                                </p:cTn>
                              </p:par>
                            </p:childTnLst>
                          </p:cTn>
                        </p:par>
                      </p:childTnLst>
                    </p:cTn>
                  </p:par>
                  <p:par>
                    <p:cTn id="2389" fill="hold">
                      <p:stCondLst>
                        <p:cond delay="indefinite"/>
                      </p:stCondLst>
                      <p:childTnLst>
                        <p:par>
                          <p:cTn id="2390" fill="hold">
                            <p:stCondLst>
                              <p:cond delay="0"/>
                            </p:stCondLst>
                            <p:childTnLst>
                              <p:par>
                                <p:cTn id="2391" nodeType="clickEffect" fill="hold" presetClass="entr" presetID="1">
                                  <p:stCondLst>
                                    <p:cond delay="0"/>
                                  </p:stCondLst>
                                  <p:childTnLst>
                                    <p:set>
                                      <p:cBhvr>
                                        <p:cTn id="2392" dur="1" fill="hold">
                                          <p:stCondLst>
                                            <p:cond delay="499"/>
                                          </p:stCondLst>
                                        </p:cTn>
                                        <p:tgtEl>
                                          <p:spTgt spid="3607">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8" name="Line 1"/>
          <p:cNvSpPr/>
          <p:nvPr/>
        </p:nvSpPr>
        <p:spPr>
          <a:xfrm>
            <a:off x="6629400" y="2438280"/>
            <a:ext cx="76320" cy="2210040"/>
          </a:xfrm>
          <a:prstGeom prst="line">
            <a:avLst/>
          </a:prstGeom>
          <a:ln w="330120">
            <a:solidFill>
              <a:srgbClr val="ca5800"/>
            </a:solidFill>
            <a:miter/>
          </a:ln>
        </p:spPr>
        <p:style>
          <a:lnRef idx="0"/>
          <a:fillRef idx="0"/>
          <a:effectRef idx="0"/>
          <a:fontRef idx="minor"/>
        </p:style>
      </p:sp>
      <p:sp>
        <p:nvSpPr>
          <p:cNvPr id="3609" name="TextShape 2"/>
          <p:cNvSpPr txBox="1"/>
          <p:nvPr/>
        </p:nvSpPr>
        <p:spPr>
          <a:xfrm>
            <a:off x="304920" y="151920"/>
            <a:ext cx="8534160" cy="684360"/>
          </a:xfrm>
          <a:prstGeom prst="rect">
            <a:avLst/>
          </a:prstGeom>
          <a:noFill/>
          <a:ln>
            <a:noFill/>
          </a:ln>
        </p:spPr>
        <p:txBody>
          <a:bodyPr anchor="b"/>
          <a:p>
            <a:pPr algn="ctr"/>
            <a:r>
              <a:rPr b="1" lang="en-US" sz="3200" spc="-1" strike="noStrike">
                <a:solidFill>
                  <a:srgbClr val="000000"/>
                </a:solidFill>
                <a:latin typeface="Arial"/>
              </a:rPr>
              <a:t>OSCAR</a:t>
            </a:r>
            <a:endParaRPr b="1" lang="en-US" sz="3200" spc="-1" strike="noStrike">
              <a:solidFill>
                <a:srgbClr val="000000"/>
              </a:solidFill>
              <a:latin typeface="Arial"/>
            </a:endParaRPr>
          </a:p>
        </p:txBody>
      </p:sp>
      <p:sp>
        <p:nvSpPr>
          <p:cNvPr id="3610" name="TextShape 3"/>
          <p:cNvSpPr txBox="1"/>
          <p:nvPr/>
        </p:nvSpPr>
        <p:spPr>
          <a:xfrm>
            <a:off x="329760" y="875880"/>
            <a:ext cx="8001000" cy="5635800"/>
          </a:xfrm>
          <a:prstGeom prst="rect">
            <a:avLst/>
          </a:prstGeom>
          <a:noFill/>
          <a:ln>
            <a:noFill/>
          </a:ln>
        </p:spPr>
        <p:txBody>
          <a:bodyPr>
            <a:normAutofit/>
          </a:bodyPr>
          <a:p>
            <a:pPr>
              <a:spcBef>
                <a:spcPts val="1800"/>
              </a:spcBef>
            </a:pPr>
            <a:r>
              <a:rPr b="0" lang="en-US" sz="3200" spc="-1" strike="noStrike">
                <a:solidFill>
                  <a:srgbClr val="000000"/>
                </a:solidFill>
                <a:latin typeface="Arial"/>
              </a:rPr>
              <a:t>Integral elements/order in all good (science) stories</a:t>
            </a:r>
            <a:endParaRPr b="0" lang="en-US" sz="3200" spc="-1" strike="noStrike">
              <a:solidFill>
                <a:srgbClr val="000000"/>
              </a:solidFill>
              <a:latin typeface="Arial"/>
            </a:endParaRPr>
          </a:p>
          <a:p>
            <a:pPr>
              <a:spcBef>
                <a:spcPts val="1800"/>
              </a:spcBef>
              <a:buClr>
                <a:srgbClr val="cfb77c"/>
              </a:buClr>
              <a:buSzPct val="50000"/>
              <a:buFont typeface="Wingdings" charset="2"/>
              <a:buChar char=""/>
            </a:pPr>
            <a:r>
              <a:rPr b="1" lang="en-US" sz="3200" spc="-1" strike="noStrike">
                <a:solidFill>
                  <a:srgbClr val="000000"/>
                </a:solidFill>
                <a:latin typeface="Arial"/>
              </a:rPr>
              <a:t>O</a:t>
            </a:r>
            <a:r>
              <a:rPr b="0" lang="en-US" sz="3200" spc="-1" strike="noStrike">
                <a:solidFill>
                  <a:srgbClr val="000000"/>
                </a:solidFill>
                <a:latin typeface="Arial"/>
              </a:rPr>
              <a:t>pening  (broad hook)</a:t>
            </a:r>
            <a:endParaRPr b="0" lang="en-US" sz="3200" spc="-1" strike="noStrike">
              <a:solidFill>
                <a:srgbClr val="000000"/>
              </a:solidFill>
              <a:latin typeface="Arial"/>
            </a:endParaRPr>
          </a:p>
          <a:p>
            <a:pPr>
              <a:spcBef>
                <a:spcPts val="1800"/>
              </a:spcBef>
              <a:buClr>
                <a:srgbClr val="cfb77c"/>
              </a:buClr>
              <a:buSzPct val="50000"/>
              <a:buFont typeface="Wingdings" charset="2"/>
              <a:buChar char=""/>
            </a:pPr>
            <a:r>
              <a:rPr b="0" lang="en-US" sz="3200" spc="-1" strike="noStrike">
                <a:solidFill>
                  <a:srgbClr val="000000"/>
                </a:solidFill>
                <a:latin typeface="Arial"/>
              </a:rPr>
              <a:t>Setting the (Science) Stage </a:t>
            </a:r>
            <a:endParaRPr b="0" lang="en-US" sz="3200" spc="-1" strike="noStrike">
              <a:solidFill>
                <a:srgbClr val="000000"/>
              </a:solidFill>
              <a:latin typeface="Arial"/>
            </a:endParaRPr>
          </a:p>
          <a:p>
            <a:pPr>
              <a:spcBef>
                <a:spcPts val="1800"/>
              </a:spcBef>
              <a:buClr>
                <a:srgbClr val="cfb77c"/>
              </a:buClr>
              <a:buSzPct val="50000"/>
              <a:buFont typeface="Wingdings" charset="2"/>
              <a:buChar char=""/>
            </a:pPr>
            <a:r>
              <a:rPr b="1" lang="en-US" sz="3200" spc="-1" strike="noStrike">
                <a:solidFill>
                  <a:srgbClr val="000000"/>
                </a:solidFill>
                <a:latin typeface="Arial"/>
              </a:rPr>
              <a:t>C</a:t>
            </a:r>
            <a:r>
              <a:rPr b="0" lang="en-US" sz="3200" spc="-1" strike="noStrike">
                <a:solidFill>
                  <a:srgbClr val="000000"/>
                </a:solidFill>
                <a:latin typeface="Arial"/>
              </a:rPr>
              <a:t>hallenge (the problem)</a:t>
            </a:r>
            <a:endParaRPr b="0" lang="en-US" sz="3200" spc="-1" strike="noStrike">
              <a:solidFill>
                <a:srgbClr val="000000"/>
              </a:solidFill>
              <a:latin typeface="Arial"/>
            </a:endParaRPr>
          </a:p>
          <a:p>
            <a:pPr>
              <a:spcBef>
                <a:spcPts val="1800"/>
              </a:spcBef>
              <a:buClr>
                <a:srgbClr val="cfb77c"/>
              </a:buClr>
              <a:buSzPct val="50000"/>
              <a:buFont typeface="Wingdings" charset="2"/>
              <a:buChar char=""/>
            </a:pPr>
            <a:r>
              <a:rPr b="1" lang="en-US" sz="3200" spc="-1" strike="noStrike">
                <a:solidFill>
                  <a:srgbClr val="000000"/>
                </a:solidFill>
                <a:latin typeface="Arial"/>
              </a:rPr>
              <a:t>A</a:t>
            </a:r>
            <a:r>
              <a:rPr b="0" lang="en-US" sz="3200" spc="-1" strike="noStrike">
                <a:solidFill>
                  <a:srgbClr val="000000"/>
                </a:solidFill>
                <a:latin typeface="Arial"/>
              </a:rPr>
              <a:t>ction (Alg &amp; Experiments)</a:t>
            </a:r>
            <a:endParaRPr b="0" lang="en-US" sz="3200" spc="-1" strike="noStrike">
              <a:solidFill>
                <a:srgbClr val="000000"/>
              </a:solidFill>
              <a:latin typeface="Arial"/>
            </a:endParaRPr>
          </a:p>
          <a:p>
            <a:pPr>
              <a:spcBef>
                <a:spcPts val="1800"/>
              </a:spcBef>
              <a:buClr>
                <a:srgbClr val="cfb77c"/>
              </a:buClr>
              <a:buSzPct val="50000"/>
              <a:buFont typeface="Wingdings" charset="2"/>
              <a:buChar char=""/>
            </a:pPr>
            <a:r>
              <a:rPr b="1" lang="en-US" sz="3200" spc="-1" strike="noStrike">
                <a:solidFill>
                  <a:srgbClr val="000000"/>
                </a:solidFill>
                <a:latin typeface="Arial"/>
              </a:rPr>
              <a:t>R</a:t>
            </a:r>
            <a:r>
              <a:rPr b="0" lang="en-US" sz="3200" spc="-1" strike="noStrike">
                <a:solidFill>
                  <a:srgbClr val="000000"/>
                </a:solidFill>
                <a:latin typeface="Arial"/>
              </a:rPr>
              <a:t>esolution (Must tie back</a:t>
            </a:r>
            <a:br/>
            <a:r>
              <a:rPr b="0" lang="en-US" sz="3200" spc="-1" strike="noStrike">
                <a:solidFill>
                  <a:srgbClr val="000000"/>
                </a:solidFill>
                <a:latin typeface="Arial"/>
              </a:rPr>
              <a:t> to opening)</a:t>
            </a:r>
            <a:endParaRPr b="0" lang="en-US" sz="3200" spc="-1" strike="noStrike">
              <a:solidFill>
                <a:srgbClr val="000000"/>
              </a:solidFill>
              <a:latin typeface="Arial"/>
            </a:endParaRPr>
          </a:p>
          <a:p>
            <a:pPr>
              <a:spcBef>
                <a:spcPts val="1800"/>
              </a:spcBef>
              <a:buClr>
                <a:srgbClr val="cfb77c"/>
              </a:buClr>
              <a:buSzPct val="50000"/>
              <a:buFont typeface="Wingdings" charset="2"/>
              <a:buChar char=""/>
            </a:pPr>
            <a:endParaRPr b="0" lang="en-US" sz="3200" spc="-1" strike="noStrike">
              <a:solidFill>
                <a:srgbClr val="000000"/>
              </a:solidFill>
              <a:latin typeface="Arial"/>
            </a:endParaRPr>
          </a:p>
        </p:txBody>
      </p:sp>
      <p:grpSp>
        <p:nvGrpSpPr>
          <p:cNvPr id="3611" name="Group 4"/>
          <p:cNvGrpSpPr/>
          <p:nvPr/>
        </p:nvGrpSpPr>
        <p:grpSpPr>
          <a:xfrm>
            <a:off x="5880240" y="1701720"/>
            <a:ext cx="1574640" cy="1498680"/>
            <a:chOff x="5880240" y="1701720"/>
            <a:chExt cx="1574640" cy="1498680"/>
          </a:xfrm>
        </p:grpSpPr>
        <p:pic>
          <p:nvPicPr>
            <p:cNvPr id="3612" name="Isosceles Triangle 3" descr=""/>
            <p:cNvPicPr/>
            <p:nvPr/>
          </p:nvPicPr>
          <p:blipFill>
            <a:blip r:embed="rId1"/>
            <a:stretch/>
          </p:blipFill>
          <p:spPr>
            <a:xfrm>
              <a:off x="5880240" y="1701720"/>
              <a:ext cx="1574640" cy="1498680"/>
            </a:xfrm>
            <a:prstGeom prst="rect">
              <a:avLst/>
            </a:prstGeom>
            <a:ln>
              <a:noFill/>
            </a:ln>
          </p:spPr>
        </p:pic>
        <p:sp>
          <p:nvSpPr>
            <p:cNvPr id="3613" name="CustomShape 5"/>
            <p:cNvSpPr/>
            <p:nvPr/>
          </p:nvSpPr>
          <p:spPr>
            <a:xfrm rot="10800000">
              <a:off x="6305040" y="1828440"/>
              <a:ext cx="723960" cy="647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ctr"/>
            <a:p>
              <a:pPr algn="ctr"/>
              <a:endParaRPr b="0" lang="en-US" sz="1800" spc="-1" strike="noStrike">
                <a:latin typeface="Arial"/>
              </a:endParaRPr>
            </a:p>
            <a:p>
              <a:pPr algn="ctr"/>
              <a:r>
                <a:rPr b="0" lang="en-US" sz="1800" spc="-1" strike="noStrike">
                  <a:solidFill>
                    <a:srgbClr val="ffffff"/>
                  </a:solidFill>
                  <a:latin typeface="Arial"/>
                </a:rPr>
                <a:t>_x0016_</a:t>
              </a:r>
              <a:endParaRPr b="0" lang="en-US" sz="1800" spc="-1" strike="noStrike">
                <a:latin typeface="Arial"/>
              </a:endParaRPr>
            </a:p>
          </p:txBody>
        </p:sp>
      </p:grpSp>
      <p:grpSp>
        <p:nvGrpSpPr>
          <p:cNvPr id="3614" name="Group 6"/>
          <p:cNvGrpSpPr/>
          <p:nvPr/>
        </p:nvGrpSpPr>
        <p:grpSpPr>
          <a:xfrm>
            <a:off x="5727600" y="4000680"/>
            <a:ext cx="1879560" cy="1485720"/>
            <a:chOff x="5727600" y="4000680"/>
            <a:chExt cx="1879560" cy="1485720"/>
          </a:xfrm>
        </p:grpSpPr>
        <p:pic>
          <p:nvPicPr>
            <p:cNvPr id="3615" name="Isosceles Triangle 4" descr=""/>
            <p:cNvPicPr/>
            <p:nvPr/>
          </p:nvPicPr>
          <p:blipFill>
            <a:blip r:embed="rId2"/>
            <a:stretch/>
          </p:blipFill>
          <p:spPr>
            <a:xfrm>
              <a:off x="5727600" y="4000680"/>
              <a:ext cx="1879560" cy="1485720"/>
            </a:xfrm>
            <a:prstGeom prst="rect">
              <a:avLst/>
            </a:prstGeom>
            <a:ln>
              <a:noFill/>
            </a:ln>
          </p:spPr>
        </p:pic>
        <p:sp>
          <p:nvSpPr>
            <p:cNvPr id="3616" name="CustomShape 7"/>
            <p:cNvSpPr/>
            <p:nvPr/>
          </p:nvSpPr>
          <p:spPr>
            <a:xfrm>
              <a:off x="6229440" y="4686480"/>
              <a:ext cx="876240" cy="647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ctr"/>
            <a:p>
              <a:pPr algn="ctr"/>
              <a:endParaRPr b="0" lang="en-US" sz="1800" spc="-1" strike="noStrike">
                <a:latin typeface="Arial"/>
              </a:endParaRPr>
            </a:p>
            <a:p>
              <a:pPr algn="ctr"/>
              <a:r>
                <a:rPr b="0" lang="en-US" sz="1800" spc="-1" strike="noStrike">
                  <a:solidFill>
                    <a:srgbClr val="ffffff"/>
                  </a:solidFill>
                  <a:latin typeface="Arial"/>
                </a:rPr>
                <a:t>_x0016_</a:t>
              </a:r>
              <a:endParaRPr b="0" lang="en-US" sz="1800" spc="-1" strike="noStrike">
                <a:latin typeface="Arial"/>
              </a:endParaRPr>
            </a:p>
          </p:txBody>
        </p:sp>
      </p:grpSp>
      <p:pic>
        <p:nvPicPr>
          <p:cNvPr id="3617" name="Picture 2" descr=""/>
          <p:cNvPicPr/>
          <p:nvPr/>
        </p:nvPicPr>
        <p:blipFill>
          <a:blip r:embed="rId3"/>
          <a:stretch/>
        </p:blipFill>
        <p:spPr>
          <a:xfrm>
            <a:off x="7273800" y="1752480"/>
            <a:ext cx="2022480" cy="3657600"/>
          </a:xfrm>
          <a:prstGeom prst="rect">
            <a:avLst/>
          </a:prstGeom>
          <a:ln>
            <a:noFill/>
          </a:ln>
        </p:spPr>
      </p:pic>
    </p:spTree>
  </p:cSld>
  <p:timing>
    <p:tnLst>
      <p:par>
        <p:cTn id="2393" dur="indefinite" restart="never" nodeType="tmRoot">
          <p:childTnLst>
            <p:seq>
              <p:cTn id="2394" dur="indefinite" nodeType="mainSeq">
                <p:childTnLst>
                  <p:par>
                    <p:cTn id="2395" fill="hold">
                      <p:stCondLst>
                        <p:cond delay="indefinite"/>
                      </p:stCondLst>
                      <p:childTnLst>
                        <p:par>
                          <p:cTn id="2396" fill="hold">
                            <p:stCondLst>
                              <p:cond delay="0"/>
                            </p:stCondLst>
                            <p:childTnLst>
                              <p:par>
                                <p:cTn id="2397" nodeType="clickEffect" fill="hold" presetClass="entr" presetID="2" presetSubtype="4">
                                  <p:stCondLst>
                                    <p:cond delay="0"/>
                                  </p:stCondLst>
                                  <p:childTnLst>
                                    <p:set>
                                      <p:cBhvr>
                                        <p:cTn id="2398" dur="1" fill="hold">
                                          <p:stCondLst>
                                            <p:cond delay="0"/>
                                          </p:stCondLst>
                                        </p:cTn>
                                        <p:tgtEl>
                                          <p:spTgt spid="3617"/>
                                        </p:tgtEl>
                                        <p:attrNameLst>
                                          <p:attrName>style.visibility</p:attrName>
                                        </p:attrNameLst>
                                      </p:cBhvr>
                                      <p:to>
                                        <p:strVal val="visible"/>
                                      </p:to>
                                    </p:set>
                                    <p:anim calcmode="lin" valueType="num">
                                      <p:cBhvr additive="base">
                                        <p:cTn id="2399" dur="500" fill="hold"/>
                                        <p:tgtEl>
                                          <p:spTgt spid="3617"/>
                                        </p:tgtEl>
                                        <p:attrNameLst>
                                          <p:attrName>ppt_x</p:attrName>
                                        </p:attrNameLst>
                                      </p:cBhvr>
                                      <p:tavLst>
                                        <p:tav tm="0">
                                          <p:val>
                                            <p:strVal val="#ppt_x"/>
                                          </p:val>
                                        </p:tav>
                                        <p:tav tm="100000">
                                          <p:val>
                                            <p:strVal val="#ppt_x"/>
                                          </p:val>
                                        </p:tav>
                                      </p:tavLst>
                                    </p:anim>
                                    <p:anim calcmode="lin" valueType="num">
                                      <p:cBhvr additive="base">
                                        <p:cTn id="2400" dur="500" fill="hold"/>
                                        <p:tgtEl>
                                          <p:spTgt spid="36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8" name="TextShape 1"/>
          <p:cNvSpPr txBox="1"/>
          <p:nvPr/>
        </p:nvSpPr>
        <p:spPr>
          <a:xfrm>
            <a:off x="456840" y="75960"/>
            <a:ext cx="7924680" cy="1431720"/>
          </a:xfrm>
          <a:prstGeom prst="rect">
            <a:avLst/>
          </a:prstGeom>
          <a:noFill/>
          <a:ln>
            <a:noFill/>
          </a:ln>
        </p:spPr>
        <p:txBody>
          <a:bodyPr anchor="b"/>
          <a:p>
            <a:pPr algn="ctr"/>
            <a:r>
              <a:rPr b="1" lang="en-US" sz="3200" spc="-1" strike="noStrike">
                <a:solidFill>
                  <a:srgbClr val="000000"/>
                </a:solidFill>
                <a:latin typeface="Arial"/>
              </a:rPr>
              <a:t> </a:t>
            </a:r>
            <a:r>
              <a:rPr b="1" lang="en-US" sz="3200" spc="-1" strike="noStrike">
                <a:solidFill>
                  <a:srgbClr val="000000"/>
                </a:solidFill>
                <a:latin typeface="Arial"/>
              </a:rPr>
              <a:t>more classical science format is</a:t>
            </a:r>
            <a:br/>
            <a:r>
              <a:rPr b="1" lang="en-US" sz="3200" spc="-1" strike="noStrike">
                <a:solidFill>
                  <a:srgbClr val="000000"/>
                </a:solidFill>
                <a:latin typeface="Arial"/>
              </a:rPr>
              <a:t>IMRAD Format</a:t>
            </a:r>
            <a:endParaRPr b="1" lang="en-US" sz="3200" spc="-1" strike="noStrike">
              <a:solidFill>
                <a:srgbClr val="000000"/>
              </a:solidFill>
              <a:latin typeface="Arial"/>
            </a:endParaRPr>
          </a:p>
        </p:txBody>
      </p:sp>
      <p:sp>
        <p:nvSpPr>
          <p:cNvPr id="3619" name="TextShape 2"/>
          <p:cNvSpPr txBox="1"/>
          <p:nvPr/>
        </p:nvSpPr>
        <p:spPr>
          <a:xfrm>
            <a:off x="304560" y="1752480"/>
            <a:ext cx="8305560" cy="4114800"/>
          </a:xfrm>
          <a:prstGeom prst="rect">
            <a:avLst/>
          </a:prstGeom>
          <a:noFill/>
          <a:ln>
            <a:noFill/>
          </a:ln>
        </p:spPr>
        <p:txBody>
          <a:bodyPr>
            <a:normAutofit/>
          </a:bodyPr>
          <a:p>
            <a:pPr marL="228600" indent="-228600">
              <a:lnSpc>
                <a:spcPct val="90000"/>
              </a:lnSpc>
              <a:spcBef>
                <a:spcPts val="1800"/>
              </a:spcBef>
              <a:buClr>
                <a:srgbClr val="cfb77c"/>
              </a:buClr>
              <a:buSzPct val="50000"/>
              <a:buFont typeface="Wingdings" charset="2"/>
              <a:buChar char=""/>
            </a:pPr>
            <a:r>
              <a:rPr b="0" lang="en-US" sz="3200" spc="-1" strike="noStrike">
                <a:solidFill>
                  <a:srgbClr val="ff0066"/>
                </a:solidFill>
                <a:latin typeface="Arial"/>
              </a:rPr>
              <a:t>I</a:t>
            </a:r>
            <a:r>
              <a:rPr b="0" lang="en-US" sz="3200" spc="-1" strike="noStrike">
                <a:solidFill>
                  <a:srgbClr val="000000"/>
                </a:solidFill>
                <a:latin typeface="Arial"/>
              </a:rPr>
              <a:t>  = </a:t>
            </a:r>
            <a:r>
              <a:rPr b="0" lang="en-US" sz="3200" spc="-1" strike="noStrike">
                <a:solidFill>
                  <a:srgbClr val="d2611c"/>
                </a:solidFill>
                <a:latin typeface="Arial"/>
              </a:rPr>
              <a:t>Introduction</a:t>
            </a:r>
            <a:r>
              <a:rPr b="0" lang="en-US" sz="3200" spc="-1" strike="noStrike">
                <a:solidFill>
                  <a:srgbClr val="000000"/>
                </a:solidFill>
                <a:latin typeface="Arial"/>
              </a:rPr>
              <a:t>, what question   (problem) was studied</a:t>
            </a:r>
            <a:endParaRPr b="0" lang="en-US" sz="3200" spc="-1" strike="noStrike">
              <a:solidFill>
                <a:srgbClr val="000000"/>
              </a:solidFill>
              <a:latin typeface="Arial"/>
            </a:endParaRPr>
          </a:p>
          <a:p>
            <a:pPr marL="228600" indent="-228600">
              <a:lnSpc>
                <a:spcPct val="90000"/>
              </a:lnSpc>
              <a:spcBef>
                <a:spcPts val="1800"/>
              </a:spcBef>
              <a:buClr>
                <a:srgbClr val="cfb77c"/>
              </a:buClr>
              <a:buSzPct val="50000"/>
              <a:buFont typeface="Wingdings" charset="2"/>
              <a:buChar char=""/>
            </a:pPr>
            <a:r>
              <a:rPr b="0" lang="en-US" sz="3200" spc="-1" strike="noStrike">
                <a:solidFill>
                  <a:srgbClr val="ff0066"/>
                </a:solidFill>
                <a:latin typeface="Arial"/>
              </a:rPr>
              <a:t>M</a:t>
            </a:r>
            <a:r>
              <a:rPr b="0" lang="en-US" sz="3200" spc="-1" strike="noStrike">
                <a:solidFill>
                  <a:srgbClr val="000000"/>
                </a:solidFill>
                <a:latin typeface="Arial"/>
              </a:rPr>
              <a:t> = </a:t>
            </a:r>
            <a:r>
              <a:rPr b="0" lang="en-US" sz="3200" spc="-1" strike="noStrike">
                <a:solidFill>
                  <a:srgbClr val="d2611c"/>
                </a:solidFill>
                <a:latin typeface="Arial"/>
              </a:rPr>
              <a:t>Methods</a:t>
            </a:r>
            <a:r>
              <a:rPr b="0" lang="en-US" sz="3200" spc="-1" strike="noStrike">
                <a:solidFill>
                  <a:srgbClr val="000000"/>
                </a:solidFill>
                <a:latin typeface="Arial"/>
              </a:rPr>
              <a:t>, how was the problem studied</a:t>
            </a:r>
            <a:endParaRPr b="0" lang="en-US" sz="3200" spc="-1" strike="noStrike">
              <a:solidFill>
                <a:srgbClr val="000000"/>
              </a:solidFill>
              <a:latin typeface="Arial"/>
            </a:endParaRPr>
          </a:p>
          <a:p>
            <a:pPr marL="228600" indent="-228600">
              <a:lnSpc>
                <a:spcPct val="90000"/>
              </a:lnSpc>
              <a:spcBef>
                <a:spcPts val="1800"/>
              </a:spcBef>
              <a:buClr>
                <a:srgbClr val="cfb77c"/>
              </a:buClr>
              <a:buSzPct val="50000"/>
              <a:buFont typeface="Wingdings" charset="2"/>
              <a:buChar char=""/>
            </a:pPr>
            <a:r>
              <a:rPr b="0" lang="en-US" sz="3200" spc="-1" strike="noStrike">
                <a:solidFill>
                  <a:srgbClr val="ff0066"/>
                </a:solidFill>
                <a:latin typeface="Arial"/>
              </a:rPr>
              <a:t>R</a:t>
            </a:r>
            <a:r>
              <a:rPr b="0" lang="en-US" sz="3200" spc="-1" strike="noStrike">
                <a:solidFill>
                  <a:srgbClr val="000000"/>
                </a:solidFill>
                <a:latin typeface="Arial"/>
              </a:rPr>
              <a:t> = </a:t>
            </a:r>
            <a:r>
              <a:rPr b="0" lang="en-US" sz="3200" spc="-1" strike="noStrike">
                <a:solidFill>
                  <a:srgbClr val="d2611c"/>
                </a:solidFill>
                <a:latin typeface="Arial"/>
              </a:rPr>
              <a:t>Results</a:t>
            </a:r>
            <a:r>
              <a:rPr b="0" lang="en-US" sz="3200" spc="-1" strike="noStrike">
                <a:solidFill>
                  <a:srgbClr val="000000"/>
                </a:solidFill>
                <a:latin typeface="Arial"/>
              </a:rPr>
              <a:t>, what are the findings</a:t>
            </a:r>
            <a:endParaRPr b="0" lang="en-US" sz="3200" spc="-1" strike="noStrike">
              <a:solidFill>
                <a:srgbClr val="000000"/>
              </a:solidFill>
              <a:latin typeface="Arial"/>
            </a:endParaRPr>
          </a:p>
          <a:p>
            <a:pPr marL="228600" indent="-228600">
              <a:lnSpc>
                <a:spcPct val="90000"/>
              </a:lnSpc>
              <a:spcBef>
                <a:spcPts val="1800"/>
              </a:spcBef>
              <a:buClr>
                <a:srgbClr val="cfb77c"/>
              </a:buClr>
              <a:buSzPct val="50000"/>
              <a:buFont typeface="Wingdings" charset="2"/>
              <a:buChar char=""/>
            </a:pPr>
            <a:r>
              <a:rPr b="0" lang="en-US" sz="3200" spc="-1" strike="noStrike">
                <a:solidFill>
                  <a:srgbClr val="ff0066"/>
                </a:solidFill>
                <a:latin typeface="Arial"/>
              </a:rPr>
              <a:t>A</a:t>
            </a:r>
            <a:r>
              <a:rPr b="0" lang="en-US" sz="3200" spc="-1" strike="noStrike">
                <a:solidFill>
                  <a:srgbClr val="000000"/>
                </a:solidFill>
                <a:latin typeface="Arial"/>
              </a:rPr>
              <a:t> = and (or Analysis)</a:t>
            </a:r>
            <a:endParaRPr b="0" lang="en-US" sz="3200" spc="-1" strike="noStrike">
              <a:solidFill>
                <a:srgbClr val="000000"/>
              </a:solidFill>
              <a:latin typeface="Arial"/>
            </a:endParaRPr>
          </a:p>
          <a:p>
            <a:pPr marL="228600" indent="-228600">
              <a:lnSpc>
                <a:spcPct val="90000"/>
              </a:lnSpc>
              <a:spcBef>
                <a:spcPts val="1800"/>
              </a:spcBef>
              <a:buClr>
                <a:srgbClr val="cfb77c"/>
              </a:buClr>
              <a:buSzPct val="50000"/>
              <a:buFont typeface="Wingdings" charset="2"/>
              <a:buChar char=""/>
            </a:pPr>
            <a:r>
              <a:rPr b="0" lang="en-US" sz="3200" spc="-1" strike="noStrike">
                <a:solidFill>
                  <a:srgbClr val="ff0066"/>
                </a:solidFill>
                <a:latin typeface="Arial"/>
              </a:rPr>
              <a:t>D</a:t>
            </a:r>
            <a:r>
              <a:rPr b="0" lang="en-US" sz="3200" spc="-1" strike="noStrike">
                <a:solidFill>
                  <a:srgbClr val="000000"/>
                </a:solidFill>
                <a:latin typeface="Arial"/>
              </a:rPr>
              <a:t> = </a:t>
            </a:r>
            <a:r>
              <a:rPr b="0" lang="en-US" sz="3200" spc="-1" strike="noStrike">
                <a:solidFill>
                  <a:srgbClr val="d2611c"/>
                </a:solidFill>
                <a:latin typeface="Arial"/>
              </a:rPr>
              <a:t>Discussion</a:t>
            </a:r>
            <a:r>
              <a:rPr b="0" lang="en-US" sz="3200" spc="-1" strike="noStrike">
                <a:solidFill>
                  <a:srgbClr val="000000"/>
                </a:solidFill>
                <a:latin typeface="Arial"/>
              </a:rPr>
              <a:t>, what do these findings mean</a:t>
            </a:r>
            <a:endParaRPr b="0" lang="en-US" sz="3200" spc="-1" strike="noStrike">
              <a:solidFill>
                <a:srgbClr val="000000"/>
              </a:solidFill>
              <a:latin typeface="Arial"/>
            </a:endParaRPr>
          </a:p>
        </p:txBody>
      </p:sp>
    </p:spTree>
  </p:cSld>
</p:sld>
</file>

<file path=ppt/slides/slide4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0" name="TextShape 1"/>
          <p:cNvSpPr txBox="1"/>
          <p:nvPr/>
        </p:nvSpPr>
        <p:spPr>
          <a:xfrm>
            <a:off x="152280" y="-304920"/>
            <a:ext cx="8763120" cy="1432080"/>
          </a:xfrm>
          <a:prstGeom prst="rect">
            <a:avLst/>
          </a:prstGeom>
          <a:noFill/>
          <a:ln>
            <a:noFill/>
          </a:ln>
        </p:spPr>
        <p:txBody>
          <a:bodyPr anchor="b"/>
          <a:p>
            <a:pPr algn="ctr"/>
            <a:r>
              <a:rPr b="1" lang="en-US" sz="3200" spc="-1" strike="noStrike">
                <a:solidFill>
                  <a:srgbClr val="000000"/>
                </a:solidFill>
                <a:latin typeface="Arial"/>
              </a:rPr>
              <a:t>Organization of a scientific paper</a:t>
            </a:r>
            <a:endParaRPr b="1" lang="en-US" sz="3200" spc="-1" strike="noStrike">
              <a:solidFill>
                <a:srgbClr val="000000"/>
              </a:solidFill>
              <a:latin typeface="Arial"/>
            </a:endParaRPr>
          </a:p>
        </p:txBody>
      </p:sp>
      <p:sp>
        <p:nvSpPr>
          <p:cNvPr id="3621" name="TextShape 2"/>
          <p:cNvSpPr txBox="1"/>
          <p:nvPr/>
        </p:nvSpPr>
        <p:spPr>
          <a:xfrm>
            <a:off x="329760" y="1066680"/>
            <a:ext cx="8001000" cy="483552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The most common structure in the rest of science is the IMRAD</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If a number of methods were used to achieve directly related results or for comparison:</a:t>
            </a:r>
            <a:endParaRPr b="0" lang="en-US" sz="3200" spc="-1" strike="noStrike">
              <a:solidFill>
                <a:srgbClr val="000000"/>
              </a:solidFill>
              <a:latin typeface="Arial"/>
            </a:endParaRPr>
          </a:p>
          <a:p>
            <a:pPr marL="228600" indent="-228600">
              <a:spcBef>
                <a:spcPts val="1800"/>
              </a:spcBef>
            </a:pPr>
            <a:r>
              <a:rPr b="0" lang="en-US" sz="3200" spc="-1" strike="noStrike">
                <a:solidFill>
                  <a:srgbClr val="000000"/>
                </a:solidFill>
                <a:latin typeface="Arial"/>
              </a:rPr>
              <a:t>    </a:t>
            </a:r>
            <a:r>
              <a:rPr b="0" lang="en-US" sz="3200" spc="-1" strike="noStrike">
                <a:solidFill>
                  <a:srgbClr val="000000"/>
                </a:solidFill>
                <a:latin typeface="Arial"/>
              </a:rPr>
              <a:t>M + R = Experimental section</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The results are so complex that they need to be immediately discussed:</a:t>
            </a:r>
            <a:endParaRPr b="0" lang="en-US" sz="3200" spc="-1" strike="noStrike">
              <a:solidFill>
                <a:srgbClr val="000000"/>
              </a:solidFill>
              <a:latin typeface="Arial"/>
            </a:endParaRPr>
          </a:p>
          <a:p>
            <a:pPr marL="228600" indent="-228600">
              <a:spcBef>
                <a:spcPts val="1800"/>
              </a:spcBef>
            </a:pPr>
            <a:r>
              <a:rPr b="0" lang="en-US" sz="3200" spc="-1" strike="noStrike">
                <a:solidFill>
                  <a:srgbClr val="000000"/>
                </a:solidFill>
                <a:latin typeface="Arial"/>
              </a:rPr>
              <a:t>  </a:t>
            </a:r>
            <a:r>
              <a:rPr b="0" lang="en-US" sz="3200" spc="-1" strike="noStrike">
                <a:solidFill>
                  <a:srgbClr val="000000"/>
                </a:solidFill>
                <a:latin typeface="Arial"/>
              </a:rPr>
              <a:t>R + D = Results and Discussion section</a:t>
            </a:r>
            <a:endParaRPr b="0" lang="en-US" sz="3200" spc="-1" strike="noStrike">
              <a:solidFill>
                <a:srgbClr val="000000"/>
              </a:solidFill>
              <a:latin typeface="Arial"/>
            </a:endParaRPr>
          </a:p>
          <a:p>
            <a:pPr marL="228600" indent="-228600">
              <a:spcBef>
                <a:spcPts val="1800"/>
              </a:spcBef>
            </a:pPr>
            <a:endParaRPr b="0" lang="en-US" sz="3200" spc="-1" strike="noStrike">
              <a:solidFill>
                <a:srgbClr val="000000"/>
              </a:solidFill>
              <a:latin typeface="Arial"/>
            </a:endParaRPr>
          </a:p>
        </p:txBody>
      </p:sp>
    </p:spTree>
  </p:cSld>
</p:sld>
</file>

<file path=ppt/slides/slide4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2" name="TextShape 1"/>
          <p:cNvSpPr txBox="1"/>
          <p:nvPr/>
        </p:nvSpPr>
        <p:spPr>
          <a:xfrm>
            <a:off x="304920" y="151920"/>
            <a:ext cx="8534160" cy="684360"/>
          </a:xfrm>
          <a:prstGeom prst="rect">
            <a:avLst/>
          </a:prstGeom>
          <a:noFill/>
          <a:ln>
            <a:noFill/>
          </a:ln>
        </p:spPr>
        <p:txBody>
          <a:bodyPr anchor="b"/>
          <a:p>
            <a:pPr algn="ctr"/>
            <a:r>
              <a:rPr b="1" lang="en-US" sz="3200" spc="-1" strike="noStrike">
                <a:solidFill>
                  <a:srgbClr val="000000"/>
                </a:solidFill>
                <a:latin typeface="Arial"/>
              </a:rPr>
              <a:t>OSCAR vs IMRAD</a:t>
            </a:r>
            <a:endParaRPr b="1" lang="en-US" sz="3200" spc="-1" strike="noStrike">
              <a:solidFill>
                <a:srgbClr val="000000"/>
              </a:solidFill>
              <a:latin typeface="Arial"/>
            </a:endParaRPr>
          </a:p>
        </p:txBody>
      </p:sp>
      <p:sp>
        <p:nvSpPr>
          <p:cNvPr id="3623" name="TextShape 2"/>
          <p:cNvSpPr txBox="1"/>
          <p:nvPr/>
        </p:nvSpPr>
        <p:spPr>
          <a:xfrm>
            <a:off x="329760" y="875880"/>
            <a:ext cx="325116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ff0000"/>
                </a:solidFill>
                <a:latin typeface="Arial"/>
              </a:rPr>
              <a:t>Opening</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ff0000"/>
                </a:solidFill>
                <a:latin typeface="Arial"/>
              </a:rPr>
              <a:t>Setting</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ff0000"/>
                </a:solidFill>
                <a:latin typeface="Arial"/>
              </a:rPr>
              <a:t>Challenge</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3366ff"/>
                </a:solidFill>
                <a:latin typeface="Arial"/>
              </a:rPr>
              <a:t>Action/Analysis/Approach</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8000"/>
                </a:solidFill>
                <a:latin typeface="Arial"/>
              </a:rPr>
              <a:t>R</a:t>
            </a:r>
            <a:r>
              <a:rPr b="0" lang="en-US" sz="3200" spc="-1" strike="noStrike">
                <a:solidFill>
                  <a:srgbClr val="000000"/>
                </a:solidFill>
                <a:latin typeface="Arial"/>
              </a:rPr>
              <a:t>esolution</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
        <p:nvSpPr>
          <p:cNvPr id="3624" name="CustomShape 3"/>
          <p:cNvSpPr/>
          <p:nvPr/>
        </p:nvSpPr>
        <p:spPr>
          <a:xfrm>
            <a:off x="4343400" y="1066680"/>
            <a:ext cx="4343400" cy="5082840"/>
          </a:xfrm>
          <a:prstGeom prst="rect">
            <a:avLst/>
          </a:prstGeom>
          <a:noFill/>
          <a:ln>
            <a:noFill/>
          </a:ln>
        </p:spPr>
        <p:style>
          <a:lnRef idx="0"/>
          <a:fillRef idx="0"/>
          <a:effectRef idx="0"/>
          <a:fontRef idx="minor"/>
        </p:style>
        <p:txBody>
          <a:bodyPr lIns="90000" rIns="90000" tIns="46800" bIns="46800"/>
          <a:p>
            <a:pPr>
              <a:lnSpc>
                <a:spcPct val="90000"/>
              </a:lnSpc>
            </a:pPr>
            <a:r>
              <a:rPr b="0" lang="en-US" sz="2800" spc="-1" strike="noStrike">
                <a:solidFill>
                  <a:srgbClr val="ff0066"/>
                </a:solidFill>
                <a:latin typeface="Arial"/>
                <a:ea typeface="ＭＳ Ｐゴシック"/>
              </a:rPr>
              <a:t>I</a:t>
            </a:r>
            <a:r>
              <a:rPr b="0" lang="en-US" sz="2800" spc="-1" strike="noStrike">
                <a:latin typeface="Arial"/>
                <a:ea typeface="ＭＳ Ｐゴシック"/>
              </a:rPr>
              <a:t>  = </a:t>
            </a:r>
            <a:r>
              <a:rPr b="0" lang="en-US" sz="2800" spc="-1" strike="noStrike">
                <a:solidFill>
                  <a:srgbClr val="d2611c"/>
                </a:solidFill>
                <a:latin typeface="Arial"/>
                <a:ea typeface="ＭＳ Ｐゴシック"/>
              </a:rPr>
              <a:t>Introduction</a:t>
            </a:r>
            <a:r>
              <a:rPr b="0" lang="en-US" sz="2800" spc="-1" strike="noStrike">
                <a:latin typeface="Arial"/>
                <a:ea typeface="ＭＳ Ｐゴシック"/>
              </a:rPr>
              <a:t>, what question   (problem) was studied</a:t>
            </a:r>
            <a:endParaRPr b="0" lang="en-US" sz="2800" spc="-1" strike="noStrike">
              <a:latin typeface="Arial"/>
            </a:endParaRPr>
          </a:p>
          <a:p>
            <a:pPr marL="216000" indent="-216000">
              <a:lnSpc>
                <a:spcPct val="90000"/>
              </a:lnSpc>
              <a:buClr>
                <a:srgbClr val="000000"/>
              </a:buClr>
              <a:buSzPct val="45000"/>
              <a:buFont typeface="Wingdings" charset="2"/>
              <a:buChar char=""/>
            </a:pPr>
            <a:endParaRPr b="0" lang="en-US" sz="2800" spc="-1" strike="noStrike">
              <a:latin typeface="Arial"/>
            </a:endParaRPr>
          </a:p>
          <a:p>
            <a:pPr>
              <a:lnSpc>
                <a:spcPct val="90000"/>
              </a:lnSpc>
            </a:pPr>
            <a:r>
              <a:rPr b="0" lang="en-US" sz="2800" spc="-1" strike="noStrike">
                <a:solidFill>
                  <a:srgbClr val="3366ff"/>
                </a:solidFill>
                <a:latin typeface="Arial"/>
                <a:ea typeface="ＭＳ Ｐゴシック"/>
              </a:rPr>
              <a:t>M </a:t>
            </a:r>
            <a:r>
              <a:rPr b="0" lang="en-US" sz="2800" spc="-1" strike="noStrike">
                <a:latin typeface="Arial"/>
                <a:ea typeface="ＭＳ Ｐゴシック"/>
              </a:rPr>
              <a:t>= </a:t>
            </a:r>
            <a:r>
              <a:rPr b="0" lang="en-US" sz="2800" spc="-1" strike="noStrike">
                <a:solidFill>
                  <a:srgbClr val="d2611c"/>
                </a:solidFill>
                <a:latin typeface="Arial"/>
                <a:ea typeface="ＭＳ Ｐゴシック"/>
              </a:rPr>
              <a:t>Methods</a:t>
            </a:r>
            <a:r>
              <a:rPr b="0" lang="en-US" sz="2800" spc="-1" strike="noStrike">
                <a:latin typeface="Arial"/>
                <a:ea typeface="ＭＳ Ｐゴシック"/>
              </a:rPr>
              <a:t>, how was the problem studied</a:t>
            </a:r>
            <a:endParaRPr b="0" lang="en-US" sz="2800" spc="-1" strike="noStrike">
              <a:latin typeface="Arial"/>
            </a:endParaRPr>
          </a:p>
          <a:p>
            <a:pPr>
              <a:lnSpc>
                <a:spcPct val="90000"/>
              </a:lnSpc>
            </a:pPr>
            <a:r>
              <a:rPr b="0" lang="en-US" sz="2800" spc="-1" strike="noStrike">
                <a:solidFill>
                  <a:srgbClr val="3366ff"/>
                </a:solidFill>
                <a:latin typeface="Arial"/>
                <a:ea typeface="ＭＳ Ｐゴシック"/>
              </a:rPr>
              <a:t>R</a:t>
            </a:r>
            <a:r>
              <a:rPr b="0" lang="en-US" sz="2800" spc="-1" strike="noStrike">
                <a:latin typeface="Arial"/>
                <a:ea typeface="ＭＳ Ｐゴシック"/>
              </a:rPr>
              <a:t> = </a:t>
            </a:r>
            <a:r>
              <a:rPr b="0" lang="en-US" sz="2800" spc="-1" strike="noStrike">
                <a:solidFill>
                  <a:srgbClr val="d2611c"/>
                </a:solidFill>
                <a:latin typeface="Arial"/>
                <a:ea typeface="ＭＳ Ｐゴシック"/>
              </a:rPr>
              <a:t>Results</a:t>
            </a:r>
            <a:r>
              <a:rPr b="0" lang="en-US" sz="2800" spc="-1" strike="noStrike">
                <a:latin typeface="Arial"/>
                <a:ea typeface="ＭＳ Ｐゴシック"/>
              </a:rPr>
              <a:t>, what are the findings</a:t>
            </a:r>
            <a:endParaRPr b="0" lang="en-US" sz="2800" spc="-1" strike="noStrike">
              <a:latin typeface="Arial"/>
            </a:endParaRPr>
          </a:p>
          <a:p>
            <a:pPr marL="216000" indent="-216000">
              <a:lnSpc>
                <a:spcPct val="90000"/>
              </a:lnSpc>
              <a:buClr>
                <a:srgbClr val="000000"/>
              </a:buClr>
              <a:buSzPct val="45000"/>
              <a:buFont typeface="Wingdings" charset="2"/>
              <a:buChar char=""/>
            </a:pPr>
            <a:endParaRPr b="0" lang="en-US" sz="2800" spc="-1" strike="noStrike">
              <a:latin typeface="Arial"/>
            </a:endParaRPr>
          </a:p>
          <a:p>
            <a:pPr>
              <a:lnSpc>
                <a:spcPct val="90000"/>
              </a:lnSpc>
            </a:pPr>
            <a:r>
              <a:rPr b="0" lang="en-US" sz="2800" spc="-1" strike="noStrike">
                <a:solidFill>
                  <a:srgbClr val="ceb500"/>
                </a:solidFill>
                <a:latin typeface="Arial"/>
                <a:ea typeface="ＭＳ Ｐゴシック"/>
              </a:rPr>
              <a:t>A</a:t>
            </a:r>
            <a:r>
              <a:rPr b="0" lang="en-US" sz="2800" spc="-1" strike="noStrike">
                <a:latin typeface="Arial"/>
                <a:ea typeface="ＭＳ Ｐゴシック"/>
              </a:rPr>
              <a:t> = and (Or analysis)</a:t>
            </a:r>
            <a:endParaRPr b="0" lang="en-US" sz="2800" spc="-1" strike="noStrike">
              <a:latin typeface="Arial"/>
            </a:endParaRPr>
          </a:p>
          <a:p>
            <a:pPr marL="216000" indent="-216000">
              <a:lnSpc>
                <a:spcPct val="90000"/>
              </a:lnSpc>
              <a:buClr>
                <a:srgbClr val="000000"/>
              </a:buClr>
              <a:buSzPct val="45000"/>
              <a:buFont typeface="Wingdings" charset="2"/>
              <a:buChar char=""/>
            </a:pPr>
            <a:endParaRPr b="0" lang="en-US" sz="2800" spc="-1" strike="noStrike">
              <a:latin typeface="Arial"/>
            </a:endParaRPr>
          </a:p>
          <a:p>
            <a:pPr>
              <a:lnSpc>
                <a:spcPct val="90000"/>
              </a:lnSpc>
            </a:pPr>
            <a:r>
              <a:rPr b="0" lang="en-US" sz="2800" spc="-1" strike="noStrike">
                <a:solidFill>
                  <a:srgbClr val="008000"/>
                </a:solidFill>
                <a:latin typeface="Arial"/>
                <a:ea typeface="ＭＳ Ｐゴシック"/>
              </a:rPr>
              <a:t>D</a:t>
            </a:r>
            <a:r>
              <a:rPr b="0" lang="en-US" sz="2800" spc="-1" strike="noStrike">
                <a:latin typeface="Arial"/>
                <a:ea typeface="ＭＳ Ｐゴシック"/>
              </a:rPr>
              <a:t> = </a:t>
            </a:r>
            <a:r>
              <a:rPr b="0" lang="en-US" sz="2800" spc="-1" strike="noStrike">
                <a:solidFill>
                  <a:srgbClr val="d2611c"/>
                </a:solidFill>
                <a:latin typeface="Arial"/>
                <a:ea typeface="ＭＳ Ｐゴシック"/>
              </a:rPr>
              <a:t>Discussion</a:t>
            </a:r>
            <a:r>
              <a:rPr b="0" lang="en-US" sz="2800" spc="-1" strike="noStrike">
                <a:latin typeface="Arial"/>
                <a:ea typeface="ＭＳ Ｐゴシック"/>
              </a:rPr>
              <a:t>, what do these findings mean</a:t>
            </a:r>
            <a:endParaRPr b="0" lang="en-US" sz="2800" spc="-1" strike="noStrike">
              <a:latin typeface="Arial"/>
            </a:endParaRPr>
          </a:p>
        </p:txBody>
      </p:sp>
    </p:spTree>
  </p:cSld>
</p:sld>
</file>

<file path=ppt/slides/slide4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5"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Writing as PERSUASIVE story telling</a:t>
            </a:r>
            <a:endParaRPr b="1" lang="en-US" sz="3200" spc="-1" strike="noStrike">
              <a:solidFill>
                <a:srgbClr val="000000"/>
              </a:solidFill>
              <a:latin typeface="Arial"/>
            </a:endParaRPr>
          </a:p>
        </p:txBody>
      </p:sp>
      <p:sp>
        <p:nvSpPr>
          <p:cNvPr id="3626"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Why do you think its </a:t>
            </a:r>
            <a:r>
              <a:rPr b="0" lang="en-US" sz="3200" spc="-1" strike="noStrike">
                <a:solidFill>
                  <a:srgbClr val="000000"/>
                </a:solidFill>
                <a:latin typeface="Arial"/>
              </a:rPr>
              <a:t>PERSUASIVE?</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What makes things PERSUASIVE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What makes a good story</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sld>
</file>

<file path=ppt/slides/slide4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27" name="Picture 6" descr=""/>
          <p:cNvPicPr/>
          <p:nvPr/>
        </p:nvPicPr>
        <p:blipFill>
          <a:blip r:embed="rId1"/>
          <a:stretch/>
        </p:blipFill>
        <p:spPr>
          <a:xfrm>
            <a:off x="123840" y="2766960"/>
            <a:ext cx="1471680" cy="1636920"/>
          </a:xfrm>
          <a:prstGeom prst="rect">
            <a:avLst/>
          </a:prstGeom>
          <a:ln>
            <a:noFill/>
          </a:ln>
        </p:spPr>
      </p:pic>
      <p:pic>
        <p:nvPicPr>
          <p:cNvPr id="3628" name="Picture 8" descr=""/>
          <p:cNvPicPr/>
          <p:nvPr/>
        </p:nvPicPr>
        <p:blipFill>
          <a:blip r:embed="rId2"/>
          <a:stretch/>
        </p:blipFill>
        <p:spPr>
          <a:xfrm>
            <a:off x="457200" y="3925800"/>
            <a:ext cx="3375000" cy="2700360"/>
          </a:xfrm>
          <a:prstGeom prst="rect">
            <a:avLst/>
          </a:prstGeom>
          <a:ln>
            <a:noFill/>
          </a:ln>
        </p:spPr>
      </p:pic>
      <p:sp>
        <p:nvSpPr>
          <p:cNvPr id="3629" name="TextShape 1"/>
          <p:cNvSpPr txBox="1"/>
          <p:nvPr/>
        </p:nvSpPr>
        <p:spPr>
          <a:xfrm>
            <a:off x="304560" y="437760"/>
            <a:ext cx="6870600" cy="684360"/>
          </a:xfrm>
          <a:prstGeom prst="rect">
            <a:avLst/>
          </a:prstGeom>
          <a:noFill/>
          <a:ln>
            <a:noFill/>
          </a:ln>
        </p:spPr>
        <p:txBody>
          <a:bodyPr anchor="b"/>
          <a:p>
            <a:pPr/>
            <a:r>
              <a:rPr b="1" lang="en-US" sz="2600" spc="-1" strike="noStrike">
                <a:solidFill>
                  <a:srgbClr val="000000"/>
                </a:solidFill>
                <a:latin typeface="Arial"/>
              </a:rPr>
              <a:t>FIVE KEY ELEMENTS OF PERSUASIVE PRESENTATION</a:t>
            </a:r>
            <a:endParaRPr b="1" lang="en-US" sz="2600" spc="-1" strike="noStrike">
              <a:solidFill>
                <a:srgbClr val="000000"/>
              </a:solidFill>
              <a:latin typeface="Arial"/>
            </a:endParaRPr>
          </a:p>
        </p:txBody>
      </p:sp>
      <p:sp>
        <p:nvSpPr>
          <p:cNvPr id="3630" name="TextShape 2"/>
          <p:cNvSpPr txBox="1"/>
          <p:nvPr/>
        </p:nvSpPr>
        <p:spPr>
          <a:xfrm>
            <a:off x="304920" y="1218960"/>
            <a:ext cx="8610480" cy="540684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1) Action oriented style with energy!</a:t>
            </a:r>
            <a:endParaRPr b="0" lang="en-US" sz="32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Think about everything your say in terms of its impact, not its information.</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endParaRPr b="0" lang="en-US" sz="28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2800" spc="-1" strike="noStrike">
              <a:solidFill>
                <a:srgbClr val="000000"/>
              </a:solidFill>
              <a:latin typeface="Arial"/>
            </a:endParaRPr>
          </a:p>
        </p:txBody>
      </p:sp>
      <p:pic>
        <p:nvPicPr>
          <p:cNvPr id="3631" name="Picture 5" descr=""/>
          <p:cNvPicPr/>
          <p:nvPr/>
        </p:nvPicPr>
        <p:blipFill>
          <a:blip r:embed="rId3"/>
          <a:srcRect l="0" t="0" r="0" b="9075"/>
          <a:stretch/>
        </p:blipFill>
        <p:spPr>
          <a:xfrm>
            <a:off x="3349800" y="2863800"/>
            <a:ext cx="2531880" cy="1540080"/>
          </a:xfrm>
          <a:prstGeom prst="rect">
            <a:avLst/>
          </a:prstGeom>
          <a:ln>
            <a:noFill/>
          </a:ln>
        </p:spPr>
      </p:pic>
      <p:pic>
        <p:nvPicPr>
          <p:cNvPr id="3632" name="Picture 7" descr=""/>
          <p:cNvPicPr/>
          <p:nvPr/>
        </p:nvPicPr>
        <p:blipFill>
          <a:blip r:embed="rId4"/>
          <a:stretch/>
        </p:blipFill>
        <p:spPr>
          <a:xfrm>
            <a:off x="5643720" y="4089240"/>
            <a:ext cx="3500280" cy="262116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CustomShape 1"/>
          <p:cNvSpPr/>
          <p:nvPr/>
        </p:nvSpPr>
        <p:spPr>
          <a:xfrm>
            <a:off x="0" y="6165720"/>
            <a:ext cx="2386080" cy="352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endParaRPr b="0" lang="en-US" sz="1800" spc="-1" strike="noStrike">
              <a:latin typeface="Arial"/>
            </a:endParaRPr>
          </a:p>
          <a:p>
            <a:pPr/>
            <a:endParaRPr b="0" lang="en-US" sz="1800" spc="-1" strike="noStrike">
              <a:latin typeface="Arial"/>
            </a:endParaRPr>
          </a:p>
        </p:txBody>
      </p:sp>
      <p:sp>
        <p:nvSpPr>
          <p:cNvPr id="1396" name="TextShape 2"/>
          <p:cNvSpPr txBox="1"/>
          <p:nvPr/>
        </p:nvSpPr>
        <p:spPr>
          <a:xfrm>
            <a:off x="-360" y="151920"/>
            <a:ext cx="8534520" cy="684360"/>
          </a:xfrm>
          <a:prstGeom prst="rect">
            <a:avLst/>
          </a:prstGeom>
          <a:noFill/>
          <a:ln>
            <a:noFill/>
          </a:ln>
        </p:spPr>
        <p:txBody>
          <a:bodyPr anchor="b"/>
          <a:p>
            <a:pPr algn="ctr"/>
            <a:r>
              <a:rPr b="1" lang="en-US" sz="3200" spc="-1" strike="noStrike">
                <a:solidFill>
                  <a:srgbClr val="000000"/>
                </a:solidFill>
                <a:latin typeface="Arial"/>
              </a:rPr>
              <a:t>Message - Prove your Claims</a:t>
            </a:r>
            <a:endParaRPr b="1" lang="en-US" sz="3200" spc="-1" strike="noStrike">
              <a:solidFill>
                <a:srgbClr val="000000"/>
              </a:solidFill>
              <a:latin typeface="Arial"/>
            </a:endParaRPr>
          </a:p>
        </p:txBody>
      </p:sp>
      <p:sp>
        <p:nvSpPr>
          <p:cNvPr id="1397" name="TextShape 3"/>
          <p:cNvSpPr txBox="1"/>
          <p:nvPr/>
        </p:nvSpPr>
        <p:spPr>
          <a:xfrm>
            <a:off x="419040" y="1371600"/>
            <a:ext cx="8305920" cy="452592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1" lang="en-US" sz="3200" spc="-1" strike="noStrike">
                <a:solidFill>
                  <a:srgbClr val="000084"/>
                </a:solidFill>
                <a:latin typeface="Arial"/>
              </a:rPr>
              <a:t>which </a:t>
            </a:r>
            <a:r>
              <a:rPr b="0" lang="en-US" sz="3200" spc="-1" strike="noStrike">
                <a:solidFill>
                  <a:srgbClr val="000000"/>
                </a:solidFill>
                <a:latin typeface="Arial"/>
              </a:rPr>
              <a:t>means that you have to have claims to prove</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1" lang="en-US" sz="3200" spc="-1" strike="noStrike">
                <a:solidFill>
                  <a:srgbClr val="000084"/>
                </a:solidFill>
                <a:latin typeface="Arial"/>
              </a:rPr>
              <a:t>and </a:t>
            </a:r>
            <a:r>
              <a:rPr b="0" lang="en-US" sz="3200" spc="-1" strike="noStrike">
                <a:solidFill>
                  <a:srgbClr val="000000"/>
                </a:solidFill>
                <a:latin typeface="Arial"/>
              </a:rPr>
              <a:t>evidence to back you up</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1" lang="en-US" sz="3200" spc="-1" strike="noStrike">
                <a:solidFill>
                  <a:srgbClr val="000084"/>
                </a:solidFill>
                <a:latin typeface="Arial"/>
              </a:rPr>
              <a:t>and </a:t>
            </a:r>
            <a:r>
              <a:rPr b="0" lang="en-US" sz="3200" spc="-1" strike="noStrike">
                <a:solidFill>
                  <a:srgbClr val="000000"/>
                </a:solidFill>
                <a:latin typeface="Arial"/>
              </a:rPr>
              <a:t>evidence is almost always convincing numbers, e.g. statistically significant </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1" lang="en-US" sz="3200" spc="-1" strike="noStrike">
                <a:solidFill>
                  <a:srgbClr val="000084"/>
                </a:solidFill>
                <a:latin typeface="Arial"/>
              </a:rPr>
              <a:t>from </a:t>
            </a:r>
            <a:r>
              <a:rPr b="0" lang="en-US" sz="3200" spc="-1" strike="noStrike">
                <a:solidFill>
                  <a:srgbClr val="000000"/>
                </a:solidFill>
                <a:latin typeface="Arial"/>
              </a:rPr>
              <a:t>well constructed, all influences considering, set of experiments</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1" lang="en-US" sz="3200" spc="-1" strike="noStrike">
                <a:solidFill>
                  <a:srgbClr val="000084"/>
                </a:solidFill>
                <a:latin typeface="Arial"/>
              </a:rPr>
              <a:t>that </a:t>
            </a:r>
            <a:r>
              <a:rPr b="0" lang="en-US" sz="3200" spc="-1" strike="noStrike">
                <a:solidFill>
                  <a:srgbClr val="000000"/>
                </a:solidFill>
                <a:latin typeface="Arial"/>
              </a:rPr>
              <a:t>are discussed</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1" lang="en-US" sz="3200" spc="-1" strike="noStrike">
                <a:solidFill>
                  <a:srgbClr val="000084"/>
                </a:solidFill>
                <a:latin typeface="Arial"/>
              </a:rPr>
              <a:t>and </a:t>
            </a:r>
            <a:r>
              <a:rPr b="0" lang="en-US" sz="3200" spc="-1" strike="noStrike">
                <a:solidFill>
                  <a:srgbClr val="000000"/>
                </a:solidFill>
                <a:latin typeface="Arial"/>
              </a:rPr>
              <a:t>from which a series of conclusions are drawn</a:t>
            </a:r>
            <a:endParaRPr b="0" lang="en-US" sz="3200" spc="-1" strike="noStrike">
              <a:solidFill>
                <a:srgbClr val="000000"/>
              </a:solidFill>
              <a:latin typeface="Arial"/>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4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3" name="TextShape 1"/>
          <p:cNvSpPr txBox="1"/>
          <p:nvPr/>
        </p:nvSpPr>
        <p:spPr>
          <a:xfrm>
            <a:off x="1133640" y="210600"/>
            <a:ext cx="7718400" cy="684360"/>
          </a:xfrm>
          <a:prstGeom prst="rect">
            <a:avLst/>
          </a:prstGeom>
          <a:noFill/>
          <a:ln>
            <a:noFill/>
          </a:ln>
        </p:spPr>
        <p:txBody>
          <a:bodyPr anchor="b"/>
          <a:p>
            <a:pPr/>
            <a:r>
              <a:rPr b="1" lang="en-US" sz="2900" spc="-1" strike="noStrike">
                <a:solidFill>
                  <a:srgbClr val="000000"/>
                </a:solidFill>
                <a:latin typeface="Arial"/>
              </a:rPr>
              <a:t>ANATOMY OF A STICKY STORY</a:t>
            </a:r>
            <a:endParaRPr b="1" lang="en-US" sz="2900" spc="-1" strike="noStrike">
              <a:solidFill>
                <a:srgbClr val="000000"/>
              </a:solidFill>
              <a:latin typeface="Arial"/>
            </a:endParaRPr>
          </a:p>
        </p:txBody>
      </p:sp>
      <p:sp>
        <p:nvSpPr>
          <p:cNvPr id="3634" name="Line 2"/>
          <p:cNvSpPr/>
          <p:nvPr/>
        </p:nvSpPr>
        <p:spPr>
          <a:xfrm flipH="1">
            <a:off x="1204560" y="1589040"/>
            <a:ext cx="3240" cy="3340080"/>
          </a:xfrm>
          <a:prstGeom prst="line">
            <a:avLst/>
          </a:prstGeom>
          <a:ln w="25560">
            <a:solidFill>
              <a:srgbClr val="000000"/>
            </a:solidFill>
            <a:miter/>
          </a:ln>
        </p:spPr>
        <p:style>
          <a:lnRef idx="0"/>
          <a:fillRef idx="0"/>
          <a:effectRef idx="0"/>
          <a:fontRef idx="minor"/>
        </p:style>
      </p:sp>
      <p:sp>
        <p:nvSpPr>
          <p:cNvPr id="3635" name="Line 3"/>
          <p:cNvSpPr/>
          <p:nvPr/>
        </p:nvSpPr>
        <p:spPr>
          <a:xfrm flipH="1" flipV="1">
            <a:off x="1204920" y="4927680"/>
            <a:ext cx="5919840" cy="1440"/>
          </a:xfrm>
          <a:prstGeom prst="line">
            <a:avLst/>
          </a:prstGeom>
          <a:ln w="25560">
            <a:solidFill>
              <a:srgbClr val="000000"/>
            </a:solidFill>
            <a:miter/>
          </a:ln>
        </p:spPr>
        <p:style>
          <a:lnRef idx="0"/>
          <a:fillRef idx="0"/>
          <a:effectRef idx="0"/>
          <a:fontRef idx="minor"/>
        </p:style>
      </p:sp>
      <p:sp>
        <p:nvSpPr>
          <p:cNvPr id="3636" name="CustomShape 4"/>
          <p:cNvSpPr/>
          <p:nvPr/>
        </p:nvSpPr>
        <p:spPr>
          <a:xfrm>
            <a:off x="5947560" y="3429000"/>
            <a:ext cx="293904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89095" dir="2700000">
              <a:srgbClr val="808080">
                <a:alpha val="43000"/>
              </a:srgbClr>
            </a:outerShdw>
          </a:effectLst>
        </p:spPr>
        <p:style>
          <a:lnRef idx="0"/>
          <a:fillRef idx="0"/>
          <a:effectRef idx="0"/>
          <a:fontRef idx="minor"/>
        </p:style>
        <p:txBody>
          <a:bodyPr wrap="none" lIns="90000" rIns="90000" tIns="46800" bIns="46800"/>
          <a:p>
            <a:pPr>
              <a:lnSpc>
                <a:spcPct val="100000"/>
              </a:lnSpc>
            </a:pPr>
            <a:r>
              <a:rPr b="0" lang="en-US" sz="3600" spc="-1" strike="noStrike">
                <a:solidFill>
                  <a:srgbClr val="ff0000"/>
                </a:solidFill>
                <a:latin typeface="Chalkboard"/>
                <a:ea typeface="Chalkboard"/>
              </a:rPr>
              <a:t>Word Count</a:t>
            </a:r>
            <a:endParaRPr b="0" lang="en-US" sz="3600" spc="-1" strike="noStrike">
              <a:latin typeface="Arial"/>
            </a:endParaRPr>
          </a:p>
        </p:txBody>
      </p:sp>
      <p:sp>
        <p:nvSpPr>
          <p:cNvPr id="3637" name="CustomShape 5"/>
          <p:cNvSpPr/>
          <p:nvPr/>
        </p:nvSpPr>
        <p:spPr>
          <a:xfrm>
            <a:off x="2399400" y="5002200"/>
            <a:ext cx="293904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89095" dir="2700000">
              <a:srgbClr val="808080">
                <a:alpha val="43000"/>
              </a:srgbClr>
            </a:outerShdw>
          </a:effectLst>
        </p:spPr>
        <p:style>
          <a:lnRef idx="0"/>
          <a:fillRef idx="0"/>
          <a:effectRef idx="0"/>
          <a:fontRef idx="minor"/>
        </p:style>
        <p:txBody>
          <a:bodyPr wrap="none" lIns="90000" rIns="90000" tIns="46800" bIns="46800"/>
          <a:p>
            <a:pPr>
              <a:lnSpc>
                <a:spcPct val="100000"/>
              </a:lnSpc>
            </a:pPr>
            <a:r>
              <a:rPr b="0" lang="en-US" sz="3600" spc="-1" strike="noStrike">
                <a:latin typeface="Chalkboard"/>
                <a:ea typeface="Chalkboard"/>
              </a:rPr>
              <a:t>Stickiness</a:t>
            </a:r>
            <a:endParaRPr b="0" lang="en-US" sz="3600" spc="-1" strike="noStrike">
              <a:latin typeface="Arial"/>
            </a:endParaRPr>
          </a:p>
        </p:txBody>
      </p:sp>
      <p:sp>
        <p:nvSpPr>
          <p:cNvPr id="3638" name="Line 6"/>
          <p:cNvSpPr/>
          <p:nvPr/>
        </p:nvSpPr>
        <p:spPr>
          <a:xfrm>
            <a:off x="1701720" y="1589040"/>
            <a:ext cx="4978440" cy="2906640"/>
          </a:xfrm>
          <a:prstGeom prst="line">
            <a:avLst/>
          </a:prstGeom>
          <a:ln w="47520">
            <a:solidFill>
              <a:srgbClr val="b32c16"/>
            </a:solidFill>
            <a:miter/>
            <a:tailEnd len="med" type="stealth" w="lg"/>
          </a:ln>
        </p:spPr>
        <p:style>
          <a:lnRef idx="0"/>
          <a:fillRef idx="0"/>
          <a:effectRef idx="0"/>
          <a:fontRef idx="minor"/>
        </p:style>
      </p:sp>
      <p:grpSp>
        <p:nvGrpSpPr>
          <p:cNvPr id="3639" name="Group 7"/>
          <p:cNvGrpSpPr/>
          <p:nvPr/>
        </p:nvGrpSpPr>
        <p:grpSpPr>
          <a:xfrm>
            <a:off x="1854360" y="1093680"/>
            <a:ext cx="5351400" cy="3554280"/>
            <a:chOff x="1854360" y="1093680"/>
            <a:chExt cx="5351400" cy="3554280"/>
          </a:xfrm>
        </p:grpSpPr>
        <p:sp>
          <p:nvSpPr>
            <p:cNvPr id="3640" name="Line 8"/>
            <p:cNvSpPr/>
            <p:nvPr/>
          </p:nvSpPr>
          <p:spPr>
            <a:xfrm flipV="1">
              <a:off x="1854360" y="1739520"/>
              <a:ext cx="4978440" cy="2908440"/>
            </a:xfrm>
            <a:prstGeom prst="line">
              <a:avLst/>
            </a:prstGeom>
            <a:ln w="47520">
              <a:solidFill>
                <a:srgbClr val="008000"/>
              </a:solidFill>
              <a:miter/>
              <a:tailEnd len="med" type="stealth" w="lg"/>
            </a:ln>
          </p:spPr>
          <p:style>
            <a:lnRef idx="0"/>
            <a:fillRef idx="0"/>
            <a:effectRef idx="0"/>
            <a:fontRef idx="minor"/>
          </p:style>
        </p:sp>
        <p:sp>
          <p:nvSpPr>
            <p:cNvPr id="3641" name="CustomShape 9"/>
            <p:cNvSpPr/>
            <p:nvPr/>
          </p:nvSpPr>
          <p:spPr>
            <a:xfrm>
              <a:off x="3714840" y="1093680"/>
              <a:ext cx="349092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a:effectLst>
              <a:outerShdw dist="89095" dir="2700000">
                <a:srgbClr val="808080">
                  <a:alpha val="43000"/>
                </a:srgbClr>
              </a:outerShdw>
            </a:effectLst>
          </p:spPr>
          <p:style>
            <a:lnRef idx="0"/>
            <a:fillRef idx="0"/>
            <a:effectRef idx="0"/>
            <a:fontRef idx="minor"/>
          </p:style>
          <p:txBody>
            <a:bodyPr wrap="none" lIns="90000" rIns="90000" tIns="46800" bIns="46800"/>
            <a:p>
              <a:pPr>
                <a:lnSpc>
                  <a:spcPct val="100000"/>
                </a:lnSpc>
              </a:pPr>
              <a:r>
                <a:rPr b="0" lang="en-US" sz="3600" spc="-1" strike="noStrike">
                  <a:solidFill>
                    <a:srgbClr val="008000"/>
                  </a:solidFill>
                  <a:latin typeface="Chalkboard"/>
                  <a:ea typeface="Chalkboard"/>
                </a:rPr>
                <a:t>Energy Level</a:t>
              </a:r>
              <a:endParaRPr b="0" lang="en-US" sz="3600" spc="-1" strike="noStrike">
                <a:latin typeface="Arial"/>
              </a:endParaRPr>
            </a:p>
          </p:txBody>
        </p:sp>
      </p:grpSp>
    </p:spTree>
  </p:cSld>
  <p:timing>
    <p:tnLst>
      <p:par>
        <p:cTn id="2401" dur="indefinite" restart="never" nodeType="tmRoot">
          <p:childTnLst>
            <p:seq>
              <p:cTn id="2402" dur="indefinite" nodeType="mainSeq">
                <p:childTnLst>
                  <p:par>
                    <p:cTn id="2403" fill="hold">
                      <p:stCondLst>
                        <p:cond delay="indefinite"/>
                      </p:stCondLst>
                      <p:childTnLst>
                        <p:par>
                          <p:cTn id="2404" fill="hold">
                            <p:stCondLst>
                              <p:cond delay="0"/>
                            </p:stCondLst>
                            <p:childTnLst>
                              <p:par>
                                <p:cTn id="2405" nodeType="clickEffect" fill="hold" presetClass="entr" presetID="26">
                                  <p:stCondLst>
                                    <p:cond delay="0"/>
                                  </p:stCondLst>
                                  <p:childTnLst>
                                    <p:set>
                                      <p:cBhvr>
                                        <p:cTn id="2406" dur="1" fill="hold">
                                          <p:stCondLst>
                                            <p:cond delay="0"/>
                                          </p:stCondLst>
                                        </p:cTn>
                                        <p:tgtEl>
                                          <p:spTgt spid="3639"/>
                                        </p:tgtEl>
                                        <p:attrNameLst>
                                          <p:attrName>style.visibility</p:attrName>
                                        </p:attrNameLst>
                                      </p:cBhvr>
                                      <p:to>
                                        <p:strVal val="visible"/>
                                      </p:to>
                                    </p:set>
                                    <p:animEffect filter="wipe(down)" transition="in">
                                      <p:cBhvr additive="repl">
                                        <p:cTn id="2407" dur="580">
                                          <p:stCondLst>
                                            <p:cond delay="0"/>
                                          </p:stCondLst>
                                        </p:cTn>
                                        <p:tgtEl>
                                          <p:spTgt spid="3639"/>
                                        </p:tgtEl>
                                      </p:cBhvr>
                                    </p:animEffect>
                                    <p:anim calcmode="lin" valueType="num">
                                      <p:cBhvr additive="repl">
                                        <p:cTn id="2408" dur="1822">
                                          <p:stCondLst>
                                            <p:cond delay="0"/>
                                          </p:stCondLst>
                                        </p:cTn>
                                        <p:tgtEl>
                                          <p:spTgt spid="3639"/>
                                        </p:tgtEl>
                                        <p:attrNameLst>
                                          <p:attrName>ppt_x</p:attrName>
                                        </p:attrNameLst>
                                      </p:cBhvr>
                                      <p:tavLst>
                                        <p:tav tm="0">
                                          <p:val>
                                            <p:strVal val="#ppt_x-0.25"/>
                                          </p:val>
                                        </p:tav>
                                        <p:tav tm="100000">
                                          <p:val>
                                            <p:strVal val="#ppt_x"/>
                                          </p:val>
                                        </p:tav>
                                      </p:tavLst>
                                    </p:anim>
                                    <p:anim calcmode="lin" valueType="num">
                                      <p:cBhvr additive="repl">
                                        <p:cTn id="2409" dur="664">
                                          <p:stCondLst>
                                            <p:cond delay="0"/>
                                          </p:stCondLst>
                                        </p:cTn>
                                        <p:tgtEl>
                                          <p:spTgt spid="3639"/>
                                        </p:tgtEl>
                                        <p:attrNameLst>
                                          <p:attrName>ppt_y</p:attrName>
                                        </p:attrNameLst>
                                      </p:cBhvr>
                                      <p:tavLst>
                                        <p:tav fmla="y-sin(pi*$)/3" tm="0">
                                          <p:val>
                                            <p:fltVal val="0.5"/>
                                          </p:val>
                                        </p:tav>
                                        <p:tav fmla="y-sin(pi*$)/3" tm="100000">
                                          <p:val>
                                            <p:fltVal val="1"/>
                                          </p:val>
                                        </p:tav>
                                      </p:tavLst>
                                    </p:anim>
                                    <p:anim calcmode="lin" valueType="num">
                                      <p:cBhvr additive="repl">
                                        <p:cTn id="2410" dur="664">
                                          <p:stCondLst>
                                            <p:cond delay="664"/>
                                          </p:stCondLst>
                                        </p:cTn>
                                        <p:tgtEl>
                                          <p:spTgt spid="3639"/>
                                        </p:tgtEl>
                                        <p:attrNameLst>
                                          <p:attrName>ppt_y</p:attrName>
                                        </p:attrNameLst>
                                      </p:cBhvr>
                                      <p:tavLst>
                                        <p:tav fmla="y-sin(pi*$)/9" tm="0">
                                          <p:val>
                                            <p:fltVal val="0"/>
                                          </p:val>
                                        </p:tav>
                                        <p:tav fmla="y-sin(pi*$)/9" tm="100000">
                                          <p:val>
                                            <p:fltVal val="1"/>
                                          </p:val>
                                        </p:tav>
                                      </p:tavLst>
                                    </p:anim>
                                    <p:anim calcmode="lin" valueType="num">
                                      <p:cBhvr additive="repl">
                                        <p:cTn id="2411" dur="332">
                                          <p:stCondLst>
                                            <p:cond delay="1324"/>
                                          </p:stCondLst>
                                        </p:cTn>
                                        <p:tgtEl>
                                          <p:spTgt spid="3639"/>
                                        </p:tgtEl>
                                        <p:attrNameLst>
                                          <p:attrName>ppt_y</p:attrName>
                                        </p:attrNameLst>
                                      </p:cBhvr>
                                      <p:tavLst>
                                        <p:tav fmla="y-sin(pi*$)/27" tm="0">
                                          <p:val>
                                            <p:fltVal val="0"/>
                                          </p:val>
                                        </p:tav>
                                        <p:tav fmla="y-sin(pi*$)/27" tm="100000">
                                          <p:val>
                                            <p:fltVal val="1"/>
                                          </p:val>
                                        </p:tav>
                                      </p:tavLst>
                                    </p:anim>
                                    <p:anim calcmode="lin" valueType="num">
                                      <p:cBhvr additive="repl">
                                        <p:cTn id="2412" dur="164">
                                          <p:stCondLst>
                                            <p:cond delay="1656"/>
                                          </p:stCondLst>
                                        </p:cTn>
                                        <p:tgtEl>
                                          <p:spTgt spid="3639"/>
                                        </p:tgtEl>
                                        <p:attrNameLst>
                                          <p:attrName>ppt_y</p:attrName>
                                        </p:attrNameLst>
                                      </p:cBhvr>
                                      <p:tavLst>
                                        <p:tav fmla="y-sin(pi*$)/81" tm="0">
                                          <p:val>
                                            <p:fltVal val="0"/>
                                          </p:val>
                                        </p:tav>
                                        <p:tav fmla="y-sin(pi*$)/81" tm="100000">
                                          <p:val>
                                            <p:fltVal val="1"/>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2" name="TextShape 1"/>
          <p:cNvSpPr txBox="1"/>
          <p:nvPr/>
        </p:nvSpPr>
        <p:spPr>
          <a:xfrm>
            <a:off x="304920" y="151920"/>
            <a:ext cx="8534160" cy="684360"/>
          </a:xfrm>
          <a:prstGeom prst="rect">
            <a:avLst/>
          </a:prstGeom>
          <a:noFill/>
          <a:ln>
            <a:noFill/>
          </a:ln>
        </p:spPr>
        <p:txBody>
          <a:bodyPr anchor="b"/>
          <a:p>
            <a:pPr/>
            <a:r>
              <a:rPr b="1" lang="en-US" sz="3600" spc="-1" strike="noStrike">
                <a:solidFill>
                  <a:srgbClr val="000000"/>
                </a:solidFill>
                <a:latin typeface="Arial"/>
              </a:rPr>
              <a:t>#2     WHAT</a:t>
            </a:r>
            <a:r>
              <a:rPr b="1" lang="ja-JP" sz="3600" spc="-1" strike="noStrike">
                <a:solidFill>
                  <a:srgbClr val="000000"/>
                </a:solidFill>
                <a:latin typeface="Arial"/>
              </a:rPr>
              <a:t>’</a:t>
            </a:r>
            <a:r>
              <a:rPr b="1" lang="en-US" sz="3600" spc="-1" strike="noStrike">
                <a:solidFill>
                  <a:srgbClr val="000000"/>
                </a:solidFill>
                <a:latin typeface="Arial"/>
              </a:rPr>
              <a:t>S IN IT FOR THEM</a:t>
            </a:r>
            <a:endParaRPr b="1" lang="en-US" sz="3600" spc="-1" strike="noStrike">
              <a:solidFill>
                <a:srgbClr val="000000"/>
              </a:solidFill>
              <a:latin typeface="Arial"/>
            </a:endParaRPr>
          </a:p>
        </p:txBody>
      </p:sp>
      <p:pic>
        <p:nvPicPr>
          <p:cNvPr id="3643" name="Picture 4" descr=""/>
          <p:cNvPicPr/>
          <p:nvPr/>
        </p:nvPicPr>
        <p:blipFill>
          <a:blip r:embed="rId1"/>
          <a:stretch/>
        </p:blipFill>
        <p:spPr>
          <a:xfrm>
            <a:off x="190440" y="992160"/>
            <a:ext cx="2921040" cy="2921040"/>
          </a:xfrm>
          <a:prstGeom prst="rect">
            <a:avLst/>
          </a:prstGeom>
          <a:ln>
            <a:noFill/>
          </a:ln>
        </p:spPr>
      </p:pic>
      <p:pic>
        <p:nvPicPr>
          <p:cNvPr id="3644" name="Picture 5" descr=""/>
          <p:cNvPicPr/>
          <p:nvPr/>
        </p:nvPicPr>
        <p:blipFill>
          <a:blip r:embed="rId2"/>
          <a:stretch/>
        </p:blipFill>
        <p:spPr>
          <a:xfrm>
            <a:off x="3295800" y="992160"/>
            <a:ext cx="4727520" cy="3240000"/>
          </a:xfrm>
          <a:prstGeom prst="rect">
            <a:avLst/>
          </a:prstGeom>
          <a:ln>
            <a:noFill/>
          </a:ln>
        </p:spPr>
      </p:pic>
      <p:pic>
        <p:nvPicPr>
          <p:cNvPr id="3645" name="Picture 6" descr=""/>
          <p:cNvPicPr/>
          <p:nvPr/>
        </p:nvPicPr>
        <p:blipFill>
          <a:blip r:embed="rId3"/>
          <a:stretch/>
        </p:blipFill>
        <p:spPr>
          <a:xfrm>
            <a:off x="7331040" y="4141800"/>
            <a:ext cx="1812960" cy="2638440"/>
          </a:xfrm>
          <a:prstGeom prst="rect">
            <a:avLst/>
          </a:prstGeom>
          <a:ln>
            <a:noFill/>
          </a:ln>
        </p:spPr>
      </p:pic>
      <p:pic>
        <p:nvPicPr>
          <p:cNvPr id="3646" name="Picture 7" descr=""/>
          <p:cNvPicPr/>
          <p:nvPr/>
        </p:nvPicPr>
        <p:blipFill>
          <a:blip r:embed="rId4"/>
          <a:stretch/>
        </p:blipFill>
        <p:spPr>
          <a:xfrm>
            <a:off x="531720" y="4387680"/>
            <a:ext cx="2764080" cy="1914840"/>
          </a:xfrm>
          <a:prstGeom prst="rect">
            <a:avLst/>
          </a:prstGeom>
          <a:ln>
            <a:noFill/>
          </a:ln>
        </p:spPr>
      </p:pic>
    </p:spTree>
  </p:cSld>
</p:sld>
</file>

<file path=ppt/slides/slide4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7"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#2, WIFT(WHATS IN IT FOR THEM)</a:t>
            </a:r>
            <a:endParaRPr b="1" lang="en-US" sz="3200" spc="-1" strike="noStrike">
              <a:solidFill>
                <a:srgbClr val="000000"/>
              </a:solidFill>
              <a:latin typeface="Arial"/>
            </a:endParaRPr>
          </a:p>
        </p:txBody>
      </p:sp>
      <p:sp>
        <p:nvSpPr>
          <p:cNvPr id="3648"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#2 Benefits, then features</a:t>
            </a:r>
            <a:endParaRPr b="0" lang="en-US" sz="32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If, as a reader, I don</a:t>
            </a:r>
            <a:r>
              <a:rPr b="0" lang="ja-JP" sz="2800" spc="-1" strike="noStrike">
                <a:solidFill>
                  <a:srgbClr val="000000"/>
                </a:solidFill>
                <a:latin typeface="Arial"/>
              </a:rPr>
              <a:t>’</a:t>
            </a:r>
            <a:r>
              <a:rPr b="0" lang="en-US" sz="2800" spc="-1" strike="noStrike">
                <a:solidFill>
                  <a:srgbClr val="000000"/>
                </a:solidFill>
                <a:latin typeface="Arial"/>
              </a:rPr>
              <a:t>t see a benefit, why would I care about the details.  Show the reader you are thinking about them, not you.</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Think about everything your write in terms of its impact, not its information</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Features need to be explained to make the benefits creditable. </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Then work in the benefits again, but as a call to action!</a:t>
            </a:r>
            <a:endParaRPr b="0" lang="en-US" sz="2800" spc="-1" strike="noStrike">
              <a:solidFill>
                <a:srgbClr val="000000"/>
              </a:solidFill>
              <a:latin typeface="Arial"/>
            </a:endParaRPr>
          </a:p>
          <a:p>
            <a:pPr lvl="1" marL="547560" indent="-228600">
              <a:spcBef>
                <a:spcPts val="998"/>
              </a:spcBef>
            </a:pPr>
            <a:endParaRPr b="0" lang="en-US" sz="2800" spc="-1" strike="noStrike">
              <a:solidFill>
                <a:srgbClr val="000000"/>
              </a:solidFill>
              <a:latin typeface="Arial"/>
            </a:endParaRPr>
          </a:p>
          <a:p>
            <a:pPr marL="228600" indent="-228600">
              <a:spcBef>
                <a:spcPts val="1800"/>
              </a:spcBef>
            </a:pPr>
            <a:endParaRPr b="0" lang="en-US" sz="2800" spc="-1" strike="noStrike">
              <a:solidFill>
                <a:srgbClr val="000000"/>
              </a:solidFill>
              <a:latin typeface="Arial"/>
            </a:endParaRPr>
          </a:p>
        </p:txBody>
      </p:sp>
    </p:spTree>
  </p:cSld>
</p:sld>
</file>

<file path=ppt/slides/slide4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9"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 </a:t>
            </a:r>
            <a:r>
              <a:rPr b="1" lang="en-US" sz="3200" spc="-1" strike="noStrike">
                <a:solidFill>
                  <a:srgbClr val="000000"/>
                </a:solidFill>
                <a:latin typeface="Arial"/>
              </a:rPr>
              <a:t>#3 Structure &amp; Scannable Elements</a:t>
            </a:r>
            <a:endParaRPr b="1" lang="en-US" sz="3200" spc="-1" strike="noStrike">
              <a:solidFill>
                <a:srgbClr val="000000"/>
              </a:solidFill>
              <a:latin typeface="Arial"/>
            </a:endParaRPr>
          </a:p>
        </p:txBody>
      </p:sp>
      <p:sp>
        <p:nvSpPr>
          <p:cNvPr id="3650" name="TextShape 2"/>
          <p:cNvSpPr txBox="1"/>
          <p:nvPr/>
        </p:nvSpPr>
        <p:spPr>
          <a:xfrm>
            <a:off x="329760" y="875880"/>
            <a:ext cx="8001000" cy="5635800"/>
          </a:xfrm>
          <a:prstGeom prst="rect">
            <a:avLst/>
          </a:prstGeom>
          <a:noFill/>
          <a:ln>
            <a:noFill/>
          </a:ln>
        </p:spPr>
        <p:txBody>
          <a:bodyPr>
            <a:normAutofit/>
          </a:bodyPr>
          <a:p>
            <a:pPr marL="228600" indent="-228600">
              <a:spcBef>
                <a:spcPts val="598"/>
              </a:spcBef>
            </a:pPr>
            <a:r>
              <a:rPr b="0" lang="en-US" sz="3200" spc="-1" strike="noStrike">
                <a:solidFill>
                  <a:srgbClr val="000000"/>
                </a:solidFill>
                <a:latin typeface="Arial"/>
              </a:rPr>
              <a:t>79% of people don</a:t>
            </a:r>
            <a:r>
              <a:rPr b="0" lang="ja-JP" sz="3200" spc="-1" strike="noStrike">
                <a:solidFill>
                  <a:srgbClr val="000000"/>
                </a:solidFill>
                <a:latin typeface="Arial"/>
              </a:rPr>
              <a:t>’</a:t>
            </a:r>
            <a:r>
              <a:rPr b="0" lang="en-US" sz="3200" spc="-1" strike="noStrike">
                <a:solidFill>
                  <a:srgbClr val="000000"/>
                </a:solidFill>
                <a:latin typeface="Arial"/>
              </a:rPr>
              <a:t>t read—they scan.</a:t>
            </a:r>
            <a:endParaRPr b="0" lang="en-US" sz="3200" spc="-1" strike="noStrike">
              <a:solidFill>
                <a:srgbClr val="000000"/>
              </a:solidFill>
              <a:latin typeface="Arial"/>
            </a:endParaRPr>
          </a:p>
          <a:p>
            <a:pPr marL="228600" indent="-228600">
              <a:spcBef>
                <a:spcPts val="598"/>
              </a:spcBef>
            </a:pPr>
            <a:r>
              <a:rPr b="0" lang="en-US" sz="3200" spc="-1" strike="noStrike">
                <a:solidFill>
                  <a:srgbClr val="000000"/>
                </a:solidFill>
                <a:latin typeface="Arial"/>
              </a:rPr>
              <a:t>Must hook them with Heading, Bullets, Bold/italics. </a:t>
            </a:r>
            <a:endParaRPr b="0" lang="en-US" sz="3200" spc="-1" strike="noStrike">
              <a:solidFill>
                <a:srgbClr val="000000"/>
              </a:solidFill>
              <a:latin typeface="Arial"/>
            </a:endParaRPr>
          </a:p>
          <a:p>
            <a:pPr marL="228600" indent="-228600">
              <a:spcBef>
                <a:spcPts val="598"/>
              </a:spcBef>
            </a:pPr>
            <a:r>
              <a:rPr b="0" lang="en-US" sz="3200" spc="-1" strike="noStrike">
                <a:solidFill>
                  <a:srgbClr val="000000"/>
                </a:solidFill>
                <a:latin typeface="Arial"/>
              </a:rPr>
              <a:t>Expect things to be in place, section order, &amp;key first sentences of paragraphs.</a:t>
            </a:r>
            <a:endParaRPr b="0" lang="en-US" sz="3200" spc="-1" strike="noStrike">
              <a:solidFill>
                <a:srgbClr val="000000"/>
              </a:solidFill>
              <a:latin typeface="Arial"/>
            </a:endParaRPr>
          </a:p>
          <a:p>
            <a:pPr marL="228600" indent="-228600">
              <a:spcBef>
                <a:spcPts val="598"/>
              </a:spcBef>
            </a:pPr>
            <a:r>
              <a:rPr b="0" lang="en-US" sz="3200" spc="-1" strike="noStrike">
                <a:solidFill>
                  <a:srgbClr val="000000"/>
                </a:solidFill>
                <a:latin typeface="Arial"/>
              </a:rPr>
              <a:t>Images that convey value more forcibly than text could, such as charts, graphs, or high-quality product photos</a:t>
            </a:r>
            <a:endParaRPr b="0" lang="en-US" sz="3200" spc="-1" strike="noStrike">
              <a:solidFill>
                <a:srgbClr val="000000"/>
              </a:solidFill>
              <a:latin typeface="Arial"/>
            </a:endParaRPr>
          </a:p>
          <a:p>
            <a:pPr marL="228600" indent="-228600">
              <a:spcBef>
                <a:spcPts val="598"/>
              </a:spcBef>
            </a:pPr>
            <a:r>
              <a:rPr b="0" lang="en-US" sz="3200" spc="-1" strike="noStrike">
                <a:solidFill>
                  <a:srgbClr val="000000"/>
                </a:solidFill>
                <a:latin typeface="Arial"/>
              </a:rPr>
              <a:t>Captions—these get read by 50% more ”readers” than body text, and often have a nearly 100% recall rate</a:t>
            </a:r>
            <a:endParaRPr b="0" lang="en-US" sz="3200" spc="-1" strike="noStrike">
              <a:solidFill>
                <a:srgbClr val="000000"/>
              </a:solidFill>
              <a:latin typeface="Arial"/>
            </a:endParaRPr>
          </a:p>
        </p:txBody>
      </p:sp>
    </p:spTree>
  </p:cSld>
</p:sld>
</file>

<file path=ppt/slides/slide4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1"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pic>
        <p:nvPicPr>
          <p:cNvPr id="3652" name="Content Placeholder 3" descr=""/>
          <p:cNvPicPr/>
          <p:nvPr/>
        </p:nvPicPr>
        <p:blipFill>
          <a:blip r:embed="rId1"/>
          <a:srcRect l="4755" t="1324" r="9286" b="-1316"/>
          <a:stretch/>
        </p:blipFill>
        <p:spPr>
          <a:xfrm>
            <a:off x="304920" y="836640"/>
            <a:ext cx="8267760" cy="5635440"/>
          </a:xfrm>
          <a:prstGeom prst="rect">
            <a:avLst/>
          </a:prstGeom>
          <a:ln>
            <a:noFill/>
          </a:ln>
        </p:spPr>
      </p:pic>
      <p:sp>
        <p:nvSpPr>
          <p:cNvPr id="3653" name="CustomShape 2"/>
          <p:cNvSpPr/>
          <p:nvPr/>
        </p:nvSpPr>
        <p:spPr>
          <a:xfrm>
            <a:off x="380880" y="2286000"/>
            <a:ext cx="381240" cy="1676520"/>
          </a:xfrm>
          <a:prstGeom prst="rect">
            <a:avLst/>
          </a:prstGeom>
          <a:solidFill>
            <a:srgbClr val="ffffff"/>
          </a:solidFill>
          <a:ln>
            <a:noFill/>
          </a:ln>
        </p:spPr>
        <p:style>
          <a:lnRef idx="0"/>
          <a:fillRef idx="0"/>
          <a:effectRef idx="0"/>
          <a:fontRef idx="minor"/>
        </p:style>
      </p:sp>
    </p:spTree>
  </p:cSld>
  <p:timing>
    <p:tnLst>
      <p:par>
        <p:cTn id="2413" dur="indefinite" restart="never" nodeType="tmRoot">
          <p:childTnLst>
            <p:seq>
              <p:cTn id="2414" dur="indefinite" nodeType="mainSeq">
                <p:childTnLst>
                  <p:par>
                    <p:cTn id="2415" fill="hold">
                      <p:stCondLst>
                        <p:cond delay="indefinite"/>
                      </p:stCondLst>
                      <p:childTnLst>
                        <p:par>
                          <p:cTn id="2416" fill="hold">
                            <p:stCondLst>
                              <p:cond delay="0"/>
                            </p:stCondLst>
                            <p:childTnLst>
                              <p:par>
                                <p:cTn id="2417" nodeType="clickEffect" fill="hold" presetClass="entr" presetID="37">
                                  <p:stCondLst>
                                    <p:cond delay="0"/>
                                  </p:stCondLst>
                                  <p:childTnLst>
                                    <p:set>
                                      <p:cBhvr>
                                        <p:cTn id="2418" dur="1" fill="hold">
                                          <p:stCondLst>
                                            <p:cond delay="0"/>
                                          </p:stCondLst>
                                        </p:cTn>
                                        <p:tgtEl>
                                          <p:spTgt spid="3652"/>
                                        </p:tgtEl>
                                        <p:attrNameLst>
                                          <p:attrName>style.visibility</p:attrName>
                                        </p:attrNameLst>
                                      </p:cBhvr>
                                      <p:to>
                                        <p:strVal val="visible"/>
                                      </p:to>
                                    </p:set>
                                    <p:animEffect filter="fade" transition="in">
                                      <p:cBhvr additive="repl">
                                        <p:cTn id="2419" dur="1000"/>
                                        <p:tgtEl>
                                          <p:spTgt spid="3652"/>
                                        </p:tgtEl>
                                      </p:cBhvr>
                                    </p:animEffect>
                                    <p:anim calcmode="lin" valueType="num">
                                      <p:cBhvr additive="repl">
                                        <p:cTn id="2420" dur="1000" fill="hold"/>
                                        <p:tgtEl>
                                          <p:spTgt spid="3652"/>
                                        </p:tgtEl>
                                        <p:attrNameLst>
                                          <p:attrName>ppt_x</p:attrName>
                                        </p:attrNameLst>
                                      </p:cBhvr>
                                      <p:tavLst>
                                        <p:tav tm="0">
                                          <p:val>
                                            <p:strVal val="#ppt_x"/>
                                          </p:val>
                                        </p:tav>
                                        <p:tav tm="100000">
                                          <p:val>
                                            <p:strVal val="#ppt_x"/>
                                          </p:val>
                                        </p:tav>
                                      </p:tavLst>
                                    </p:anim>
                                    <p:anim calcmode="lin" valueType="num">
                                      <p:cBhvr additive="repl">
                                        <p:cTn id="2421" dur="900" fill="hold"/>
                                        <p:tgtEl>
                                          <p:spTgt spid="3652"/>
                                        </p:tgtEl>
                                        <p:attrNameLst>
                                          <p:attrName>ppt_y</p:attrName>
                                        </p:attrNameLst>
                                      </p:cBhvr>
                                      <p:tavLst>
                                        <p:tav tm="0">
                                          <p:val>
                                            <p:strVal val="#ppt_y+1"/>
                                          </p:val>
                                        </p:tav>
                                        <p:tav tm="100000">
                                          <p:val>
                                            <p:strVal val="#ppt_y-.03"/>
                                          </p:val>
                                        </p:tav>
                                      </p:tavLst>
                                    </p:anim>
                                    <p:anim calcmode="lin" valueType="num">
                                      <p:cBhvr additive="repl">
                                        <p:cTn id="2422" dur="100" fill="hold">
                                          <p:stCondLst>
                                            <p:cond delay="900"/>
                                          </p:stCondLst>
                                        </p:cTn>
                                        <p:tgtEl>
                                          <p:spTgt spid="3652"/>
                                        </p:tgtEl>
                                        <p:attrNameLst>
                                          <p:attrName>ppt_y</p:attrName>
                                        </p:attrNameLst>
                                      </p:cBhvr>
                                      <p:tavLst>
                                        <p:tav tm="0">
                                          <p:val>
                                            <p:strVal val="#ppt_y-.03"/>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4"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 </a:t>
            </a:r>
            <a:r>
              <a:rPr b="1" lang="en-US" sz="3200" spc="-1" strike="noStrike">
                <a:solidFill>
                  <a:srgbClr val="000000"/>
                </a:solidFill>
                <a:latin typeface="Arial"/>
              </a:rPr>
              <a:t>#4 BUILDING EMOTION AND MEMORY </a:t>
            </a:r>
            <a:endParaRPr b="1" lang="en-US" sz="3200" spc="-1" strike="noStrike">
              <a:solidFill>
                <a:srgbClr val="000000"/>
              </a:solidFill>
              <a:latin typeface="Arial"/>
            </a:endParaRPr>
          </a:p>
        </p:txBody>
      </p:sp>
      <p:grpSp>
        <p:nvGrpSpPr>
          <p:cNvPr id="3655" name="Group 2"/>
          <p:cNvGrpSpPr/>
          <p:nvPr/>
        </p:nvGrpSpPr>
        <p:grpSpPr>
          <a:xfrm>
            <a:off x="527040" y="1112760"/>
            <a:ext cx="6507000" cy="2158920"/>
            <a:chOff x="527040" y="1112760"/>
            <a:chExt cx="6507000" cy="2158920"/>
          </a:xfrm>
        </p:grpSpPr>
        <p:pic>
          <p:nvPicPr>
            <p:cNvPr id="3656" name="Picture 4" descr=""/>
            <p:cNvPicPr/>
            <p:nvPr/>
          </p:nvPicPr>
          <p:blipFill>
            <a:blip r:embed="rId1"/>
            <a:srcRect l="6149" t="0" r="0" b="0"/>
            <a:stretch/>
          </p:blipFill>
          <p:spPr>
            <a:xfrm>
              <a:off x="896040" y="1112760"/>
              <a:ext cx="6138000" cy="2158920"/>
            </a:xfrm>
            <a:prstGeom prst="rect">
              <a:avLst/>
            </a:prstGeom>
            <a:ln>
              <a:noFill/>
            </a:ln>
          </p:spPr>
        </p:pic>
        <p:sp>
          <p:nvSpPr>
            <p:cNvPr id="3657" name="CustomShape 3"/>
            <p:cNvSpPr/>
            <p:nvPr/>
          </p:nvSpPr>
          <p:spPr>
            <a:xfrm rot="16200000">
              <a:off x="-190440" y="2019600"/>
              <a:ext cx="180396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lang="en-US" sz="1800" spc="-1" strike="noStrike">
                  <a:latin typeface="Arial"/>
                </a:rPr>
                <a:t>Energy/Emotion</a:t>
              </a:r>
              <a:endParaRPr b="0" lang="en-US" sz="1800" spc="-1" strike="noStrike">
                <a:latin typeface="Arial"/>
              </a:endParaRPr>
            </a:p>
          </p:txBody>
        </p:sp>
      </p:grpSp>
      <p:pic>
        <p:nvPicPr>
          <p:cNvPr id="3658" name="Picture 6" descr=""/>
          <p:cNvPicPr/>
          <p:nvPr/>
        </p:nvPicPr>
        <p:blipFill>
          <a:blip r:embed="rId2"/>
          <a:stretch/>
        </p:blipFill>
        <p:spPr>
          <a:xfrm>
            <a:off x="0" y="3449520"/>
            <a:ext cx="4400640" cy="3306960"/>
          </a:xfrm>
          <a:prstGeom prst="rect">
            <a:avLst/>
          </a:prstGeom>
          <a:ln>
            <a:noFill/>
          </a:ln>
        </p:spPr>
      </p:pic>
      <p:pic>
        <p:nvPicPr>
          <p:cNvPr id="3659" name="Picture 7" descr=""/>
          <p:cNvPicPr/>
          <p:nvPr/>
        </p:nvPicPr>
        <p:blipFill>
          <a:blip r:embed="rId3"/>
          <a:stretch/>
        </p:blipFill>
        <p:spPr>
          <a:xfrm>
            <a:off x="6654960" y="1646280"/>
            <a:ext cx="2341440" cy="779400"/>
          </a:xfrm>
          <a:prstGeom prst="rect">
            <a:avLst/>
          </a:prstGeom>
          <a:ln>
            <a:noFill/>
          </a:ln>
        </p:spPr>
      </p:pic>
      <p:pic>
        <p:nvPicPr>
          <p:cNvPr id="3660" name="Picture 15" descr=""/>
          <p:cNvPicPr/>
          <p:nvPr/>
        </p:nvPicPr>
        <p:blipFill>
          <a:blip r:embed="rId4"/>
          <a:stretch/>
        </p:blipFill>
        <p:spPr>
          <a:xfrm>
            <a:off x="1068480" y="2036880"/>
            <a:ext cx="711000" cy="853920"/>
          </a:xfrm>
          <a:prstGeom prst="rect">
            <a:avLst/>
          </a:prstGeom>
          <a:ln>
            <a:noFill/>
          </a:ln>
        </p:spPr>
      </p:pic>
      <p:pic>
        <p:nvPicPr>
          <p:cNvPr id="3661" name="Picture 3" descr=""/>
          <p:cNvPicPr/>
          <p:nvPr/>
        </p:nvPicPr>
        <p:blipFill>
          <a:blip r:embed=""/>
          <a:stretch/>
        </p:blipFill>
        <p:spPr>
          <a:xfrm>
            <a:off x="4357800" y="3689280"/>
            <a:ext cx="4763880" cy="2700360"/>
          </a:xfrm>
          <a:prstGeom prst="rect">
            <a:avLst/>
          </a:prstGeom>
          <a:ln>
            <a:noFill/>
          </a:ln>
        </p:spPr>
      </p:pic>
    </p:spTree>
  </p:cSld>
  <p:timing>
    <p:tnLst>
      <p:par>
        <p:cTn id="2423" dur="indefinite" restart="never" nodeType="tmRoot">
          <p:childTnLst>
            <p:seq>
              <p:cTn id="2424" dur="indefinite" nodeType="mainSeq">
                <p:childTnLst>
                  <p:par>
                    <p:cTn id="2425" fill="hold">
                      <p:stCondLst>
                        <p:cond delay="indefinite"/>
                      </p:stCondLst>
                      <p:childTnLst>
                        <p:par>
                          <p:cTn id="2426" fill="hold">
                            <p:stCondLst>
                              <p:cond delay="0"/>
                            </p:stCondLst>
                            <p:childTnLst>
                              <p:par>
                                <p:cTn id="2427" nodeType="clickEffect" fill="hold" presetClass="entr" presetID="37">
                                  <p:stCondLst>
                                    <p:cond delay="2000"/>
                                  </p:stCondLst>
                                  <p:childTnLst>
                                    <p:set>
                                      <p:cBhvr>
                                        <p:cTn id="2428" dur="1" fill="hold">
                                          <p:stCondLst>
                                            <p:cond delay="0"/>
                                          </p:stCondLst>
                                        </p:cTn>
                                        <p:tgtEl>
                                          <p:spTgt spid="3655"/>
                                        </p:tgtEl>
                                        <p:attrNameLst>
                                          <p:attrName>style.visibility</p:attrName>
                                        </p:attrNameLst>
                                      </p:cBhvr>
                                      <p:to>
                                        <p:strVal val="visible"/>
                                      </p:to>
                                    </p:set>
                                    <p:animEffect filter="fade" transition="in">
                                      <p:cBhvr additive="repl">
                                        <p:cTn id="2429" dur="1000"/>
                                        <p:tgtEl>
                                          <p:spTgt spid="3655"/>
                                        </p:tgtEl>
                                      </p:cBhvr>
                                    </p:animEffect>
                                    <p:anim calcmode="lin" valueType="num">
                                      <p:cBhvr additive="repl">
                                        <p:cTn id="2430" dur="1000" fill="hold"/>
                                        <p:tgtEl>
                                          <p:spTgt spid="3655"/>
                                        </p:tgtEl>
                                        <p:attrNameLst>
                                          <p:attrName>ppt_x</p:attrName>
                                        </p:attrNameLst>
                                      </p:cBhvr>
                                      <p:tavLst>
                                        <p:tav tm="0">
                                          <p:val>
                                            <p:strVal val="#ppt_x"/>
                                          </p:val>
                                        </p:tav>
                                        <p:tav tm="100000">
                                          <p:val>
                                            <p:strVal val="#ppt_x"/>
                                          </p:val>
                                        </p:tav>
                                      </p:tavLst>
                                    </p:anim>
                                    <p:anim calcmode="lin" valueType="num">
                                      <p:cBhvr additive="repl">
                                        <p:cTn id="2431" dur="900" fill="hold"/>
                                        <p:tgtEl>
                                          <p:spTgt spid="3655"/>
                                        </p:tgtEl>
                                        <p:attrNameLst>
                                          <p:attrName>ppt_y</p:attrName>
                                        </p:attrNameLst>
                                      </p:cBhvr>
                                      <p:tavLst>
                                        <p:tav tm="0">
                                          <p:val>
                                            <p:strVal val="#ppt_y+1"/>
                                          </p:val>
                                        </p:tav>
                                        <p:tav tm="100000">
                                          <p:val>
                                            <p:strVal val="#ppt_y-.03"/>
                                          </p:val>
                                        </p:tav>
                                      </p:tavLst>
                                    </p:anim>
                                    <p:anim calcmode="lin" valueType="num">
                                      <p:cBhvr additive="repl">
                                        <p:cTn id="2432" dur="100" fill="hold">
                                          <p:stCondLst>
                                            <p:cond delay="900"/>
                                          </p:stCondLst>
                                        </p:cTn>
                                        <p:tgtEl>
                                          <p:spTgt spid="3655"/>
                                        </p:tgtEl>
                                        <p:attrNameLst>
                                          <p:attrName>ppt_y</p:attrName>
                                        </p:attrNameLst>
                                      </p:cBhvr>
                                      <p:tavLst>
                                        <p:tav tm="0">
                                          <p:val>
                                            <p:strVal val="#ppt_y-.03"/>
                                          </p:val>
                                        </p:tav>
                                        <p:tav tm="100000">
                                          <p:val>
                                            <p:strVal val="#ppt_y"/>
                                          </p:val>
                                        </p:tav>
                                      </p:tavLst>
                                    </p:anim>
                                  </p:childTnLst>
                                </p:cTn>
                              </p:par>
                            </p:childTnLst>
                          </p:cTn>
                        </p:par>
                      </p:childTnLst>
                    </p:cTn>
                  </p:par>
                  <p:par>
                    <p:cTn id="2433" fill="hold">
                      <p:stCondLst>
                        <p:cond delay="indefinite"/>
                      </p:stCondLst>
                      <p:childTnLst>
                        <p:par>
                          <p:cTn id="2434" fill="hold">
                            <p:stCondLst>
                              <p:cond delay="0"/>
                            </p:stCondLst>
                            <p:childTnLst>
                              <p:par>
                                <p:cTn id="2435" nodeType="clickEffect" fill="hold" presetClass="entr" presetID="37">
                                  <p:stCondLst>
                                    <p:cond delay="5000"/>
                                  </p:stCondLst>
                                  <p:childTnLst>
                                    <p:set>
                                      <p:cBhvr>
                                        <p:cTn id="2436" dur="1" fill="hold">
                                          <p:stCondLst>
                                            <p:cond delay="0"/>
                                          </p:stCondLst>
                                        </p:cTn>
                                        <p:tgtEl>
                                          <p:spTgt spid="3659"/>
                                        </p:tgtEl>
                                        <p:attrNameLst>
                                          <p:attrName>style.visibility</p:attrName>
                                        </p:attrNameLst>
                                      </p:cBhvr>
                                      <p:to>
                                        <p:strVal val="visible"/>
                                      </p:to>
                                    </p:set>
                                    <p:animEffect filter="fade" transition="in">
                                      <p:cBhvr additive="repl">
                                        <p:cTn id="2437" dur="1000"/>
                                        <p:tgtEl>
                                          <p:spTgt spid="3659"/>
                                        </p:tgtEl>
                                      </p:cBhvr>
                                    </p:animEffect>
                                    <p:anim calcmode="lin" valueType="num">
                                      <p:cBhvr additive="repl">
                                        <p:cTn id="2438" dur="1000" fill="hold"/>
                                        <p:tgtEl>
                                          <p:spTgt spid="3659"/>
                                        </p:tgtEl>
                                        <p:attrNameLst>
                                          <p:attrName>ppt_x</p:attrName>
                                        </p:attrNameLst>
                                      </p:cBhvr>
                                      <p:tavLst>
                                        <p:tav tm="0">
                                          <p:val>
                                            <p:strVal val="#ppt_x"/>
                                          </p:val>
                                        </p:tav>
                                        <p:tav tm="100000">
                                          <p:val>
                                            <p:strVal val="#ppt_x"/>
                                          </p:val>
                                        </p:tav>
                                      </p:tavLst>
                                    </p:anim>
                                    <p:anim calcmode="lin" valueType="num">
                                      <p:cBhvr additive="repl">
                                        <p:cTn id="2439" dur="900" fill="hold"/>
                                        <p:tgtEl>
                                          <p:spTgt spid="3659"/>
                                        </p:tgtEl>
                                        <p:attrNameLst>
                                          <p:attrName>ppt_y</p:attrName>
                                        </p:attrNameLst>
                                      </p:cBhvr>
                                      <p:tavLst>
                                        <p:tav tm="0">
                                          <p:val>
                                            <p:strVal val="#ppt_y+1"/>
                                          </p:val>
                                        </p:tav>
                                        <p:tav tm="100000">
                                          <p:val>
                                            <p:strVal val="#ppt_y-.03"/>
                                          </p:val>
                                        </p:tav>
                                      </p:tavLst>
                                    </p:anim>
                                    <p:anim calcmode="lin" valueType="num">
                                      <p:cBhvr additive="repl">
                                        <p:cTn id="2440" dur="100" fill="hold">
                                          <p:stCondLst>
                                            <p:cond delay="900"/>
                                          </p:stCondLst>
                                        </p:cTn>
                                        <p:tgtEl>
                                          <p:spTgt spid="3659"/>
                                        </p:tgtEl>
                                        <p:attrNameLst>
                                          <p:attrName>ppt_y</p:attrName>
                                        </p:attrNameLst>
                                      </p:cBhvr>
                                      <p:tavLst>
                                        <p:tav tm="0">
                                          <p:val>
                                            <p:strVal val="#ppt_y-.03"/>
                                          </p:val>
                                        </p:tav>
                                        <p:tav tm="100000">
                                          <p:val>
                                            <p:strVal val="#ppt_y"/>
                                          </p:val>
                                        </p:tav>
                                      </p:tavLst>
                                    </p:anim>
                                  </p:childTnLst>
                                </p:cTn>
                              </p:par>
                            </p:childTnLst>
                          </p:cTn>
                        </p:par>
                      </p:childTnLst>
                    </p:cTn>
                  </p:par>
                  <p:par>
                    <p:cTn id="2441" fill="hold">
                      <p:stCondLst>
                        <p:cond delay="indefinite"/>
                      </p:stCondLst>
                      <p:childTnLst>
                        <p:par>
                          <p:cTn id="2442" fill="hold">
                            <p:stCondLst>
                              <p:cond delay="0"/>
                            </p:stCondLst>
                            <p:childTnLst>
                              <p:par>
                                <p:cTn id="2443" nodeType="clickEffect" fill="hold" presetClass="entr" presetID="37">
                                  <p:stCondLst>
                                    <p:cond delay="2000"/>
                                  </p:stCondLst>
                                  <p:childTnLst>
                                    <p:set>
                                      <p:cBhvr>
                                        <p:cTn id="2444" dur="1" fill="hold">
                                          <p:stCondLst>
                                            <p:cond delay="0"/>
                                          </p:stCondLst>
                                        </p:cTn>
                                        <p:tgtEl>
                                          <p:spTgt spid="3658"/>
                                        </p:tgtEl>
                                        <p:attrNameLst>
                                          <p:attrName>style.visibility</p:attrName>
                                        </p:attrNameLst>
                                      </p:cBhvr>
                                      <p:to>
                                        <p:strVal val="visible"/>
                                      </p:to>
                                    </p:set>
                                    <p:animEffect filter="fade" transition="in">
                                      <p:cBhvr additive="repl">
                                        <p:cTn id="2445" dur="1000"/>
                                        <p:tgtEl>
                                          <p:spTgt spid="3658"/>
                                        </p:tgtEl>
                                      </p:cBhvr>
                                    </p:animEffect>
                                    <p:anim calcmode="lin" valueType="num">
                                      <p:cBhvr additive="repl">
                                        <p:cTn id="2446" dur="1000" fill="hold"/>
                                        <p:tgtEl>
                                          <p:spTgt spid="3658"/>
                                        </p:tgtEl>
                                        <p:attrNameLst>
                                          <p:attrName>ppt_x</p:attrName>
                                        </p:attrNameLst>
                                      </p:cBhvr>
                                      <p:tavLst>
                                        <p:tav tm="0">
                                          <p:val>
                                            <p:strVal val="#ppt_x"/>
                                          </p:val>
                                        </p:tav>
                                        <p:tav tm="100000">
                                          <p:val>
                                            <p:strVal val="#ppt_x"/>
                                          </p:val>
                                        </p:tav>
                                      </p:tavLst>
                                    </p:anim>
                                    <p:anim calcmode="lin" valueType="num">
                                      <p:cBhvr additive="repl">
                                        <p:cTn id="2447" dur="900" fill="hold"/>
                                        <p:tgtEl>
                                          <p:spTgt spid="3658"/>
                                        </p:tgtEl>
                                        <p:attrNameLst>
                                          <p:attrName>ppt_y</p:attrName>
                                        </p:attrNameLst>
                                      </p:cBhvr>
                                      <p:tavLst>
                                        <p:tav tm="0">
                                          <p:val>
                                            <p:strVal val="#ppt_y+1"/>
                                          </p:val>
                                        </p:tav>
                                        <p:tav tm="100000">
                                          <p:val>
                                            <p:strVal val="#ppt_y-.03"/>
                                          </p:val>
                                        </p:tav>
                                      </p:tavLst>
                                    </p:anim>
                                    <p:anim calcmode="lin" valueType="num">
                                      <p:cBhvr additive="repl">
                                        <p:cTn id="2448" dur="100" fill="hold">
                                          <p:stCondLst>
                                            <p:cond delay="900"/>
                                          </p:stCondLst>
                                        </p:cTn>
                                        <p:tgtEl>
                                          <p:spTgt spid="3658"/>
                                        </p:tgtEl>
                                        <p:attrNameLst>
                                          <p:attrName>ppt_y</p:attrName>
                                        </p:attrNameLst>
                                      </p:cBhvr>
                                      <p:tavLst>
                                        <p:tav tm="0">
                                          <p:val>
                                            <p:strVal val="#ppt_y-.03"/>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62" name="Picture 5" descr=""/>
          <p:cNvPicPr/>
          <p:nvPr/>
        </p:nvPicPr>
        <p:blipFill>
          <a:blip r:embed="rId1"/>
          <a:stretch/>
        </p:blipFill>
        <p:spPr>
          <a:xfrm>
            <a:off x="450720" y="1954080"/>
            <a:ext cx="8240760" cy="1824120"/>
          </a:xfrm>
          <a:prstGeom prst="rect">
            <a:avLst/>
          </a:prstGeom>
          <a:ln>
            <a:noFill/>
          </a:ln>
        </p:spPr>
      </p:pic>
      <p:sp>
        <p:nvSpPr>
          <p:cNvPr id="3663"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#5 STICKY STORIES</a:t>
            </a:r>
            <a:endParaRPr b="1" lang="en-US" sz="3200" spc="-1" strike="noStrike">
              <a:solidFill>
                <a:srgbClr val="000000"/>
              </a:solidFill>
              <a:latin typeface="Arial"/>
            </a:endParaRPr>
          </a:p>
        </p:txBody>
      </p:sp>
      <p:sp>
        <p:nvSpPr>
          <p:cNvPr id="3664" name="TextShape 2"/>
          <p:cNvSpPr txBox="1"/>
          <p:nvPr/>
        </p:nvSpPr>
        <p:spPr>
          <a:xfrm>
            <a:off x="329760" y="875880"/>
            <a:ext cx="881388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Think about everything you say in terms of its impact on your </a:t>
            </a:r>
            <a:r>
              <a:rPr b="0" lang="ja-JP" sz="3200" spc="-1" strike="noStrike">
                <a:solidFill>
                  <a:srgbClr val="000000"/>
                </a:solidFill>
                <a:latin typeface="Arial"/>
              </a:rPr>
              <a:t>“</a:t>
            </a:r>
            <a:r>
              <a:rPr b="0" lang="en-US" sz="3200" spc="-1" strike="noStrike">
                <a:solidFill>
                  <a:srgbClr val="000000"/>
                </a:solidFill>
                <a:latin typeface="Arial"/>
              </a:rPr>
              <a:t>story</a:t>
            </a:r>
            <a:r>
              <a:rPr b="0" lang="ja-JP" sz="3200" spc="-1" strike="noStrike">
                <a:solidFill>
                  <a:srgbClr val="000000"/>
                </a:solidFill>
                <a:latin typeface="Arial"/>
              </a:rPr>
              <a:t>”</a:t>
            </a:r>
            <a:r>
              <a:rPr b="0" lang="en-US" sz="3200" spc="-1" strike="noStrike">
                <a:solidFill>
                  <a:srgbClr val="000000"/>
                </a:solidFill>
                <a:latin typeface="Arial"/>
              </a:rPr>
              <a:t> and its stickness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pic>
        <p:nvPicPr>
          <p:cNvPr id="3665" name="Picture 4" descr=""/>
          <p:cNvPicPr/>
          <p:nvPr/>
        </p:nvPicPr>
        <p:blipFill>
          <a:blip r:embed="rId2"/>
          <a:stretch/>
        </p:blipFill>
        <p:spPr>
          <a:xfrm>
            <a:off x="7023240" y="3551400"/>
            <a:ext cx="2120760" cy="3190680"/>
          </a:xfrm>
          <a:prstGeom prst="rect">
            <a:avLst/>
          </a:prstGeom>
          <a:ln>
            <a:noFill/>
          </a:ln>
        </p:spPr>
      </p:pic>
    </p:spTree>
  </p:cSld>
</p:sld>
</file>

<file path=ppt/slides/slide4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6"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SUCCESS: STICKY STORIES</a:t>
            </a:r>
            <a:endParaRPr b="1" lang="en-US" sz="3200" spc="-1" strike="noStrike">
              <a:solidFill>
                <a:srgbClr val="000000"/>
              </a:solidFill>
              <a:latin typeface="Arial"/>
            </a:endParaRPr>
          </a:p>
        </p:txBody>
      </p:sp>
      <p:sp>
        <p:nvSpPr>
          <p:cNvPr id="3667" name="TextShape 2"/>
          <p:cNvSpPr txBox="1"/>
          <p:nvPr/>
        </p:nvSpPr>
        <p:spPr>
          <a:xfrm>
            <a:off x="329760" y="838080"/>
            <a:ext cx="8001000" cy="5445360"/>
          </a:xfrm>
          <a:prstGeom prst="rect">
            <a:avLst/>
          </a:prstGeom>
          <a:noFill/>
          <a:ln>
            <a:noFill/>
          </a:ln>
        </p:spPr>
        <p:txBody>
          <a:bodyPr>
            <a:normAutofit/>
          </a:bodyPr>
          <a:p>
            <a:pPr marL="228600" indent="-228600">
              <a:lnSpc>
                <a:spcPct val="100000"/>
              </a:lnSpc>
              <a:spcBef>
                <a:spcPts val="1800"/>
              </a:spcBef>
            </a:pPr>
            <a:r>
              <a:rPr b="0" lang="en-US" sz="4000" spc="-1" strike="noStrike">
                <a:solidFill>
                  <a:srgbClr val="ff0000"/>
                </a:solidFill>
                <a:latin typeface="Comic Sans MS"/>
              </a:rPr>
              <a:t>S</a:t>
            </a:r>
            <a:r>
              <a:rPr b="0" lang="en-US" sz="3200" spc="-1" strike="noStrike">
                <a:solidFill>
                  <a:srgbClr val="000000"/>
                </a:solidFill>
                <a:latin typeface="Comic Sans MS"/>
              </a:rPr>
              <a:t>imple</a:t>
            </a:r>
            <a:endParaRPr b="0" lang="en-US" sz="3200" spc="-1" strike="noStrike">
              <a:solidFill>
                <a:srgbClr val="000000"/>
              </a:solidFill>
              <a:latin typeface="Arial"/>
            </a:endParaRPr>
          </a:p>
          <a:p>
            <a:pPr marL="228600" indent="-228600">
              <a:lnSpc>
                <a:spcPct val="100000"/>
              </a:lnSpc>
              <a:spcBef>
                <a:spcPts val="1800"/>
              </a:spcBef>
            </a:pPr>
            <a:r>
              <a:rPr b="0" lang="en-US" sz="4000" spc="-1" strike="noStrike">
                <a:solidFill>
                  <a:srgbClr val="ff0000"/>
                </a:solidFill>
                <a:latin typeface="Comic Sans MS"/>
              </a:rPr>
              <a:t>U</a:t>
            </a:r>
            <a:r>
              <a:rPr b="0" lang="en-US" sz="3200" spc="-1" strike="noStrike">
                <a:solidFill>
                  <a:srgbClr val="000000"/>
                </a:solidFill>
                <a:latin typeface="Comic Sans MS"/>
              </a:rPr>
              <a:t>nexpected</a:t>
            </a:r>
            <a:endParaRPr b="0" lang="en-US" sz="3200" spc="-1" strike="noStrike">
              <a:solidFill>
                <a:srgbClr val="000000"/>
              </a:solidFill>
              <a:latin typeface="Arial"/>
            </a:endParaRPr>
          </a:p>
          <a:p>
            <a:pPr marL="228600" indent="-228600">
              <a:lnSpc>
                <a:spcPct val="100000"/>
              </a:lnSpc>
              <a:spcBef>
                <a:spcPts val="1800"/>
              </a:spcBef>
            </a:pPr>
            <a:r>
              <a:rPr b="0" lang="en-US" sz="4000" spc="-1" strike="noStrike">
                <a:solidFill>
                  <a:srgbClr val="ff0000"/>
                </a:solidFill>
                <a:latin typeface="Comic Sans MS"/>
              </a:rPr>
              <a:t>C</a:t>
            </a:r>
            <a:r>
              <a:rPr b="0" lang="en-US" sz="3200" spc="-1" strike="noStrike">
                <a:solidFill>
                  <a:srgbClr val="000000"/>
                </a:solidFill>
                <a:latin typeface="Comic Sans MS"/>
              </a:rPr>
              <a:t>oncrete</a:t>
            </a:r>
            <a:endParaRPr b="0" lang="en-US" sz="3200" spc="-1" strike="noStrike">
              <a:solidFill>
                <a:srgbClr val="000000"/>
              </a:solidFill>
              <a:latin typeface="Arial"/>
            </a:endParaRPr>
          </a:p>
          <a:p>
            <a:pPr marL="228600" indent="-228600">
              <a:lnSpc>
                <a:spcPct val="100000"/>
              </a:lnSpc>
              <a:spcBef>
                <a:spcPts val="1800"/>
              </a:spcBef>
            </a:pPr>
            <a:r>
              <a:rPr b="0" lang="en-US" sz="4000" spc="-1" strike="noStrike">
                <a:solidFill>
                  <a:srgbClr val="ff0000"/>
                </a:solidFill>
                <a:latin typeface="Comic Sans MS"/>
              </a:rPr>
              <a:t>C</a:t>
            </a:r>
            <a:r>
              <a:rPr b="0" lang="en-US" sz="3200" spc="-1" strike="noStrike">
                <a:solidFill>
                  <a:srgbClr val="000000"/>
                </a:solidFill>
                <a:latin typeface="Comic Sans MS"/>
              </a:rPr>
              <a:t>redible</a:t>
            </a:r>
            <a:endParaRPr b="0" lang="en-US" sz="3200" spc="-1" strike="noStrike">
              <a:solidFill>
                <a:srgbClr val="000000"/>
              </a:solidFill>
              <a:latin typeface="Arial"/>
            </a:endParaRPr>
          </a:p>
          <a:p>
            <a:pPr marL="228600" indent="-228600">
              <a:lnSpc>
                <a:spcPct val="100000"/>
              </a:lnSpc>
              <a:spcBef>
                <a:spcPts val="1800"/>
              </a:spcBef>
            </a:pPr>
            <a:r>
              <a:rPr b="0" lang="en-US" sz="4000" spc="-1" strike="noStrike">
                <a:solidFill>
                  <a:srgbClr val="ff0000"/>
                </a:solidFill>
                <a:latin typeface="Comic Sans MS"/>
              </a:rPr>
              <a:t>E</a:t>
            </a:r>
            <a:r>
              <a:rPr b="0" lang="en-US" sz="3200" spc="-1" strike="noStrike">
                <a:solidFill>
                  <a:srgbClr val="000000"/>
                </a:solidFill>
                <a:latin typeface="Comic Sans MS"/>
              </a:rPr>
              <a:t>motional</a:t>
            </a:r>
            <a:endParaRPr b="0" lang="en-US" sz="3200" spc="-1" strike="noStrike">
              <a:solidFill>
                <a:srgbClr val="000000"/>
              </a:solidFill>
              <a:latin typeface="Arial"/>
            </a:endParaRPr>
          </a:p>
          <a:p>
            <a:pPr marL="228600" indent="-228600">
              <a:lnSpc>
                <a:spcPct val="100000"/>
              </a:lnSpc>
              <a:spcBef>
                <a:spcPts val="1800"/>
              </a:spcBef>
            </a:pPr>
            <a:r>
              <a:rPr b="0" lang="en-US" sz="3600" spc="-1" strike="noStrike">
                <a:solidFill>
                  <a:srgbClr val="ff0000"/>
                </a:solidFill>
                <a:latin typeface="Comic Sans MS"/>
              </a:rPr>
              <a:t>S</a:t>
            </a:r>
            <a:r>
              <a:rPr b="0" lang="en-US" sz="3200" spc="-1" strike="noStrike">
                <a:solidFill>
                  <a:srgbClr val="000000"/>
                </a:solidFill>
                <a:latin typeface="Comic Sans MS"/>
              </a:rPr>
              <a:t>tories</a:t>
            </a:r>
            <a:endParaRPr b="0" lang="en-US" sz="3200" spc="-1" strike="noStrike">
              <a:solidFill>
                <a:srgbClr val="000000"/>
              </a:solidFill>
              <a:latin typeface="Arial"/>
            </a:endParaRPr>
          </a:p>
          <a:p>
            <a:pPr marL="228600" indent="-228600">
              <a:lnSpc>
                <a:spcPct val="100000"/>
              </a:lnSpc>
              <a:spcBef>
                <a:spcPts val="1800"/>
              </a:spcBef>
            </a:pPr>
            <a:r>
              <a:rPr b="0" lang="en-US" sz="4000" spc="-1" strike="noStrike">
                <a:solidFill>
                  <a:srgbClr val="ff0000"/>
                </a:solidFill>
                <a:latin typeface="Comic Sans MS"/>
              </a:rPr>
              <a:t>S</a:t>
            </a:r>
            <a:r>
              <a:rPr b="0" lang="en-US" sz="3200" spc="-1" strike="noStrike">
                <a:solidFill>
                  <a:srgbClr val="000000"/>
                </a:solidFill>
                <a:latin typeface="Comic Sans MS"/>
              </a:rPr>
              <a:t>tick!</a:t>
            </a:r>
            <a:endParaRPr b="0" lang="en-US" sz="3200" spc="-1" strike="noStrike">
              <a:solidFill>
                <a:srgbClr val="000000"/>
              </a:solidFill>
              <a:latin typeface="Arial"/>
            </a:endParaRPr>
          </a:p>
          <a:p>
            <a:pPr marL="228600" indent="-228600">
              <a:lnSpc>
                <a:spcPct val="100000"/>
              </a:lnSpc>
              <a:spcBef>
                <a:spcPts val="1800"/>
              </a:spcBef>
            </a:pPr>
            <a:endParaRPr b="0" lang="en-US" sz="3200" spc="-1" strike="noStrike">
              <a:solidFill>
                <a:srgbClr val="000000"/>
              </a:solidFill>
              <a:latin typeface="Arial"/>
            </a:endParaRPr>
          </a:p>
        </p:txBody>
      </p:sp>
      <p:pic>
        <p:nvPicPr>
          <p:cNvPr id="3668" name="Rectangle 3" descr=""/>
          <p:cNvPicPr/>
          <p:nvPr/>
        </p:nvPicPr>
        <p:blipFill>
          <a:blip r:embed="rId1"/>
          <a:stretch/>
        </p:blipFill>
        <p:spPr>
          <a:xfrm>
            <a:off x="3505320" y="2336760"/>
            <a:ext cx="5143320" cy="4330800"/>
          </a:xfrm>
          <a:prstGeom prst="rect">
            <a:avLst/>
          </a:prstGeom>
          <a:ln>
            <a:noFill/>
          </a:ln>
        </p:spPr>
      </p:pic>
    </p:spTree>
  </p:cSld>
  <p:timing>
    <p:tnLst>
      <p:par>
        <p:cTn id="2449" dur="indefinite" restart="never" nodeType="tmRoot">
          <p:childTnLst>
            <p:seq>
              <p:cTn id="2450" dur="indefinite" nodeType="mainSeq">
                <p:childTnLst>
                  <p:par>
                    <p:cTn id="2451" fill="hold">
                      <p:stCondLst>
                        <p:cond delay="indefinite"/>
                      </p:stCondLst>
                      <p:childTnLst>
                        <p:par>
                          <p:cTn id="2452" fill="hold">
                            <p:stCondLst>
                              <p:cond delay="0"/>
                            </p:stCondLst>
                            <p:childTnLst>
                              <p:par>
                                <p:cTn id="2453" nodeType="clickEffect" fill="hold" presetClass="entr" presetID="37">
                                  <p:stCondLst>
                                    <p:cond delay="0"/>
                                  </p:stCondLst>
                                  <p:childTnLst>
                                    <p:set>
                                      <p:cBhvr>
                                        <p:cTn id="2454" dur="1" fill="hold">
                                          <p:stCondLst>
                                            <p:cond delay="0"/>
                                          </p:stCondLst>
                                        </p:cTn>
                                        <p:tgtEl>
                                          <p:spTgt spid="3667">
                                            <p:txEl>
                                              <p:pRg st="0" end="0"/>
                                            </p:txEl>
                                          </p:spTgt>
                                        </p:tgtEl>
                                        <p:attrNameLst>
                                          <p:attrName>style.visibility</p:attrName>
                                        </p:attrNameLst>
                                      </p:cBhvr>
                                      <p:to>
                                        <p:strVal val="visible"/>
                                      </p:to>
                                    </p:set>
                                    <p:animEffect filter="fade" transition="in">
                                      <p:cBhvr additive="repl">
                                        <p:cTn id="2455" dur="1000"/>
                                        <p:tgtEl>
                                          <p:spTgt spid="3667">
                                            <p:txEl>
                                              <p:pRg st="0" end="0"/>
                                            </p:txEl>
                                          </p:spTgt>
                                        </p:tgtEl>
                                      </p:cBhvr>
                                    </p:animEffect>
                                    <p:anim calcmode="lin" valueType="num">
                                      <p:cBhvr additive="repl">
                                        <p:cTn id="2456" dur="1000" fill="hold"/>
                                        <p:tgtEl>
                                          <p:spTgt spid="3667">
                                            <p:txEl>
                                              <p:pRg st="0" end="0"/>
                                            </p:txEl>
                                          </p:spTgt>
                                        </p:tgtEl>
                                        <p:attrNameLst>
                                          <p:attrName>ppt_x</p:attrName>
                                        </p:attrNameLst>
                                      </p:cBhvr>
                                      <p:tavLst>
                                        <p:tav tm="0">
                                          <p:val>
                                            <p:strVal val="#ppt_x"/>
                                          </p:val>
                                        </p:tav>
                                        <p:tav tm="100000">
                                          <p:val>
                                            <p:strVal val="#ppt_x"/>
                                          </p:val>
                                        </p:tav>
                                      </p:tavLst>
                                    </p:anim>
                                    <p:anim calcmode="lin" valueType="num">
                                      <p:cBhvr additive="repl">
                                        <p:cTn id="2457" dur="900" fill="hold"/>
                                        <p:tgtEl>
                                          <p:spTgt spid="3667">
                                            <p:txEl>
                                              <p:pRg st="0" end="0"/>
                                            </p:txEl>
                                          </p:spTgt>
                                        </p:tgtEl>
                                        <p:attrNameLst>
                                          <p:attrName>ppt_y</p:attrName>
                                        </p:attrNameLst>
                                      </p:cBhvr>
                                      <p:tavLst>
                                        <p:tav tm="0">
                                          <p:val>
                                            <p:strVal val="#ppt_y+1"/>
                                          </p:val>
                                        </p:tav>
                                        <p:tav tm="100000">
                                          <p:val>
                                            <p:strVal val="#ppt_y-.03"/>
                                          </p:val>
                                        </p:tav>
                                      </p:tavLst>
                                    </p:anim>
                                    <p:anim calcmode="lin" valueType="num">
                                      <p:cBhvr additive="repl">
                                        <p:cTn id="2458" dur="100" fill="hold">
                                          <p:stCondLst>
                                            <p:cond delay="900"/>
                                          </p:stCondLst>
                                        </p:cTn>
                                        <p:tgtEl>
                                          <p:spTgt spid="3667">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459" fill="hold">
                      <p:stCondLst>
                        <p:cond delay="indefinite"/>
                      </p:stCondLst>
                      <p:childTnLst>
                        <p:par>
                          <p:cTn id="2460" fill="hold">
                            <p:stCondLst>
                              <p:cond delay="0"/>
                            </p:stCondLst>
                            <p:childTnLst>
                              <p:par>
                                <p:cTn id="2461" nodeType="clickEffect" fill="hold" presetClass="entr" presetID="37">
                                  <p:stCondLst>
                                    <p:cond delay="0"/>
                                  </p:stCondLst>
                                  <p:childTnLst>
                                    <p:set>
                                      <p:cBhvr>
                                        <p:cTn id="2462" dur="1" fill="hold">
                                          <p:stCondLst>
                                            <p:cond delay="0"/>
                                          </p:stCondLst>
                                        </p:cTn>
                                        <p:tgtEl>
                                          <p:spTgt spid="3667">
                                            <p:txEl>
                                              <p:pRg st="1" end="1"/>
                                            </p:txEl>
                                          </p:spTgt>
                                        </p:tgtEl>
                                        <p:attrNameLst>
                                          <p:attrName>style.visibility</p:attrName>
                                        </p:attrNameLst>
                                      </p:cBhvr>
                                      <p:to>
                                        <p:strVal val="visible"/>
                                      </p:to>
                                    </p:set>
                                    <p:animEffect filter="fade" transition="in">
                                      <p:cBhvr additive="repl">
                                        <p:cTn id="2463" dur="1000"/>
                                        <p:tgtEl>
                                          <p:spTgt spid="3667">
                                            <p:txEl>
                                              <p:pRg st="1" end="1"/>
                                            </p:txEl>
                                          </p:spTgt>
                                        </p:tgtEl>
                                      </p:cBhvr>
                                    </p:animEffect>
                                    <p:anim calcmode="lin" valueType="num">
                                      <p:cBhvr additive="repl">
                                        <p:cTn id="2464" dur="1000" fill="hold"/>
                                        <p:tgtEl>
                                          <p:spTgt spid="3667">
                                            <p:txEl>
                                              <p:pRg st="1" end="1"/>
                                            </p:txEl>
                                          </p:spTgt>
                                        </p:tgtEl>
                                        <p:attrNameLst>
                                          <p:attrName>ppt_x</p:attrName>
                                        </p:attrNameLst>
                                      </p:cBhvr>
                                      <p:tavLst>
                                        <p:tav tm="0">
                                          <p:val>
                                            <p:strVal val="#ppt_x"/>
                                          </p:val>
                                        </p:tav>
                                        <p:tav tm="100000">
                                          <p:val>
                                            <p:strVal val="#ppt_x"/>
                                          </p:val>
                                        </p:tav>
                                      </p:tavLst>
                                    </p:anim>
                                    <p:anim calcmode="lin" valueType="num">
                                      <p:cBhvr additive="repl">
                                        <p:cTn id="2465" dur="900" fill="hold"/>
                                        <p:tgtEl>
                                          <p:spTgt spid="3667">
                                            <p:txEl>
                                              <p:pRg st="1" end="1"/>
                                            </p:txEl>
                                          </p:spTgt>
                                        </p:tgtEl>
                                        <p:attrNameLst>
                                          <p:attrName>ppt_y</p:attrName>
                                        </p:attrNameLst>
                                      </p:cBhvr>
                                      <p:tavLst>
                                        <p:tav tm="0">
                                          <p:val>
                                            <p:strVal val="#ppt_y+1"/>
                                          </p:val>
                                        </p:tav>
                                        <p:tav tm="100000">
                                          <p:val>
                                            <p:strVal val="#ppt_y-.03"/>
                                          </p:val>
                                        </p:tav>
                                      </p:tavLst>
                                    </p:anim>
                                    <p:anim calcmode="lin" valueType="num">
                                      <p:cBhvr additive="repl">
                                        <p:cTn id="2466" dur="100" fill="hold">
                                          <p:stCondLst>
                                            <p:cond delay="900"/>
                                          </p:stCondLst>
                                        </p:cTn>
                                        <p:tgtEl>
                                          <p:spTgt spid="3667">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467" fill="hold">
                      <p:stCondLst>
                        <p:cond delay="indefinite"/>
                      </p:stCondLst>
                      <p:childTnLst>
                        <p:par>
                          <p:cTn id="2468" fill="hold">
                            <p:stCondLst>
                              <p:cond delay="0"/>
                            </p:stCondLst>
                            <p:childTnLst>
                              <p:par>
                                <p:cTn id="2469" nodeType="clickEffect" fill="hold" presetClass="entr" presetID="37">
                                  <p:stCondLst>
                                    <p:cond delay="0"/>
                                  </p:stCondLst>
                                  <p:childTnLst>
                                    <p:set>
                                      <p:cBhvr>
                                        <p:cTn id="2470" dur="1" fill="hold">
                                          <p:stCondLst>
                                            <p:cond delay="0"/>
                                          </p:stCondLst>
                                        </p:cTn>
                                        <p:tgtEl>
                                          <p:spTgt spid="3667">
                                            <p:txEl>
                                              <p:pRg st="2" end="2"/>
                                            </p:txEl>
                                          </p:spTgt>
                                        </p:tgtEl>
                                        <p:attrNameLst>
                                          <p:attrName>style.visibility</p:attrName>
                                        </p:attrNameLst>
                                      </p:cBhvr>
                                      <p:to>
                                        <p:strVal val="visible"/>
                                      </p:to>
                                    </p:set>
                                    <p:animEffect filter="fade" transition="in">
                                      <p:cBhvr additive="repl">
                                        <p:cTn id="2471" dur="1000"/>
                                        <p:tgtEl>
                                          <p:spTgt spid="3667">
                                            <p:txEl>
                                              <p:pRg st="2" end="2"/>
                                            </p:txEl>
                                          </p:spTgt>
                                        </p:tgtEl>
                                      </p:cBhvr>
                                    </p:animEffect>
                                    <p:anim calcmode="lin" valueType="num">
                                      <p:cBhvr additive="repl">
                                        <p:cTn id="2472" dur="1000" fill="hold"/>
                                        <p:tgtEl>
                                          <p:spTgt spid="3667">
                                            <p:txEl>
                                              <p:pRg st="2" end="2"/>
                                            </p:txEl>
                                          </p:spTgt>
                                        </p:tgtEl>
                                        <p:attrNameLst>
                                          <p:attrName>ppt_x</p:attrName>
                                        </p:attrNameLst>
                                      </p:cBhvr>
                                      <p:tavLst>
                                        <p:tav tm="0">
                                          <p:val>
                                            <p:strVal val="#ppt_x"/>
                                          </p:val>
                                        </p:tav>
                                        <p:tav tm="100000">
                                          <p:val>
                                            <p:strVal val="#ppt_x"/>
                                          </p:val>
                                        </p:tav>
                                      </p:tavLst>
                                    </p:anim>
                                    <p:anim calcmode="lin" valueType="num">
                                      <p:cBhvr additive="repl">
                                        <p:cTn id="2473" dur="900" fill="hold"/>
                                        <p:tgtEl>
                                          <p:spTgt spid="3667">
                                            <p:txEl>
                                              <p:pRg st="2" end="2"/>
                                            </p:txEl>
                                          </p:spTgt>
                                        </p:tgtEl>
                                        <p:attrNameLst>
                                          <p:attrName>ppt_y</p:attrName>
                                        </p:attrNameLst>
                                      </p:cBhvr>
                                      <p:tavLst>
                                        <p:tav tm="0">
                                          <p:val>
                                            <p:strVal val="#ppt_y+1"/>
                                          </p:val>
                                        </p:tav>
                                        <p:tav tm="100000">
                                          <p:val>
                                            <p:strVal val="#ppt_y-.03"/>
                                          </p:val>
                                        </p:tav>
                                      </p:tavLst>
                                    </p:anim>
                                    <p:anim calcmode="lin" valueType="num">
                                      <p:cBhvr additive="repl">
                                        <p:cTn id="2474" dur="100" fill="hold">
                                          <p:stCondLst>
                                            <p:cond delay="900"/>
                                          </p:stCondLst>
                                        </p:cTn>
                                        <p:tgtEl>
                                          <p:spTgt spid="3667">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475" fill="hold">
                      <p:stCondLst>
                        <p:cond delay="indefinite"/>
                      </p:stCondLst>
                      <p:childTnLst>
                        <p:par>
                          <p:cTn id="2476" fill="hold">
                            <p:stCondLst>
                              <p:cond delay="0"/>
                            </p:stCondLst>
                            <p:childTnLst>
                              <p:par>
                                <p:cTn id="2477" nodeType="clickEffect" fill="hold" presetClass="entr" presetID="37">
                                  <p:stCondLst>
                                    <p:cond delay="0"/>
                                  </p:stCondLst>
                                  <p:childTnLst>
                                    <p:set>
                                      <p:cBhvr>
                                        <p:cTn id="2478" dur="1" fill="hold">
                                          <p:stCondLst>
                                            <p:cond delay="0"/>
                                          </p:stCondLst>
                                        </p:cTn>
                                        <p:tgtEl>
                                          <p:spTgt spid="3667">
                                            <p:txEl>
                                              <p:pRg st="3" end="3"/>
                                            </p:txEl>
                                          </p:spTgt>
                                        </p:tgtEl>
                                        <p:attrNameLst>
                                          <p:attrName>style.visibility</p:attrName>
                                        </p:attrNameLst>
                                      </p:cBhvr>
                                      <p:to>
                                        <p:strVal val="visible"/>
                                      </p:to>
                                    </p:set>
                                    <p:animEffect filter="fade" transition="in">
                                      <p:cBhvr additive="repl">
                                        <p:cTn id="2479" dur="1000"/>
                                        <p:tgtEl>
                                          <p:spTgt spid="3667">
                                            <p:txEl>
                                              <p:pRg st="3" end="3"/>
                                            </p:txEl>
                                          </p:spTgt>
                                        </p:tgtEl>
                                      </p:cBhvr>
                                    </p:animEffect>
                                    <p:anim calcmode="lin" valueType="num">
                                      <p:cBhvr additive="repl">
                                        <p:cTn id="2480" dur="1000" fill="hold"/>
                                        <p:tgtEl>
                                          <p:spTgt spid="3667">
                                            <p:txEl>
                                              <p:pRg st="3" end="3"/>
                                            </p:txEl>
                                          </p:spTgt>
                                        </p:tgtEl>
                                        <p:attrNameLst>
                                          <p:attrName>ppt_x</p:attrName>
                                        </p:attrNameLst>
                                      </p:cBhvr>
                                      <p:tavLst>
                                        <p:tav tm="0">
                                          <p:val>
                                            <p:strVal val="#ppt_x"/>
                                          </p:val>
                                        </p:tav>
                                        <p:tav tm="100000">
                                          <p:val>
                                            <p:strVal val="#ppt_x"/>
                                          </p:val>
                                        </p:tav>
                                      </p:tavLst>
                                    </p:anim>
                                    <p:anim calcmode="lin" valueType="num">
                                      <p:cBhvr additive="repl">
                                        <p:cTn id="2481" dur="900" fill="hold"/>
                                        <p:tgtEl>
                                          <p:spTgt spid="3667">
                                            <p:txEl>
                                              <p:pRg st="3" end="3"/>
                                            </p:txEl>
                                          </p:spTgt>
                                        </p:tgtEl>
                                        <p:attrNameLst>
                                          <p:attrName>ppt_y</p:attrName>
                                        </p:attrNameLst>
                                      </p:cBhvr>
                                      <p:tavLst>
                                        <p:tav tm="0">
                                          <p:val>
                                            <p:strVal val="#ppt_y+1"/>
                                          </p:val>
                                        </p:tav>
                                        <p:tav tm="100000">
                                          <p:val>
                                            <p:strVal val="#ppt_y-.03"/>
                                          </p:val>
                                        </p:tav>
                                      </p:tavLst>
                                    </p:anim>
                                    <p:anim calcmode="lin" valueType="num">
                                      <p:cBhvr additive="repl">
                                        <p:cTn id="2482" dur="100" fill="hold">
                                          <p:stCondLst>
                                            <p:cond delay="900"/>
                                          </p:stCondLst>
                                        </p:cTn>
                                        <p:tgtEl>
                                          <p:spTgt spid="3667">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483" fill="hold">
                      <p:stCondLst>
                        <p:cond delay="indefinite"/>
                      </p:stCondLst>
                      <p:childTnLst>
                        <p:par>
                          <p:cTn id="2484" fill="hold">
                            <p:stCondLst>
                              <p:cond delay="0"/>
                            </p:stCondLst>
                            <p:childTnLst>
                              <p:par>
                                <p:cTn id="2485" nodeType="clickEffect" fill="hold" presetClass="entr" presetID="37">
                                  <p:stCondLst>
                                    <p:cond delay="0"/>
                                  </p:stCondLst>
                                  <p:childTnLst>
                                    <p:set>
                                      <p:cBhvr>
                                        <p:cTn id="2486" dur="1" fill="hold">
                                          <p:stCondLst>
                                            <p:cond delay="0"/>
                                          </p:stCondLst>
                                        </p:cTn>
                                        <p:tgtEl>
                                          <p:spTgt spid="3667">
                                            <p:txEl>
                                              <p:pRg st="4" end="4"/>
                                            </p:txEl>
                                          </p:spTgt>
                                        </p:tgtEl>
                                        <p:attrNameLst>
                                          <p:attrName>style.visibility</p:attrName>
                                        </p:attrNameLst>
                                      </p:cBhvr>
                                      <p:to>
                                        <p:strVal val="visible"/>
                                      </p:to>
                                    </p:set>
                                    <p:animEffect filter="fade" transition="in">
                                      <p:cBhvr additive="repl">
                                        <p:cTn id="2487" dur="1000"/>
                                        <p:tgtEl>
                                          <p:spTgt spid="3667">
                                            <p:txEl>
                                              <p:pRg st="4" end="4"/>
                                            </p:txEl>
                                          </p:spTgt>
                                        </p:tgtEl>
                                      </p:cBhvr>
                                    </p:animEffect>
                                    <p:anim calcmode="lin" valueType="num">
                                      <p:cBhvr additive="repl">
                                        <p:cTn id="2488" dur="1000" fill="hold"/>
                                        <p:tgtEl>
                                          <p:spTgt spid="3667">
                                            <p:txEl>
                                              <p:pRg st="4" end="4"/>
                                            </p:txEl>
                                          </p:spTgt>
                                        </p:tgtEl>
                                        <p:attrNameLst>
                                          <p:attrName>ppt_x</p:attrName>
                                        </p:attrNameLst>
                                      </p:cBhvr>
                                      <p:tavLst>
                                        <p:tav tm="0">
                                          <p:val>
                                            <p:strVal val="#ppt_x"/>
                                          </p:val>
                                        </p:tav>
                                        <p:tav tm="100000">
                                          <p:val>
                                            <p:strVal val="#ppt_x"/>
                                          </p:val>
                                        </p:tav>
                                      </p:tavLst>
                                    </p:anim>
                                    <p:anim calcmode="lin" valueType="num">
                                      <p:cBhvr additive="repl">
                                        <p:cTn id="2489" dur="900" fill="hold"/>
                                        <p:tgtEl>
                                          <p:spTgt spid="3667">
                                            <p:txEl>
                                              <p:pRg st="4" end="4"/>
                                            </p:txEl>
                                          </p:spTgt>
                                        </p:tgtEl>
                                        <p:attrNameLst>
                                          <p:attrName>ppt_y</p:attrName>
                                        </p:attrNameLst>
                                      </p:cBhvr>
                                      <p:tavLst>
                                        <p:tav tm="0">
                                          <p:val>
                                            <p:strVal val="#ppt_y+1"/>
                                          </p:val>
                                        </p:tav>
                                        <p:tav tm="100000">
                                          <p:val>
                                            <p:strVal val="#ppt_y-.03"/>
                                          </p:val>
                                        </p:tav>
                                      </p:tavLst>
                                    </p:anim>
                                    <p:anim calcmode="lin" valueType="num">
                                      <p:cBhvr additive="repl">
                                        <p:cTn id="2490" dur="100" fill="hold">
                                          <p:stCondLst>
                                            <p:cond delay="900"/>
                                          </p:stCondLst>
                                        </p:cTn>
                                        <p:tgtEl>
                                          <p:spTgt spid="3667">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2491" fill="hold">
                      <p:stCondLst>
                        <p:cond delay="indefinite"/>
                      </p:stCondLst>
                      <p:childTnLst>
                        <p:par>
                          <p:cTn id="2492" fill="hold">
                            <p:stCondLst>
                              <p:cond delay="0"/>
                            </p:stCondLst>
                            <p:childTnLst>
                              <p:par>
                                <p:cTn id="2493" nodeType="clickEffect" fill="hold" presetClass="entr" presetID="37">
                                  <p:stCondLst>
                                    <p:cond delay="0"/>
                                  </p:stCondLst>
                                  <p:childTnLst>
                                    <p:set>
                                      <p:cBhvr>
                                        <p:cTn id="2494" dur="1" fill="hold">
                                          <p:stCondLst>
                                            <p:cond delay="0"/>
                                          </p:stCondLst>
                                        </p:cTn>
                                        <p:tgtEl>
                                          <p:spTgt spid="3667">
                                            <p:txEl>
                                              <p:pRg st="5" end="5"/>
                                            </p:txEl>
                                          </p:spTgt>
                                        </p:tgtEl>
                                        <p:attrNameLst>
                                          <p:attrName>style.visibility</p:attrName>
                                        </p:attrNameLst>
                                      </p:cBhvr>
                                      <p:to>
                                        <p:strVal val="visible"/>
                                      </p:to>
                                    </p:set>
                                    <p:animEffect filter="fade" transition="in">
                                      <p:cBhvr additive="repl">
                                        <p:cTn id="2495" dur="1000"/>
                                        <p:tgtEl>
                                          <p:spTgt spid="3667">
                                            <p:txEl>
                                              <p:pRg st="5" end="5"/>
                                            </p:txEl>
                                          </p:spTgt>
                                        </p:tgtEl>
                                      </p:cBhvr>
                                    </p:animEffect>
                                    <p:anim calcmode="lin" valueType="num">
                                      <p:cBhvr additive="repl">
                                        <p:cTn id="2496" dur="1000" fill="hold"/>
                                        <p:tgtEl>
                                          <p:spTgt spid="3667">
                                            <p:txEl>
                                              <p:pRg st="5" end="5"/>
                                            </p:txEl>
                                          </p:spTgt>
                                        </p:tgtEl>
                                        <p:attrNameLst>
                                          <p:attrName>ppt_x</p:attrName>
                                        </p:attrNameLst>
                                      </p:cBhvr>
                                      <p:tavLst>
                                        <p:tav tm="0">
                                          <p:val>
                                            <p:strVal val="#ppt_x"/>
                                          </p:val>
                                        </p:tav>
                                        <p:tav tm="100000">
                                          <p:val>
                                            <p:strVal val="#ppt_x"/>
                                          </p:val>
                                        </p:tav>
                                      </p:tavLst>
                                    </p:anim>
                                    <p:anim calcmode="lin" valueType="num">
                                      <p:cBhvr additive="repl">
                                        <p:cTn id="2497" dur="900" fill="hold"/>
                                        <p:tgtEl>
                                          <p:spTgt spid="3667">
                                            <p:txEl>
                                              <p:pRg st="5" end="5"/>
                                            </p:txEl>
                                          </p:spTgt>
                                        </p:tgtEl>
                                        <p:attrNameLst>
                                          <p:attrName>ppt_y</p:attrName>
                                        </p:attrNameLst>
                                      </p:cBhvr>
                                      <p:tavLst>
                                        <p:tav tm="0">
                                          <p:val>
                                            <p:strVal val="#ppt_y+1"/>
                                          </p:val>
                                        </p:tav>
                                        <p:tav tm="100000">
                                          <p:val>
                                            <p:strVal val="#ppt_y-.03"/>
                                          </p:val>
                                        </p:tav>
                                      </p:tavLst>
                                    </p:anim>
                                    <p:anim calcmode="lin" valueType="num">
                                      <p:cBhvr additive="repl">
                                        <p:cTn id="2498" dur="100" fill="hold">
                                          <p:stCondLst>
                                            <p:cond delay="900"/>
                                          </p:stCondLst>
                                        </p:cTn>
                                        <p:tgtEl>
                                          <p:spTgt spid="3667">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2499" fill="hold">
                      <p:stCondLst>
                        <p:cond delay="indefinite"/>
                      </p:stCondLst>
                      <p:childTnLst>
                        <p:par>
                          <p:cTn id="2500" fill="hold">
                            <p:stCondLst>
                              <p:cond delay="0"/>
                            </p:stCondLst>
                            <p:childTnLst>
                              <p:par>
                                <p:cTn id="2501" nodeType="clickEffect" fill="hold" presetClass="entr" presetID="37">
                                  <p:stCondLst>
                                    <p:cond delay="0"/>
                                  </p:stCondLst>
                                  <p:childTnLst>
                                    <p:set>
                                      <p:cBhvr>
                                        <p:cTn id="2502" dur="1" fill="hold">
                                          <p:stCondLst>
                                            <p:cond delay="0"/>
                                          </p:stCondLst>
                                        </p:cTn>
                                        <p:tgtEl>
                                          <p:spTgt spid="3667">
                                            <p:txEl>
                                              <p:pRg st="6" end="6"/>
                                            </p:txEl>
                                          </p:spTgt>
                                        </p:tgtEl>
                                        <p:attrNameLst>
                                          <p:attrName>style.visibility</p:attrName>
                                        </p:attrNameLst>
                                      </p:cBhvr>
                                      <p:to>
                                        <p:strVal val="visible"/>
                                      </p:to>
                                    </p:set>
                                    <p:animEffect filter="fade" transition="in">
                                      <p:cBhvr additive="repl">
                                        <p:cTn id="2503" dur="1000"/>
                                        <p:tgtEl>
                                          <p:spTgt spid="3667">
                                            <p:txEl>
                                              <p:pRg st="6" end="6"/>
                                            </p:txEl>
                                          </p:spTgt>
                                        </p:tgtEl>
                                      </p:cBhvr>
                                    </p:animEffect>
                                    <p:anim calcmode="lin" valueType="num">
                                      <p:cBhvr additive="repl">
                                        <p:cTn id="2504" dur="1000" fill="hold"/>
                                        <p:tgtEl>
                                          <p:spTgt spid="3667">
                                            <p:txEl>
                                              <p:pRg st="6" end="6"/>
                                            </p:txEl>
                                          </p:spTgt>
                                        </p:tgtEl>
                                        <p:attrNameLst>
                                          <p:attrName>ppt_x</p:attrName>
                                        </p:attrNameLst>
                                      </p:cBhvr>
                                      <p:tavLst>
                                        <p:tav tm="0">
                                          <p:val>
                                            <p:strVal val="#ppt_x"/>
                                          </p:val>
                                        </p:tav>
                                        <p:tav tm="100000">
                                          <p:val>
                                            <p:strVal val="#ppt_x"/>
                                          </p:val>
                                        </p:tav>
                                      </p:tavLst>
                                    </p:anim>
                                    <p:anim calcmode="lin" valueType="num">
                                      <p:cBhvr additive="repl">
                                        <p:cTn id="2505" dur="900" fill="hold"/>
                                        <p:tgtEl>
                                          <p:spTgt spid="3667">
                                            <p:txEl>
                                              <p:pRg st="6" end="6"/>
                                            </p:txEl>
                                          </p:spTgt>
                                        </p:tgtEl>
                                        <p:attrNameLst>
                                          <p:attrName>ppt_y</p:attrName>
                                        </p:attrNameLst>
                                      </p:cBhvr>
                                      <p:tavLst>
                                        <p:tav tm="0">
                                          <p:val>
                                            <p:strVal val="#ppt_y+1"/>
                                          </p:val>
                                        </p:tav>
                                        <p:tav tm="100000">
                                          <p:val>
                                            <p:strVal val="#ppt_y-.03"/>
                                          </p:val>
                                        </p:tav>
                                      </p:tavLst>
                                    </p:anim>
                                    <p:anim calcmode="lin" valueType="num">
                                      <p:cBhvr additive="repl">
                                        <p:cTn id="2506" dur="100" fill="hold">
                                          <p:stCondLst>
                                            <p:cond delay="900"/>
                                          </p:stCondLst>
                                        </p:cTn>
                                        <p:tgtEl>
                                          <p:spTgt spid="3667">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2507" fill="hold">
                      <p:stCondLst>
                        <p:cond delay="indefinite"/>
                      </p:stCondLst>
                      <p:childTnLst>
                        <p:par>
                          <p:cTn id="2508" fill="hold">
                            <p:stCondLst>
                              <p:cond delay="0"/>
                            </p:stCondLst>
                            <p:childTnLst>
                              <p:par>
                                <p:cTn id="2509" nodeType="clickEffect" fill="hold" presetClass="entr" presetID="37">
                                  <p:stCondLst>
                                    <p:cond delay="0"/>
                                  </p:stCondLst>
                                  <p:childTnLst>
                                    <p:set>
                                      <p:cBhvr>
                                        <p:cTn id="2510" dur="1" fill="hold">
                                          <p:stCondLst>
                                            <p:cond delay="0"/>
                                          </p:stCondLst>
                                        </p:cTn>
                                        <p:tgtEl>
                                          <p:spTgt spid="3668"/>
                                        </p:tgtEl>
                                        <p:attrNameLst>
                                          <p:attrName>style.visibility</p:attrName>
                                        </p:attrNameLst>
                                      </p:cBhvr>
                                      <p:to>
                                        <p:strVal val="visible"/>
                                      </p:to>
                                    </p:set>
                                    <p:animEffect filter="fade" transition="in">
                                      <p:cBhvr additive="repl">
                                        <p:cTn id="2511" dur="1000"/>
                                        <p:tgtEl>
                                          <p:spTgt spid="3668"/>
                                        </p:tgtEl>
                                      </p:cBhvr>
                                    </p:animEffect>
                                    <p:anim calcmode="lin" valueType="num">
                                      <p:cBhvr additive="repl">
                                        <p:cTn id="2512" dur="1000" fill="hold"/>
                                        <p:tgtEl>
                                          <p:spTgt spid="3668"/>
                                        </p:tgtEl>
                                        <p:attrNameLst>
                                          <p:attrName>ppt_x</p:attrName>
                                        </p:attrNameLst>
                                      </p:cBhvr>
                                      <p:tavLst>
                                        <p:tav tm="0">
                                          <p:val>
                                            <p:strVal val="#ppt_x"/>
                                          </p:val>
                                        </p:tav>
                                        <p:tav tm="100000">
                                          <p:val>
                                            <p:strVal val="#ppt_x"/>
                                          </p:val>
                                        </p:tav>
                                      </p:tavLst>
                                    </p:anim>
                                    <p:anim calcmode="lin" valueType="num">
                                      <p:cBhvr additive="repl">
                                        <p:cTn id="2513" dur="900" fill="hold"/>
                                        <p:tgtEl>
                                          <p:spTgt spid="3668"/>
                                        </p:tgtEl>
                                        <p:attrNameLst>
                                          <p:attrName>ppt_y</p:attrName>
                                        </p:attrNameLst>
                                      </p:cBhvr>
                                      <p:tavLst>
                                        <p:tav tm="0">
                                          <p:val>
                                            <p:strVal val="#ppt_y+1"/>
                                          </p:val>
                                        </p:tav>
                                        <p:tav tm="100000">
                                          <p:val>
                                            <p:strVal val="#ppt_y-.03"/>
                                          </p:val>
                                        </p:tav>
                                      </p:tavLst>
                                    </p:anim>
                                    <p:anim calcmode="lin" valueType="num">
                                      <p:cBhvr additive="repl">
                                        <p:cTn id="2514" dur="100" fill="hold">
                                          <p:stCondLst>
                                            <p:cond delay="900"/>
                                          </p:stCondLst>
                                        </p:cTn>
                                        <p:tgtEl>
                                          <p:spTgt spid="3668"/>
                                        </p:tgtEl>
                                        <p:attrNameLst>
                                          <p:attrName>ppt_y</p:attrName>
                                        </p:attrNameLst>
                                      </p:cBhvr>
                                      <p:tavLst>
                                        <p:tav tm="0">
                                          <p:val>
                                            <p:strVal val="#ppt_y-.03"/>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669" name="Group 1"/>
          <p:cNvGrpSpPr/>
          <p:nvPr/>
        </p:nvGrpSpPr>
        <p:grpSpPr>
          <a:xfrm>
            <a:off x="1676520" y="1752480"/>
            <a:ext cx="5520240" cy="4878360"/>
            <a:chOff x="1676520" y="1752480"/>
            <a:chExt cx="5520240" cy="4878360"/>
          </a:xfrm>
        </p:grpSpPr>
        <p:pic>
          <p:nvPicPr>
            <p:cNvPr id="3670" name="Picture 3" descr=""/>
            <p:cNvPicPr/>
            <p:nvPr/>
          </p:nvPicPr>
          <p:blipFill>
            <a:blip r:embed="rId1"/>
            <a:stretch/>
          </p:blipFill>
          <p:spPr>
            <a:xfrm>
              <a:off x="1676520" y="1752480"/>
              <a:ext cx="4812840" cy="4878360"/>
            </a:xfrm>
            <a:prstGeom prst="rect">
              <a:avLst/>
            </a:prstGeom>
            <a:ln>
              <a:noFill/>
            </a:ln>
          </p:spPr>
        </p:pic>
        <p:sp>
          <p:nvSpPr>
            <p:cNvPr id="3671" name="CustomShape 2"/>
            <p:cNvSpPr/>
            <p:nvPr/>
          </p:nvSpPr>
          <p:spPr>
            <a:xfrm>
              <a:off x="6103080" y="4343400"/>
              <a:ext cx="109368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gn="ctr"/>
              <a:r>
                <a:rPr b="0" lang="en-US" sz="1800" spc="-1" strike="noStrike">
                  <a:latin typeface="Arial"/>
                </a:rPr>
                <a:t>Scientific</a:t>
              </a:r>
              <a:endParaRPr b="0" lang="en-US" sz="1800" spc="-1" strike="noStrike">
                <a:latin typeface="Arial"/>
              </a:endParaRPr>
            </a:p>
            <a:p>
              <a:pPr algn="ctr"/>
              <a:r>
                <a:rPr b="0" lang="en-US" sz="1800" spc="-1" strike="noStrike">
                  <a:latin typeface="Arial"/>
                </a:rPr>
                <a:t>Truth</a:t>
              </a:r>
              <a:endParaRPr b="0" lang="en-US" sz="1800" spc="-1" strike="noStrike">
                <a:latin typeface="Arial"/>
              </a:endParaRPr>
            </a:p>
          </p:txBody>
        </p:sp>
      </p:grpSp>
      <p:sp>
        <p:nvSpPr>
          <p:cNvPr id="3672" name="TextShape 3"/>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Writing as Story Telling</a:t>
            </a:r>
            <a:endParaRPr b="1" lang="en-US" sz="3200" spc="-1" strike="noStrike">
              <a:solidFill>
                <a:srgbClr val="000000"/>
              </a:solidFill>
              <a:latin typeface="Arial"/>
            </a:endParaRPr>
          </a:p>
        </p:txBody>
      </p:sp>
      <p:sp>
        <p:nvSpPr>
          <p:cNvPr id="3673" name="CustomShape 4"/>
          <p:cNvSpPr/>
          <p:nvPr/>
        </p:nvSpPr>
        <p:spPr>
          <a:xfrm rot="897600">
            <a:off x="2627280" y="2076480"/>
            <a:ext cx="3133800" cy="3620880"/>
          </a:xfrm>
          <a:custGeom>
            <a:avLst/>
            <a:gdLst/>
            <a:ahLst/>
            <a:rect l="0" t="0" r="r" b="b"/>
            <a:pathLst>
              <a:path w="8707" h="10062">
                <a:moveTo>
                  <a:pt x="3456" y="0"/>
                </a:moveTo>
                <a:lnTo>
                  <a:pt x="8706" y="10054"/>
                </a:lnTo>
                <a:lnTo>
                  <a:pt x="0" y="10061"/>
                </a:lnTo>
                <a:lnTo>
                  <a:pt x="3456" y="0"/>
                </a:lnTo>
              </a:path>
            </a:pathLst>
          </a:custGeom>
          <a:noFill/>
          <a:ln w="76320">
            <a:solidFill>
              <a:srgbClr val="000000"/>
            </a:solidFill>
            <a:miter/>
          </a:ln>
          <a:effectLst>
            <a:outerShdw dist="20160" dir="5400000">
              <a:srgbClr val="808080">
                <a:alpha val="42000"/>
              </a:srgbClr>
            </a:outerShdw>
          </a:effectLst>
        </p:spPr>
        <p:style>
          <a:lnRef idx="0"/>
          <a:fillRef idx="0"/>
          <a:effectRef idx="0"/>
          <a:fontRef idx="minor"/>
        </p:style>
      </p:sp>
      <p:sp>
        <p:nvSpPr>
          <p:cNvPr id="3674" name="CustomShape 5"/>
          <p:cNvSpPr/>
          <p:nvPr/>
        </p:nvSpPr>
        <p:spPr>
          <a:xfrm>
            <a:off x="1137240" y="5334120"/>
            <a:ext cx="58608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lang="en-US" sz="1800" spc="-1" strike="noStrike">
                <a:latin typeface="Arial"/>
              </a:rPr>
              <a:t>You</a:t>
            </a:r>
            <a:endParaRPr b="0" lang="en-US" sz="1800" spc="-1" strike="noStrike">
              <a:latin typeface="Arial"/>
            </a:endParaRPr>
          </a:p>
        </p:txBody>
      </p:sp>
      <p:sp>
        <p:nvSpPr>
          <p:cNvPr id="3675" name="CustomShape 6"/>
          <p:cNvSpPr/>
          <p:nvPr/>
        </p:nvSpPr>
        <p:spPr>
          <a:xfrm>
            <a:off x="4881600" y="6172200"/>
            <a:ext cx="71424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lang="en-US" sz="1800" spc="-1" strike="noStrike">
                <a:latin typeface="Arial"/>
              </a:rPr>
              <a:t>Story</a:t>
            </a:r>
            <a:endParaRPr b="0" lang="en-US" sz="1800" spc="-1" strike="noStrike">
              <a:latin typeface="Arial"/>
            </a:endParaRPr>
          </a:p>
        </p:txBody>
      </p:sp>
      <p:sp>
        <p:nvSpPr>
          <p:cNvPr id="3676" name="CustomShape 7"/>
          <p:cNvSpPr/>
          <p:nvPr/>
        </p:nvSpPr>
        <p:spPr>
          <a:xfrm>
            <a:off x="3749040" y="1523880"/>
            <a:ext cx="113004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lang="en-US" sz="1800" spc="-1" strike="noStrike">
                <a:latin typeface="Arial"/>
              </a:rPr>
              <a:t>Audience</a:t>
            </a:r>
            <a:endParaRPr b="0" lang="en-US" sz="1800" spc="-1" strike="noStrike">
              <a:latin typeface="Arial"/>
            </a:endParaRPr>
          </a:p>
        </p:txBody>
      </p:sp>
    </p:spTree>
  </p:cSld>
  <p:timing>
    <p:tnLst>
      <p:par>
        <p:cTn id="2515" dur="indefinite" restart="never" nodeType="tmRoot">
          <p:childTnLst>
            <p:seq>
              <p:cTn id="2516" dur="indefinite" nodeType="mainSeq">
                <p:childTnLst>
                  <p:par>
                    <p:cTn id="2517" fill="hold">
                      <p:stCondLst>
                        <p:cond delay="indefinite"/>
                      </p:stCondLst>
                      <p:childTnLst>
                        <p:par>
                          <p:cTn id="2518" fill="hold">
                            <p:stCondLst>
                              <p:cond delay="0"/>
                            </p:stCondLst>
                            <p:childTnLst>
                              <p:par>
                                <p:cTn id="2519" nodeType="clickEffect" fill="hold" presetClass="entr" presetID="31">
                                  <p:stCondLst>
                                    <p:cond delay="0"/>
                                  </p:stCondLst>
                                  <p:childTnLst>
                                    <p:set>
                                      <p:cBhvr>
                                        <p:cTn id="2520" dur="1" fill="hold">
                                          <p:stCondLst>
                                            <p:cond delay="0"/>
                                          </p:stCondLst>
                                        </p:cTn>
                                        <p:tgtEl>
                                          <p:spTgt spid="3669"/>
                                        </p:tgtEl>
                                        <p:attrNameLst>
                                          <p:attrName>style.visibility</p:attrName>
                                        </p:attrNameLst>
                                      </p:cBhvr>
                                      <p:to>
                                        <p:strVal val="visible"/>
                                      </p:to>
                                    </p:set>
                                    <p:anim calcmode="lin" valueType="num">
                                      <p:cBhvr additive="repl">
                                        <p:cTn id="2521" dur="1000" fill="hold"/>
                                        <p:tgtEl>
                                          <p:spTgt spid="3669"/>
                                        </p:tgtEl>
                                        <p:attrNameLst>
                                          <p:attrName>ppt_w</p:attrName>
                                        </p:attrNameLst>
                                      </p:cBhvr>
                                      <p:tavLst>
                                        <p:tav tm="0">
                                          <p:val>
                                            <p:fltVal val="0"/>
                                          </p:val>
                                        </p:tav>
                                        <p:tav tm="100000">
                                          <p:val>
                                            <p:strVal val="#ppt_w"/>
                                          </p:val>
                                        </p:tav>
                                      </p:tavLst>
                                    </p:anim>
                                    <p:anim calcmode="lin" valueType="num">
                                      <p:cBhvr additive="repl">
                                        <p:cTn id="2522" dur="1000" fill="hold"/>
                                        <p:tgtEl>
                                          <p:spTgt spid="3669"/>
                                        </p:tgtEl>
                                        <p:attrNameLst>
                                          <p:attrName>ppt_h</p:attrName>
                                        </p:attrNameLst>
                                      </p:cBhvr>
                                      <p:tavLst>
                                        <p:tav tm="0">
                                          <p:val>
                                            <p:fltVal val="0"/>
                                          </p:val>
                                        </p:tav>
                                        <p:tav tm="100000">
                                          <p:val>
                                            <p:strVal val="#ppt_h"/>
                                          </p:val>
                                        </p:tav>
                                      </p:tavLst>
                                    </p:anim>
                                    <p:anim calcmode="lin" valueType="num">
                                      <p:cBhvr additive="repl">
                                        <p:cTn id="2523" dur="1000" fill="hold"/>
                                        <p:tgtEl>
                                          <p:spTgt spid="3669"/>
                                        </p:tgtEl>
                                        <p:attrNameLst>
                                          <p:attrName>r</p:attrName>
                                        </p:attrNameLst>
                                      </p:cBhvr>
                                      <p:tavLst>
                                        <p:tav tm="0">
                                          <p:val>
                                            <p:strVal val="90"/>
                                          </p:val>
                                        </p:tav>
                                        <p:tav tm="100000">
                                          <p:val>
                                            <p:strVal val="0"/>
                                          </p:val>
                                        </p:tav>
                                      </p:tavLst>
                                    </p:anim>
                                    <p:animEffect filter="fade" transition="in">
                                      <p:cBhvr additive="repl">
                                        <p:cTn id="2524" dur="1000"/>
                                        <p:tgtEl>
                                          <p:spTgt spid="366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7" name="TextShape 1"/>
          <p:cNvSpPr txBox="1"/>
          <p:nvPr/>
        </p:nvSpPr>
        <p:spPr>
          <a:xfrm>
            <a:off x="762120" y="609120"/>
            <a:ext cx="7696080" cy="5334120"/>
          </a:xfrm>
          <a:prstGeom prst="rect">
            <a:avLst/>
          </a:prstGeom>
          <a:noFill/>
          <a:ln>
            <a:noFill/>
          </a:ln>
        </p:spPr>
        <p:txBody>
          <a:bodyPr/>
          <a:p>
            <a:pPr algn="ctr">
              <a:lnSpc>
                <a:spcPct val="100000"/>
              </a:lnSpc>
            </a:pPr>
            <a:r>
              <a:rPr b="1" lang="en-US" sz="2800" spc="-1" strike="noStrike">
                <a:solidFill>
                  <a:srgbClr val="000000"/>
                </a:solidFill>
                <a:latin typeface="Comic Sans MS"/>
              </a:rPr>
              <a:t>THERE ARE TWO HALVES TO THE WORD</a:t>
            </a:r>
            <a:br/>
            <a:br/>
            <a:r>
              <a:rPr b="1" lang="ja-JP" sz="2800" spc="-1" strike="noStrike">
                <a:solidFill>
                  <a:srgbClr val="000000"/>
                </a:solidFill>
                <a:latin typeface="Comic Sans MS"/>
              </a:rPr>
              <a:t>“</a:t>
            </a:r>
            <a:r>
              <a:rPr b="1" lang="en-US" sz="2800" spc="-1" strike="noStrike">
                <a:solidFill>
                  <a:srgbClr val="000000"/>
                </a:solidFill>
                <a:latin typeface="Comic Sans MS"/>
              </a:rPr>
              <a:t>STORYTELLING:</a:t>
            </a:r>
            <a:r>
              <a:rPr b="1" lang="ja-JP" sz="2800" spc="-1" strike="noStrike">
                <a:solidFill>
                  <a:srgbClr val="000000"/>
                </a:solidFill>
                <a:latin typeface="Comic Sans MS"/>
              </a:rPr>
              <a:t>”</a:t>
            </a:r>
            <a:br/>
            <a:br/>
            <a:br/>
            <a:r>
              <a:rPr b="1" i="1" lang="en-US" sz="3200" spc="-1" strike="noStrike">
                <a:solidFill>
                  <a:srgbClr val="f41602"/>
                </a:solidFill>
                <a:latin typeface="Comic Sans MS"/>
              </a:rPr>
              <a:t>STORY</a:t>
            </a:r>
            <a:br/>
            <a:br/>
            <a:r>
              <a:rPr b="1" lang="en-US" sz="2800" spc="-1" strike="noStrike">
                <a:solidFill>
                  <a:srgbClr val="000000"/>
                </a:solidFill>
                <a:latin typeface="Comic Sans MS"/>
              </a:rPr>
              <a:t>—AND—</a:t>
            </a:r>
            <a:br/>
            <a:br/>
            <a:r>
              <a:rPr b="1" i="1" lang="en-US" sz="3200" spc="-1" strike="noStrike">
                <a:solidFill>
                  <a:srgbClr val="f41602"/>
                </a:solidFill>
                <a:latin typeface="Comic Sans MS"/>
              </a:rPr>
              <a:t>TELLING</a:t>
            </a:r>
            <a:endParaRPr b="1" lang="en-US" sz="3200" spc="-1" strike="noStrike">
              <a:solidFill>
                <a:srgbClr val="000000"/>
              </a:solidFill>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8" name="TextShape 1"/>
          <p:cNvSpPr txBox="1"/>
          <p:nvPr/>
        </p:nvSpPr>
        <p:spPr>
          <a:xfrm>
            <a:off x="304920" y="151920"/>
            <a:ext cx="8534160" cy="684360"/>
          </a:xfrm>
          <a:prstGeom prst="rect">
            <a:avLst/>
          </a:prstGeom>
          <a:noFill/>
          <a:ln>
            <a:noFill/>
          </a:ln>
        </p:spPr>
        <p:txBody>
          <a:bodyPr anchor="b"/>
          <a:p>
            <a:pPr>
              <a:lnSpc>
                <a:spcPct val="100000"/>
              </a:lnSpc>
            </a:pPr>
            <a:r>
              <a:rPr b="1" lang="en-US" sz="3200" spc="-1" strike="noStrike">
                <a:solidFill>
                  <a:srgbClr val="000000"/>
                </a:solidFill>
                <a:latin typeface="Calibri"/>
              </a:rPr>
              <a:t>A Good read.. Cohen’s Book.. </a:t>
            </a:r>
            <a:endParaRPr b="1" lang="en-US" sz="3200" spc="-1" strike="noStrike">
              <a:solidFill>
                <a:srgbClr val="000000"/>
              </a:solidFill>
              <a:latin typeface="Arial"/>
            </a:endParaRPr>
          </a:p>
        </p:txBody>
      </p:sp>
      <p:pic>
        <p:nvPicPr>
          <p:cNvPr id="1399" name="Picture 5" descr=""/>
          <p:cNvPicPr/>
          <p:nvPr/>
        </p:nvPicPr>
        <p:blipFill>
          <a:blip r:embed="rId1"/>
          <a:stretch/>
        </p:blipFill>
        <p:spPr>
          <a:xfrm>
            <a:off x="228600" y="1371600"/>
            <a:ext cx="3962520" cy="3200400"/>
          </a:xfrm>
          <a:prstGeom prst="rect">
            <a:avLst/>
          </a:prstGeom>
          <a:ln>
            <a:noFill/>
          </a:ln>
        </p:spPr>
      </p:pic>
      <p:sp>
        <p:nvSpPr>
          <p:cNvPr id="1400" name="CustomShape 2"/>
          <p:cNvSpPr/>
          <p:nvPr/>
        </p:nvSpPr>
        <p:spPr>
          <a:xfrm>
            <a:off x="4492800" y="1660680"/>
            <a:ext cx="34290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Textbook, MIT Press, 1995</a:t>
            </a:r>
            <a:endParaRPr b="0" lang="en-US" sz="1800" spc="-1" strike="noStrike">
              <a:latin typeface="Arial"/>
            </a:endParaRPr>
          </a:p>
        </p:txBody>
      </p:sp>
      <p:sp>
        <p:nvSpPr>
          <p:cNvPr id="1401" name="CustomShape 3"/>
          <p:cNvSpPr/>
          <p:nvPr/>
        </p:nvSpPr>
        <p:spPr>
          <a:xfrm>
            <a:off x="4492800" y="2209680"/>
            <a:ext cx="4419360" cy="2211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Times New Roman"/>
              </a:rPr>
              <a:t>Other material:</a:t>
            </a:r>
            <a:endParaRPr b="0" lang="en-US" sz="1200" spc="-1" strike="noStrike">
              <a:latin typeface="Arial"/>
            </a:endParaRPr>
          </a:p>
          <a:p>
            <a:pPr>
              <a:lnSpc>
                <a:spcPct val="100000"/>
              </a:lnSpc>
              <a:spcBef>
                <a:spcPts val="748"/>
              </a:spcBef>
            </a:pPr>
            <a:r>
              <a:rPr b="0" lang="en-US" sz="1200" spc="-1" strike="noStrike">
                <a:latin typeface="Times New Roman"/>
              </a:rPr>
              <a:t>Empical Methods </a:t>
            </a:r>
            <a:r>
              <a:rPr b="0" lang="en-US" sz="1200" spc="-1" strike="noStrike">
                <a:solidFill>
                  <a:srgbClr val="d2611c"/>
                </a:solidFill>
                <a:latin typeface="Times New Roman"/>
                <a:hlinkClick r:id="rId2"/>
              </a:rPr>
              <a:t>Tutorial</a:t>
            </a:r>
            <a:r>
              <a:rPr b="0" lang="en-US" sz="1200" spc="-1" strike="noStrike">
                <a:latin typeface="Times New Roman"/>
              </a:rPr>
              <a:t> at the Pacific Rim AI Conference, 2008</a:t>
            </a:r>
            <a:endParaRPr b="0" lang="en-US" sz="1200" spc="-1" strike="noStrike">
              <a:latin typeface="Arial"/>
            </a:endParaRPr>
          </a:p>
          <a:p>
            <a:pPr>
              <a:lnSpc>
                <a:spcPct val="100000"/>
              </a:lnSpc>
              <a:spcBef>
                <a:spcPts val="748"/>
              </a:spcBef>
            </a:pPr>
            <a:r>
              <a:rPr b="0" lang="en-US" sz="1200" spc="-1" strike="noStrike">
                <a:solidFill>
                  <a:srgbClr val="d2611c"/>
                </a:solidFill>
                <a:latin typeface="Times New Roman"/>
                <a:hlinkClick r:id="rId3"/>
              </a:rPr>
              <a:t>Assessing the Intelligence of Cognitive Decathletes</a:t>
            </a:r>
            <a:r>
              <a:rPr b="0" lang="en-US" sz="1200" spc="-1" strike="noStrike">
                <a:latin typeface="Times New Roman"/>
              </a:rPr>
              <a:t>.  Paul Cohen.  Presented at the NIST Workshop on Cognitive Decathlon.  Washington DC.  January 2006.</a:t>
            </a:r>
            <a:endParaRPr b="0" lang="en-US" sz="1200" spc="-1" strike="noStrike">
              <a:latin typeface="Arial"/>
            </a:endParaRPr>
          </a:p>
          <a:p>
            <a:pPr>
              <a:lnSpc>
                <a:spcPct val="100000"/>
              </a:lnSpc>
              <a:spcBef>
                <a:spcPts val="748"/>
              </a:spcBef>
            </a:pPr>
            <a:r>
              <a:rPr b="0" lang="en-US" sz="1200" spc="-1" strike="noStrike">
                <a:solidFill>
                  <a:srgbClr val="d2611c"/>
                </a:solidFill>
                <a:latin typeface="Times New Roman"/>
                <a:hlinkClick r:id="rId4"/>
              </a:rPr>
              <a:t>If Not the Turing Test, Then What?</a:t>
            </a:r>
            <a:r>
              <a:rPr b="0" lang="en-US" sz="1200" spc="-1" strike="noStrike">
                <a:latin typeface="Times New Roman"/>
              </a:rPr>
              <a:t>  Paul Cohen.  Invited Talk at the National Conference on Artificial Intelligence.  July, 2004.</a:t>
            </a:r>
            <a:endParaRPr b="0" lang="en-US" sz="1200" spc="-1" strike="noStrike">
              <a:latin typeface="Arial"/>
            </a:endParaRPr>
          </a:p>
          <a:p>
            <a:pPr>
              <a:lnSpc>
                <a:spcPct val="100000"/>
              </a:lnSpc>
              <a:spcBef>
                <a:spcPts val="748"/>
              </a:spcBef>
            </a:pPr>
            <a:r>
              <a:rPr b="0" lang="en-US" sz="1200" spc="-1" strike="noStrike">
                <a:latin typeface="Times New Roman"/>
              </a:rPr>
              <a:t>Various </a:t>
            </a:r>
            <a:r>
              <a:rPr b="0" lang="en-US" sz="1200" spc="-1" strike="noStrike">
                <a:solidFill>
                  <a:srgbClr val="d2611c"/>
                </a:solidFill>
                <a:latin typeface="Times New Roman"/>
                <a:hlinkClick r:id="rId5"/>
              </a:rPr>
              <a:t>papers</a:t>
            </a:r>
            <a:r>
              <a:rPr b="0" lang="en-US" sz="1200" spc="-1" strike="noStrike">
                <a:latin typeface="Times New Roman"/>
              </a:rPr>
              <a:t> on empirical methods.</a:t>
            </a:r>
            <a:endParaRPr b="0" lang="en-US" sz="1200" spc="-1" strike="noStrike">
              <a:latin typeface="Arial"/>
            </a:endParaRPr>
          </a:p>
          <a:p>
            <a:pPr>
              <a:lnSpc>
                <a:spcPct val="100000"/>
              </a:lnSpc>
              <a:spcBef>
                <a:spcPts val="748"/>
              </a:spcBef>
            </a:pPr>
            <a:endParaRPr b="0" lang="en-US" sz="1200" spc="-1" strike="noStrike">
              <a:latin typeface="Arial"/>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4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78" name="Picture 2" descr=""/>
          <p:cNvPicPr/>
          <p:nvPr/>
        </p:nvPicPr>
        <p:blipFill>
          <a:blip r:embed="rId1"/>
          <a:srcRect l="0" t="0" r="0" b="10119"/>
          <a:stretch/>
        </p:blipFill>
        <p:spPr>
          <a:xfrm>
            <a:off x="34920" y="152280"/>
            <a:ext cx="9414000" cy="5948640"/>
          </a:xfrm>
          <a:prstGeom prst="rect">
            <a:avLst/>
          </a:prstGeom>
          <a:ln>
            <a:noFill/>
          </a:ln>
        </p:spPr>
      </p:pic>
    </p:spTree>
  </p:cSld>
</p:sld>
</file>

<file path=ppt/slides/slide4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9"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GETTING WHAT YOU NEED</a:t>
            </a:r>
            <a:endParaRPr b="1" lang="en-US" sz="3200" spc="-1" strike="noStrike">
              <a:solidFill>
                <a:srgbClr val="000000"/>
              </a:solidFill>
              <a:latin typeface="Arial"/>
            </a:endParaRPr>
          </a:p>
        </p:txBody>
      </p:sp>
      <p:sp>
        <p:nvSpPr>
          <p:cNvPr id="3680" name="TextShape 2"/>
          <p:cNvSpPr txBox="1"/>
          <p:nvPr/>
        </p:nvSpPr>
        <p:spPr>
          <a:xfrm>
            <a:off x="329760" y="875880"/>
            <a:ext cx="8001000" cy="5635800"/>
          </a:xfrm>
          <a:prstGeom prst="rect">
            <a:avLst/>
          </a:prstGeom>
          <a:noFill/>
          <a:ln>
            <a:noFill/>
          </a:ln>
        </p:spPr>
        <p:txBody>
          <a:bodyPr>
            <a:normAutofit/>
          </a:bodyPr>
          <a:p>
            <a:pPr marL="228600" indent="-228600">
              <a:spcBef>
                <a:spcPts val="1800"/>
              </a:spcBef>
            </a:pPr>
            <a:endParaRPr b="0" lang="en-US" sz="3200" spc="-1" strike="noStrike">
              <a:solidFill>
                <a:srgbClr val="000000"/>
              </a:solidFill>
              <a:latin typeface="Arial"/>
            </a:endParaRPr>
          </a:p>
          <a:p>
            <a:pPr marL="228600" indent="-228600">
              <a:spcBef>
                <a:spcPts val="1800"/>
              </a:spcBef>
            </a:pPr>
            <a:r>
              <a:rPr b="0" lang="en-US" sz="2800" spc="-1" strike="noStrike">
                <a:solidFill>
                  <a:srgbClr val="000000"/>
                </a:solidFill>
                <a:latin typeface="Arial"/>
              </a:rPr>
              <a:t>You can't always get what you want -</a:t>
            </a:r>
            <a:endParaRPr b="0" lang="en-US" sz="2800" spc="-1" strike="noStrike">
              <a:solidFill>
                <a:srgbClr val="000000"/>
              </a:solidFill>
              <a:latin typeface="Arial"/>
            </a:endParaRPr>
          </a:p>
          <a:p>
            <a:pPr marL="228600" indent="-228600">
              <a:spcBef>
                <a:spcPts val="1800"/>
              </a:spcBef>
            </a:pPr>
            <a:endParaRPr b="0" lang="en-US" sz="2800" spc="-1" strike="noStrike">
              <a:solidFill>
                <a:srgbClr val="000000"/>
              </a:solidFill>
              <a:latin typeface="Arial"/>
            </a:endParaRPr>
          </a:p>
          <a:p>
            <a:pPr marL="228600" indent="-228600">
              <a:spcBef>
                <a:spcPts val="1800"/>
              </a:spcBef>
            </a:pPr>
            <a:endParaRPr b="0" lang="en-US" sz="2800" spc="-1" strike="noStrike">
              <a:solidFill>
                <a:srgbClr val="000000"/>
              </a:solidFill>
              <a:latin typeface="Arial"/>
            </a:endParaRPr>
          </a:p>
          <a:p>
            <a:pPr marL="228600" indent="-228600">
              <a:spcBef>
                <a:spcPts val="1800"/>
              </a:spcBef>
            </a:pPr>
            <a:r>
              <a:rPr b="0" lang="en-US" sz="2800" spc="-1" strike="noStrike">
                <a:solidFill>
                  <a:srgbClr val="000000"/>
                </a:solidFill>
                <a:latin typeface="Arial"/>
              </a:rPr>
              <a:t>But if you try sometime, yeah,</a:t>
            </a:r>
            <a:br/>
            <a:r>
              <a:rPr b="0" lang="en-US" sz="2800" spc="-1" strike="noStrike">
                <a:solidFill>
                  <a:srgbClr val="000000"/>
                </a:solidFill>
                <a:latin typeface="Arial"/>
              </a:rPr>
              <a:t>You just might find you get what you need!</a:t>
            </a:r>
            <a:endParaRPr b="0" lang="en-US" sz="2800" spc="-1" strike="noStrike">
              <a:solidFill>
                <a:srgbClr val="000000"/>
              </a:solidFill>
              <a:latin typeface="Arial"/>
            </a:endParaRPr>
          </a:p>
          <a:p>
            <a:pPr marL="228600" indent="-228600">
              <a:spcBef>
                <a:spcPts val="1800"/>
              </a:spcBef>
            </a:pPr>
            <a:r>
              <a:rPr b="0" lang="en-US" sz="2800" spc="-1" strike="noStrike">
                <a:solidFill>
                  <a:srgbClr val="000000"/>
                </a:solidFill>
                <a:latin typeface="Arial"/>
              </a:rPr>
              <a:t>	</a:t>
            </a:r>
            <a:r>
              <a:rPr b="0" lang="en-US" sz="2800" spc="-1" strike="noStrike">
                <a:solidFill>
                  <a:srgbClr val="000000"/>
                </a:solidFill>
                <a:latin typeface="Arial"/>
              </a:rPr>
              <a:t>	</a:t>
            </a:r>
            <a:r>
              <a:rPr b="0" lang="en-US" sz="2800" spc="-1" strike="noStrike">
                <a:solidFill>
                  <a:srgbClr val="000000"/>
                </a:solidFill>
                <a:latin typeface="Arial"/>
              </a:rPr>
              <a:t>-Rolling Stones</a:t>
            </a:r>
            <a:endParaRPr b="0" lang="en-US" sz="2800" spc="-1" strike="noStrike">
              <a:solidFill>
                <a:srgbClr val="000000"/>
              </a:solidFill>
              <a:latin typeface="Arial"/>
            </a:endParaRPr>
          </a:p>
        </p:txBody>
      </p:sp>
      <p:sp>
        <p:nvSpPr>
          <p:cNvPr id="3681" name="CustomShape 3"/>
          <p:cNvSpPr/>
          <p:nvPr/>
        </p:nvSpPr>
        <p:spPr>
          <a:xfrm>
            <a:off x="6553080" y="6243480"/>
            <a:ext cx="2133720" cy="457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fld id="{5260C9ED-CBA9-4A57-A09E-5C7C1F2D9ED3}" type="slidenum">
              <a:rPr b="0" lang="en-US" sz="1800" spc="-1" strike="noStrike">
                <a:latin typeface="Arial"/>
              </a:rPr>
              <a:t>1</a:t>
            </a:fld>
            <a:endParaRPr b="0" lang="en-US" sz="1800" spc="-1" strike="noStrike">
              <a:latin typeface="Arial"/>
            </a:endParaRPr>
          </a:p>
        </p:txBody>
      </p:sp>
    </p:spTree>
  </p:cSld>
</p:sld>
</file>

<file path=ppt/slides/slide4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2" name="TextShape 1"/>
          <p:cNvSpPr txBox="1"/>
          <p:nvPr/>
        </p:nvSpPr>
        <p:spPr>
          <a:xfrm>
            <a:off x="609480" y="456840"/>
            <a:ext cx="8305920" cy="6095880"/>
          </a:xfrm>
          <a:prstGeom prst="rect">
            <a:avLst/>
          </a:prstGeom>
          <a:noFill/>
          <a:ln>
            <a:noFill/>
          </a:ln>
        </p:spPr>
        <p:txBody>
          <a:bodyPr anchor="b"/>
          <a:p>
            <a:pPr>
              <a:lnSpc>
                <a:spcPct val="90000"/>
              </a:lnSpc>
            </a:pPr>
            <a:r>
              <a:rPr b="1" lang="en-US" sz="3200" spc="-1" strike="noStrike">
                <a:solidFill>
                  <a:srgbClr val="000000"/>
                </a:solidFill>
                <a:latin typeface="Comic Sans MS"/>
              </a:rPr>
              <a:t>EIGHT ESSENTIAL ELEMENTS</a:t>
            </a:r>
            <a:br/>
            <a:br/>
            <a:r>
              <a:rPr b="1" lang="en-US" sz="3200" spc="-1" strike="noStrike">
                <a:solidFill>
                  <a:srgbClr val="000000"/>
                </a:solidFill>
                <a:latin typeface="Comic Sans MS"/>
              </a:rPr>
              <a:t>  1.   </a:t>
            </a:r>
            <a:r>
              <a:rPr b="1" lang="en-US" sz="3600" spc="-1" strike="noStrike">
                <a:solidFill>
                  <a:srgbClr val="ff0000"/>
                </a:solidFill>
                <a:latin typeface="Comic Sans MS"/>
              </a:rPr>
              <a:t>CHARACTER</a:t>
            </a:r>
            <a:br/>
            <a:r>
              <a:rPr b="1" lang="en-US" sz="3200" spc="-1" strike="noStrike">
                <a:solidFill>
                  <a:srgbClr val="000000"/>
                </a:solidFill>
                <a:latin typeface="Comic Sans MS"/>
              </a:rPr>
              <a:t>  2.   </a:t>
            </a:r>
            <a:r>
              <a:rPr b="1" lang="en-US" sz="3600" spc="-1" strike="noStrike">
                <a:solidFill>
                  <a:srgbClr val="ff0000"/>
                </a:solidFill>
                <a:latin typeface="Comic Sans MS"/>
              </a:rPr>
              <a:t>CHARACTER TRAITS</a:t>
            </a:r>
            <a:r>
              <a:rPr b="1" lang="en-US" sz="2800" spc="-1" strike="noStrike">
                <a:solidFill>
                  <a:srgbClr val="ff0000"/>
                </a:solidFill>
                <a:latin typeface="Comic Sans MS"/>
              </a:rPr>
              <a:t> </a:t>
            </a:r>
            <a:r>
              <a:rPr b="1" lang="en-US" sz="2000" spc="-1" strike="noStrike">
                <a:solidFill>
                  <a:srgbClr val="ff0000"/>
                </a:solidFill>
                <a:latin typeface="Comic Sans MS"/>
              </a:rPr>
              <a:t>(THAT MAKE            </a:t>
            </a:r>
            <a:r>
              <a:rPr b="1" lang="en-US" sz="2000" spc="-1" strike="noStrike">
                <a:solidFill>
                  <a:srgbClr val="ff0000"/>
                </a:solidFill>
                <a:latin typeface="Comic Sans MS"/>
              </a:rPr>
              <a:t>	</a:t>
            </a:r>
            <a:r>
              <a:rPr b="1" lang="en-US" sz="2000" spc="-1" strike="noStrike">
                <a:solidFill>
                  <a:srgbClr val="ff0000"/>
                </a:solidFill>
                <a:latin typeface="Comic Sans MS"/>
              </a:rPr>
              <a:t> </a:t>
            </a:r>
            <a:r>
              <a:rPr b="1" lang="en-US" sz="2000" spc="-1" strike="noStrike">
                <a:solidFill>
                  <a:srgbClr val="ff0000"/>
                </a:solidFill>
                <a:latin typeface="Comic Sans MS"/>
              </a:rPr>
              <a:t>	</a:t>
            </a:r>
            <a:r>
              <a:rPr b="1" lang="en-US" sz="2000" spc="-1" strike="noStrike">
                <a:solidFill>
                  <a:srgbClr val="ff0000"/>
                </a:solidFill>
                <a:latin typeface="Comic Sans MS"/>
              </a:rPr>
              <a:t> CHARACTERS INTERESTING)</a:t>
            </a:r>
            <a:br/>
            <a:r>
              <a:rPr b="1" lang="en-US" sz="3200" spc="-1" strike="noStrike">
                <a:solidFill>
                  <a:srgbClr val="ff0723"/>
                </a:solidFill>
                <a:latin typeface="Comic Sans MS"/>
              </a:rPr>
              <a:t>  </a:t>
            </a:r>
            <a:r>
              <a:rPr b="1" lang="en-US" sz="3200" spc="-1" strike="noStrike">
                <a:solidFill>
                  <a:srgbClr val="000000"/>
                </a:solidFill>
                <a:latin typeface="Comic Sans MS"/>
              </a:rPr>
              <a:t>3.   GOAL</a:t>
            </a:r>
            <a:br/>
            <a:r>
              <a:rPr b="1" lang="en-US" sz="3200" spc="-1" strike="noStrike">
                <a:solidFill>
                  <a:srgbClr val="000000"/>
                </a:solidFill>
                <a:latin typeface="Comic Sans MS"/>
              </a:rPr>
              <a:t>  4.   MOTIVE</a:t>
            </a:r>
            <a:br/>
            <a:r>
              <a:rPr b="1" lang="en-US" sz="3200" spc="-1" strike="noStrike">
                <a:solidFill>
                  <a:srgbClr val="000000"/>
                </a:solidFill>
                <a:latin typeface="Comic Sans MS"/>
              </a:rPr>
              <a:t>  5.   CONFLICTS &amp; PROBLEMS </a:t>
            </a:r>
            <a:br/>
            <a:r>
              <a:rPr b="1" lang="en-US" sz="3200" spc="-1" strike="noStrike">
                <a:solidFill>
                  <a:srgbClr val="000000"/>
                </a:solidFill>
                <a:latin typeface="Comic Sans MS"/>
              </a:rPr>
              <a:t>  6.   RISK &amp; DANGER</a:t>
            </a:r>
            <a:br/>
            <a:r>
              <a:rPr b="1" lang="en-US" sz="3200" spc="-1" strike="noStrike">
                <a:solidFill>
                  <a:srgbClr val="000000"/>
                </a:solidFill>
                <a:latin typeface="Comic Sans MS"/>
              </a:rPr>
              <a:t>  7.   STRUGGLES</a:t>
            </a:r>
            <a:br/>
            <a:r>
              <a:rPr b="1" lang="en-US" sz="3200" spc="-1" strike="noStrike">
                <a:solidFill>
                  <a:srgbClr val="000000"/>
                </a:solidFill>
                <a:latin typeface="Comic Sans MS"/>
              </a:rPr>
              <a:t>  8.   DETAILS</a:t>
            </a:r>
            <a:br/>
            <a:endParaRPr b="1" lang="en-US" sz="3200" spc="-1" strike="noStrike">
              <a:solidFill>
                <a:srgbClr val="000000"/>
              </a:solidFill>
              <a:latin typeface="Arial"/>
            </a:endParaRPr>
          </a:p>
        </p:txBody>
      </p:sp>
    </p:spTree>
  </p:cSld>
</p:sld>
</file>

<file path=ppt/slides/slide4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3" name="TextShape 1"/>
          <p:cNvSpPr txBox="1"/>
          <p:nvPr/>
        </p:nvSpPr>
        <p:spPr>
          <a:xfrm>
            <a:off x="990360" y="533160"/>
            <a:ext cx="7543800" cy="6019560"/>
          </a:xfrm>
          <a:prstGeom prst="rect">
            <a:avLst/>
          </a:prstGeom>
          <a:noFill/>
          <a:ln>
            <a:noFill/>
          </a:ln>
        </p:spPr>
        <p:txBody>
          <a:bodyPr anchor="b"/>
          <a:p>
            <a:pPr>
              <a:lnSpc>
                <a:spcPct val="100000"/>
              </a:lnSpc>
              <a:spcAft>
                <a:spcPts val="5998"/>
              </a:spcAft>
            </a:pPr>
            <a:r>
              <a:rPr b="1" lang="en-US" sz="2400" spc="-1" strike="noStrike">
                <a:solidFill>
                  <a:srgbClr val="f41602"/>
                </a:solidFill>
                <a:latin typeface="Comic Sans MS"/>
              </a:rPr>
              <a:t>THE EIGHT ESSENTIAL ELEMENTS</a:t>
            </a:r>
            <a:br/>
            <a:r>
              <a:rPr b="1" lang="en-US" sz="2000" spc="-1" strike="noStrike">
                <a:solidFill>
                  <a:srgbClr val="000000"/>
                </a:solidFill>
                <a:latin typeface="Comic Sans MS"/>
              </a:rPr>
              <a:t>OF EVERY STORY/NARRATIVE</a:t>
            </a:r>
            <a:br/>
            <a:br/>
            <a:r>
              <a:rPr b="1" lang="en-US" sz="2000" spc="-1" strike="noStrike">
                <a:solidFill>
                  <a:srgbClr val="000000"/>
                </a:solidFill>
                <a:latin typeface="Comic Sans MS"/>
              </a:rPr>
              <a:t>1.  WHO IS THE </a:t>
            </a:r>
            <a:r>
              <a:rPr b="1" lang="en-US" sz="2000" spc="-1" strike="noStrike">
                <a:solidFill>
                  <a:srgbClr val="f41602"/>
                </a:solidFill>
                <a:latin typeface="Comic Sans MS"/>
              </a:rPr>
              <a:t>MAIN CHARACTER</a:t>
            </a:r>
            <a:r>
              <a:rPr b="1" lang="en-US" sz="2000" spc="-1" strike="noStrike">
                <a:solidFill>
                  <a:srgbClr val="000000"/>
                </a:solidFill>
                <a:latin typeface="Comic Sans MS"/>
              </a:rPr>
              <a:t>?</a:t>
            </a:r>
            <a:br/>
            <a:r>
              <a:rPr b="1" lang="en-US" sz="2000" spc="-1" strike="noStrike">
                <a:solidFill>
                  <a:srgbClr val="000000"/>
                </a:solidFill>
                <a:latin typeface="Comic Sans MS"/>
              </a:rPr>
              <a:t>2.  WHAT </a:t>
            </a:r>
            <a:r>
              <a:rPr b="1" lang="en-US" sz="2000" spc="-1" strike="noStrike">
                <a:solidFill>
                  <a:srgbClr val="f41602"/>
                </a:solidFill>
                <a:latin typeface="Comic Sans MS"/>
              </a:rPr>
              <a:t>CHARACTER TRAITS</a:t>
            </a:r>
            <a:r>
              <a:rPr b="1" lang="en-US" sz="2000" spc="-1" strike="noStrike">
                <a:solidFill>
                  <a:srgbClr val="000000"/>
                </a:solidFill>
                <a:latin typeface="Comic Sans MS"/>
              </a:rPr>
              <a:t> MAKE THEM INTERESTING?</a:t>
            </a:r>
            <a:br/>
            <a:r>
              <a:rPr b="1" lang="en-US" sz="2000" spc="-1" strike="noStrike">
                <a:solidFill>
                  <a:srgbClr val="000000"/>
                </a:solidFill>
                <a:latin typeface="Comic Sans MS"/>
              </a:rPr>
              <a:t>3.  WHAT DO THE CHARACTER NEED TO DO OR GET </a:t>
            </a:r>
            <a:r>
              <a:rPr b="1" lang="en-US" sz="2000" spc="-1" strike="noStrike">
                <a:solidFill>
                  <a:srgbClr val="f41602"/>
                </a:solidFill>
                <a:latin typeface="Comic Sans MS"/>
              </a:rPr>
              <a:t>(GOAL)</a:t>
            </a:r>
            <a:r>
              <a:rPr b="1" lang="en-US" sz="2000" spc="-1" strike="noStrike">
                <a:solidFill>
                  <a:srgbClr val="000000"/>
                </a:solidFill>
                <a:latin typeface="Comic Sans MS"/>
              </a:rPr>
              <a:t>?</a:t>
            </a:r>
            <a:br/>
            <a:r>
              <a:rPr b="1" lang="en-US" sz="2000" spc="-1" strike="noStrike">
                <a:solidFill>
                  <a:srgbClr val="000000"/>
                </a:solidFill>
                <a:latin typeface="Comic Sans MS"/>
              </a:rPr>
              <a:t>4.  WHY IS THAT GOAL IMPORTANT </a:t>
            </a:r>
            <a:r>
              <a:rPr b="1" lang="en-US" sz="2000" spc="-1" strike="noStrike">
                <a:solidFill>
                  <a:srgbClr val="f41602"/>
                </a:solidFill>
                <a:latin typeface="Comic Sans MS"/>
              </a:rPr>
              <a:t>(MOTIVE)</a:t>
            </a:r>
            <a:r>
              <a:rPr b="1" lang="en-US" sz="2000" spc="-1" strike="noStrike">
                <a:solidFill>
                  <a:srgbClr val="000000"/>
                </a:solidFill>
                <a:latin typeface="Comic Sans MS"/>
              </a:rPr>
              <a:t>?</a:t>
            </a:r>
            <a:br/>
            <a:r>
              <a:rPr b="1" lang="en-US" sz="2000" spc="-1" strike="noStrike">
                <a:solidFill>
                  <a:srgbClr val="000000"/>
                </a:solidFill>
                <a:latin typeface="Comic Sans MS"/>
              </a:rPr>
              <a:t>5.  WHAT </a:t>
            </a:r>
            <a:r>
              <a:rPr b="1" lang="en-US" sz="2000" spc="-1" strike="noStrike">
                <a:solidFill>
                  <a:srgbClr val="f41602"/>
                </a:solidFill>
                <a:latin typeface="Comic Sans MS"/>
              </a:rPr>
              <a:t>CONFLICTS/PROBLEMS</a:t>
            </a:r>
            <a:r>
              <a:rPr b="1" lang="en-US" sz="2000" spc="-1" strike="noStrike">
                <a:solidFill>
                  <a:srgbClr val="000000"/>
                </a:solidFill>
                <a:latin typeface="Comic Sans MS"/>
              </a:rPr>
              <a:t> BLOCK THE </a:t>
            </a:r>
            <a:r>
              <a:rPr b="1" lang="en-US" sz="2000" spc="-1" strike="noStrike">
                <a:solidFill>
                  <a:srgbClr val="000000"/>
                </a:solidFill>
                <a:latin typeface="Comic Sans MS"/>
              </a:rPr>
              <a:t>	</a:t>
            </a:r>
            <a:r>
              <a:rPr b="1" lang="en-US" sz="2000" spc="-1" strike="noStrike">
                <a:solidFill>
                  <a:srgbClr val="000000"/>
                </a:solidFill>
                <a:latin typeface="Comic Sans MS"/>
              </a:rPr>
              <a:t>CHARACTER?</a:t>
            </a:r>
            <a:br/>
            <a:r>
              <a:rPr b="1" lang="en-US" sz="2000" spc="-1" strike="noStrike">
                <a:solidFill>
                  <a:srgbClr val="000000"/>
                </a:solidFill>
                <a:latin typeface="Comic Sans MS"/>
              </a:rPr>
              <a:t>6.  HOW DO THEY CREATE </a:t>
            </a:r>
            <a:r>
              <a:rPr b="1" lang="en-US" sz="2000" spc="-1" strike="noStrike">
                <a:solidFill>
                  <a:srgbClr val="f41602"/>
                </a:solidFill>
                <a:latin typeface="Comic Sans MS"/>
              </a:rPr>
              <a:t>RISK &amp; DANGER</a:t>
            </a:r>
            <a:r>
              <a:rPr b="1" lang="en-US" sz="2000" spc="-1" strike="noStrike">
                <a:solidFill>
                  <a:srgbClr val="000000"/>
                </a:solidFill>
                <a:latin typeface="Comic Sans MS"/>
              </a:rPr>
              <a:t>?</a:t>
            </a:r>
            <a:br/>
            <a:r>
              <a:rPr b="1" lang="en-US" sz="2000" spc="-1" strike="noStrike">
                <a:solidFill>
                  <a:srgbClr val="000000"/>
                </a:solidFill>
                <a:latin typeface="Comic Sans MS"/>
              </a:rPr>
              <a:t>7.  WHAT DOES THE CHARACTER DO </a:t>
            </a:r>
            <a:r>
              <a:rPr b="1" lang="en-US" sz="2000" spc="-1" strike="noStrike">
                <a:solidFill>
                  <a:srgbClr val="f41602"/>
                </a:solidFill>
                <a:latin typeface="Comic Sans MS"/>
              </a:rPr>
              <a:t>(STRUGGLES)</a:t>
            </a:r>
            <a:r>
              <a:rPr b="1" lang="en-US" sz="2000" spc="-1" strike="noStrike">
                <a:solidFill>
                  <a:srgbClr val="000000"/>
                </a:solidFill>
                <a:latin typeface="Comic Sans MS"/>
              </a:rPr>
              <a:t> TO REACH GOAL?</a:t>
            </a:r>
            <a:br/>
            <a:r>
              <a:rPr b="1" lang="en-US" sz="2000" spc="-1" strike="noStrike">
                <a:solidFill>
                  <a:srgbClr val="000000"/>
                </a:solidFill>
                <a:latin typeface="Comic Sans MS"/>
              </a:rPr>
              <a:t>8.  WHAT SENSORY </a:t>
            </a:r>
            <a:r>
              <a:rPr b="1" lang="en-US" sz="2000" spc="-1" strike="noStrike">
                <a:solidFill>
                  <a:srgbClr val="f41602"/>
                </a:solidFill>
                <a:latin typeface="Comic Sans MS"/>
              </a:rPr>
              <a:t>DETAILS</a:t>
            </a:r>
            <a:r>
              <a:rPr b="1" lang="en-US" sz="2000" spc="-1" strike="noStrike">
                <a:solidFill>
                  <a:srgbClr val="000000"/>
                </a:solidFill>
                <a:latin typeface="Comic Sans MS"/>
              </a:rPr>
              <a:t> WILL MAKE THE STORY SEEM </a:t>
            </a:r>
            <a:r>
              <a:rPr b="1" i="1" lang="en-US" sz="2000" spc="-1" strike="noStrike">
                <a:solidFill>
                  <a:srgbClr val="000000"/>
                </a:solidFill>
                <a:latin typeface="Comic Sans MS"/>
              </a:rPr>
              <a:t>REAL</a:t>
            </a:r>
            <a:r>
              <a:rPr b="1" lang="en-US" sz="2000" spc="-1" strike="noStrike">
                <a:solidFill>
                  <a:srgbClr val="000000"/>
                </a:solidFill>
                <a:latin typeface="Comic Sans MS"/>
              </a:rPr>
              <a:t>?</a:t>
            </a:r>
            <a:br/>
            <a:endParaRPr b="1" lang="en-US" sz="2000" spc="-1" strike="noStrike">
              <a:solidFill>
                <a:srgbClr val="000000"/>
              </a:solidFill>
              <a:latin typeface="Arial"/>
            </a:endParaRPr>
          </a:p>
        </p:txBody>
      </p:sp>
    </p:spTree>
  </p:cSld>
</p:sld>
</file>

<file path=ppt/slides/slide4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4" name="TextShape 1"/>
          <p:cNvSpPr txBox="1"/>
          <p:nvPr/>
        </p:nvSpPr>
        <p:spPr>
          <a:xfrm>
            <a:off x="304560" y="990360"/>
            <a:ext cx="8762760" cy="5105160"/>
          </a:xfrm>
          <a:prstGeom prst="rect">
            <a:avLst/>
          </a:prstGeom>
          <a:noFill/>
          <a:ln>
            <a:noFill/>
          </a:ln>
        </p:spPr>
        <p:txBody>
          <a:bodyPr anchor="b"/>
          <a:p>
            <a:pPr>
              <a:lnSpc>
                <a:spcPct val="100000"/>
              </a:lnSpc>
            </a:pPr>
            <a:r>
              <a:rPr b="1" lang="en-US" sz="1800" spc="-1" strike="noStrike">
                <a:solidFill>
                  <a:srgbClr val="000000"/>
                </a:solidFill>
                <a:latin typeface="Comic Sans MS"/>
              </a:rPr>
              <a:t>1.  WHO IS THE </a:t>
            </a:r>
            <a:r>
              <a:rPr b="1" lang="en-US" sz="1800" spc="-1" strike="noStrike">
                <a:solidFill>
                  <a:srgbClr val="f41602"/>
                </a:solidFill>
                <a:latin typeface="Comic Sans MS"/>
              </a:rPr>
              <a:t>MAIN CHARACTER</a:t>
            </a:r>
            <a:r>
              <a:rPr b="1" lang="en-US" sz="1800" spc="-1" strike="noStrike">
                <a:solidFill>
                  <a:srgbClr val="000000"/>
                </a:solidFill>
                <a:latin typeface="Comic Sans MS"/>
              </a:rPr>
              <a:t>?</a:t>
            </a:r>
            <a:br/>
            <a:r>
              <a:rPr b="1" lang="en-US" sz="1800" spc="-1" strike="noStrike">
                <a:solidFill>
                  <a:srgbClr val="00b0f0"/>
                </a:solidFill>
                <a:latin typeface="Comic Sans MS"/>
              </a:rPr>
              <a:t>	</a:t>
            </a:r>
            <a:r>
              <a:rPr b="1" lang="en-US" sz="1800" spc="-1" strike="noStrike">
                <a:solidFill>
                  <a:srgbClr val="00b0f0"/>
                </a:solidFill>
                <a:latin typeface="Comic Sans MS"/>
              </a:rPr>
              <a:t>Algorithm/system/theory of the paper</a:t>
            </a:r>
            <a:br/>
            <a:r>
              <a:rPr b="1" lang="en-US" sz="1800" spc="-1" strike="noStrike">
                <a:solidFill>
                  <a:srgbClr val="000000"/>
                </a:solidFill>
                <a:latin typeface="Comic Sans MS"/>
              </a:rPr>
              <a:t>2.  WHAT </a:t>
            </a:r>
            <a:r>
              <a:rPr b="1" lang="en-US" sz="1800" spc="-1" strike="noStrike">
                <a:solidFill>
                  <a:srgbClr val="f41602"/>
                </a:solidFill>
                <a:latin typeface="Comic Sans MS"/>
              </a:rPr>
              <a:t>CHARACTER TRAITS</a:t>
            </a:r>
            <a:r>
              <a:rPr b="1" lang="en-US" sz="1800" spc="-1" strike="noStrike">
                <a:solidFill>
                  <a:srgbClr val="000000"/>
                </a:solidFill>
                <a:latin typeface="Comic Sans MS"/>
              </a:rPr>
              <a:t> MAKE THEM INTERESTING?</a:t>
            </a:r>
            <a:br/>
            <a:r>
              <a:rPr b="1" lang="en-US" sz="1800" spc="-1" strike="noStrike">
                <a:solidFill>
                  <a:srgbClr val="000000"/>
                </a:solidFill>
                <a:latin typeface="Comic Sans MS"/>
              </a:rPr>
              <a:t>	</a:t>
            </a:r>
            <a:r>
              <a:rPr b="1" lang="en-US" sz="1800" spc="-1" strike="noStrike">
                <a:solidFill>
                  <a:srgbClr val="00b0f0"/>
                </a:solidFill>
                <a:latin typeface="Comic Sans MS"/>
              </a:rPr>
              <a:t>What helps reader remember WHY it works/is better</a:t>
            </a:r>
            <a:br/>
            <a:r>
              <a:rPr b="1" lang="en-US" sz="1800" spc="-1" strike="noStrike">
                <a:solidFill>
                  <a:srgbClr val="000000"/>
                </a:solidFill>
                <a:latin typeface="Comic Sans MS"/>
              </a:rPr>
              <a:t>3.  WHAT DO THE CHARACTER NEED TO DO OR GET </a:t>
            </a:r>
            <a:r>
              <a:rPr b="1" lang="en-US" sz="1800" spc="-1" strike="noStrike">
                <a:solidFill>
                  <a:srgbClr val="f41602"/>
                </a:solidFill>
                <a:latin typeface="Comic Sans MS"/>
              </a:rPr>
              <a:t>(GOAL)</a:t>
            </a:r>
            <a:r>
              <a:rPr b="1" lang="en-US" sz="1800" spc="-1" strike="noStrike">
                <a:solidFill>
                  <a:srgbClr val="000000"/>
                </a:solidFill>
                <a:latin typeface="Comic Sans MS"/>
              </a:rPr>
              <a:t>?</a:t>
            </a:r>
            <a:br/>
            <a:r>
              <a:rPr b="1" lang="en-US" sz="1800" spc="-1" strike="noStrike">
                <a:solidFill>
                  <a:srgbClr val="000000"/>
                </a:solidFill>
                <a:latin typeface="Comic Sans MS"/>
              </a:rPr>
              <a:t>	</a:t>
            </a:r>
            <a:r>
              <a:rPr b="1" lang="en-US" sz="1800" spc="-1" strike="noStrike">
                <a:solidFill>
                  <a:srgbClr val="00b0f0"/>
                </a:solidFill>
                <a:latin typeface="Comic Sans MS"/>
              </a:rPr>
              <a:t>What is measure by which you beat state of the art</a:t>
            </a:r>
            <a:br/>
            <a:r>
              <a:rPr b="1" lang="en-US" sz="1800" spc="-1" strike="noStrike">
                <a:solidFill>
                  <a:srgbClr val="000000"/>
                </a:solidFill>
                <a:latin typeface="Comic Sans MS"/>
              </a:rPr>
              <a:t>4.  WHY IS THAT GOAL IMPORTANT </a:t>
            </a:r>
            <a:r>
              <a:rPr b="1" lang="en-US" sz="1800" spc="-1" strike="noStrike">
                <a:solidFill>
                  <a:srgbClr val="f41602"/>
                </a:solidFill>
                <a:latin typeface="Comic Sans MS"/>
              </a:rPr>
              <a:t>(MOTIVE)</a:t>
            </a:r>
            <a:r>
              <a:rPr b="1" lang="en-US" sz="1800" spc="-1" strike="noStrike">
                <a:solidFill>
                  <a:srgbClr val="000000"/>
                </a:solidFill>
                <a:latin typeface="Comic Sans MS"/>
              </a:rPr>
              <a:t>?</a:t>
            </a:r>
            <a:br/>
            <a:r>
              <a:rPr b="1" lang="en-US" sz="1800" spc="-1" strike="noStrike">
                <a:solidFill>
                  <a:srgbClr val="000000"/>
                </a:solidFill>
                <a:latin typeface="Comic Sans MS"/>
              </a:rPr>
              <a:t>	</a:t>
            </a:r>
            <a:r>
              <a:rPr b="1" lang="en-US" sz="1800" spc="-1" strike="noStrike">
                <a:solidFill>
                  <a:srgbClr val="00b0f0"/>
                </a:solidFill>
                <a:latin typeface="Comic Sans MS"/>
              </a:rPr>
              <a:t>Why is that property important.. </a:t>
            </a:r>
            <a:br/>
            <a:r>
              <a:rPr b="1" lang="en-US" sz="1800" spc="-1" strike="noStrike">
                <a:solidFill>
                  <a:srgbClr val="000000"/>
                </a:solidFill>
                <a:latin typeface="Comic Sans MS"/>
              </a:rPr>
              <a:t>5.  WHAT </a:t>
            </a:r>
            <a:r>
              <a:rPr b="1" lang="en-US" sz="1800" spc="-1" strike="noStrike">
                <a:solidFill>
                  <a:srgbClr val="f41602"/>
                </a:solidFill>
                <a:latin typeface="Comic Sans MS"/>
              </a:rPr>
              <a:t>CONFLICTS/PROBLEMS</a:t>
            </a:r>
            <a:r>
              <a:rPr b="1" lang="en-US" sz="1800" spc="-1" strike="noStrike">
                <a:solidFill>
                  <a:srgbClr val="000000"/>
                </a:solidFill>
                <a:latin typeface="Comic Sans MS"/>
              </a:rPr>
              <a:t> BLOCK THE CHARACTER?</a:t>
            </a:r>
            <a:br/>
            <a:r>
              <a:rPr b="1" lang="en-US" sz="1800" spc="-1" strike="noStrike">
                <a:solidFill>
                  <a:srgbClr val="000000"/>
                </a:solidFill>
                <a:latin typeface="Comic Sans MS"/>
              </a:rPr>
              <a:t>	</a:t>
            </a:r>
            <a:r>
              <a:rPr b="1" lang="en-US" sz="1800" spc="-1" strike="noStrike">
                <a:solidFill>
                  <a:srgbClr val="00b0f0"/>
                </a:solidFill>
                <a:latin typeface="Comic Sans MS"/>
              </a:rPr>
              <a:t>What make it hard to do.. </a:t>
            </a:r>
            <a:br/>
            <a:r>
              <a:rPr b="1" lang="en-US" sz="1800" spc="-1" strike="noStrike">
                <a:solidFill>
                  <a:srgbClr val="000000"/>
                </a:solidFill>
                <a:latin typeface="Comic Sans MS"/>
              </a:rPr>
              <a:t>6.  HOW DO THEY CREATE </a:t>
            </a:r>
            <a:r>
              <a:rPr b="1" lang="en-US" sz="1800" spc="-1" strike="noStrike">
                <a:solidFill>
                  <a:srgbClr val="f41602"/>
                </a:solidFill>
                <a:latin typeface="Comic Sans MS"/>
              </a:rPr>
              <a:t>RISK &amp; DANGER</a:t>
            </a:r>
            <a:r>
              <a:rPr b="1" lang="en-US" sz="1800" spc="-1" strike="noStrike">
                <a:solidFill>
                  <a:srgbClr val="000000"/>
                </a:solidFill>
                <a:latin typeface="Comic Sans MS"/>
              </a:rPr>
              <a:t>?</a:t>
            </a:r>
            <a:br/>
            <a:r>
              <a:rPr b="1" lang="en-US" sz="1800" spc="-1" strike="noStrike">
                <a:solidFill>
                  <a:srgbClr val="000000"/>
                </a:solidFill>
                <a:latin typeface="Comic Sans MS"/>
              </a:rPr>
              <a:t>	</a:t>
            </a:r>
            <a:r>
              <a:rPr b="1" lang="en-US" sz="1800" spc="-1" strike="noStrike">
                <a:solidFill>
                  <a:srgbClr val="00b0f0"/>
                </a:solidFill>
                <a:latin typeface="Comic Sans MS"/>
              </a:rPr>
              <a:t>What are the risks/danger if not  successful. </a:t>
            </a:r>
            <a:br/>
            <a:r>
              <a:rPr b="1" lang="en-US" sz="1800" spc="-1" strike="noStrike">
                <a:solidFill>
                  <a:srgbClr val="000000"/>
                </a:solidFill>
                <a:latin typeface="Comic Sans MS"/>
              </a:rPr>
              <a:t>7.  WHAT DOES THE CHARACTER DO </a:t>
            </a:r>
            <a:r>
              <a:rPr b="1" lang="en-US" sz="1800" spc="-1" strike="noStrike">
                <a:solidFill>
                  <a:srgbClr val="f41602"/>
                </a:solidFill>
                <a:latin typeface="Comic Sans MS"/>
              </a:rPr>
              <a:t>(STRUGGLES)</a:t>
            </a:r>
            <a:r>
              <a:rPr b="1" lang="en-US" sz="1800" spc="-1" strike="noStrike">
                <a:solidFill>
                  <a:srgbClr val="000000"/>
                </a:solidFill>
                <a:latin typeface="Comic Sans MS"/>
              </a:rPr>
              <a:t> TO REACH GOAL?</a:t>
            </a:r>
            <a:br/>
            <a:r>
              <a:rPr b="1" lang="en-US" sz="1800" spc="-1" strike="noStrike">
                <a:solidFill>
                  <a:srgbClr val="000000"/>
                </a:solidFill>
                <a:latin typeface="Comic Sans MS"/>
              </a:rPr>
              <a:t>	</a:t>
            </a:r>
            <a:r>
              <a:rPr b="1" lang="en-US" sz="1800" spc="-1" strike="noStrike">
                <a:solidFill>
                  <a:srgbClr val="00b0f0"/>
                </a:solidFill>
                <a:latin typeface="Comic Sans MS"/>
              </a:rPr>
              <a:t>Ablation study or experiments on parts of what make it work (related back to traits)</a:t>
            </a:r>
            <a:br/>
            <a:r>
              <a:rPr b="1" lang="en-US" sz="1800" spc="-1" strike="noStrike">
                <a:solidFill>
                  <a:srgbClr val="000000"/>
                </a:solidFill>
                <a:latin typeface="Comic Sans MS"/>
              </a:rPr>
              <a:t>8.  WHAT SENSORY </a:t>
            </a:r>
            <a:r>
              <a:rPr b="1" lang="en-US" sz="1800" spc="-1" strike="noStrike">
                <a:solidFill>
                  <a:srgbClr val="f41602"/>
                </a:solidFill>
                <a:latin typeface="Comic Sans MS"/>
              </a:rPr>
              <a:t>DETAILS</a:t>
            </a:r>
            <a:r>
              <a:rPr b="1" lang="en-US" sz="1800" spc="-1" strike="noStrike">
                <a:solidFill>
                  <a:srgbClr val="000000"/>
                </a:solidFill>
                <a:latin typeface="Comic Sans MS"/>
              </a:rPr>
              <a:t> WILL MAKE THE STORY SEEM </a:t>
            </a:r>
            <a:r>
              <a:rPr b="1" i="1" lang="en-US" sz="1800" spc="-1" strike="noStrike">
                <a:solidFill>
                  <a:srgbClr val="000000"/>
                </a:solidFill>
                <a:latin typeface="Comic Sans MS"/>
              </a:rPr>
              <a:t>REAL</a:t>
            </a:r>
            <a:r>
              <a:rPr b="1" lang="en-US" sz="1800" spc="-1" strike="noStrike">
                <a:solidFill>
                  <a:srgbClr val="000000"/>
                </a:solidFill>
                <a:latin typeface="Comic Sans MS"/>
              </a:rPr>
              <a:t>?</a:t>
            </a:r>
            <a:br/>
            <a:r>
              <a:rPr b="1" lang="en-US" sz="1800" spc="-1" strike="noStrike">
                <a:solidFill>
                  <a:srgbClr val="00b0f0"/>
                </a:solidFill>
                <a:latin typeface="Smile ICG Medium"/>
              </a:rPr>
              <a:t>	</a:t>
            </a:r>
            <a:r>
              <a:rPr b="1" lang="en-US" sz="1800" spc="-1" strike="noStrike">
                <a:solidFill>
                  <a:srgbClr val="00b0f0"/>
                </a:solidFill>
                <a:latin typeface="Smile ICG Medium"/>
              </a:rPr>
              <a:t>Show examples; show some failure cases</a:t>
            </a:r>
            <a:endParaRPr b="1" lang="en-US" sz="1800" spc="-1" strike="noStrike">
              <a:solidFill>
                <a:srgbClr val="000000"/>
              </a:solidFill>
              <a:latin typeface="Arial"/>
            </a:endParaRPr>
          </a:p>
        </p:txBody>
      </p:sp>
      <p:sp>
        <p:nvSpPr>
          <p:cNvPr id="3685" name="CustomShape 2"/>
          <p:cNvSpPr/>
          <p:nvPr/>
        </p:nvSpPr>
        <p:spPr>
          <a:xfrm>
            <a:off x="2378520" y="12600"/>
            <a:ext cx="4493520" cy="581400"/>
          </a:xfrm>
          <a:prstGeom prst="rect">
            <a:avLst/>
          </a:prstGeom>
          <a:noFill/>
          <a:ln>
            <a:noFill/>
          </a:ln>
        </p:spPr>
        <p:style>
          <a:lnRef idx="0"/>
          <a:fillRef idx="0"/>
          <a:effectRef idx="0"/>
          <a:fontRef idx="minor"/>
        </p:style>
        <p:txBody>
          <a:bodyPr wrap="none" lIns="90000" rIns="90000" tIns="46800" bIns="46800"/>
          <a:p>
            <a:pPr>
              <a:lnSpc>
                <a:spcPct val="100000"/>
              </a:lnSpc>
            </a:pPr>
            <a:r>
              <a:rPr b="1" lang="en-US" sz="3200" spc="-1" strike="noStrike">
                <a:latin typeface="Comic Sans MS"/>
              </a:rPr>
              <a:t>Science/Tech story</a:t>
            </a:r>
            <a:endParaRPr b="0" lang="en-US" sz="3200" spc="-1" strike="noStrike">
              <a:latin typeface="Arial"/>
            </a:endParaRPr>
          </a:p>
        </p:txBody>
      </p:sp>
    </p:spTree>
  </p:cSld>
  <p:timing>
    <p:tnLst>
      <p:par>
        <p:cTn id="2525" dur="indefinite" restart="never" nodeType="tmRoot">
          <p:childTnLst>
            <p:seq>
              <p:cTn id="2526" dur="indefinite" nodeType="mainSeq">
                <p:childTnLst>
                  <p:par>
                    <p:cTn id="2527" fill="hold">
                      <p:stCondLst>
                        <p:cond delay="indefinite"/>
                      </p:stCondLst>
                      <p:childTnLst>
                        <p:par>
                          <p:cTn id="2528" fill="hold">
                            <p:stCondLst>
                              <p:cond delay="0"/>
                            </p:stCondLst>
                            <p:childTnLst>
                              <p:par>
                                <p:cTn id="2529" nodeType="clickEffect" fill="hold" presetClass="entr" presetID="2" presetSubtype="4">
                                  <p:stCondLst>
                                    <p:cond delay="0"/>
                                  </p:stCondLst>
                                  <p:childTnLst>
                                    <p:set>
                                      <p:cBhvr>
                                        <p:cTn id="2530" dur="1" fill="hold">
                                          <p:stCondLst>
                                            <p:cond delay="0"/>
                                          </p:stCondLst>
                                        </p:cTn>
                                        <p:tgtEl>
                                          <p:spTgt spid="3684"/>
                                        </p:tgtEl>
                                        <p:attrNameLst>
                                          <p:attrName>style.visibility</p:attrName>
                                        </p:attrNameLst>
                                      </p:cBhvr>
                                      <p:to>
                                        <p:strVal val="visible"/>
                                      </p:to>
                                    </p:set>
                                    <p:anim calcmode="lin" valueType="num">
                                      <p:cBhvr additive="base">
                                        <p:cTn id="2531" dur="500" fill="hold"/>
                                        <p:tgtEl>
                                          <p:spTgt spid="3684"/>
                                        </p:tgtEl>
                                        <p:attrNameLst>
                                          <p:attrName>ppt_x</p:attrName>
                                        </p:attrNameLst>
                                      </p:cBhvr>
                                      <p:tavLst>
                                        <p:tav tm="0">
                                          <p:val>
                                            <p:strVal val="#ppt_x"/>
                                          </p:val>
                                        </p:tav>
                                        <p:tav tm="100000">
                                          <p:val>
                                            <p:strVal val="#ppt_x"/>
                                          </p:val>
                                        </p:tav>
                                      </p:tavLst>
                                    </p:anim>
                                    <p:anim calcmode="lin" valueType="num">
                                      <p:cBhvr additive="base">
                                        <p:cTn id="2532" dur="500" fill="hold"/>
                                        <p:tgtEl>
                                          <p:spTgt spid="36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86" name="Picture 2" descr=""/>
          <p:cNvPicPr/>
          <p:nvPr/>
        </p:nvPicPr>
        <p:blipFill>
          <a:blip r:embed="rId1"/>
          <a:srcRect l="0" t="0" r="0" b="10119"/>
          <a:stretch/>
        </p:blipFill>
        <p:spPr>
          <a:xfrm>
            <a:off x="-135000" y="228600"/>
            <a:ext cx="9414000" cy="5948280"/>
          </a:xfrm>
          <a:prstGeom prst="rect">
            <a:avLst/>
          </a:prstGeom>
          <a:ln>
            <a:noFill/>
          </a:ln>
        </p:spPr>
      </p:pic>
      <p:sp>
        <p:nvSpPr>
          <p:cNvPr id="3687" name="CustomShape 1"/>
          <p:cNvSpPr/>
          <p:nvPr/>
        </p:nvSpPr>
        <p:spPr>
          <a:xfrm>
            <a:off x="6874560" y="3781440"/>
            <a:ext cx="2113200" cy="1191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gn="ctr"/>
            <a:r>
              <a:rPr b="1" lang="en-US" sz="2400" spc="-1" strike="noStrike">
                <a:solidFill>
                  <a:srgbClr val="00b0f0"/>
                </a:solidFill>
                <a:latin typeface="Arial"/>
              </a:rPr>
              <a:t>Your</a:t>
            </a:r>
            <a:endParaRPr b="0" lang="en-US" sz="2400" spc="-1" strike="noStrike">
              <a:latin typeface="Arial"/>
            </a:endParaRPr>
          </a:p>
          <a:p>
            <a:pPr algn="ctr"/>
            <a:r>
              <a:rPr b="1" lang="en-US" sz="2400" spc="-1" strike="noStrike">
                <a:solidFill>
                  <a:srgbClr val="00b0f0"/>
                </a:solidFill>
                <a:latin typeface="Arial"/>
              </a:rPr>
              <a:t>Science &amp;</a:t>
            </a:r>
            <a:endParaRPr b="0" lang="en-US" sz="2400" spc="-1" strike="noStrike">
              <a:latin typeface="Arial"/>
            </a:endParaRPr>
          </a:p>
          <a:p>
            <a:pPr algn="ctr"/>
            <a:r>
              <a:rPr b="1" lang="en-US" sz="2400" spc="-1" strike="noStrike">
                <a:solidFill>
                  <a:srgbClr val="00b0f0"/>
                </a:solidFill>
                <a:latin typeface="Arial"/>
              </a:rPr>
              <a:t>Its properties</a:t>
            </a:r>
            <a:endParaRPr b="0" lang="en-US" sz="2400" spc="-1" strike="noStrike">
              <a:latin typeface="Arial"/>
            </a:endParaRPr>
          </a:p>
        </p:txBody>
      </p:sp>
      <p:sp>
        <p:nvSpPr>
          <p:cNvPr id="3688" name="CustomShape 2"/>
          <p:cNvSpPr/>
          <p:nvPr/>
        </p:nvSpPr>
        <p:spPr>
          <a:xfrm rot="19525200">
            <a:off x="3106800" y="4097520"/>
            <a:ext cx="466884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1" lang="en-US" sz="1800" spc="-1" strike="noStrike">
                <a:solidFill>
                  <a:srgbClr val="00b0f0"/>
                </a:solidFill>
                <a:latin typeface="Arial"/>
              </a:rPr>
              <a:t>The problem and  limits of state of the art</a:t>
            </a:r>
            <a:endParaRPr b="0" lang="en-US" sz="1800" spc="-1" strike="noStrike">
              <a:latin typeface="Arial"/>
            </a:endParaRPr>
          </a:p>
        </p:txBody>
      </p:sp>
      <p:sp>
        <p:nvSpPr>
          <p:cNvPr id="3689" name="CustomShape 3"/>
          <p:cNvSpPr/>
          <p:nvPr/>
        </p:nvSpPr>
        <p:spPr>
          <a:xfrm rot="19525200">
            <a:off x="478800" y="3457800"/>
            <a:ext cx="319212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1" lang="en-US" sz="1800" spc="-1" strike="noStrike">
                <a:solidFill>
                  <a:srgbClr val="00b0f0"/>
                </a:solidFill>
                <a:latin typeface="Arial"/>
              </a:rPr>
              <a:t>Why might ”character” fail, </a:t>
            </a:r>
            <a:endParaRPr b="0" lang="en-US" sz="1800" spc="-1" strike="noStrike">
              <a:latin typeface="Arial"/>
            </a:endParaRPr>
          </a:p>
          <a:p>
            <a:pPr/>
            <a:r>
              <a:rPr b="1" lang="en-US" sz="1800" spc="-1" strike="noStrike">
                <a:solidFill>
                  <a:srgbClr val="00b0f0"/>
                </a:solidFill>
                <a:latin typeface="Arial"/>
              </a:rPr>
              <a:t>what happens if I does</a:t>
            </a:r>
            <a:endParaRPr b="0" lang="en-US" sz="1800" spc="-1" strike="noStrike">
              <a:latin typeface="Arial"/>
            </a:endParaRPr>
          </a:p>
        </p:txBody>
      </p:sp>
    </p:spTree>
  </p:cSld>
</p:sld>
</file>

<file path=ppt/slides/slide4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0" name="TextShape 1"/>
          <p:cNvSpPr txBox="1"/>
          <p:nvPr/>
        </p:nvSpPr>
        <p:spPr>
          <a:xfrm>
            <a:off x="533520" y="456840"/>
            <a:ext cx="7772400" cy="5791320"/>
          </a:xfrm>
          <a:prstGeom prst="rect">
            <a:avLst/>
          </a:prstGeom>
          <a:noFill/>
          <a:ln>
            <a:noFill/>
          </a:ln>
        </p:spPr>
        <p:txBody>
          <a:bodyPr/>
          <a:p>
            <a:pPr algn="ctr">
              <a:lnSpc>
                <a:spcPct val="100000"/>
              </a:lnSpc>
              <a:spcAft>
                <a:spcPts val="4198"/>
              </a:spcAft>
            </a:pPr>
            <a:r>
              <a:rPr b="1" lang="en-US" sz="3200" spc="-1" strike="noStrike">
                <a:solidFill>
                  <a:srgbClr val="000000"/>
                </a:solidFill>
                <a:latin typeface="Comic Sans MS"/>
                <a:ea typeface="Smile ICG Medium"/>
              </a:rPr>
              <a:t>THE </a:t>
            </a:r>
            <a:r>
              <a:rPr b="1" lang="en-US" sz="3200" spc="-1" strike="noStrike">
                <a:solidFill>
                  <a:srgbClr val="f41602"/>
                </a:solidFill>
                <a:latin typeface="Comic Sans MS"/>
                <a:ea typeface="Smile ICG Medium"/>
              </a:rPr>
              <a:t>SCIENCE </a:t>
            </a:r>
            <a:r>
              <a:rPr b="1" lang="en-US" sz="3200" spc="-1" strike="noStrike">
                <a:solidFill>
                  <a:srgbClr val="000000"/>
                </a:solidFill>
                <a:latin typeface="Comic Sans MS"/>
                <a:ea typeface="Smile ICG Medium"/>
              </a:rPr>
              <a:t>OF STORY for Science</a:t>
            </a:r>
            <a:br/>
            <a:r>
              <a:rPr b="1" lang="en-US" sz="2400" spc="-1" strike="noStrike">
                <a:solidFill>
                  <a:srgbClr val="000000"/>
                </a:solidFill>
                <a:latin typeface="Comic Sans MS"/>
                <a:ea typeface="Smile ICG Medium"/>
              </a:rPr>
              <a:t>(IN 3 PARTS)</a:t>
            </a:r>
            <a:br/>
            <a:br/>
            <a:br/>
            <a:r>
              <a:rPr b="1" lang="en-US" sz="2400" spc="-1" strike="noStrike">
                <a:solidFill>
                  <a:srgbClr val="000000"/>
                </a:solidFill>
                <a:latin typeface="Comic Sans MS"/>
                <a:ea typeface="Smile ICG Medium"/>
              </a:rPr>
              <a:t>1.</a:t>
            </a:r>
            <a:r>
              <a:rPr b="1" lang="en-US" sz="2400" spc="-1" strike="noStrike">
                <a:solidFill>
                  <a:srgbClr val="000000"/>
                </a:solidFill>
                <a:latin typeface="Comic Sans MS"/>
                <a:ea typeface="Smile ICG Medium"/>
              </a:rPr>
              <a:t>	</a:t>
            </a:r>
            <a:r>
              <a:rPr b="1" lang="en-US" sz="2400" spc="-1" strike="noStrike">
                <a:solidFill>
                  <a:srgbClr val="000000"/>
                </a:solidFill>
                <a:latin typeface="Comic Sans MS"/>
                <a:ea typeface="Smile ICG Medium"/>
              </a:rPr>
              <a:t>THE SCIENCE OF STORY STRUCTURE</a:t>
            </a:r>
            <a:br/>
            <a:br/>
            <a:r>
              <a:rPr b="1" lang="en-US" sz="2400" spc="-1" strike="noStrike">
                <a:solidFill>
                  <a:srgbClr val="000000"/>
                </a:solidFill>
                <a:latin typeface="Comic Sans MS"/>
                <a:ea typeface="Smile ICG Medium"/>
              </a:rPr>
              <a:t>2. ANTICIPATING THE MIND OF THE AUDIENCE</a:t>
            </a:r>
            <a:br/>
            <a:br/>
            <a:r>
              <a:rPr b="1" lang="en-US" sz="2400" spc="-1" strike="noStrike">
                <a:solidFill>
                  <a:srgbClr val="000000"/>
                </a:solidFill>
                <a:latin typeface="Comic Sans MS"/>
                <a:ea typeface="Smile ICG Medium"/>
              </a:rPr>
              <a:t>3.  THE STORY PROCESS</a:t>
            </a:r>
            <a:endParaRPr b="1" lang="en-US" sz="2400" spc="-1" strike="noStrike">
              <a:solidFill>
                <a:srgbClr val="000000"/>
              </a:solidFill>
              <a:latin typeface="Arial"/>
            </a:endParaRPr>
          </a:p>
        </p:txBody>
      </p:sp>
    </p:spTree>
  </p:cSld>
</p:sld>
</file>

<file path=ppt/slides/slide4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1" name="TextShape 1"/>
          <p:cNvSpPr txBox="1"/>
          <p:nvPr/>
        </p:nvSpPr>
        <p:spPr>
          <a:xfrm>
            <a:off x="762120" y="1218960"/>
            <a:ext cx="7696080" cy="2438280"/>
          </a:xfrm>
          <a:prstGeom prst="rect">
            <a:avLst/>
          </a:prstGeom>
          <a:noFill/>
          <a:ln>
            <a:noFill/>
          </a:ln>
        </p:spPr>
        <p:txBody>
          <a:bodyPr/>
          <a:p>
            <a:pPr algn="ctr">
              <a:lnSpc>
                <a:spcPct val="100000"/>
              </a:lnSpc>
              <a:spcAft>
                <a:spcPts val="4198"/>
              </a:spcAft>
            </a:pPr>
            <a:r>
              <a:rPr b="1" lang="en-US" sz="3200" spc="-1" strike="noStrike">
                <a:solidFill>
                  <a:srgbClr val="000000"/>
                </a:solidFill>
                <a:latin typeface="Comic Sans MS"/>
              </a:rPr>
              <a:t>1.    THE </a:t>
            </a:r>
            <a:r>
              <a:rPr b="1" lang="en-US" sz="3200" spc="-1" strike="noStrike">
                <a:solidFill>
                  <a:srgbClr val="f41602"/>
                </a:solidFill>
                <a:latin typeface="Comic Sans MS"/>
              </a:rPr>
              <a:t>SCIENCE</a:t>
            </a:r>
            <a:br/>
            <a:r>
              <a:rPr b="1" lang="en-US" sz="3200" spc="-1" strike="noStrike">
                <a:solidFill>
                  <a:srgbClr val="000000"/>
                </a:solidFill>
                <a:latin typeface="Comic Sans MS"/>
              </a:rPr>
              <a:t>    OF</a:t>
            </a:r>
            <a:br/>
            <a:r>
              <a:rPr b="1" lang="en-US" sz="3200" spc="-1" strike="noStrike">
                <a:solidFill>
                  <a:srgbClr val="000000"/>
                </a:solidFill>
                <a:latin typeface="Comic Sans MS"/>
              </a:rPr>
              <a:t>     STORY STRUCTURE</a:t>
            </a:r>
            <a:endParaRPr b="1" lang="en-US" sz="3200" spc="-1" strike="noStrike">
              <a:solidFill>
                <a:srgbClr val="000000"/>
              </a:solidFill>
              <a:latin typeface="Arial"/>
            </a:endParaRPr>
          </a:p>
        </p:txBody>
      </p:sp>
    </p:spTree>
  </p:cSld>
</p:sld>
</file>

<file path=ppt/slides/slide4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2" name="TextShape 1"/>
          <p:cNvSpPr txBox="1"/>
          <p:nvPr/>
        </p:nvSpPr>
        <p:spPr>
          <a:xfrm>
            <a:off x="1015920" y="857160"/>
            <a:ext cx="7315200" cy="5429520"/>
          </a:xfrm>
          <a:prstGeom prst="rect">
            <a:avLst/>
          </a:prstGeom>
          <a:noFill/>
          <a:ln>
            <a:noFill/>
          </a:ln>
        </p:spPr>
        <p:txBody>
          <a:bodyPr/>
          <a:p>
            <a:pPr>
              <a:lnSpc>
                <a:spcPct val="100000"/>
              </a:lnSpc>
            </a:pPr>
            <a:r>
              <a:rPr b="1" lang="en-US" sz="3600" spc="-1" strike="noStrike">
                <a:solidFill>
                  <a:srgbClr val="000000"/>
                </a:solidFill>
                <a:latin typeface="Comic Sans MS"/>
              </a:rPr>
              <a:t>PEOPLE LEARNED:</a:t>
            </a:r>
            <a:br/>
            <a:br/>
            <a:r>
              <a:rPr b="1" lang="en-US" sz="2800" spc="-1" strike="noStrike">
                <a:solidFill>
                  <a:srgbClr val="000000"/>
                </a:solidFill>
                <a:latin typeface="Comic Sans MS"/>
              </a:rPr>
              <a:t>• TO </a:t>
            </a:r>
            <a:r>
              <a:rPr b="1" lang="en-US" sz="2800" spc="-1" strike="noStrike">
                <a:solidFill>
                  <a:srgbClr val="ff0000"/>
                </a:solidFill>
                <a:latin typeface="Comic Sans MS"/>
              </a:rPr>
              <a:t>READ (most people)</a:t>
            </a:r>
            <a:r>
              <a:rPr b="1" lang="en-US" sz="2800" spc="-1" strike="noStrike">
                <a:solidFill>
                  <a:srgbClr val="000000"/>
                </a:solidFill>
                <a:latin typeface="Comic Sans MS"/>
              </a:rPr>
              <a:t>…</a:t>
            </a:r>
            <a:br/>
            <a:br/>
            <a:r>
              <a:rPr b="1" lang="en-US" sz="2800" spc="-1" strike="noStrike">
                <a:solidFill>
                  <a:srgbClr val="000000"/>
                </a:solidFill>
                <a:latin typeface="Comic Sans MS"/>
              </a:rPr>
              <a:t>…</a:t>
            </a:r>
            <a:r>
              <a:rPr b="1" lang="en-US" sz="2800" spc="-1" strike="noStrike">
                <a:solidFill>
                  <a:srgbClr val="ff0000"/>
                </a:solidFill>
                <a:latin typeface="Comic Sans MS"/>
              </a:rPr>
              <a:t>200</a:t>
            </a:r>
            <a:r>
              <a:rPr b="1" lang="en-US" sz="2800" spc="-1" strike="noStrike">
                <a:solidFill>
                  <a:srgbClr val="000000"/>
                </a:solidFill>
                <a:latin typeface="Comic Sans MS"/>
              </a:rPr>
              <a:t> YAG (YEARS AGO)</a:t>
            </a:r>
            <a:br/>
            <a:endParaRPr b="1" lang="en-US" sz="2800" spc="-1" strike="noStrike">
              <a:solidFill>
                <a:srgbClr val="000000"/>
              </a:solidFill>
              <a:latin typeface="Arial"/>
            </a:endParaRPr>
          </a:p>
        </p:txBody>
      </p:sp>
    </p:spTree>
  </p:cSld>
</p:sld>
</file>

<file path=ppt/slides/slide4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3" name="TextShape 1"/>
          <p:cNvSpPr txBox="1"/>
          <p:nvPr/>
        </p:nvSpPr>
        <p:spPr>
          <a:xfrm>
            <a:off x="1015920" y="857160"/>
            <a:ext cx="7315200" cy="5429520"/>
          </a:xfrm>
          <a:prstGeom prst="rect">
            <a:avLst/>
          </a:prstGeom>
          <a:noFill/>
          <a:ln>
            <a:noFill/>
          </a:ln>
        </p:spPr>
        <p:txBody>
          <a:bodyPr/>
          <a:p>
            <a:pPr>
              <a:lnSpc>
                <a:spcPct val="100000"/>
              </a:lnSpc>
            </a:pPr>
            <a:r>
              <a:rPr b="1" lang="en-US" sz="3600" spc="-1" strike="noStrike">
                <a:solidFill>
                  <a:srgbClr val="000000"/>
                </a:solidFill>
                <a:latin typeface="Comic Sans MS"/>
              </a:rPr>
              <a:t>MOST PEOPLE LEARNED:</a:t>
            </a:r>
            <a:br/>
            <a:br/>
            <a:r>
              <a:rPr b="1" lang="en-US" sz="2400" spc="-1" strike="noStrike">
                <a:solidFill>
                  <a:srgbClr val="000000"/>
                </a:solidFill>
                <a:latin typeface="SmileICG-Medium"/>
              </a:rPr>
              <a:t>• </a:t>
            </a:r>
            <a:r>
              <a:rPr b="1" lang="en-US" sz="2400" spc="-1" strike="noStrike">
                <a:solidFill>
                  <a:srgbClr val="000000"/>
                </a:solidFill>
                <a:latin typeface="Comic Sans MS"/>
              </a:rPr>
              <a:t>TO READ</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200 YAG</a:t>
            </a:r>
            <a:br/>
            <a:br/>
            <a:r>
              <a:rPr b="1" lang="en-US" sz="2800" spc="-1" strike="noStrike">
                <a:solidFill>
                  <a:srgbClr val="000000"/>
                </a:solidFill>
                <a:latin typeface="Comic Sans MS"/>
              </a:rPr>
              <a:t>• </a:t>
            </a:r>
            <a:r>
              <a:rPr b="1" lang="en-US" sz="2800" spc="-1" strike="noStrike">
                <a:solidFill>
                  <a:srgbClr val="ff0000"/>
                </a:solidFill>
                <a:latin typeface="Comic Sans MS"/>
              </a:rPr>
              <a:t>LOGIC</a:t>
            </a:r>
            <a:r>
              <a:rPr b="1" lang="en-US" sz="2800" spc="-1" strike="noStrike">
                <a:solidFill>
                  <a:srgbClr val="000000"/>
                </a:solidFill>
                <a:latin typeface="Comic Sans MS"/>
              </a:rPr>
              <a:t> &amp; </a:t>
            </a:r>
            <a:r>
              <a:rPr b="1" lang="en-US" sz="2800" spc="-1" strike="noStrike">
                <a:solidFill>
                  <a:srgbClr val="ff0000"/>
                </a:solidFill>
                <a:latin typeface="Comic Sans MS"/>
              </a:rPr>
              <a:t>ARGUMENTATIVE</a:t>
            </a:r>
            <a:r>
              <a:rPr b="1" lang="en-US" sz="2800" spc="-1" strike="noStrike">
                <a:solidFill>
                  <a:srgbClr val="000000"/>
                </a:solidFill>
                <a:latin typeface="Comic Sans MS"/>
              </a:rPr>
              <a:t> </a:t>
            </a:r>
            <a:r>
              <a:rPr b="1" lang="en-US" sz="2800" spc="-1" strike="noStrike">
                <a:solidFill>
                  <a:srgbClr val="ff0000"/>
                </a:solidFill>
                <a:latin typeface="Comic Sans MS"/>
              </a:rPr>
              <a:t>FORMS</a:t>
            </a:r>
            <a:r>
              <a:rPr b="1" lang="en-US" sz="2800" spc="-1" strike="noStrike">
                <a:solidFill>
                  <a:srgbClr val="000000"/>
                </a:solidFill>
                <a:latin typeface="Comic Sans MS"/>
              </a:rPr>
              <a:t>…</a:t>
            </a:r>
            <a:br/>
            <a:br/>
            <a:r>
              <a:rPr b="1" lang="en-US" sz="2800" spc="-1" strike="noStrike">
                <a:solidFill>
                  <a:srgbClr val="000000"/>
                </a:solidFill>
                <a:latin typeface="Comic Sans MS"/>
              </a:rPr>
              <a:t>…</a:t>
            </a:r>
            <a:r>
              <a:rPr b="1" lang="en-US" sz="2800" spc="-1" strike="noStrike">
                <a:solidFill>
                  <a:srgbClr val="ff0000"/>
                </a:solidFill>
                <a:latin typeface="Comic Sans MS"/>
              </a:rPr>
              <a:t>3,200</a:t>
            </a:r>
            <a:r>
              <a:rPr b="1" lang="en-US" sz="2800" spc="-1" strike="noStrike">
                <a:solidFill>
                  <a:srgbClr val="000000"/>
                </a:solidFill>
                <a:latin typeface="Comic Sans MS"/>
              </a:rPr>
              <a:t> YAG</a:t>
            </a:r>
            <a:br/>
            <a:endParaRPr b="1" lang="en-US" sz="2800" spc="-1" strike="noStrike">
              <a:solidFill>
                <a:srgbClr val="000000"/>
              </a:solidFill>
              <a:latin typeface="Arial"/>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2" name="Content Placeholder 6" descr=""/>
          <p:cNvPicPr/>
          <p:nvPr/>
        </p:nvPicPr>
        <p:blipFill>
          <a:blip r:embed="rId1"/>
          <a:srcRect l="0" t="4437" r="0" b="4437"/>
          <a:stretch/>
        </p:blipFill>
        <p:spPr>
          <a:xfrm>
            <a:off x="115920" y="152280"/>
            <a:ext cx="9028080" cy="6359760"/>
          </a:xfrm>
          <a:prstGeom prst="rect">
            <a:avLst/>
          </a:prstGeom>
          <a:ln>
            <a:noFill/>
          </a:ln>
        </p:spPr>
      </p:pic>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4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4" name="TextShape 1"/>
          <p:cNvSpPr txBox="1"/>
          <p:nvPr/>
        </p:nvSpPr>
        <p:spPr>
          <a:xfrm>
            <a:off x="380520" y="914040"/>
            <a:ext cx="8610840" cy="5429160"/>
          </a:xfrm>
          <a:prstGeom prst="rect">
            <a:avLst/>
          </a:prstGeom>
          <a:noFill/>
          <a:ln>
            <a:noFill/>
          </a:ln>
        </p:spPr>
        <p:txBody>
          <a:bodyPr/>
          <a:p>
            <a:pPr>
              <a:lnSpc>
                <a:spcPct val="100000"/>
              </a:lnSpc>
            </a:pPr>
            <a:r>
              <a:rPr b="1" lang="en-US" sz="3600" spc="-1" strike="noStrike">
                <a:solidFill>
                  <a:srgbClr val="000000"/>
                </a:solidFill>
                <a:latin typeface="Comic Sans MS"/>
              </a:rPr>
              <a:t>PEOPLE LEARNED:</a:t>
            </a:r>
            <a:br/>
            <a:br/>
            <a:r>
              <a:rPr b="1" lang="en-US" sz="2400" spc="-1" strike="noStrike">
                <a:solidFill>
                  <a:srgbClr val="000000"/>
                </a:solidFill>
                <a:latin typeface="Comic Sans MS"/>
              </a:rPr>
              <a:t>• TO READ</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200 YAG</a:t>
            </a:r>
            <a:br/>
            <a:r>
              <a:rPr b="1" lang="en-US" sz="2400" spc="-1" strike="noStrike">
                <a:solidFill>
                  <a:srgbClr val="000000"/>
                </a:solidFill>
                <a:latin typeface="Comic Sans MS"/>
              </a:rPr>
              <a:t>• LOGIC &amp; ARGUMENTATIVE FORMS </a:t>
            </a:r>
            <a:r>
              <a:rPr b="1" lang="en-US" sz="2400" spc="-1" strike="noStrike">
                <a:solidFill>
                  <a:srgbClr val="000000"/>
                </a:solidFill>
                <a:latin typeface="Comic Sans MS"/>
              </a:rPr>
              <a:t>	</a:t>
            </a:r>
            <a:r>
              <a:rPr b="1" lang="en-US" sz="2400" spc="-1" strike="noStrike">
                <a:solidFill>
                  <a:srgbClr val="000000"/>
                </a:solidFill>
                <a:latin typeface="Comic Sans MS"/>
              </a:rPr>
              <a:t>3,200 YAG</a:t>
            </a:r>
            <a:br/>
            <a:br/>
            <a:r>
              <a:rPr b="1" lang="en-US" sz="2800" spc="-1" strike="noStrike">
                <a:solidFill>
                  <a:srgbClr val="000000"/>
                </a:solidFill>
                <a:latin typeface="Comic Sans MS"/>
              </a:rPr>
              <a:t>• TO </a:t>
            </a:r>
            <a:r>
              <a:rPr b="1" lang="en-US" sz="2800" spc="-1" strike="noStrike">
                <a:solidFill>
                  <a:srgbClr val="ff0000"/>
                </a:solidFill>
                <a:latin typeface="Comic Sans MS"/>
              </a:rPr>
              <a:t>WRITE (advanced individuals)</a:t>
            </a:r>
            <a:r>
              <a:rPr b="1" lang="en-US" sz="2800" spc="-1" strike="noStrike">
                <a:solidFill>
                  <a:srgbClr val="000000"/>
                </a:solidFill>
                <a:latin typeface="Comic Sans MS"/>
              </a:rPr>
              <a:t>…</a:t>
            </a:r>
            <a:br/>
            <a:br/>
            <a:r>
              <a:rPr b="1" lang="en-US" sz="2800" spc="-1" strike="noStrike">
                <a:solidFill>
                  <a:srgbClr val="000000"/>
                </a:solidFill>
                <a:latin typeface="Comic Sans MS"/>
              </a:rPr>
              <a:t>…</a:t>
            </a:r>
            <a:r>
              <a:rPr b="1" lang="en-US" sz="2800" spc="-1" strike="noStrike">
                <a:solidFill>
                  <a:srgbClr val="f41602"/>
                </a:solidFill>
                <a:latin typeface="Comic Sans MS"/>
              </a:rPr>
              <a:t>7,</a:t>
            </a:r>
            <a:r>
              <a:rPr b="1" lang="en-US" sz="2800" spc="-1" strike="noStrike">
                <a:solidFill>
                  <a:srgbClr val="ff0000"/>
                </a:solidFill>
                <a:latin typeface="Comic Sans MS"/>
              </a:rPr>
              <a:t>000</a:t>
            </a:r>
            <a:r>
              <a:rPr b="1" lang="en-US" sz="2800" spc="-1" strike="noStrike">
                <a:solidFill>
                  <a:srgbClr val="000000"/>
                </a:solidFill>
                <a:latin typeface="Comic Sans MS"/>
              </a:rPr>
              <a:t> YAG</a:t>
            </a:r>
            <a:br/>
            <a:endParaRPr b="1" lang="en-US" sz="2800" spc="-1" strike="noStrike">
              <a:solidFill>
                <a:srgbClr val="000000"/>
              </a:solidFill>
              <a:latin typeface="Arial"/>
            </a:endParaRPr>
          </a:p>
        </p:txBody>
      </p:sp>
    </p:spTree>
  </p:cSld>
</p:sld>
</file>

<file path=ppt/slides/slide4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5" name="TextShape 1"/>
          <p:cNvSpPr txBox="1"/>
          <p:nvPr/>
        </p:nvSpPr>
        <p:spPr>
          <a:xfrm>
            <a:off x="1015920" y="857160"/>
            <a:ext cx="7315200" cy="5429520"/>
          </a:xfrm>
          <a:prstGeom prst="rect">
            <a:avLst/>
          </a:prstGeom>
          <a:noFill/>
          <a:ln>
            <a:noFill/>
          </a:ln>
        </p:spPr>
        <p:txBody>
          <a:bodyPr/>
          <a:p>
            <a:pPr>
              <a:lnSpc>
                <a:spcPct val="100000"/>
              </a:lnSpc>
            </a:pPr>
            <a:r>
              <a:rPr b="1" lang="en-US" sz="3600" spc="-1" strike="noStrike">
                <a:solidFill>
                  <a:srgbClr val="000000"/>
                </a:solidFill>
                <a:latin typeface="Comic Sans MS"/>
              </a:rPr>
              <a:t>PEOPLE LEARNED:</a:t>
            </a:r>
            <a:br/>
            <a:br/>
            <a:r>
              <a:rPr b="1" lang="en-US" sz="2400" spc="-1" strike="noStrike">
                <a:solidFill>
                  <a:srgbClr val="000000"/>
                </a:solidFill>
                <a:latin typeface="Comic Sans MS"/>
              </a:rPr>
              <a:t>• TO READ</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200 YAG</a:t>
            </a:r>
            <a:br/>
            <a:r>
              <a:rPr b="1" lang="en-US" sz="2400" spc="-1" strike="noStrike">
                <a:solidFill>
                  <a:srgbClr val="000000"/>
                </a:solidFill>
                <a:latin typeface="Comic Sans MS"/>
              </a:rPr>
              <a:t>• LOGIC &amp; ARGUMENTATIVE </a:t>
            </a:r>
            <a:r>
              <a:rPr b="1" lang="en-US" sz="2400" spc="-1" strike="noStrike">
                <a:solidFill>
                  <a:srgbClr val="000000"/>
                </a:solidFill>
                <a:latin typeface="Comic Sans MS"/>
              </a:rPr>
              <a:t>	</a:t>
            </a:r>
            <a:r>
              <a:rPr b="1" lang="en-US" sz="2400" spc="-1" strike="noStrike">
                <a:solidFill>
                  <a:srgbClr val="000000"/>
                </a:solidFill>
                <a:latin typeface="Comic Sans MS"/>
              </a:rPr>
              <a:t>3,200 YAG</a:t>
            </a:r>
            <a:br/>
            <a:r>
              <a:rPr b="1" lang="en-US" sz="2400" spc="-1" strike="noStrike">
                <a:solidFill>
                  <a:srgbClr val="000000"/>
                </a:solidFill>
                <a:latin typeface="Comic Sans MS"/>
              </a:rPr>
              <a:t>• TO WRITE</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	</a:t>
            </a:r>
            <a:r>
              <a:rPr b="1" lang="en-US" sz="2400" spc="-1" strike="noStrike">
                <a:solidFill>
                  <a:srgbClr val="000000"/>
                </a:solidFill>
                <a:latin typeface="Comic Sans MS"/>
              </a:rPr>
              <a:t>7,000 YAG</a:t>
            </a:r>
            <a:br/>
            <a:br/>
            <a:r>
              <a:rPr b="1" lang="en-US" sz="2800" spc="-1" strike="noStrike">
                <a:solidFill>
                  <a:srgbClr val="000000"/>
                </a:solidFill>
                <a:latin typeface="Comic Sans MS"/>
              </a:rPr>
              <a:t>• TO USE </a:t>
            </a:r>
            <a:r>
              <a:rPr b="1" lang="en-US" sz="2800" spc="-1" strike="noStrike">
                <a:solidFill>
                  <a:srgbClr val="ff0000"/>
                </a:solidFill>
                <a:latin typeface="Comic Sans MS"/>
              </a:rPr>
              <a:t>STORYTELLING</a:t>
            </a:r>
            <a:r>
              <a:rPr b="1" lang="en-US" sz="2800" spc="-1" strike="noStrike">
                <a:solidFill>
                  <a:srgbClr val="000000"/>
                </a:solidFill>
                <a:latin typeface="Comic Sans MS"/>
              </a:rPr>
              <a:t>...</a:t>
            </a:r>
            <a:br/>
            <a:r>
              <a:rPr b="1" lang="en-US" sz="2800" spc="-1" strike="noStrike">
                <a:solidFill>
                  <a:srgbClr val="000000"/>
                </a:solidFill>
                <a:latin typeface="Comic Sans MS"/>
              </a:rPr>
              <a:t>	</a:t>
            </a:r>
            <a:r>
              <a:rPr b="1" lang="en-US" sz="2800" spc="-1" strike="noStrike">
                <a:solidFill>
                  <a:srgbClr val="000000"/>
                </a:solidFill>
                <a:latin typeface="Comic Sans MS"/>
              </a:rPr>
              <a:t>	</a:t>
            </a:r>
            <a:br/>
            <a:r>
              <a:rPr b="1" lang="en-US" sz="2800" spc="-1" strike="noStrike">
                <a:solidFill>
                  <a:srgbClr val="000000"/>
                </a:solidFill>
                <a:latin typeface="Comic Sans MS"/>
              </a:rPr>
              <a:t>…</a:t>
            </a:r>
            <a:r>
              <a:rPr b="1" lang="en-US" sz="2800" spc="-1" strike="noStrike">
                <a:solidFill>
                  <a:srgbClr val="f41602"/>
                </a:solidFill>
                <a:latin typeface="Comic Sans MS"/>
              </a:rPr>
              <a:t>&gt;</a:t>
            </a:r>
            <a:r>
              <a:rPr b="1" i="1" lang="en-US" sz="2800" spc="-1" strike="noStrike">
                <a:solidFill>
                  <a:srgbClr val="ff0000"/>
                </a:solidFill>
                <a:latin typeface="Comic Sans MS"/>
              </a:rPr>
              <a:t>100,000 </a:t>
            </a:r>
            <a:r>
              <a:rPr b="1" lang="en-US" sz="2800" spc="-1" strike="noStrike">
                <a:solidFill>
                  <a:srgbClr val="000000"/>
                </a:solidFill>
                <a:latin typeface="Comic Sans MS"/>
              </a:rPr>
              <a:t>YAG!</a:t>
            </a:r>
            <a:endParaRPr b="1" lang="en-US" sz="2800" spc="-1" strike="noStrike">
              <a:solidFill>
                <a:srgbClr val="000000"/>
              </a:solidFill>
              <a:latin typeface="Arial"/>
            </a:endParaRPr>
          </a:p>
        </p:txBody>
      </p:sp>
      <p:sp>
        <p:nvSpPr>
          <p:cNvPr id="3696" name="CustomShape 2"/>
          <p:cNvSpPr/>
          <p:nvPr/>
        </p:nvSpPr>
        <p:spPr>
          <a:xfrm>
            <a:off x="6294600" y="-4819680"/>
            <a:ext cx="183960" cy="457200"/>
          </a:xfrm>
          <a:prstGeom prst="rect">
            <a:avLst/>
          </a:prstGeom>
          <a:noFill/>
          <a:ln>
            <a:noFill/>
          </a:ln>
        </p:spPr>
        <p:style>
          <a:lnRef idx="0"/>
          <a:fillRef idx="0"/>
          <a:effectRef idx="0"/>
          <a:fontRef idx="minor"/>
        </p:style>
      </p:sp>
    </p:spTree>
  </p:cSld>
</p:sld>
</file>

<file path=ppt/slides/slide4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7" name="TextShape 1"/>
          <p:cNvSpPr txBox="1"/>
          <p:nvPr/>
        </p:nvSpPr>
        <p:spPr>
          <a:xfrm>
            <a:off x="685800" y="609480"/>
            <a:ext cx="8051760" cy="5734080"/>
          </a:xfrm>
          <a:prstGeom prst="rect">
            <a:avLst/>
          </a:prstGeom>
          <a:noFill/>
          <a:ln>
            <a:noFill/>
          </a:ln>
        </p:spPr>
        <p:txBody>
          <a:bodyPr/>
          <a:p>
            <a:pPr marL="457200" indent="-457200">
              <a:lnSpc>
                <a:spcPct val="100000"/>
              </a:lnSpc>
              <a:buClr>
                <a:srgbClr val="000000"/>
              </a:buClr>
              <a:buFont typeface="Comic Sans MS"/>
              <a:buChar char="•"/>
            </a:pPr>
            <a:r>
              <a:rPr b="1" lang="en-US" sz="2900" spc="-1" strike="noStrike">
                <a:solidFill>
                  <a:srgbClr val="000000"/>
                </a:solidFill>
                <a:latin typeface="Comic Sans MS"/>
              </a:rPr>
              <a:t>100,000 years</a:t>
            </a:r>
            <a:r>
              <a:rPr b="1" lang="en-US" sz="2900" spc="-1" strike="noStrike">
                <a:solidFill>
                  <a:srgbClr val="ff0000"/>
                </a:solidFill>
                <a:latin typeface="Comic Sans MS"/>
              </a:rPr>
              <a:t> </a:t>
            </a:r>
            <a:r>
              <a:rPr b="1" lang="en-US" sz="2900" spc="-1" strike="noStrike">
                <a:solidFill>
                  <a:srgbClr val="000000"/>
                </a:solidFill>
                <a:latin typeface="Comic Sans MS"/>
              </a:rPr>
              <a:t>of storytelling dominance</a:t>
            </a:r>
            <a:br/>
            <a:r>
              <a:rPr b="1" lang="en-US" sz="2900" spc="-1" strike="noStrike">
                <a:solidFill>
                  <a:srgbClr val="000000"/>
                </a:solidFill>
                <a:latin typeface="Comic Sans MS"/>
              </a:rPr>
              <a:t>in human interaction</a:t>
            </a:r>
            <a:br/>
            <a:br/>
            <a:r>
              <a:rPr b="1" lang="en-US" sz="2900" spc="-1" strike="noStrike">
                <a:solidFill>
                  <a:srgbClr val="000000"/>
                </a:solidFill>
                <a:latin typeface="Comic Sans MS"/>
              </a:rPr>
              <a:t>to </a:t>
            </a:r>
            <a:r>
              <a:rPr b="1" lang="en-US" sz="2900" spc="-1" strike="noStrike">
                <a:solidFill>
                  <a:srgbClr val="f41602"/>
                </a:solidFill>
                <a:latin typeface="Comic Sans MS"/>
              </a:rPr>
              <a:t>communicate</a:t>
            </a:r>
            <a:r>
              <a:rPr b="1" lang="en-US" sz="2900" spc="-1" strike="noStrike">
                <a:solidFill>
                  <a:srgbClr val="000000"/>
                </a:solidFill>
                <a:latin typeface="Comic Sans MS"/>
              </a:rPr>
              <a:t> and to</a:t>
            </a:r>
            <a:r>
              <a:rPr b="1" lang="en-US" sz="2900" spc="-1" strike="noStrike">
                <a:solidFill>
                  <a:srgbClr val="f41602"/>
                </a:solidFill>
                <a:latin typeface="Comic Sans MS"/>
              </a:rPr>
              <a:t> archive</a:t>
            </a:r>
            <a:br/>
            <a:r>
              <a:rPr b="1" lang="en-US" sz="2900" spc="-1" strike="noStrike">
                <a:solidFill>
                  <a:srgbClr val="000000"/>
                </a:solidFill>
                <a:latin typeface="Comic Sans MS"/>
              </a:rPr>
              <a:t>learning, wisdom, fact, knowledge,</a:t>
            </a:r>
            <a:br/>
            <a:r>
              <a:rPr b="1" lang="en-US" sz="2900" spc="-1" strike="noStrike">
                <a:solidFill>
                  <a:srgbClr val="000000"/>
                </a:solidFill>
                <a:latin typeface="Comic Sans MS"/>
              </a:rPr>
              <a:t>values, beliefs, history, etc.</a:t>
            </a:r>
            <a:br/>
            <a:br/>
            <a:r>
              <a:rPr b="1" lang="en-US" sz="2900" spc="-1" strike="noStrike">
                <a:solidFill>
                  <a:srgbClr val="000000"/>
                </a:solidFill>
                <a:latin typeface="Comic Sans MS"/>
              </a:rPr>
              <a:t>Has </a:t>
            </a:r>
            <a:r>
              <a:rPr b="1" lang="en-US" sz="2900" spc="-1" strike="noStrike">
                <a:solidFill>
                  <a:srgbClr val="ff0609"/>
                </a:solidFill>
                <a:latin typeface="Comic Sans MS"/>
              </a:rPr>
              <a:t>evolutionarily rewired</a:t>
            </a:r>
            <a:r>
              <a:rPr b="1" lang="en-US" sz="2900" spc="-1" strike="noStrike">
                <a:solidFill>
                  <a:srgbClr val="000000"/>
                </a:solidFill>
                <a:latin typeface="Comic Sans MS"/>
              </a:rPr>
              <a:t> the human brain to think in specific story terms.</a:t>
            </a:r>
            <a:r>
              <a:rPr b="1" lang="en-US" sz="2200" spc="-1" strike="noStrike">
                <a:solidFill>
                  <a:srgbClr val="000000"/>
                </a:solidFill>
                <a:latin typeface="Smile ICG Medium"/>
              </a:rPr>
              <a:t> </a:t>
            </a:r>
            <a:br/>
            <a:br/>
            <a:r>
              <a:rPr b="1" lang="en-US" sz="2200" spc="-1" strike="noStrike">
                <a:solidFill>
                  <a:srgbClr val="000000"/>
                </a:solidFill>
                <a:latin typeface="Smile ICG Medium"/>
              </a:rPr>
              <a:t> </a:t>
            </a:r>
            <a:endParaRPr b="1" lang="en-US" sz="2200" spc="-1" strike="noStrike">
              <a:solidFill>
                <a:srgbClr val="000000"/>
              </a:solidFill>
              <a:latin typeface="Arial"/>
            </a:endParaRPr>
          </a:p>
        </p:txBody>
      </p:sp>
      <p:sp>
        <p:nvSpPr>
          <p:cNvPr id="3698" name="CustomShape 2"/>
          <p:cNvSpPr/>
          <p:nvPr/>
        </p:nvSpPr>
        <p:spPr>
          <a:xfrm>
            <a:off x="609480" y="5105520"/>
            <a:ext cx="7772400" cy="1464840"/>
          </a:xfrm>
          <a:prstGeom prst="rect">
            <a:avLst/>
          </a:prstGeom>
          <a:noFill/>
          <a:ln>
            <a:noFill/>
          </a:ln>
        </p:spPr>
        <p:style>
          <a:lnRef idx="0"/>
          <a:fillRef idx="0"/>
          <a:effectRef idx="0"/>
          <a:fontRef idx="minor"/>
        </p:style>
        <p:txBody>
          <a:bodyPr lIns="90000" rIns="90000" tIns="46800" bIns="46800"/>
          <a:p>
            <a:pPr>
              <a:lnSpc>
                <a:spcPct val="100000"/>
              </a:lnSpc>
            </a:pPr>
            <a:r>
              <a:rPr b="1" lang="en-US" sz="2900" spc="-1" strike="noStrike">
                <a:latin typeface="Comic Sans MS"/>
                <a:ea typeface="Comic Sans MS"/>
              </a:rPr>
              <a:t>(Or more likely storytelling evolved to use specific models that are match how humans think/remeber).</a:t>
            </a:r>
            <a:r>
              <a:rPr b="0" lang="en-US" sz="3200" spc="-1" strike="noStrike">
                <a:latin typeface="Smile ICG Medium"/>
                <a:ea typeface="ＭＳ Ｐゴシック"/>
              </a:rPr>
              <a:t> </a:t>
            </a:r>
            <a:endParaRPr b="0" lang="en-US" sz="3200" spc="-1" strike="noStrike">
              <a:latin typeface="Arial"/>
            </a:endParaRPr>
          </a:p>
        </p:txBody>
      </p:sp>
    </p:spTree>
  </p:cSld>
  <p:timing>
    <p:tnLst>
      <p:par>
        <p:cTn id="2533" dur="indefinite" restart="never" nodeType="tmRoot">
          <p:childTnLst>
            <p:seq>
              <p:cTn id="2534" dur="indefinite" nodeType="mainSeq">
                <p:childTnLst>
                  <p:par>
                    <p:cTn id="2535" fill="hold">
                      <p:stCondLst>
                        <p:cond delay="indefinite"/>
                      </p:stCondLst>
                      <p:childTnLst>
                        <p:par>
                          <p:cTn id="2536" fill="hold">
                            <p:stCondLst>
                              <p:cond delay="0"/>
                            </p:stCondLst>
                            <p:childTnLst>
                              <p:par>
                                <p:cTn id="2537" nodeType="clickEffect" fill="hold" presetClass="entr" presetID="2" presetSubtype="4">
                                  <p:stCondLst>
                                    <p:cond delay="0"/>
                                  </p:stCondLst>
                                  <p:childTnLst>
                                    <p:set>
                                      <p:cBhvr>
                                        <p:cTn id="2538" dur="1" fill="hold">
                                          <p:stCondLst>
                                            <p:cond delay="0"/>
                                          </p:stCondLst>
                                        </p:cTn>
                                        <p:tgtEl>
                                          <p:spTgt spid="3698"/>
                                        </p:tgtEl>
                                        <p:attrNameLst>
                                          <p:attrName>style.visibility</p:attrName>
                                        </p:attrNameLst>
                                      </p:cBhvr>
                                      <p:to>
                                        <p:strVal val="visible"/>
                                      </p:to>
                                    </p:set>
                                    <p:anim calcmode="lin" valueType="num">
                                      <p:cBhvr additive="base">
                                        <p:cTn id="2539" dur="500" fill="hold"/>
                                        <p:tgtEl>
                                          <p:spTgt spid="3698"/>
                                        </p:tgtEl>
                                        <p:attrNameLst>
                                          <p:attrName>ppt_x</p:attrName>
                                        </p:attrNameLst>
                                      </p:cBhvr>
                                      <p:tavLst>
                                        <p:tav tm="0">
                                          <p:val>
                                            <p:strVal val="#ppt_x"/>
                                          </p:val>
                                        </p:tav>
                                        <p:tav tm="100000">
                                          <p:val>
                                            <p:strVal val="#ppt_x"/>
                                          </p:val>
                                        </p:tav>
                                      </p:tavLst>
                                    </p:anim>
                                    <p:anim calcmode="lin" valueType="num">
                                      <p:cBhvr additive="base">
                                        <p:cTn id="2540" dur="500" fill="hold"/>
                                        <p:tgtEl>
                                          <p:spTgt spid="36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9" name="TextShape 1"/>
          <p:cNvSpPr txBox="1"/>
          <p:nvPr/>
        </p:nvSpPr>
        <p:spPr>
          <a:xfrm>
            <a:off x="685440" y="609120"/>
            <a:ext cx="7924680" cy="4953240"/>
          </a:xfrm>
          <a:prstGeom prst="rect">
            <a:avLst/>
          </a:prstGeom>
          <a:noFill/>
          <a:ln>
            <a:noFill/>
          </a:ln>
        </p:spPr>
        <p:txBody>
          <a:bodyPr anchor="b"/>
          <a:p>
            <a:pPr>
              <a:lnSpc>
                <a:spcPct val="100000"/>
              </a:lnSpc>
              <a:spcAft>
                <a:spcPts val="1800"/>
              </a:spcAft>
            </a:pPr>
            <a:r>
              <a:rPr b="1" lang="en-US" sz="3200" spc="-1" strike="noStrike">
                <a:solidFill>
                  <a:srgbClr val="000000"/>
                </a:solidFill>
                <a:latin typeface="Comic Sans MS"/>
              </a:rPr>
              <a:t>THE HUMAN BRAIN IS PREDISPOSED TO THINK IN </a:t>
            </a:r>
            <a:br/>
            <a:r>
              <a:rPr b="1" lang="en-US" sz="3200" spc="-1" strike="noStrike">
                <a:solidFill>
                  <a:srgbClr val="f41602"/>
                </a:solidFill>
                <a:latin typeface="Comic Sans MS"/>
              </a:rPr>
              <a:t>STORY TERMS</a:t>
            </a:r>
            <a:r>
              <a:rPr b="1" lang="en-US" sz="3200" spc="-1" strike="noStrike">
                <a:solidFill>
                  <a:srgbClr val="000000"/>
                </a:solidFill>
                <a:latin typeface="Comic Sans MS"/>
              </a:rPr>
              <a:t>.</a:t>
            </a:r>
            <a:br/>
            <a:br/>
            <a:r>
              <a:rPr b="1" lang="en-US" sz="3200" spc="-1" strike="noStrike">
                <a:solidFill>
                  <a:srgbClr val="000000"/>
                </a:solidFill>
                <a:latin typeface="Comic Sans MS"/>
              </a:rPr>
              <a:t>	</a:t>
            </a:r>
            <a:r>
              <a:rPr b="1" lang="en-US" sz="3200" spc="-1" strike="noStrike">
                <a:solidFill>
                  <a:srgbClr val="000000"/>
                </a:solidFill>
                <a:latin typeface="Comic Sans MS"/>
              </a:rPr>
              <a:t>	</a:t>
            </a:r>
            <a:r>
              <a:rPr b="1" lang="en-US" sz="3200" spc="-1" strike="noStrike">
                <a:solidFill>
                  <a:srgbClr val="000000"/>
                </a:solidFill>
                <a:latin typeface="Comic Sans MS"/>
              </a:rPr>
              <a:t>•  TO UNDERSTAND</a:t>
            </a:r>
            <a:br/>
            <a:r>
              <a:rPr b="1" lang="en-US" sz="3200" spc="-1" strike="noStrike">
                <a:solidFill>
                  <a:srgbClr val="000000"/>
                </a:solidFill>
                <a:latin typeface="Comic Sans MS"/>
              </a:rPr>
              <a:t>	</a:t>
            </a:r>
            <a:r>
              <a:rPr b="1" lang="en-US" sz="3200" spc="-1" strike="noStrike">
                <a:solidFill>
                  <a:srgbClr val="000000"/>
                </a:solidFill>
                <a:latin typeface="Comic Sans MS"/>
              </a:rPr>
              <a:t>	</a:t>
            </a:r>
            <a:r>
              <a:rPr b="1" lang="en-US" sz="3200" spc="-1" strike="noStrike">
                <a:solidFill>
                  <a:srgbClr val="000000"/>
                </a:solidFill>
                <a:latin typeface="Comic Sans MS"/>
              </a:rPr>
              <a:t>•  TO MAKE SENSE</a:t>
            </a:r>
            <a:br/>
            <a:r>
              <a:rPr b="1" lang="en-US" sz="3200" spc="-1" strike="noStrike">
                <a:solidFill>
                  <a:srgbClr val="000000"/>
                </a:solidFill>
                <a:latin typeface="Comic Sans MS"/>
              </a:rPr>
              <a:t>	</a:t>
            </a:r>
            <a:r>
              <a:rPr b="1" lang="en-US" sz="3200" spc="-1" strike="noStrike">
                <a:solidFill>
                  <a:srgbClr val="000000"/>
                </a:solidFill>
                <a:latin typeface="Comic Sans MS"/>
              </a:rPr>
              <a:t>	</a:t>
            </a:r>
            <a:r>
              <a:rPr b="1" lang="en-US" sz="3200" spc="-1" strike="noStrike">
                <a:solidFill>
                  <a:srgbClr val="000000"/>
                </a:solidFill>
                <a:latin typeface="Comic Sans MS"/>
              </a:rPr>
              <a:t>•  TO REMEMBER</a:t>
            </a:r>
            <a:br/>
            <a:br/>
            <a:endParaRPr b="1" lang="en-US" sz="3200" spc="-1" strike="noStrike">
              <a:solidFill>
                <a:srgbClr val="000000"/>
              </a:solidFill>
              <a:latin typeface="Arial"/>
            </a:endParaRPr>
          </a:p>
        </p:txBody>
      </p:sp>
    </p:spTree>
  </p:cSld>
</p:sld>
</file>

<file path=ppt/slides/slide4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0" name="TextShape 1"/>
          <p:cNvSpPr txBox="1"/>
          <p:nvPr/>
        </p:nvSpPr>
        <p:spPr>
          <a:xfrm>
            <a:off x="685800" y="609120"/>
            <a:ext cx="7772400" cy="4800600"/>
          </a:xfrm>
          <a:prstGeom prst="rect">
            <a:avLst/>
          </a:prstGeom>
          <a:noFill/>
          <a:ln>
            <a:noFill/>
          </a:ln>
        </p:spPr>
        <p:txBody>
          <a:bodyPr anchor="b"/>
          <a:p>
            <a:pPr>
              <a:lnSpc>
                <a:spcPct val="100000"/>
              </a:lnSpc>
            </a:pPr>
            <a:br/>
            <a:r>
              <a:rPr b="1" i="1" lang="en-US" sz="2800" spc="-1" strike="noStrike">
                <a:solidFill>
                  <a:srgbClr val="f41602"/>
                </a:solidFill>
                <a:latin typeface="Comic Sans MS"/>
              </a:rPr>
              <a:t>PERSON #1: </a:t>
            </a:r>
            <a:r>
              <a:rPr b="1" i="1" lang="en-US" sz="2800" spc="-1" strike="noStrike">
                <a:solidFill>
                  <a:srgbClr val="000000"/>
                </a:solidFill>
                <a:latin typeface="Comic Sans MS"/>
              </a:rPr>
              <a:t> </a:t>
            </a:r>
            <a:r>
              <a:rPr b="1" i="1" lang="ja-JP" sz="2800" spc="-1" strike="noStrike">
                <a:solidFill>
                  <a:srgbClr val="000000"/>
                </a:solidFill>
                <a:latin typeface="Comic Sans MS"/>
              </a:rPr>
              <a:t>“</a:t>
            </a:r>
            <a:r>
              <a:rPr b="1" i="1" lang="en-US" sz="2800" spc="-1" strike="noStrike">
                <a:solidFill>
                  <a:srgbClr val="000000"/>
                </a:solidFill>
                <a:latin typeface="Comic Sans MS"/>
              </a:rPr>
              <a:t>WHERE</a:t>
            </a:r>
            <a:r>
              <a:rPr b="1" i="1" lang="ja-JP" sz="2800" spc="-1" strike="noStrike">
                <a:solidFill>
                  <a:srgbClr val="000000"/>
                </a:solidFill>
                <a:latin typeface="Comic Sans MS"/>
              </a:rPr>
              <a:t>’</a:t>
            </a:r>
            <a:r>
              <a:rPr b="1" i="1" lang="en-US" sz="2800" spc="-1" strike="noStrike">
                <a:solidFill>
                  <a:srgbClr val="000000"/>
                </a:solidFill>
                <a:latin typeface="Comic Sans MS"/>
              </a:rPr>
              <a:t>S </a:t>
            </a:r>
            <a:r>
              <a:rPr b="1" i="1" lang="en-US" sz="2800" spc="-1" strike="noStrike">
                <a:solidFill>
                  <a:srgbClr val="008000"/>
                </a:solidFill>
                <a:latin typeface="Comic Sans MS"/>
              </a:rPr>
              <a:t>JOHN</a:t>
            </a:r>
            <a:r>
              <a:rPr b="1" i="1" lang="en-US" sz="2800" spc="-1" strike="noStrike">
                <a:solidFill>
                  <a:srgbClr val="000000"/>
                </a:solidFill>
                <a:latin typeface="Comic Sans MS"/>
              </a:rPr>
              <a:t>?</a:t>
            </a:r>
            <a:r>
              <a:rPr b="1" i="1" lang="ja-JP" sz="2800" spc="-1" strike="noStrike">
                <a:solidFill>
                  <a:srgbClr val="000000"/>
                </a:solidFill>
                <a:latin typeface="Comic Sans MS"/>
              </a:rPr>
              <a:t>”</a:t>
            </a:r>
            <a:br/>
            <a:br/>
            <a:br/>
            <a:r>
              <a:rPr b="1" i="1" lang="en-US" sz="2800" spc="-1" strike="noStrike">
                <a:solidFill>
                  <a:srgbClr val="f41602"/>
                </a:solidFill>
                <a:latin typeface="Comic Sans MS"/>
              </a:rPr>
              <a:t>PERSON #2:</a:t>
            </a:r>
            <a:r>
              <a:rPr b="1" i="1" lang="en-US" sz="2800" spc="-1" strike="noStrike">
                <a:solidFill>
                  <a:srgbClr val="000000"/>
                </a:solidFill>
                <a:latin typeface="Comic Sans MS"/>
              </a:rPr>
              <a:t>  </a:t>
            </a:r>
            <a:r>
              <a:rPr b="1" i="1" lang="ja-JP" sz="2800" spc="-1" strike="noStrike">
                <a:solidFill>
                  <a:srgbClr val="000000"/>
                </a:solidFill>
                <a:latin typeface="Comic Sans MS"/>
              </a:rPr>
              <a:t>“</a:t>
            </a:r>
            <a:r>
              <a:rPr b="1" i="1" lang="en-US" sz="2800" spc="-1" strike="noStrike">
                <a:solidFill>
                  <a:srgbClr val="000000"/>
                </a:solidFill>
                <a:latin typeface="Comic Sans MS"/>
              </a:rPr>
              <a:t>WELL….I DIDN</a:t>
            </a:r>
            <a:r>
              <a:rPr b="1" i="1" lang="ja-JP" sz="2800" spc="-1" strike="noStrike">
                <a:solidFill>
                  <a:srgbClr val="000000"/>
                </a:solidFill>
                <a:latin typeface="Comic Sans MS"/>
              </a:rPr>
              <a:t>’</a:t>
            </a:r>
            <a:r>
              <a:rPr b="1" i="1" lang="en-US" sz="2800" spc="-1" strike="noStrike">
                <a:solidFill>
                  <a:srgbClr val="000000"/>
                </a:solidFill>
                <a:latin typeface="Comic Sans MS"/>
              </a:rPr>
              <a:t>T WANT TO SAY </a:t>
            </a:r>
            <a:r>
              <a:rPr b="1" i="1" lang="en-US" sz="2800" spc="-1" strike="noStrike">
                <a:solidFill>
                  <a:srgbClr val="000000"/>
                </a:solidFill>
                <a:latin typeface="Comic Sans MS"/>
              </a:rPr>
              <a:t>	</a:t>
            </a:r>
            <a:r>
              <a:rPr b="1" i="1" lang="en-US" sz="2800" spc="-1" strike="noStrike">
                <a:solidFill>
                  <a:srgbClr val="000000"/>
                </a:solidFill>
                <a:latin typeface="Comic Sans MS"/>
              </a:rPr>
              <a:t>ANYTHING. </a:t>
            </a:r>
            <a:br/>
            <a:r>
              <a:rPr b="1" i="1" lang="en-US" sz="2800" spc="-1" strike="noStrike" u="sng">
                <a:solidFill>
                  <a:srgbClr val="000000"/>
                </a:solidFill>
                <a:uFillTx/>
                <a:latin typeface="Comic Sans MS"/>
              </a:rPr>
              <a:t>BUT</a:t>
            </a:r>
            <a:r>
              <a:rPr b="1" i="1" lang="en-US" sz="2800" spc="-1" strike="noStrike">
                <a:solidFill>
                  <a:srgbClr val="000000"/>
                </a:solidFill>
                <a:latin typeface="Comic Sans MS"/>
              </a:rPr>
              <a:t>…I SAW A </a:t>
            </a:r>
            <a:r>
              <a:rPr b="1" i="1" lang="en-US" sz="2800" spc="-1" strike="noStrike">
                <a:solidFill>
                  <a:srgbClr val="008000"/>
                </a:solidFill>
                <a:latin typeface="Comic Sans MS"/>
              </a:rPr>
              <a:t>GREEN VW </a:t>
            </a:r>
            <a:r>
              <a:rPr b="1" i="1" lang="en-US" sz="2800" spc="-1" strike="noStrike">
                <a:solidFill>
                  <a:srgbClr val="000000"/>
                </a:solidFill>
                <a:latin typeface="Comic Sans MS"/>
              </a:rPr>
              <a:t>PARKED IN FRONT OF </a:t>
            </a:r>
            <a:r>
              <a:rPr b="1" i="1" lang="en-US" sz="2800" spc="-1" strike="noStrike">
                <a:solidFill>
                  <a:srgbClr val="008000"/>
                </a:solidFill>
                <a:latin typeface="Comic Sans MS"/>
              </a:rPr>
              <a:t>CAROL</a:t>
            </a:r>
            <a:r>
              <a:rPr b="1" i="1" lang="ja-JP" sz="2800" spc="-1" strike="noStrike">
                <a:solidFill>
                  <a:srgbClr val="008000"/>
                </a:solidFill>
                <a:latin typeface="Comic Sans MS"/>
              </a:rPr>
              <a:t>’</a:t>
            </a:r>
            <a:r>
              <a:rPr b="1" i="1" lang="en-US" sz="2800" spc="-1" strike="noStrike">
                <a:solidFill>
                  <a:srgbClr val="008000"/>
                </a:solidFill>
                <a:latin typeface="Comic Sans MS"/>
              </a:rPr>
              <a:t>S</a:t>
            </a:r>
            <a:r>
              <a:rPr b="1" i="1" lang="en-US" sz="2800" spc="-1" strike="noStrike">
                <a:solidFill>
                  <a:srgbClr val="000000"/>
                </a:solidFill>
                <a:latin typeface="Comic Sans MS"/>
              </a:rPr>
              <a:t>.</a:t>
            </a:r>
            <a:r>
              <a:rPr b="1" i="1" lang="ja-JP" sz="2800" spc="-1" strike="noStrike">
                <a:solidFill>
                  <a:srgbClr val="000000"/>
                </a:solidFill>
                <a:latin typeface="Comic Sans MS"/>
              </a:rPr>
              <a:t>”</a:t>
            </a:r>
            <a:br/>
            <a:br/>
            <a:endParaRPr b="1" lang="en-US" sz="2800" spc="-1" strike="noStrike">
              <a:solidFill>
                <a:srgbClr val="000000"/>
              </a:solidFill>
              <a:latin typeface="Arial"/>
            </a:endParaRPr>
          </a:p>
        </p:txBody>
      </p:sp>
    </p:spTree>
  </p:cSld>
</p:sld>
</file>

<file path=ppt/slides/slide4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1" name="TextShape 1"/>
          <p:cNvSpPr txBox="1"/>
          <p:nvPr/>
        </p:nvSpPr>
        <p:spPr>
          <a:xfrm>
            <a:off x="0" y="609480"/>
            <a:ext cx="8686800" cy="5943600"/>
          </a:xfrm>
          <a:prstGeom prst="rect">
            <a:avLst/>
          </a:prstGeom>
          <a:noFill/>
          <a:ln>
            <a:noFill/>
          </a:ln>
        </p:spPr>
        <p:txBody>
          <a:bodyPr/>
          <a:p>
            <a:pPr algn="ctr">
              <a:lnSpc>
                <a:spcPct val="100000"/>
              </a:lnSpc>
              <a:spcBef>
                <a:spcPts val="224"/>
              </a:spcBef>
              <a:spcAft>
                <a:spcPts val="224"/>
              </a:spcAft>
            </a:pPr>
            <a:r>
              <a:rPr b="1" lang="en-US" sz="2500" spc="-1" strike="noStrike">
                <a:solidFill>
                  <a:srgbClr val="000000"/>
                </a:solidFill>
                <a:latin typeface="Comic Sans MS"/>
              </a:rPr>
              <a:t>• </a:t>
            </a:r>
            <a:r>
              <a:rPr b="1" lang="en-US" sz="2500" spc="-1" strike="noStrike">
                <a:solidFill>
                  <a:srgbClr val="000000"/>
                </a:solidFill>
                <a:latin typeface="Comic Sans MS"/>
              </a:rPr>
              <a:t>DID ANYONE SAY THAT THERE IS </a:t>
            </a:r>
            <a:br/>
            <a:r>
              <a:rPr b="1" lang="en-US" sz="2500" spc="-1" strike="noStrike">
                <a:solidFill>
                  <a:srgbClr val="f41602"/>
                </a:solidFill>
                <a:latin typeface="Comic Sans MS"/>
              </a:rPr>
              <a:t>NO CONNECTION</a:t>
            </a:r>
            <a:r>
              <a:rPr b="1" lang="en-US" sz="2500" spc="-1" strike="noStrike">
                <a:solidFill>
                  <a:srgbClr val="000000"/>
                </a:solidFill>
                <a:latin typeface="Comic Sans MS"/>
              </a:rPr>
              <a:t>?</a:t>
            </a:r>
            <a:br/>
            <a:r>
              <a:rPr b="1" lang="en-US" sz="2500" spc="-1" strike="noStrike">
                <a:solidFill>
                  <a:srgbClr val="000000"/>
                </a:solidFill>
                <a:latin typeface="Comic Sans MS"/>
              </a:rPr>
              <a:t>•  DID ANYONE SAY THAT IT MAKES </a:t>
            </a:r>
            <a:r>
              <a:rPr b="1" lang="en-US" sz="2500" spc="-1" strike="noStrike">
                <a:solidFill>
                  <a:srgbClr val="f41602"/>
                </a:solidFill>
                <a:latin typeface="Comic Sans MS"/>
              </a:rPr>
              <a:t>NO SENSE</a:t>
            </a:r>
            <a:r>
              <a:rPr b="1" lang="en-US" sz="2500" spc="-1" strike="noStrike">
                <a:solidFill>
                  <a:srgbClr val="000000"/>
                </a:solidFill>
                <a:latin typeface="Comic Sans MS"/>
              </a:rPr>
              <a:t>?</a:t>
            </a:r>
            <a:br/>
            <a:br/>
            <a:r>
              <a:rPr b="1" lang="en-US" sz="3200" spc="-1" strike="noStrike">
                <a:solidFill>
                  <a:srgbClr val="f41602"/>
                </a:solidFill>
                <a:latin typeface="Comic Sans MS"/>
              </a:rPr>
              <a:t>NO!</a:t>
            </a:r>
            <a:br/>
            <a:br/>
            <a:r>
              <a:rPr b="1" lang="en-US" sz="1800" spc="-1" strike="noStrike">
                <a:solidFill>
                  <a:srgbClr val="000000"/>
                </a:solidFill>
                <a:latin typeface="Comic Sans MS"/>
              </a:rPr>
              <a:t>HUMAN MINDS AUTOMATICALLY </a:t>
            </a:r>
            <a:r>
              <a:rPr b="1" lang="en-US" sz="1800" spc="-1" strike="noStrike">
                <a:solidFill>
                  <a:srgbClr val="f41602"/>
                </a:solidFill>
                <a:latin typeface="Comic Sans MS"/>
              </a:rPr>
              <a:t>ASSUME</a:t>
            </a:r>
            <a:r>
              <a:rPr b="1" lang="en-US" sz="1800" spc="-1" strike="noStrike">
                <a:solidFill>
                  <a:srgbClr val="000000"/>
                </a:solidFill>
                <a:latin typeface="Comic Sans MS"/>
              </a:rPr>
              <a:t> A CONNECTION</a:t>
            </a:r>
            <a:br/>
            <a:r>
              <a:rPr b="1" lang="en-US" sz="1800" spc="-1" strike="noStrike">
                <a:solidFill>
                  <a:srgbClr val="000000"/>
                </a:solidFill>
                <a:latin typeface="Comic Sans MS"/>
              </a:rPr>
              <a:t>AND </a:t>
            </a:r>
            <a:r>
              <a:rPr b="1" lang="en-US" sz="1800" spc="-1" strike="noStrike">
                <a:solidFill>
                  <a:srgbClr val="f41602"/>
                </a:solidFill>
                <a:latin typeface="Comic Sans MS"/>
              </a:rPr>
              <a:t>ASSUME</a:t>
            </a:r>
            <a:r>
              <a:rPr b="1" lang="en-US" sz="1800" spc="-1" strike="noStrike">
                <a:solidFill>
                  <a:srgbClr val="000000"/>
                </a:solidFill>
                <a:latin typeface="Comic Sans MS"/>
              </a:rPr>
              <a:t> IT MAKES SENSE</a:t>
            </a:r>
            <a:br/>
            <a:br/>
            <a:r>
              <a:rPr b="1" lang="en-US" sz="1800" spc="-1" strike="noStrike">
                <a:solidFill>
                  <a:srgbClr val="000000"/>
                </a:solidFill>
                <a:latin typeface="Comic Sans MS"/>
              </a:rPr>
              <a:t>AND USE </a:t>
            </a:r>
            <a:r>
              <a:rPr b="1" i="1" lang="en-US" sz="1800" spc="-1" strike="noStrike">
                <a:solidFill>
                  <a:srgbClr val="f41602"/>
                </a:solidFill>
                <a:latin typeface="Comic Sans MS"/>
              </a:rPr>
              <a:t>STORY</a:t>
            </a:r>
            <a:r>
              <a:rPr b="1" lang="en-US" sz="1800" spc="-1" strike="noStrike">
                <a:solidFill>
                  <a:srgbClr val="f41602"/>
                </a:solidFill>
                <a:latin typeface="Comic Sans MS"/>
              </a:rPr>
              <a:t> STRUCTURES</a:t>
            </a:r>
            <a:br/>
            <a:r>
              <a:rPr b="1" lang="en-US" sz="1800" spc="-1" strike="noStrike">
                <a:solidFill>
                  <a:srgbClr val="000000"/>
                </a:solidFill>
                <a:latin typeface="Comic Sans MS"/>
              </a:rPr>
              <a:t>TO FILL IN MISSING INFORMATION.</a:t>
            </a:r>
            <a:endParaRPr b="1" lang="en-US" sz="1800" spc="-1" strike="noStrike">
              <a:solidFill>
                <a:srgbClr val="000000"/>
              </a:solidFill>
              <a:latin typeface="Arial"/>
            </a:endParaRPr>
          </a:p>
        </p:txBody>
      </p:sp>
    </p:spTree>
  </p:cSld>
</p:sld>
</file>

<file path=ppt/slides/slide4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2" name="TextShape 1"/>
          <p:cNvSpPr txBox="1"/>
          <p:nvPr/>
        </p:nvSpPr>
        <p:spPr>
          <a:xfrm>
            <a:off x="685800" y="380880"/>
            <a:ext cx="7772400" cy="1371600"/>
          </a:xfrm>
          <a:prstGeom prst="rect">
            <a:avLst/>
          </a:prstGeom>
          <a:noFill/>
          <a:ln>
            <a:noFill/>
          </a:ln>
        </p:spPr>
        <p:txBody>
          <a:bodyPr anchor="b"/>
          <a:p>
            <a:pPr>
              <a:lnSpc>
                <a:spcPct val="100000"/>
              </a:lnSpc>
            </a:pPr>
            <a:r>
              <a:rPr b="1" lang="en-US" sz="2800" spc="-1" strike="noStrike">
                <a:solidFill>
                  <a:srgbClr val="000000"/>
                </a:solidFill>
                <a:latin typeface="Comic Sans MS"/>
              </a:rPr>
              <a:t>OUR STORIED MINDS IN ACTION:</a:t>
            </a:r>
            <a:endParaRPr b="1" lang="en-US" sz="2800" spc="-1" strike="noStrike">
              <a:solidFill>
                <a:srgbClr val="000000"/>
              </a:solidFill>
              <a:latin typeface="Arial"/>
            </a:endParaRPr>
          </a:p>
        </p:txBody>
      </p:sp>
      <p:sp>
        <p:nvSpPr>
          <p:cNvPr id="3703" name="TextShape 2"/>
          <p:cNvSpPr txBox="1"/>
          <p:nvPr/>
        </p:nvSpPr>
        <p:spPr>
          <a:xfrm>
            <a:off x="685800" y="2285640"/>
            <a:ext cx="8305920" cy="3809880"/>
          </a:xfrm>
          <a:prstGeom prst="rect">
            <a:avLst/>
          </a:prstGeom>
          <a:noFill/>
          <a:ln>
            <a:noFill/>
          </a:ln>
        </p:spPr>
        <p:txBody>
          <a:bodyPr>
            <a:normAutofit/>
          </a:bodyPr>
          <a:p>
            <a:pPr marL="228600" indent="-228600">
              <a:lnSpc>
                <a:spcPct val="100000"/>
              </a:lnSpc>
              <a:spcBef>
                <a:spcPts val="1800"/>
              </a:spcBef>
              <a:spcAft>
                <a:spcPts val="1800"/>
              </a:spcAft>
              <a:buClr>
                <a:srgbClr val="cfb77c"/>
              </a:buClr>
              <a:buSzPct val="50000"/>
              <a:buFont typeface="Wingdings" charset="2"/>
              <a:buChar char=""/>
            </a:pPr>
            <a:r>
              <a:rPr b="1" lang="en-US" sz="3200" spc="-1" strike="noStrike">
                <a:solidFill>
                  <a:srgbClr val="f41602"/>
                </a:solidFill>
                <a:latin typeface="Comic Sans MS"/>
              </a:rPr>
              <a:t>Person 1</a:t>
            </a:r>
            <a:r>
              <a:rPr b="0" lang="en-US" sz="3200" spc="-1" strike="noStrike">
                <a:solidFill>
                  <a:srgbClr val="000000"/>
                </a:solidFill>
                <a:latin typeface="Comic Sans MS"/>
              </a:rPr>
              <a:t>:  </a:t>
            </a:r>
            <a:r>
              <a:rPr b="0" i="1" lang="ja-JP" sz="3200" spc="-1" strike="noStrike">
                <a:solidFill>
                  <a:srgbClr val="000000"/>
                </a:solidFill>
                <a:latin typeface="Comic Sans MS"/>
              </a:rPr>
              <a:t>“</a:t>
            </a:r>
            <a:r>
              <a:rPr b="0" i="1" lang="en-US" sz="3200" spc="-1" strike="noStrike">
                <a:solidFill>
                  <a:srgbClr val="000000"/>
                </a:solidFill>
                <a:latin typeface="Comic Sans MS"/>
              </a:rPr>
              <a:t>Hi </a:t>
            </a:r>
            <a:r>
              <a:rPr b="1" i="1" lang="en-US" sz="3200" spc="-1" strike="noStrike">
                <a:solidFill>
                  <a:srgbClr val="000000"/>
                </a:solidFill>
                <a:latin typeface="Comic Sans MS"/>
              </a:rPr>
              <a:t>John</a:t>
            </a:r>
            <a:r>
              <a:rPr b="0" i="1" lang="en-US" sz="3200" spc="-1" strike="noStrike">
                <a:solidFill>
                  <a:srgbClr val="000000"/>
                </a:solidFill>
                <a:latin typeface="Comic Sans MS"/>
              </a:rPr>
              <a:t>.</a:t>
            </a:r>
            <a:r>
              <a:rPr b="0" i="1" lang="ja-JP" sz="3200" spc="-1" strike="noStrike">
                <a:solidFill>
                  <a:srgbClr val="000000"/>
                </a:solidFill>
                <a:latin typeface="Comic Sans MS"/>
              </a:rPr>
              <a:t>”</a:t>
            </a:r>
            <a:endParaRPr b="0" lang="en-US" sz="3200" spc="-1" strike="noStrike">
              <a:solidFill>
                <a:srgbClr val="000000"/>
              </a:solidFill>
              <a:latin typeface="Arial"/>
            </a:endParaRPr>
          </a:p>
          <a:p>
            <a:pPr marL="228600" indent="-228600">
              <a:lnSpc>
                <a:spcPct val="100000"/>
              </a:lnSpc>
              <a:spcBef>
                <a:spcPts val="1800"/>
              </a:spcBef>
              <a:buClr>
                <a:srgbClr val="cfb77c"/>
              </a:buClr>
              <a:buSzPct val="50000"/>
              <a:buFont typeface="Wingdings" charset="2"/>
              <a:buChar char=""/>
            </a:pPr>
            <a:r>
              <a:rPr b="1" lang="en-US" sz="3200" spc="-1" strike="noStrike">
                <a:solidFill>
                  <a:srgbClr val="f41602"/>
                </a:solidFill>
                <a:latin typeface="Comic Sans MS"/>
              </a:rPr>
              <a:t>Person 2</a:t>
            </a:r>
            <a:r>
              <a:rPr b="0" lang="en-US" sz="3200" spc="-1" strike="noStrike">
                <a:solidFill>
                  <a:srgbClr val="000000"/>
                </a:solidFill>
                <a:latin typeface="Comic Sans MS"/>
              </a:rPr>
              <a:t>:  </a:t>
            </a:r>
            <a:r>
              <a:rPr b="0" i="1" lang="ja-JP" sz="3200" spc="-1" strike="noStrike">
                <a:solidFill>
                  <a:srgbClr val="000000"/>
                </a:solidFill>
                <a:latin typeface="Comic Sans MS"/>
              </a:rPr>
              <a:t>“</a:t>
            </a:r>
            <a:r>
              <a:rPr b="0" i="1" lang="en-US" sz="3200" spc="-1" strike="noStrike">
                <a:solidFill>
                  <a:srgbClr val="000000"/>
                </a:solidFill>
                <a:latin typeface="Comic Sans MS"/>
              </a:rPr>
              <a:t>Shhhh! I</a:t>
            </a:r>
            <a:r>
              <a:rPr b="0" i="1" lang="ja-JP" sz="3200" spc="-1" strike="noStrike">
                <a:solidFill>
                  <a:srgbClr val="000000"/>
                </a:solidFill>
                <a:latin typeface="Comic Sans MS"/>
              </a:rPr>
              <a:t>’</a:t>
            </a:r>
            <a:r>
              <a:rPr b="0" i="1" lang="en-US" sz="3200" spc="-1" strike="noStrike">
                <a:solidFill>
                  <a:srgbClr val="000000"/>
                </a:solidFill>
                <a:latin typeface="Comic Sans MS"/>
              </a:rPr>
              <a:t>m not here! You </a:t>
            </a:r>
            <a:r>
              <a:rPr b="0" i="1" lang="en-US" sz="3200" spc="-1" strike="noStrike">
                <a:solidFill>
                  <a:srgbClr val="000000"/>
                </a:solidFill>
                <a:latin typeface="Comic Sans MS"/>
              </a:rPr>
              <a:t>	</a:t>
            </a:r>
            <a:r>
              <a:rPr b="0" i="1" lang="en-US" sz="3200" spc="-1" strike="noStrike">
                <a:solidFill>
                  <a:srgbClr val="000000"/>
                </a:solidFill>
                <a:latin typeface="Comic Sans MS"/>
              </a:rPr>
              <a:t>	</a:t>
            </a:r>
            <a:r>
              <a:rPr b="0" i="1" lang="en-US" sz="3200" spc="-1" strike="noStrike">
                <a:solidFill>
                  <a:srgbClr val="000000"/>
                </a:solidFill>
                <a:latin typeface="Comic Sans MS"/>
              </a:rPr>
              <a:t>   never saw me. I</a:t>
            </a:r>
            <a:r>
              <a:rPr b="0" i="1" lang="ja-JP" sz="3200" spc="-1" strike="noStrike">
                <a:solidFill>
                  <a:srgbClr val="000000"/>
                </a:solidFill>
                <a:latin typeface="Comic Sans MS"/>
              </a:rPr>
              <a:t>’</a:t>
            </a:r>
            <a:r>
              <a:rPr b="0" i="1" lang="en-US" sz="3200" spc="-1" strike="noStrike">
                <a:solidFill>
                  <a:srgbClr val="000000"/>
                </a:solidFill>
                <a:latin typeface="Comic Sans MS"/>
              </a:rPr>
              <a:t>m not here!</a:t>
            </a:r>
            <a:r>
              <a:rPr b="0" i="1" lang="ja-JP" sz="3200" spc="-1" strike="noStrike">
                <a:solidFill>
                  <a:srgbClr val="000000"/>
                </a:solidFill>
                <a:latin typeface="Comic Sans MS"/>
              </a:rPr>
              <a:t>”</a:t>
            </a:r>
            <a:endParaRPr b="0" lang="en-US" sz="3200" spc="-1" strike="noStrike">
              <a:solidFill>
                <a:srgbClr val="000000"/>
              </a:solidFill>
              <a:latin typeface="Arial"/>
            </a:endParaRPr>
          </a:p>
          <a:p>
            <a:pPr marL="228600" indent="-228600">
              <a:lnSpc>
                <a:spcPct val="100000"/>
              </a:lnSpc>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lnSpc>
                <a:spcPct val="100000"/>
              </a:lnSpc>
              <a:spcBef>
                <a:spcPts val="1800"/>
              </a:spcBef>
              <a:buClr>
                <a:srgbClr val="cfb77c"/>
              </a:buClr>
              <a:buSzPct val="50000"/>
              <a:buFont typeface="Wingdings" charset="2"/>
              <a:buChar char=""/>
            </a:pPr>
            <a:r>
              <a:rPr b="1" lang="en-US" sz="3200" spc="-1" strike="noStrike">
                <a:solidFill>
                  <a:srgbClr val="f41602"/>
                </a:solidFill>
                <a:latin typeface="Comic Sans MS"/>
              </a:rPr>
              <a:t>Person 1</a:t>
            </a:r>
            <a:r>
              <a:rPr b="0" i="1" lang="en-US" sz="3200" spc="-1" strike="noStrike">
                <a:solidFill>
                  <a:srgbClr val="000000"/>
                </a:solidFill>
                <a:latin typeface="Comic Sans MS"/>
              </a:rPr>
              <a:t>: </a:t>
            </a:r>
            <a:r>
              <a:rPr b="0" i="1" lang="ja-JP" sz="3200" spc="-1" strike="noStrike">
                <a:solidFill>
                  <a:srgbClr val="000000"/>
                </a:solidFill>
                <a:latin typeface="Comic Sans MS"/>
              </a:rPr>
              <a:t>“</a:t>
            </a:r>
            <a:r>
              <a:rPr b="0" i="1" lang="en-US" sz="3200" spc="-1" strike="noStrike">
                <a:solidFill>
                  <a:srgbClr val="000000"/>
                </a:solidFill>
                <a:latin typeface="Comic Sans MS"/>
              </a:rPr>
              <a:t>It</a:t>
            </a:r>
            <a:r>
              <a:rPr b="0" i="1" lang="ja-JP" sz="3200" spc="-1" strike="noStrike">
                <a:solidFill>
                  <a:srgbClr val="000000"/>
                </a:solidFill>
                <a:latin typeface="Comic Sans MS"/>
              </a:rPr>
              <a:t>’</a:t>
            </a:r>
            <a:r>
              <a:rPr b="0" i="1" lang="en-US" sz="3200" spc="-1" strike="noStrike">
                <a:solidFill>
                  <a:srgbClr val="000000"/>
                </a:solidFill>
                <a:latin typeface="Comic Sans MS"/>
              </a:rPr>
              <a:t>s okay. </a:t>
            </a:r>
            <a:r>
              <a:rPr b="1" i="1" lang="en-US" sz="3200" spc="-1" strike="noStrike">
                <a:solidFill>
                  <a:srgbClr val="000000"/>
                </a:solidFill>
                <a:latin typeface="Comic Sans MS"/>
              </a:rPr>
              <a:t>Carol</a:t>
            </a:r>
            <a:r>
              <a:rPr b="1" i="1" lang="ja-JP" sz="3200" spc="-1" strike="noStrike">
                <a:solidFill>
                  <a:srgbClr val="000000"/>
                </a:solidFill>
                <a:latin typeface="Comic Sans MS"/>
              </a:rPr>
              <a:t>’</a:t>
            </a:r>
            <a:r>
              <a:rPr b="1" i="1" lang="en-US" sz="3200" spc="-1" strike="noStrike">
                <a:solidFill>
                  <a:srgbClr val="000000"/>
                </a:solidFill>
                <a:latin typeface="Comic Sans MS"/>
              </a:rPr>
              <a:t>s </a:t>
            </a:r>
            <a:r>
              <a:rPr b="0" i="1" lang="en-US" sz="3200" spc="-1" strike="noStrike">
                <a:solidFill>
                  <a:srgbClr val="000000"/>
                </a:solidFill>
                <a:latin typeface="Comic Sans MS"/>
              </a:rPr>
              <a:t>gone </a:t>
            </a:r>
            <a:r>
              <a:rPr b="0" i="1" lang="en-US" sz="3200" spc="-1" strike="noStrike">
                <a:solidFill>
                  <a:srgbClr val="000000"/>
                </a:solidFill>
                <a:latin typeface="Comic Sans MS"/>
              </a:rPr>
              <a:t>	</a:t>
            </a:r>
            <a:r>
              <a:rPr b="0" i="1" lang="en-US" sz="3200" spc="-1" strike="noStrike">
                <a:solidFill>
                  <a:srgbClr val="000000"/>
                </a:solidFill>
                <a:latin typeface="Comic Sans MS"/>
              </a:rPr>
              <a:t>	</a:t>
            </a:r>
            <a:r>
              <a:rPr b="0" i="1" lang="en-US" sz="3200" spc="-1" strike="noStrike">
                <a:solidFill>
                  <a:srgbClr val="000000"/>
                </a:solidFill>
                <a:latin typeface="Comic Sans MS"/>
              </a:rPr>
              <a:t>	</a:t>
            </a:r>
            <a:r>
              <a:rPr b="0" i="1" lang="en-US" sz="3200" spc="-1" strike="noStrike">
                <a:solidFill>
                  <a:srgbClr val="000000"/>
                </a:solidFill>
                <a:latin typeface="Comic Sans MS"/>
              </a:rPr>
              <a:t>    home.</a:t>
            </a:r>
            <a:r>
              <a:rPr b="0" i="1" lang="ja-JP" sz="3200" spc="-1" strike="noStrike">
                <a:solidFill>
                  <a:srgbClr val="000000"/>
                </a:solidFill>
                <a:latin typeface="Comic Sans MS"/>
              </a:rPr>
              <a:t>”</a:t>
            </a:r>
            <a:br/>
            <a:br/>
            <a:r>
              <a:rPr b="0" i="1" lang="en-US" sz="3200" spc="-1" strike="noStrike">
                <a:solidFill>
                  <a:srgbClr val="000000"/>
                </a:solidFill>
                <a:latin typeface="Georgia"/>
              </a:rPr>
              <a:t> </a:t>
            </a:r>
            <a:endParaRPr b="0" lang="en-US" sz="3200" spc="-1" strike="noStrike">
              <a:solidFill>
                <a:srgbClr val="000000"/>
              </a:solidFill>
              <a:latin typeface="Arial"/>
            </a:endParaRPr>
          </a:p>
        </p:txBody>
      </p:sp>
    </p:spTree>
  </p:cSld>
</p:sld>
</file>

<file path=ppt/slides/slide4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4" name="TextShape 1"/>
          <p:cNvSpPr txBox="1"/>
          <p:nvPr/>
        </p:nvSpPr>
        <p:spPr>
          <a:xfrm>
            <a:off x="152280" y="1142640"/>
            <a:ext cx="8229600" cy="2514600"/>
          </a:xfrm>
          <a:prstGeom prst="rect">
            <a:avLst/>
          </a:prstGeom>
          <a:noFill/>
          <a:ln>
            <a:noFill/>
          </a:ln>
        </p:spPr>
        <p:txBody>
          <a:bodyPr/>
          <a:p>
            <a:pPr algn="ctr">
              <a:lnSpc>
                <a:spcPct val="100000"/>
              </a:lnSpc>
            </a:pPr>
            <a:r>
              <a:rPr b="1" lang="en-US" sz="3200" spc="-1" strike="noStrike">
                <a:solidFill>
                  <a:srgbClr val="000000"/>
                </a:solidFill>
                <a:latin typeface="Comic Sans MS"/>
              </a:rPr>
              <a:t>2.      ANTICIPATING</a:t>
            </a:r>
            <a:br/>
            <a:br/>
            <a:r>
              <a:rPr b="1" lang="en-US" sz="1200" spc="-1" strike="noStrike">
                <a:solidFill>
                  <a:srgbClr val="000000"/>
                </a:solidFill>
                <a:latin typeface="Comic Sans MS"/>
              </a:rPr>
              <a:t>                   </a:t>
            </a:r>
            <a:r>
              <a:rPr b="1" lang="en-US" sz="3200" spc="-1" strike="noStrike">
                <a:solidFill>
                  <a:srgbClr val="000000"/>
                </a:solidFill>
                <a:latin typeface="Comic Sans MS"/>
              </a:rPr>
              <a:t>THE </a:t>
            </a:r>
            <a:r>
              <a:rPr b="1" lang="en-US" sz="3200" spc="-1" strike="noStrike">
                <a:solidFill>
                  <a:srgbClr val="f41602"/>
                </a:solidFill>
                <a:latin typeface="Comic Sans MS"/>
              </a:rPr>
              <a:t>MIND</a:t>
            </a:r>
            <a:br/>
            <a:br/>
            <a:r>
              <a:rPr b="1" lang="en-US" sz="1200" spc="-1" strike="noStrike">
                <a:solidFill>
                  <a:srgbClr val="000000"/>
                </a:solidFill>
                <a:latin typeface="Comic Sans MS"/>
              </a:rPr>
              <a:t>                      </a:t>
            </a:r>
            <a:r>
              <a:rPr b="1" lang="en-US" sz="3200" spc="-1" strike="noStrike">
                <a:solidFill>
                  <a:srgbClr val="000000"/>
                </a:solidFill>
                <a:latin typeface="Comic Sans MS"/>
              </a:rPr>
              <a:t>OF THE </a:t>
            </a:r>
            <a:r>
              <a:rPr b="1" lang="en-US" sz="3200" spc="-1" strike="noStrike">
                <a:solidFill>
                  <a:srgbClr val="f41602"/>
                </a:solidFill>
                <a:latin typeface="Comic Sans MS"/>
              </a:rPr>
              <a:t>AUDIENCE</a:t>
            </a:r>
            <a:endParaRPr b="1" lang="en-US" sz="3200" spc="-1" strike="noStrike">
              <a:solidFill>
                <a:srgbClr val="000000"/>
              </a:solidFill>
              <a:latin typeface="Arial"/>
            </a:endParaRPr>
          </a:p>
        </p:txBody>
      </p:sp>
    </p:spTree>
  </p:cSld>
</p:sld>
</file>

<file path=ppt/slides/slide4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5" name="TextShape 1"/>
          <p:cNvSpPr txBox="1"/>
          <p:nvPr/>
        </p:nvSpPr>
        <p:spPr>
          <a:xfrm>
            <a:off x="914040" y="914400"/>
            <a:ext cx="7543800" cy="3619440"/>
          </a:xfrm>
          <a:prstGeom prst="rect">
            <a:avLst/>
          </a:prstGeom>
          <a:noFill/>
          <a:ln>
            <a:noFill/>
          </a:ln>
        </p:spPr>
        <p:txBody>
          <a:bodyPr/>
          <a:p>
            <a:pPr>
              <a:lnSpc>
                <a:spcPct val="100000"/>
              </a:lnSpc>
            </a:pPr>
            <a:r>
              <a:rPr b="1" i="1" lang="en-US" sz="3600" spc="-1" strike="noStrike">
                <a:solidFill>
                  <a:srgbClr val="ff0000"/>
                </a:solidFill>
                <a:latin typeface="Comic Sans MS"/>
              </a:rPr>
              <a:t>PRIOR KNOWLEDGE</a:t>
            </a:r>
            <a:br/>
            <a:br/>
            <a:br/>
            <a:r>
              <a:rPr b="1" lang="ja-JP" sz="2900" spc="-1" strike="noStrike">
                <a:solidFill>
                  <a:srgbClr val="000000"/>
                </a:solidFill>
                <a:latin typeface="Comic Sans MS"/>
              </a:rPr>
              <a:t>“</a:t>
            </a:r>
            <a:r>
              <a:rPr b="1" lang="en-US" sz="3200" spc="-1" strike="noStrike">
                <a:solidFill>
                  <a:srgbClr val="000000"/>
                </a:solidFill>
                <a:latin typeface="Comic Sans MS"/>
              </a:rPr>
              <a:t>BANKS OF EXISTING KNOWLEDGE AND EXPERIENCE ABOUT A RELEVANT TOPIC OR NARRATIVE STRUCTURE.</a:t>
            </a:r>
            <a:r>
              <a:rPr b="1" lang="ja-JP" sz="3200" spc="-1" strike="noStrike">
                <a:solidFill>
                  <a:srgbClr val="000000"/>
                </a:solidFill>
                <a:latin typeface="Comic Sans MS"/>
              </a:rPr>
              <a:t>”</a:t>
            </a:r>
            <a:endParaRPr b="1" lang="en-US" sz="3200" spc="-1" strike="noStrike">
              <a:solidFill>
                <a:srgbClr val="000000"/>
              </a:solidFill>
              <a:latin typeface="Arial"/>
            </a:endParaRPr>
          </a:p>
        </p:txBody>
      </p:sp>
    </p:spTree>
  </p:cSld>
</p:sld>
</file>

<file path=ppt/slides/slide4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6"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3707" name="TextShape 2"/>
          <p:cNvSpPr txBox="1"/>
          <p:nvPr/>
        </p:nvSpPr>
        <p:spPr>
          <a:xfrm>
            <a:off x="329760" y="875880"/>
            <a:ext cx="8534520" cy="5635800"/>
          </a:xfrm>
          <a:prstGeom prst="rect">
            <a:avLst/>
          </a:prstGeom>
          <a:noFill/>
          <a:ln>
            <a:noFill/>
          </a:ln>
        </p:spPr>
        <p:txBody>
          <a:bodyPr>
            <a:normAutofit/>
          </a:bodyPr>
          <a:p>
            <a:pPr marL="228600" indent="-228600">
              <a:lnSpc>
                <a:spcPct val="100000"/>
              </a:lnSpc>
              <a:spcBef>
                <a:spcPts val="1800"/>
              </a:spcBef>
              <a:buClr>
                <a:srgbClr val="cfb77c"/>
              </a:buClr>
              <a:buSzPct val="50000"/>
              <a:buFont typeface="Wingdings" charset="2"/>
              <a:buChar char=""/>
            </a:pPr>
            <a:r>
              <a:rPr b="0" lang="en-US" sz="4000" spc="-1" strike="noStrike">
                <a:solidFill>
                  <a:srgbClr val="000000"/>
                </a:solidFill>
                <a:latin typeface="Comic Sans MS"/>
              </a:rPr>
              <a:t>Prior knowledge </a:t>
            </a:r>
            <a:r>
              <a:rPr b="0" lang="en-US" sz="3200" spc="-1" strike="noStrike">
                <a:solidFill>
                  <a:srgbClr val="000000"/>
                </a:solidFill>
                <a:latin typeface="Comic Sans MS"/>
              </a:rPr>
              <a:t>creates </a:t>
            </a:r>
            <a:r>
              <a:rPr b="1" i="1" lang="en-US" sz="4000" spc="-1" strike="noStrike">
                <a:solidFill>
                  <a:srgbClr val="ff0000"/>
                </a:solidFill>
                <a:latin typeface="Comic Sans MS"/>
              </a:rPr>
              <a:t>context </a:t>
            </a:r>
            <a:r>
              <a:rPr b="0" lang="en-US" sz="3200" spc="-1" strike="noStrike">
                <a:solidFill>
                  <a:srgbClr val="000000"/>
                </a:solidFill>
                <a:latin typeface="Comic Sans MS"/>
              </a:rPr>
              <a:t>for new</a:t>
            </a:r>
            <a:r>
              <a:rPr b="0" lang="en-US" sz="4000" spc="-1" strike="noStrike">
                <a:solidFill>
                  <a:srgbClr val="000000"/>
                </a:solidFill>
                <a:latin typeface="Comic Sans MS"/>
              </a:rPr>
              <a:t> </a:t>
            </a:r>
            <a:r>
              <a:rPr b="0" lang="en-US" sz="3200" spc="-1" strike="noStrike">
                <a:solidFill>
                  <a:srgbClr val="000000"/>
                </a:solidFill>
                <a:latin typeface="Comic Sans MS"/>
              </a:rPr>
              <a:t>information.</a:t>
            </a:r>
            <a:endParaRPr b="0" lang="en-US" sz="3200" spc="-1" strike="noStrike">
              <a:solidFill>
                <a:srgbClr val="000000"/>
              </a:solidFill>
              <a:latin typeface="Arial"/>
            </a:endParaRPr>
          </a:p>
          <a:p>
            <a:pPr marL="228600" indent="-228600">
              <a:lnSpc>
                <a:spcPct val="100000"/>
              </a:lnSpc>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lnSpc>
                <a:spcPct val="100000"/>
              </a:lnSpc>
              <a:spcBef>
                <a:spcPts val="1800"/>
              </a:spcBef>
              <a:buClr>
                <a:srgbClr val="cfb77c"/>
              </a:buClr>
              <a:buSzPct val="50000"/>
              <a:buFont typeface="Wingdings" charset="2"/>
              <a:buChar char=""/>
            </a:pPr>
            <a:r>
              <a:rPr b="0" lang="en-US" sz="4000" spc="-1" strike="noStrike">
                <a:solidFill>
                  <a:srgbClr val="000000"/>
                </a:solidFill>
                <a:latin typeface="Comic Sans MS"/>
              </a:rPr>
              <a:t>Story structure</a:t>
            </a:r>
            <a:r>
              <a:rPr b="0" lang="en-US" sz="3200" spc="-1" strike="noStrike">
                <a:solidFill>
                  <a:srgbClr val="000000"/>
                </a:solidFill>
                <a:latin typeface="Comic Sans MS"/>
              </a:rPr>
              <a:t> makes new information</a:t>
            </a:r>
            <a:r>
              <a:rPr b="0" lang="en-US" sz="4000" spc="-1" strike="noStrike">
                <a:solidFill>
                  <a:srgbClr val="000000"/>
                </a:solidFill>
                <a:latin typeface="Comic Sans MS"/>
              </a:rPr>
              <a:t> </a:t>
            </a:r>
            <a:r>
              <a:rPr b="1" i="1" lang="en-US" sz="4000" spc="-1" strike="noStrike">
                <a:solidFill>
                  <a:srgbClr val="ff0000"/>
                </a:solidFill>
                <a:latin typeface="Comic Sans MS"/>
              </a:rPr>
              <a:t>relevant</a:t>
            </a:r>
            <a:r>
              <a:rPr b="0" lang="en-US" sz="4000" spc="-1" strike="noStrike">
                <a:solidFill>
                  <a:srgbClr val="000000"/>
                </a:solidFill>
                <a:latin typeface="Comic Sans MS"/>
              </a:rPr>
              <a:t>.</a:t>
            </a:r>
            <a:endParaRPr b="0" lang="en-US" sz="4000" spc="-1" strike="noStrike">
              <a:solidFill>
                <a:srgbClr val="000000"/>
              </a:solidFill>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3" name="Picture 3" descr=""/>
          <p:cNvPicPr/>
          <p:nvPr/>
        </p:nvPicPr>
        <p:blipFill>
          <a:blip r:embed="rId1"/>
          <a:stretch/>
        </p:blipFill>
        <p:spPr>
          <a:xfrm>
            <a:off x="127080" y="0"/>
            <a:ext cx="8872560" cy="6858000"/>
          </a:xfrm>
          <a:prstGeom prst="rect">
            <a:avLst/>
          </a:prstGeom>
          <a:ln>
            <a:noFill/>
          </a:ln>
        </p:spPr>
      </p:pic>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4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8" name="TextShape 1"/>
          <p:cNvSpPr txBox="1"/>
          <p:nvPr/>
        </p:nvSpPr>
        <p:spPr>
          <a:xfrm>
            <a:off x="914040" y="228240"/>
            <a:ext cx="7162920" cy="1143000"/>
          </a:xfrm>
          <a:prstGeom prst="rect">
            <a:avLst/>
          </a:prstGeom>
          <a:noFill/>
          <a:ln>
            <a:noFill/>
          </a:ln>
        </p:spPr>
        <p:txBody>
          <a:bodyPr anchor="b"/>
          <a:p>
            <a:pPr>
              <a:lnSpc>
                <a:spcPct val="100000"/>
              </a:lnSpc>
            </a:pPr>
            <a:r>
              <a:rPr b="1" lang="en-US" sz="4400" spc="-1" strike="noStrike">
                <a:solidFill>
                  <a:srgbClr val="000000"/>
                </a:solidFill>
                <a:latin typeface="Trebuchet MS"/>
              </a:rPr>
              <a:t>THE MAGIC INGREDIENTS</a:t>
            </a:r>
            <a:endParaRPr b="1" lang="en-US" sz="4400" spc="-1" strike="noStrike">
              <a:solidFill>
                <a:srgbClr val="000000"/>
              </a:solidFill>
              <a:latin typeface="Arial"/>
            </a:endParaRPr>
          </a:p>
        </p:txBody>
      </p:sp>
      <p:sp>
        <p:nvSpPr>
          <p:cNvPr id="3709" name="TextShape 2"/>
          <p:cNvSpPr txBox="1"/>
          <p:nvPr/>
        </p:nvSpPr>
        <p:spPr>
          <a:xfrm>
            <a:off x="329760" y="1752120"/>
            <a:ext cx="8001000" cy="4759560"/>
          </a:xfrm>
          <a:prstGeom prst="rect">
            <a:avLst/>
          </a:prstGeom>
          <a:noFill/>
          <a:ln>
            <a:noFill/>
          </a:ln>
        </p:spPr>
        <p:txBody>
          <a:bodyPr>
            <a:normAutofit/>
          </a:bodyPr>
          <a:p>
            <a:pPr marL="228600" indent="-228600">
              <a:lnSpc>
                <a:spcPct val="100000"/>
              </a:lnSpc>
              <a:spcBef>
                <a:spcPts val="1800"/>
              </a:spcBef>
              <a:buClr>
                <a:srgbClr val="cfb77c"/>
              </a:buClr>
              <a:buSzPct val="50000"/>
              <a:buFont typeface="Wingdings" charset="2"/>
              <a:buChar char=""/>
            </a:pPr>
            <a:r>
              <a:rPr b="1" lang="en-US" sz="3600" spc="-1" strike="noStrike">
                <a:solidFill>
                  <a:srgbClr val="000000"/>
                </a:solidFill>
                <a:latin typeface="Georgia"/>
              </a:rPr>
              <a:t>Context</a:t>
            </a:r>
            <a:r>
              <a:rPr b="0" lang="en-US" sz="3600" spc="-1" strike="noStrike">
                <a:solidFill>
                  <a:srgbClr val="000000"/>
                </a:solidFill>
                <a:latin typeface="Georgia"/>
              </a:rPr>
              <a:t>:</a:t>
            </a:r>
            <a:r>
              <a:rPr b="0" lang="en-US" sz="2800" spc="-1" strike="noStrike">
                <a:solidFill>
                  <a:srgbClr val="000000"/>
                </a:solidFill>
                <a:latin typeface="Georgia"/>
              </a:rPr>
              <a:t> </a:t>
            </a:r>
            <a:r>
              <a:rPr b="0" lang="ja-JP" sz="2800" spc="-1" strike="noStrike">
                <a:solidFill>
                  <a:srgbClr val="000000"/>
                </a:solidFill>
                <a:latin typeface="Georgia"/>
              </a:rPr>
              <a:t>“</a:t>
            </a:r>
            <a:r>
              <a:rPr b="1" lang="en-US" sz="2800" spc="-1" strike="noStrike">
                <a:solidFill>
                  <a:srgbClr val="f41602"/>
                </a:solidFill>
                <a:latin typeface="Comic Sans MS"/>
              </a:rPr>
              <a:t>The surrounding parts that</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determine meaning;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background.</a:t>
            </a:r>
            <a:r>
              <a:rPr b="0" lang="ja-JP" sz="2800" spc="-1" strike="noStrike">
                <a:solidFill>
                  <a:srgbClr val="000000"/>
                </a:solidFill>
                <a:latin typeface="Georgia"/>
              </a:rPr>
              <a:t>”</a:t>
            </a:r>
            <a:endParaRPr b="0" lang="en-US" sz="2800" spc="-1" strike="noStrike">
              <a:solidFill>
                <a:srgbClr val="000000"/>
              </a:solidFill>
              <a:latin typeface="Arial"/>
            </a:endParaRPr>
          </a:p>
          <a:p>
            <a:pPr marL="228600" indent="-228600">
              <a:lnSpc>
                <a:spcPct val="100000"/>
              </a:lnSpc>
              <a:spcBef>
                <a:spcPts val="1800"/>
              </a:spcBef>
              <a:buClr>
                <a:srgbClr val="cfb77c"/>
              </a:buClr>
              <a:buSzPct val="50000"/>
              <a:buFont typeface="Wingdings" charset="2"/>
              <a:buChar char=""/>
            </a:pPr>
            <a:endParaRPr b="0" lang="en-US" sz="2800" spc="-1" strike="noStrike">
              <a:solidFill>
                <a:srgbClr val="000000"/>
              </a:solidFill>
              <a:latin typeface="Arial"/>
            </a:endParaRPr>
          </a:p>
          <a:p>
            <a:pPr marL="228600" indent="-228600">
              <a:lnSpc>
                <a:spcPct val="100000"/>
              </a:lnSpc>
              <a:spcBef>
                <a:spcPts val="1800"/>
              </a:spcBef>
              <a:buClr>
                <a:srgbClr val="cfb77c"/>
              </a:buClr>
              <a:buSzPct val="50000"/>
              <a:buFont typeface="Wingdings" charset="2"/>
              <a:buChar char=""/>
            </a:pPr>
            <a:r>
              <a:rPr b="1" lang="en-US" sz="3600" spc="-1" strike="noStrike">
                <a:solidFill>
                  <a:srgbClr val="000000"/>
                </a:solidFill>
                <a:latin typeface="Georgia"/>
              </a:rPr>
              <a:t>Relevance</a:t>
            </a:r>
            <a:r>
              <a:rPr b="0" lang="en-US" sz="3600" spc="-1" strike="noStrike">
                <a:solidFill>
                  <a:srgbClr val="000000"/>
                </a:solidFill>
                <a:latin typeface="Georgia"/>
              </a:rPr>
              <a:t>:</a:t>
            </a:r>
            <a:r>
              <a:rPr b="0" lang="en-US" sz="3200" spc="-1" strike="noStrike">
                <a:solidFill>
                  <a:srgbClr val="000000"/>
                </a:solidFill>
                <a:latin typeface="Georgia"/>
              </a:rPr>
              <a:t> </a:t>
            </a:r>
            <a:r>
              <a:rPr b="0" lang="ja-JP" sz="2800" spc="-1" strike="noStrike">
                <a:solidFill>
                  <a:srgbClr val="000000"/>
                </a:solidFill>
                <a:latin typeface="Georgia"/>
              </a:rPr>
              <a:t>“</a:t>
            </a:r>
            <a:r>
              <a:rPr b="1" lang="en-US" sz="2800" spc="-1" strike="noStrike">
                <a:solidFill>
                  <a:srgbClr val="f41602"/>
                </a:solidFill>
                <a:latin typeface="Comic Sans MS"/>
              </a:rPr>
              <a:t>Implying close relationship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a:t>
            </a:r>
            <a:r>
              <a:rPr b="1" lang="en-US" sz="2800" spc="-1" strike="noStrike">
                <a:solidFill>
                  <a:srgbClr val="f41602"/>
                </a:solidFill>
                <a:latin typeface="Comic Sans MS"/>
              </a:rPr>
              <a:t>  or </a:t>
            </a:r>
            <a:r>
              <a:rPr b="1" lang="en-US" sz="2800" spc="-1" strike="noStrike">
                <a:solidFill>
                  <a:srgbClr val="f41602"/>
                </a:solidFill>
                <a:latin typeface="Comic Sans MS"/>
              </a:rPr>
              <a:t>	</a:t>
            </a:r>
            <a:r>
              <a:rPr b="1" lang="en-US" sz="2800" spc="-1" strike="noStrike">
                <a:solidFill>
                  <a:srgbClr val="f41602"/>
                </a:solidFill>
                <a:latin typeface="Comic Sans MS"/>
              </a:rPr>
              <a:t>importance</a:t>
            </a:r>
            <a:r>
              <a:rPr b="0" lang="en-US" sz="2800" spc="-1" strike="noStrike">
                <a:solidFill>
                  <a:srgbClr val="000000"/>
                </a:solidFill>
                <a:latin typeface="Georgia"/>
              </a:rPr>
              <a:t>.</a:t>
            </a:r>
            <a:r>
              <a:rPr b="0" lang="ja-JP" sz="2800" spc="-1" strike="noStrike">
                <a:solidFill>
                  <a:srgbClr val="000000"/>
                </a:solidFill>
                <a:latin typeface="Georgia"/>
              </a:rPr>
              <a:t>”</a:t>
            </a:r>
            <a:endParaRPr b="0" lang="en-US" sz="2800" spc="-1" strike="noStrike">
              <a:solidFill>
                <a:srgbClr val="000000"/>
              </a:solidFill>
              <a:latin typeface="Arial"/>
            </a:endParaRPr>
          </a:p>
        </p:txBody>
      </p:sp>
    </p:spTree>
  </p:cSld>
</p:sld>
</file>

<file path=ppt/slides/slide4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0" name="TextShape 1"/>
          <p:cNvSpPr txBox="1"/>
          <p:nvPr/>
        </p:nvSpPr>
        <p:spPr>
          <a:xfrm>
            <a:off x="0" y="685440"/>
            <a:ext cx="9144000" cy="4457880"/>
          </a:xfrm>
          <a:prstGeom prst="rect">
            <a:avLst/>
          </a:prstGeom>
          <a:noFill/>
          <a:ln>
            <a:noFill/>
          </a:ln>
        </p:spPr>
        <p:txBody>
          <a:bodyPr anchor="b"/>
          <a:p>
            <a:pPr>
              <a:lnSpc>
                <a:spcPct val="100000"/>
              </a:lnSpc>
            </a:pPr>
            <a:r>
              <a:rPr b="1" lang="en-US" sz="2600" spc="-1" strike="noStrike">
                <a:solidFill>
                  <a:srgbClr val="000000"/>
                </a:solidFill>
                <a:latin typeface="Comic Sans MS"/>
              </a:rPr>
              <a:t>APPLYING </a:t>
            </a:r>
            <a:r>
              <a:rPr b="1" lang="en-US" sz="2900" spc="-1" strike="noStrike">
                <a:solidFill>
                  <a:srgbClr val="f41602"/>
                </a:solidFill>
                <a:latin typeface="Comic Sans MS"/>
              </a:rPr>
              <a:t>PRIOR KNOWLEDGE</a:t>
            </a:r>
            <a:r>
              <a:rPr b="1" lang="en-US" sz="2900" spc="-1" strike="noStrike">
                <a:solidFill>
                  <a:srgbClr val="000000"/>
                </a:solidFill>
                <a:latin typeface="Comic Sans MS"/>
              </a:rPr>
              <a:t> </a:t>
            </a:r>
            <a:r>
              <a:rPr b="1" lang="en-US" sz="2600" spc="-1" strike="noStrike">
                <a:solidFill>
                  <a:srgbClr val="000000"/>
                </a:solidFill>
                <a:latin typeface="Comic Sans MS"/>
              </a:rPr>
              <a:t>IS HOW WE REMEMBER.</a:t>
            </a:r>
            <a:br/>
            <a:br/>
            <a:br/>
            <a:r>
              <a:rPr b="1" lang="en-US" sz="2600" spc="-1" strike="noStrike">
                <a:solidFill>
                  <a:srgbClr val="000000"/>
                </a:solidFill>
                <a:latin typeface="Comic Sans MS"/>
              </a:rPr>
              <a:t>HERE ARE </a:t>
            </a:r>
            <a:r>
              <a:rPr b="1" lang="en-US" sz="2600" spc="-1" strike="noStrike">
                <a:solidFill>
                  <a:srgbClr val="f41602"/>
                </a:solidFill>
                <a:latin typeface="Comic Sans MS"/>
              </a:rPr>
              <a:t>10</a:t>
            </a:r>
            <a:r>
              <a:rPr b="1" lang="en-US" sz="2600" spc="-1" strike="noStrike">
                <a:solidFill>
                  <a:srgbClr val="000000"/>
                </a:solidFill>
                <a:latin typeface="Comic Sans MS"/>
              </a:rPr>
              <a:t> GROUPS WITH </a:t>
            </a:r>
            <a:r>
              <a:rPr b="1" lang="en-US" sz="2600" spc="-1" strike="noStrike">
                <a:solidFill>
                  <a:srgbClr val="f41602"/>
                </a:solidFill>
                <a:latin typeface="Comic Sans MS"/>
              </a:rPr>
              <a:t>25</a:t>
            </a:r>
            <a:r>
              <a:rPr b="1" lang="en-US" sz="2600" spc="-1" strike="noStrike">
                <a:solidFill>
                  <a:srgbClr val="000000"/>
                </a:solidFill>
                <a:latin typeface="Comic Sans MS"/>
              </a:rPr>
              <a:t> LETTERS.</a:t>
            </a:r>
            <a:br/>
            <a:r>
              <a:rPr b="1" lang="en-US" sz="2600" spc="-1" strike="noStrike">
                <a:solidFill>
                  <a:srgbClr val="000000"/>
                </a:solidFill>
                <a:latin typeface="Comic Sans MS"/>
              </a:rPr>
              <a:t>IN 10 SECONDS, TRY TO MEMORIZE THE GROUPS</a:t>
            </a:r>
            <a:br/>
            <a:r>
              <a:rPr b="1" lang="en-US" sz="2300" spc="-1" strike="noStrike">
                <a:solidFill>
                  <a:srgbClr val="000000"/>
                </a:solidFill>
                <a:latin typeface="Comic Sans MS"/>
              </a:rPr>
              <a:t>IN ORDER:</a:t>
            </a:r>
            <a:br/>
            <a:br/>
            <a:br/>
            <a:endParaRPr b="1" lang="en-US" sz="2300" spc="-1" strike="noStrike">
              <a:solidFill>
                <a:srgbClr val="000000"/>
              </a:solidFill>
              <a:latin typeface="Arial"/>
            </a:endParaRPr>
          </a:p>
        </p:txBody>
      </p:sp>
    </p:spTree>
  </p:cSld>
</p:sld>
</file>

<file path=ppt/slides/slide4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1" name="TextShape 1"/>
          <p:cNvSpPr txBox="1"/>
          <p:nvPr/>
        </p:nvSpPr>
        <p:spPr>
          <a:xfrm>
            <a:off x="-15840" y="1676160"/>
            <a:ext cx="9144000" cy="1600200"/>
          </a:xfrm>
          <a:prstGeom prst="rect">
            <a:avLst/>
          </a:prstGeom>
          <a:noFill/>
          <a:ln>
            <a:noFill/>
          </a:ln>
        </p:spPr>
        <p:txBody>
          <a:bodyPr>
            <a:normAutofit/>
          </a:bodyPr>
          <a:p>
            <a:pPr marL="228600" indent="-228600" algn="ctr">
              <a:lnSpc>
                <a:spcPct val="100000"/>
              </a:lnSpc>
              <a:spcBef>
                <a:spcPts val="1800"/>
              </a:spcBef>
            </a:pPr>
            <a:r>
              <a:rPr b="1" lang="en-US" sz="4000" spc="-1" strike="noStrike">
                <a:solidFill>
                  <a:srgbClr val="000000"/>
                </a:solidFill>
                <a:latin typeface="Smile ICG Medium"/>
              </a:rPr>
              <a:t>AT  TIB   MAP    PLEM  ICR  OS    OF    TT    WIT  TER</a:t>
            </a:r>
            <a:endParaRPr b="0" lang="en-US" sz="4000" spc="-1" strike="noStrike">
              <a:solidFill>
                <a:srgbClr val="000000"/>
              </a:solidFill>
              <a:latin typeface="Arial"/>
            </a:endParaRPr>
          </a:p>
        </p:txBody>
      </p:sp>
    </p:spTree>
  </p:cSld>
</p:sld>
</file>

<file path=ppt/slides/slide4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2" name="TextShape 1"/>
          <p:cNvSpPr txBox="1"/>
          <p:nvPr/>
        </p:nvSpPr>
        <p:spPr>
          <a:xfrm>
            <a:off x="685800" y="609120"/>
            <a:ext cx="7950240" cy="4705560"/>
          </a:xfrm>
          <a:prstGeom prst="rect">
            <a:avLst/>
          </a:prstGeom>
          <a:noFill/>
          <a:ln>
            <a:noFill/>
          </a:ln>
        </p:spPr>
        <p:txBody>
          <a:bodyPr anchor="b"/>
          <a:p>
            <a:pPr>
              <a:lnSpc>
                <a:spcPct val="100000"/>
              </a:lnSpc>
            </a:pPr>
            <a:r>
              <a:rPr b="1" lang="en-US" sz="2600" spc="-1" strike="noStrike">
                <a:solidFill>
                  <a:srgbClr val="000000"/>
                </a:solidFill>
                <a:latin typeface="Comic Sans MS"/>
              </a:rPr>
              <a:t>HOW MANY CAN YOU RECALL IN ORDER? </a:t>
            </a:r>
            <a:br/>
            <a:r>
              <a:rPr b="1" lang="en-US" sz="2600" spc="-1" strike="noStrike">
                <a:solidFill>
                  <a:srgbClr val="000000"/>
                </a:solidFill>
                <a:latin typeface="Comic Sans MS"/>
              </a:rPr>
              <a:t>(THE AVERAGE IS JUST UNDER 10 LETTERS.)</a:t>
            </a:r>
            <a:br/>
            <a:br/>
            <a:br/>
            <a:r>
              <a:rPr b="1" lang="en-US" sz="2600" spc="-1" strike="noStrike">
                <a:solidFill>
                  <a:srgbClr val="000000"/>
                </a:solidFill>
                <a:latin typeface="Comic Sans MS"/>
              </a:rPr>
              <a:t>DIFFERENT </a:t>
            </a:r>
            <a:r>
              <a:rPr b="1" lang="en-US" sz="2600" spc="-1" strike="noStrike">
                <a:solidFill>
                  <a:srgbClr val="f41602"/>
                </a:solidFill>
                <a:latin typeface="Comic Sans MS"/>
              </a:rPr>
              <a:t>SPACING</a:t>
            </a:r>
            <a:r>
              <a:rPr b="1" lang="en-US" sz="2600" spc="-1" strike="noStrike">
                <a:solidFill>
                  <a:srgbClr val="000000"/>
                </a:solidFill>
                <a:latin typeface="Comic Sans MS"/>
              </a:rPr>
              <a:t> WILL EVOKE</a:t>
            </a:r>
            <a:br/>
            <a:r>
              <a:rPr b="1" lang="en-US" sz="2600" spc="-1" strike="noStrike">
                <a:solidFill>
                  <a:srgbClr val="f41602"/>
                </a:solidFill>
                <a:latin typeface="Comic Sans MS"/>
              </a:rPr>
              <a:t>PRIOR KNOWLEDGE</a:t>
            </a:r>
            <a:br/>
            <a:br/>
            <a:br/>
            <a:r>
              <a:rPr b="1" lang="en-US" sz="2600" spc="-1" strike="noStrike">
                <a:solidFill>
                  <a:srgbClr val="000000"/>
                </a:solidFill>
                <a:latin typeface="Comic Sans MS"/>
              </a:rPr>
              <a:t>PRIOR KNOWLEDGE CREATES </a:t>
            </a:r>
            <a:r>
              <a:rPr b="1" lang="en-US" sz="2600" spc="-1" strike="noStrike">
                <a:solidFill>
                  <a:srgbClr val="f41602"/>
                </a:solidFill>
                <a:latin typeface="Comic Sans MS"/>
              </a:rPr>
              <a:t>CONTEXT</a:t>
            </a:r>
            <a:r>
              <a:rPr b="1" lang="en-US" sz="2600" spc="-1" strike="noStrike">
                <a:solidFill>
                  <a:srgbClr val="000000"/>
                </a:solidFill>
                <a:latin typeface="Comic Sans MS"/>
              </a:rPr>
              <a:t> AND </a:t>
            </a:r>
            <a:r>
              <a:rPr b="1" lang="en-US" sz="2600" spc="-1" strike="noStrike">
                <a:solidFill>
                  <a:srgbClr val="f41602"/>
                </a:solidFill>
                <a:latin typeface="Comic Sans MS"/>
              </a:rPr>
              <a:t>RELEVANCE</a:t>
            </a:r>
            <a:r>
              <a:rPr b="1" lang="en-US" sz="2600" spc="-1" strike="noStrike">
                <a:solidFill>
                  <a:srgbClr val="000000"/>
                </a:solidFill>
                <a:latin typeface="Comic Sans MS"/>
              </a:rPr>
              <a:t>.</a:t>
            </a:r>
            <a:endParaRPr b="1" lang="en-US" sz="2600" spc="-1" strike="noStrike">
              <a:solidFill>
                <a:srgbClr val="000000"/>
              </a:solidFill>
              <a:latin typeface="Arial"/>
            </a:endParaRPr>
          </a:p>
        </p:txBody>
      </p:sp>
    </p:spTree>
  </p:cSld>
</p:sld>
</file>

<file path=ppt/slides/slide4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3" name="TextShape 1"/>
          <p:cNvSpPr txBox="1"/>
          <p:nvPr/>
        </p:nvSpPr>
        <p:spPr>
          <a:xfrm>
            <a:off x="0" y="228600"/>
            <a:ext cx="9144000" cy="5029200"/>
          </a:xfrm>
          <a:prstGeom prst="rect">
            <a:avLst/>
          </a:prstGeom>
          <a:noFill/>
          <a:ln>
            <a:noFill/>
          </a:ln>
        </p:spPr>
        <p:txBody>
          <a:bodyPr anchor="b"/>
          <a:p>
            <a:pPr algn="ctr">
              <a:lnSpc>
                <a:spcPct val="100000"/>
              </a:lnSpc>
            </a:pPr>
            <a:r>
              <a:rPr b="1" lang="en-US" sz="2200" spc="-1" strike="noStrike">
                <a:solidFill>
                  <a:srgbClr val="000000"/>
                </a:solidFill>
                <a:latin typeface="Smile ICG Medium"/>
              </a:rPr>
              <a:t>ATT   IBM    APPLE    MICROSOFT   TWITTER    </a:t>
            </a:r>
            <a:br/>
            <a:br/>
            <a:br/>
            <a:r>
              <a:rPr b="1" lang="en-US" sz="2500" spc="-1" strike="noStrike">
                <a:solidFill>
                  <a:srgbClr val="000000"/>
                </a:solidFill>
                <a:latin typeface="Comic Sans MS"/>
              </a:rPr>
              <a:t>IT</a:t>
            </a:r>
            <a:r>
              <a:rPr b="1" lang="ja-JP" sz="2500" spc="-1" strike="noStrike">
                <a:solidFill>
                  <a:srgbClr val="000000"/>
                </a:solidFill>
                <a:latin typeface="Comic Sans MS"/>
              </a:rPr>
              <a:t>’</a:t>
            </a:r>
            <a:r>
              <a:rPr b="1" lang="en-US" sz="2500" spc="-1" strike="noStrike">
                <a:solidFill>
                  <a:srgbClr val="000000"/>
                </a:solidFill>
                <a:latin typeface="Comic Sans MS"/>
              </a:rPr>
              <a:t>S THE SAME LETTERS.</a:t>
            </a:r>
            <a:br/>
            <a:br/>
            <a:r>
              <a:rPr b="1" lang="en-US" sz="2500" spc="-1" strike="noStrike">
                <a:solidFill>
                  <a:srgbClr val="000000"/>
                </a:solidFill>
                <a:latin typeface="Smile ICG Medium"/>
              </a:rPr>
              <a:t>AT  TIB   MAP    PLEM  ICR  OS    OF    TT    </a:t>
            </a:r>
            <a:br/>
            <a:r>
              <a:rPr b="1" lang="en-US" sz="2500" spc="-1" strike="noStrike">
                <a:solidFill>
                  <a:srgbClr val="000000"/>
                </a:solidFill>
                <a:latin typeface="Smile ICG Medium"/>
              </a:rPr>
              <a:t>WIT  TER</a:t>
            </a:r>
            <a:br/>
            <a:br/>
            <a:br/>
            <a:r>
              <a:rPr b="1" lang="en-US" sz="2500" spc="-1" strike="noStrike">
                <a:solidFill>
                  <a:srgbClr val="000000"/>
                </a:solidFill>
                <a:latin typeface="Comic Sans MS"/>
              </a:rPr>
              <a:t>NOW MEMORY LAUGHABLY EASY.</a:t>
            </a:r>
            <a:br/>
            <a:br/>
            <a:r>
              <a:rPr b="1" lang="en-US" sz="2500" spc="-1" strike="noStrike">
                <a:solidFill>
                  <a:srgbClr val="000000"/>
                </a:solidFill>
                <a:latin typeface="Comic Sans MS"/>
              </a:rPr>
              <a:t>THAT IS THE POWER OF </a:t>
            </a:r>
            <a:r>
              <a:rPr b="1" lang="en-US" sz="2500" spc="-1" strike="noStrike">
                <a:solidFill>
                  <a:srgbClr val="f41602"/>
                </a:solidFill>
                <a:latin typeface="Comic Sans MS"/>
              </a:rPr>
              <a:t>PRIOR KNOWLEDGE AND PROPER GROUPING</a:t>
            </a:r>
            <a:r>
              <a:rPr b="1" lang="en-US" sz="2500" spc="-1" strike="noStrike">
                <a:solidFill>
                  <a:srgbClr val="000000"/>
                </a:solidFill>
                <a:latin typeface="Comic Sans MS"/>
              </a:rPr>
              <a:t>.</a:t>
            </a:r>
            <a:endParaRPr b="1" lang="en-US" sz="2500" spc="-1" strike="noStrike">
              <a:solidFill>
                <a:srgbClr val="000000"/>
              </a:solidFill>
              <a:latin typeface="Arial"/>
            </a:endParaRPr>
          </a:p>
        </p:txBody>
      </p:sp>
    </p:spTree>
  </p:cSld>
</p:sld>
</file>

<file path=ppt/slides/slide4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4" name="TextShape 1"/>
          <p:cNvSpPr txBox="1"/>
          <p:nvPr/>
        </p:nvSpPr>
        <p:spPr>
          <a:xfrm>
            <a:off x="685800" y="304920"/>
            <a:ext cx="7848720" cy="5790960"/>
          </a:xfrm>
          <a:prstGeom prst="rect">
            <a:avLst/>
          </a:prstGeom>
          <a:noFill/>
          <a:ln>
            <a:noFill/>
          </a:ln>
        </p:spPr>
        <p:txBody>
          <a:bodyPr/>
          <a:p>
            <a:pPr algn="ctr">
              <a:lnSpc>
                <a:spcPct val="90000"/>
              </a:lnSpc>
              <a:spcAft>
                <a:spcPts val="1800"/>
              </a:spcAft>
            </a:pPr>
            <a:r>
              <a:rPr b="1" lang="en-US" sz="3600" spc="-1" strike="noStrike">
                <a:solidFill>
                  <a:srgbClr val="f41602"/>
                </a:solidFill>
                <a:latin typeface="Comic Sans MS"/>
              </a:rPr>
              <a:t>PRIOR</a:t>
            </a:r>
            <a:r>
              <a:rPr b="1" lang="en-US" sz="3200" spc="-1" strike="noStrike">
                <a:solidFill>
                  <a:srgbClr val="f41602"/>
                </a:solidFill>
                <a:latin typeface="Comic Sans MS"/>
              </a:rPr>
              <a:t> KNOWLEDGE</a:t>
            </a:r>
            <a:br/>
            <a:br/>
            <a:r>
              <a:rPr b="1" lang="en-US" sz="2900" spc="-1" strike="noStrike">
                <a:solidFill>
                  <a:srgbClr val="000000"/>
                </a:solidFill>
                <a:latin typeface="Comic Sans MS"/>
              </a:rPr>
              <a:t> </a:t>
            </a:r>
            <a:r>
              <a:rPr b="1" lang="en-US" sz="2500" spc="-1" strike="noStrike">
                <a:solidFill>
                  <a:srgbClr val="000000"/>
                </a:solidFill>
                <a:latin typeface="Comic Sans MS"/>
              </a:rPr>
              <a:t>CONSIDER THE FOLLOWING SEVEN SENTENCES:</a:t>
            </a:r>
            <a:br/>
            <a:br/>
            <a:br/>
            <a:r>
              <a:rPr b="1" lang="en-US" sz="2500" spc="-1" strike="noStrike">
                <a:solidFill>
                  <a:srgbClr val="000000"/>
                </a:solidFill>
                <a:latin typeface="Comic Sans MS"/>
              </a:rPr>
              <a:t>JOHN WALKED ON THE ROOF.</a:t>
            </a:r>
            <a:br/>
            <a:r>
              <a:rPr b="1" lang="en-US" sz="2500" spc="-1" strike="noStrike">
                <a:solidFill>
                  <a:srgbClr val="000000"/>
                </a:solidFill>
                <a:latin typeface="Comic Sans MS"/>
              </a:rPr>
              <a:t>BILL PICKED UP THE EGGS.</a:t>
            </a:r>
            <a:br/>
            <a:r>
              <a:rPr b="1" lang="en-US" sz="2500" spc="-1" strike="noStrike">
                <a:solidFill>
                  <a:srgbClr val="000000"/>
                </a:solidFill>
                <a:latin typeface="Comic Sans MS"/>
              </a:rPr>
              <a:t>PETE HID THE AX.</a:t>
            </a:r>
            <a:br/>
            <a:r>
              <a:rPr b="1" lang="en-US" sz="2500" spc="-1" strike="noStrike">
                <a:solidFill>
                  <a:srgbClr val="000000"/>
                </a:solidFill>
                <a:latin typeface="Comic Sans MS"/>
              </a:rPr>
              <a:t>JIM FLEW THE KITE.</a:t>
            </a:r>
            <a:br/>
            <a:r>
              <a:rPr b="1" lang="en-US" sz="2500" spc="-1" strike="noStrike">
                <a:solidFill>
                  <a:srgbClr val="000000"/>
                </a:solidFill>
                <a:latin typeface="Comic Sans MS"/>
              </a:rPr>
              <a:t>FRANK BUILT THE BOAT.</a:t>
            </a:r>
            <a:br/>
            <a:r>
              <a:rPr b="1" lang="en-US" sz="2500" spc="-1" strike="noStrike">
                <a:solidFill>
                  <a:srgbClr val="000000"/>
                </a:solidFill>
                <a:latin typeface="Comic Sans MS"/>
              </a:rPr>
              <a:t>HARVEY FLIPPED THE ELECTRIC SWITCH.</a:t>
            </a:r>
            <a:br/>
            <a:r>
              <a:rPr b="1" lang="en-US" sz="2500" spc="-1" strike="noStrike">
                <a:solidFill>
                  <a:srgbClr val="000000"/>
                </a:solidFill>
                <a:latin typeface="Comic Sans MS"/>
              </a:rPr>
              <a:t>TED WROTE THE PLAY.</a:t>
            </a:r>
            <a:br/>
            <a:endParaRPr b="1" lang="en-US" sz="2500" spc="-1" strike="noStrike">
              <a:solidFill>
                <a:srgbClr val="000000"/>
              </a:solidFill>
              <a:latin typeface="Arial"/>
            </a:endParaRPr>
          </a:p>
        </p:txBody>
      </p:sp>
    </p:spTree>
  </p:cSld>
</p:sld>
</file>

<file path=ppt/slides/slide4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5" name="TextShape 1"/>
          <p:cNvSpPr txBox="1"/>
          <p:nvPr/>
        </p:nvSpPr>
        <p:spPr>
          <a:xfrm>
            <a:off x="609480" y="609120"/>
            <a:ext cx="7848720" cy="4496040"/>
          </a:xfrm>
          <a:prstGeom prst="rect">
            <a:avLst/>
          </a:prstGeom>
          <a:noFill/>
          <a:ln>
            <a:noFill/>
          </a:ln>
        </p:spPr>
        <p:txBody>
          <a:bodyPr anchor="b"/>
          <a:p>
            <a:pPr algn="ctr">
              <a:lnSpc>
                <a:spcPct val="100000"/>
              </a:lnSpc>
            </a:pPr>
            <a:r>
              <a:rPr b="1" lang="en-US" sz="2500" spc="-1" strike="noStrike">
                <a:solidFill>
                  <a:srgbClr val="000000"/>
                </a:solidFill>
                <a:latin typeface="Comic Sans MS"/>
              </a:rPr>
              <a:t>HOW MANY CAN YOU </a:t>
            </a:r>
            <a:r>
              <a:rPr b="1" lang="en-US" sz="2500" spc="-1" strike="noStrike">
                <a:solidFill>
                  <a:srgbClr val="f41602"/>
                </a:solidFill>
                <a:latin typeface="Comic Sans MS"/>
              </a:rPr>
              <a:t>REMEMBER</a:t>
            </a:r>
            <a:r>
              <a:rPr b="1" lang="en-US" sz="2500" spc="-1" strike="noStrike">
                <a:solidFill>
                  <a:srgbClr val="000000"/>
                </a:solidFill>
                <a:latin typeface="Comic Sans MS"/>
              </a:rPr>
              <a:t>?</a:t>
            </a:r>
            <a:br/>
            <a:br/>
            <a:br/>
            <a:r>
              <a:rPr b="1" lang="en-US" sz="2500" spc="-1" strike="noStrike">
                <a:solidFill>
                  <a:srgbClr val="000000"/>
                </a:solidFill>
                <a:latin typeface="Comic Sans MS"/>
              </a:rPr>
              <a:t>WHO BUILD THE BOAT? WHO FLEW THE KITE? ETC.?</a:t>
            </a:r>
            <a:br/>
            <a:br/>
            <a:br/>
            <a:r>
              <a:rPr b="1" lang="en-US" sz="2500" spc="-1" strike="noStrike">
                <a:solidFill>
                  <a:srgbClr val="000000"/>
                </a:solidFill>
                <a:latin typeface="Comic Sans MS"/>
              </a:rPr>
              <a:t> YOU </a:t>
            </a:r>
            <a:r>
              <a:rPr b="1" lang="en-US" sz="2500" spc="-1" strike="noStrike">
                <a:solidFill>
                  <a:srgbClr val="f41602"/>
                </a:solidFill>
                <a:latin typeface="Comic Sans MS"/>
              </a:rPr>
              <a:t>UNDERSTOOD</a:t>
            </a:r>
            <a:r>
              <a:rPr b="1" lang="en-US" sz="2500" spc="-1" strike="noStrike">
                <a:solidFill>
                  <a:srgbClr val="000000"/>
                </a:solidFill>
                <a:latin typeface="Comic Sans MS"/>
              </a:rPr>
              <a:t> THE SENTENCES,</a:t>
            </a:r>
            <a:br/>
            <a:r>
              <a:rPr b="1" lang="en-US" sz="2500" spc="-1" strike="noStrike">
                <a:solidFill>
                  <a:srgbClr val="000000"/>
                </a:solidFill>
                <a:latin typeface="Comic Sans MS"/>
              </a:rPr>
              <a:t>BUT HAVE NO </a:t>
            </a:r>
            <a:r>
              <a:rPr b="1" lang="en-US" sz="2500" spc="-1" strike="noStrike">
                <a:solidFill>
                  <a:srgbClr val="f41602"/>
                </a:solidFill>
                <a:latin typeface="Comic Sans MS"/>
              </a:rPr>
              <a:t>CONTEXT </a:t>
            </a:r>
            <a:r>
              <a:rPr b="1" lang="en-US" sz="2500" spc="-1" strike="noStrike">
                <a:solidFill>
                  <a:srgbClr val="000000"/>
                </a:solidFill>
                <a:latin typeface="Comic Sans MS"/>
              </a:rPr>
              <a:t>OR</a:t>
            </a:r>
            <a:r>
              <a:rPr b="1" lang="en-US" sz="2500" spc="-1" strike="noStrike">
                <a:solidFill>
                  <a:srgbClr val="f41602"/>
                </a:solidFill>
                <a:latin typeface="Comic Sans MS"/>
              </a:rPr>
              <a:t> RELEVANCE</a:t>
            </a:r>
            <a:r>
              <a:rPr b="1" lang="en-US" sz="2500" spc="-1" strike="noStrike">
                <a:solidFill>
                  <a:srgbClr val="000000"/>
                </a:solidFill>
                <a:latin typeface="Comic Sans MS"/>
              </a:rPr>
              <a:t> FOR THEM,</a:t>
            </a:r>
            <a:br/>
            <a:r>
              <a:rPr b="1" lang="en-US" sz="2500" spc="-1" strike="noStrike">
                <a:solidFill>
                  <a:srgbClr val="000000"/>
                </a:solidFill>
                <a:latin typeface="Comic Sans MS"/>
              </a:rPr>
              <a:t>SO WEREN</a:t>
            </a:r>
            <a:r>
              <a:rPr b="1" lang="ja-JP" sz="2500" spc="-1" strike="noStrike">
                <a:solidFill>
                  <a:srgbClr val="000000"/>
                </a:solidFill>
                <a:latin typeface="Comic Sans MS"/>
              </a:rPr>
              <a:t>’</a:t>
            </a:r>
            <a:r>
              <a:rPr b="1" lang="en-US" sz="2500" spc="-1" strike="noStrike">
                <a:solidFill>
                  <a:srgbClr val="000000"/>
                </a:solidFill>
                <a:latin typeface="Comic Sans MS"/>
              </a:rPr>
              <a:t>T ABLE TO </a:t>
            </a:r>
            <a:r>
              <a:rPr b="1" lang="en-US" sz="2500" spc="-1" strike="noStrike">
                <a:solidFill>
                  <a:srgbClr val="f41602"/>
                </a:solidFill>
                <a:latin typeface="Comic Sans MS"/>
              </a:rPr>
              <a:t>REMEMBER</a:t>
            </a:r>
            <a:r>
              <a:rPr b="1" lang="en-US" sz="2500" spc="-1" strike="noStrike">
                <a:solidFill>
                  <a:srgbClr val="000000"/>
                </a:solidFill>
                <a:latin typeface="Comic Sans MS"/>
              </a:rPr>
              <a:t>.</a:t>
            </a:r>
            <a:endParaRPr b="1" lang="en-US" sz="2500" spc="-1" strike="noStrike">
              <a:solidFill>
                <a:srgbClr val="000000"/>
              </a:solidFill>
              <a:latin typeface="Arial"/>
            </a:endParaRPr>
          </a:p>
        </p:txBody>
      </p:sp>
    </p:spTree>
  </p:cSld>
</p:sld>
</file>

<file path=ppt/slides/slide4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6" name="TextShape 1"/>
          <p:cNvSpPr txBox="1"/>
          <p:nvPr/>
        </p:nvSpPr>
        <p:spPr>
          <a:xfrm>
            <a:off x="456840" y="228600"/>
            <a:ext cx="8001000" cy="6324480"/>
          </a:xfrm>
          <a:prstGeom prst="rect">
            <a:avLst/>
          </a:prstGeom>
          <a:noFill/>
          <a:ln>
            <a:noFill/>
          </a:ln>
        </p:spPr>
        <p:txBody>
          <a:bodyPr/>
          <a:p>
            <a:pPr algn="ctr">
              <a:lnSpc>
                <a:spcPct val="100000"/>
              </a:lnSpc>
            </a:pPr>
            <a:r>
              <a:rPr b="1" lang="en-US" sz="2500" spc="-1" strike="noStrike">
                <a:solidFill>
                  <a:srgbClr val="000000"/>
                </a:solidFill>
                <a:latin typeface="Comic Sans MS"/>
                <a:ea typeface="Comic Sans MS"/>
              </a:rPr>
              <a:t>CHANGE THE </a:t>
            </a:r>
            <a:r>
              <a:rPr b="1" lang="en-US" sz="2500" spc="-1" strike="noStrike">
                <a:solidFill>
                  <a:srgbClr val="f41602"/>
                </a:solidFill>
                <a:latin typeface="Comic Sans MS"/>
                <a:ea typeface="Comic Sans MS"/>
              </a:rPr>
              <a:t>NAMES </a:t>
            </a:r>
            <a:r>
              <a:rPr b="1" lang="en-US" sz="2500" spc="-1" strike="noStrike">
                <a:solidFill>
                  <a:srgbClr val="000000"/>
                </a:solidFill>
                <a:latin typeface="Comic Sans MS"/>
                <a:ea typeface="Comic Sans MS"/>
              </a:rPr>
              <a:t>TO INVOKE </a:t>
            </a:r>
            <a:r>
              <a:rPr b="1" lang="en-US" sz="2500" spc="-1" strike="noStrike">
                <a:solidFill>
                  <a:srgbClr val="f41602"/>
                </a:solidFill>
                <a:latin typeface="Comic Sans MS"/>
                <a:ea typeface="Comic Sans MS"/>
              </a:rPr>
              <a:t>PRIOR KNOWLEDGE</a:t>
            </a:r>
            <a:r>
              <a:rPr b="1" lang="en-US" sz="2500" spc="-1" strike="noStrike">
                <a:solidFill>
                  <a:srgbClr val="000000"/>
                </a:solidFill>
                <a:latin typeface="Comic Sans MS"/>
                <a:ea typeface="Comic Sans MS"/>
              </a:rPr>
              <a:t>.</a:t>
            </a:r>
            <a:br/>
            <a:br/>
            <a:br/>
            <a:r>
              <a:rPr b="1" lang="en-US" sz="2500" spc="-1" strike="noStrike">
                <a:solidFill>
                  <a:srgbClr val="000000"/>
                </a:solidFill>
                <a:latin typeface="Comic Sans MS"/>
                <a:ea typeface="Comic Sans MS"/>
              </a:rPr>
              <a:t>SANTA CLAUSE WALKED ON THE ROOF.</a:t>
            </a:r>
            <a:br/>
            <a:r>
              <a:rPr b="1" lang="en-US" sz="2500" spc="-1" strike="noStrike">
                <a:solidFill>
                  <a:srgbClr val="000000"/>
                </a:solidFill>
                <a:latin typeface="Comic Sans MS"/>
                <a:ea typeface="Comic Sans MS"/>
              </a:rPr>
              <a:t>THE EASTER BUNNY PICKED UP THE EGGS.</a:t>
            </a:r>
            <a:br/>
            <a:r>
              <a:rPr b="1" lang="en-US" sz="2500" spc="-1" strike="noStrike">
                <a:solidFill>
                  <a:srgbClr val="000000"/>
                </a:solidFill>
                <a:latin typeface="Comic Sans MS"/>
                <a:ea typeface="Comic Sans MS"/>
              </a:rPr>
              <a:t>GEORGE WASHINGTON HID THE AX.</a:t>
            </a:r>
            <a:br/>
            <a:r>
              <a:rPr b="1" lang="en-US" sz="2500" spc="-1" strike="noStrike">
                <a:solidFill>
                  <a:srgbClr val="000000"/>
                </a:solidFill>
                <a:latin typeface="Comic Sans MS"/>
                <a:ea typeface="Comic Sans MS"/>
              </a:rPr>
              <a:t>BENJAMIN FRANKLIN FLEW THE KITE.</a:t>
            </a:r>
            <a:br/>
            <a:r>
              <a:rPr b="1" lang="en-US" sz="2500" spc="-1" strike="noStrike">
                <a:solidFill>
                  <a:srgbClr val="000000"/>
                </a:solidFill>
                <a:latin typeface="Comic Sans MS"/>
                <a:ea typeface="Comic Sans MS"/>
              </a:rPr>
              <a:t>NOAH BUILT THE BOAT.</a:t>
            </a:r>
            <a:br/>
            <a:r>
              <a:rPr b="1" lang="en-US" sz="2500" spc="-1" strike="noStrike">
                <a:solidFill>
                  <a:srgbClr val="000000"/>
                </a:solidFill>
                <a:latin typeface="Comic Sans MS"/>
                <a:ea typeface="Comic Sans MS"/>
              </a:rPr>
              <a:t>THOMAS EDISON FLIPPED THE ELECTRIC SWITCH.</a:t>
            </a:r>
            <a:br/>
            <a:r>
              <a:rPr b="1" lang="en-US" sz="2500" spc="-1" strike="noStrike">
                <a:solidFill>
                  <a:srgbClr val="000000"/>
                </a:solidFill>
                <a:latin typeface="Comic Sans MS"/>
                <a:ea typeface="Comic Sans MS"/>
              </a:rPr>
              <a:t>WILLIAM SHAKESPEARE WROTE THE PLAY.</a:t>
            </a:r>
            <a:br/>
            <a:endParaRPr b="1" lang="en-US" sz="2500" spc="-1" strike="noStrike">
              <a:solidFill>
                <a:srgbClr val="000000"/>
              </a:solidFill>
              <a:latin typeface="Arial"/>
            </a:endParaRPr>
          </a:p>
        </p:txBody>
      </p:sp>
    </p:spTree>
  </p:cSld>
</p:sld>
</file>

<file path=ppt/slides/slide4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3717" name="TextShape 1"/>
          <p:cNvSpPr txBox="1"/>
          <p:nvPr/>
        </p:nvSpPr>
        <p:spPr>
          <a:xfrm>
            <a:off x="380520" y="228240"/>
            <a:ext cx="8153640" cy="6248520"/>
          </a:xfrm>
          <a:prstGeom prst="rect">
            <a:avLst/>
          </a:prstGeom>
          <a:noFill/>
          <a:ln>
            <a:noFill/>
          </a:ln>
        </p:spPr>
        <p:txBody>
          <a:bodyPr/>
          <a:p>
            <a:pPr>
              <a:lnSpc>
                <a:spcPct val="100000"/>
              </a:lnSpc>
            </a:pPr>
            <a:r>
              <a:rPr b="1" lang="en-US" sz="2200" spc="-1" strike="noStrike">
                <a:solidFill>
                  <a:srgbClr val="000000"/>
                </a:solidFill>
                <a:latin typeface="Comic Sans MS"/>
              </a:rPr>
              <a:t>ANOTHER EXAMPLE OF </a:t>
            </a:r>
            <a:r>
              <a:rPr b="1" lang="en-US" sz="2200" spc="-1" strike="noStrike">
                <a:solidFill>
                  <a:srgbClr val="f41602"/>
                </a:solidFill>
                <a:latin typeface="Comic Sans MS"/>
              </a:rPr>
              <a:t>PRIOR KNOWLEDGE</a:t>
            </a:r>
            <a:r>
              <a:rPr b="1" lang="en-US" sz="2200" spc="-1" strike="noStrike">
                <a:solidFill>
                  <a:srgbClr val="000000"/>
                </a:solidFill>
                <a:latin typeface="Comic Sans MS"/>
              </a:rPr>
              <a:t> AND </a:t>
            </a:r>
            <a:r>
              <a:rPr b="1" lang="en-US" sz="2200" spc="-1" strike="noStrike">
                <a:solidFill>
                  <a:srgbClr val="f41602"/>
                </a:solidFill>
                <a:latin typeface="Comic Sans MS"/>
              </a:rPr>
              <a:t>STORY STRUCTURE</a:t>
            </a:r>
            <a:r>
              <a:rPr b="1" lang="en-US" sz="2200" spc="-1" strike="noStrike">
                <a:solidFill>
                  <a:srgbClr val="000000"/>
                </a:solidFill>
                <a:latin typeface="Comic Sans MS"/>
              </a:rPr>
              <a:t>:</a:t>
            </a:r>
            <a:br/>
            <a:br/>
            <a:br/>
            <a:r>
              <a:rPr b="1" lang="en-US" sz="2200" spc="-1" strike="noStrike">
                <a:solidFill>
                  <a:srgbClr val="f41602"/>
                </a:solidFill>
                <a:latin typeface="Comic Sans MS"/>
              </a:rPr>
              <a:t>PARAGRAPH #1</a:t>
            </a:r>
            <a:br/>
            <a:br/>
            <a:r>
              <a:rPr b="1" i="1" lang="en-US" sz="2200" spc="-1" strike="noStrike">
                <a:solidFill>
                  <a:srgbClr val="000000"/>
                </a:solidFill>
                <a:latin typeface="Comic Sans MS"/>
              </a:rPr>
              <a:t>A THIRSTY ANT WENT TO THE RIVER. HE WAS CARRIED AWAY BY THE RUSH OF THE STREAM AND WAS ABOUT TO DROWN. A DOVE, SITTING IN A TREE OVERHANGING THE WATER, PLUCKED A LEAF. THE LEAF FELL INTO THE STREAM CLOSE TO THE ANT AND THE ANT CLIMBED ONTO IT. THE ANT FLOATED SAFELY TO THE BANK. SHORTLY AFTER, A BIRDCATCHER CAME AND LAID A TRAP IN THE TREE. THE ANT BIT AND STUNG HIM ON THE FOOT. IN PAIN, THE BIRDCATCHER THREW DOWN HIS TRAP. THE NOISE MADE THE DOVE FLY AWAY.</a:t>
            </a:r>
            <a:br/>
            <a:endParaRPr b="1" lang="en-US" sz="2200" spc="-1" strike="noStrike">
              <a:solidFill>
                <a:srgbClr val="000000"/>
              </a:solidFill>
              <a:latin typeface="Arial"/>
            </a:endParaRPr>
          </a:p>
        </p:txBody>
      </p:sp>
    </p:spTree>
  </p:cSld>
</p:sld>
</file>

<file path=ppt/slides/slide4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8" name="TextShape 1"/>
          <p:cNvSpPr txBox="1"/>
          <p:nvPr/>
        </p:nvSpPr>
        <p:spPr>
          <a:xfrm>
            <a:off x="571320" y="609120"/>
            <a:ext cx="8001000" cy="5334120"/>
          </a:xfrm>
          <a:prstGeom prst="rect">
            <a:avLst/>
          </a:prstGeom>
          <a:noFill/>
          <a:ln>
            <a:noFill/>
          </a:ln>
        </p:spPr>
        <p:txBody>
          <a:bodyPr/>
          <a:p>
            <a:pPr algn="ctr">
              <a:lnSpc>
                <a:spcPct val="100000"/>
              </a:lnSpc>
            </a:pPr>
            <a:r>
              <a:rPr b="1" i="1" lang="en-US" sz="3200" spc="-1" strike="noStrike">
                <a:solidFill>
                  <a:srgbClr val="ff0000"/>
                </a:solidFill>
                <a:latin typeface="Comic Sans MS"/>
              </a:rPr>
              <a:t>PRIOR </a:t>
            </a:r>
            <a:r>
              <a:rPr b="1" i="1" lang="en-US" sz="3600" spc="-1" strike="noStrike">
                <a:solidFill>
                  <a:srgbClr val="ff0000"/>
                </a:solidFill>
                <a:latin typeface="Comic Sans MS"/>
              </a:rPr>
              <a:t>KNOWLEDGE</a:t>
            </a:r>
            <a:br/>
            <a:r>
              <a:rPr b="1" lang="en-US" sz="3600" spc="-1" strike="noStrike">
                <a:solidFill>
                  <a:srgbClr val="000000"/>
                </a:solidFill>
                <a:latin typeface="Comic Sans MS"/>
              </a:rPr>
              <a:t>AND</a:t>
            </a:r>
            <a:br/>
            <a:r>
              <a:rPr b="1" i="1" lang="en-US" sz="3600" spc="-1" strike="noStrike">
                <a:solidFill>
                  <a:srgbClr val="ff0000"/>
                </a:solidFill>
                <a:latin typeface="Comic Sans MS"/>
              </a:rPr>
              <a:t>FAMILY STORIES</a:t>
            </a:r>
            <a:br/>
            <a:br/>
            <a:br/>
            <a:r>
              <a:rPr b="1" lang="en-US" sz="3200" spc="-1" strike="noStrike">
                <a:solidFill>
                  <a:srgbClr val="000000"/>
                </a:solidFill>
                <a:latin typeface="Comic Sans MS"/>
              </a:rPr>
              <a:t>WHEN YOU TELL STORIES TO THE FAMILY THERE IS MUCH YOU OMIT BECAUSE THEY ALREADY KNOW (THEY HAVE BANKS OF</a:t>
            </a:r>
            <a:r>
              <a:rPr b="1" lang="en-US" sz="3200" spc="-1" strike="noStrike">
                <a:solidFill>
                  <a:srgbClr val="ff0000"/>
                </a:solidFill>
                <a:latin typeface="Comic Sans MS"/>
              </a:rPr>
              <a:t> PRIOR KNOWLEDGE</a:t>
            </a:r>
            <a:r>
              <a:rPr b="1" lang="en-US" sz="3200" spc="-1" strike="noStrike">
                <a:solidFill>
                  <a:srgbClr val="000000"/>
                </a:solidFill>
                <a:latin typeface="Comic Sans MS"/>
              </a:rPr>
              <a:t>).</a:t>
            </a:r>
            <a:endParaRPr b="1" lang="en-US" sz="3200" spc="-1" strike="noStrike">
              <a:solidFill>
                <a:srgbClr val="000000"/>
              </a:solidFill>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4" name="Picture 3" descr=""/>
          <p:cNvPicPr/>
          <p:nvPr/>
        </p:nvPicPr>
        <p:blipFill>
          <a:blip r:embed="rId1"/>
          <a:stretch/>
        </p:blipFill>
        <p:spPr>
          <a:xfrm>
            <a:off x="127080" y="0"/>
            <a:ext cx="8872560" cy="6858000"/>
          </a:xfrm>
          <a:prstGeom prst="rect">
            <a:avLst/>
          </a:prstGeom>
          <a:ln>
            <a:noFill/>
          </a:ln>
        </p:spPr>
      </p:pic>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4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9" name="TextShape 1"/>
          <p:cNvSpPr txBox="1"/>
          <p:nvPr/>
        </p:nvSpPr>
        <p:spPr>
          <a:xfrm>
            <a:off x="685800" y="609480"/>
            <a:ext cx="7848720" cy="5562720"/>
          </a:xfrm>
          <a:prstGeom prst="rect">
            <a:avLst/>
          </a:prstGeom>
          <a:noFill/>
          <a:ln>
            <a:noFill/>
          </a:ln>
        </p:spPr>
        <p:txBody>
          <a:bodyPr/>
          <a:p>
            <a:pPr>
              <a:lnSpc>
                <a:spcPct val="100000"/>
              </a:lnSpc>
            </a:pPr>
            <a:r>
              <a:rPr b="1" lang="en-US" sz="2900" spc="-1" strike="noStrike">
                <a:solidFill>
                  <a:srgbClr val="ff0000"/>
                </a:solidFill>
                <a:latin typeface="Comic Sans MS"/>
              </a:rPr>
              <a:t>THE CURSE OF KNOWLEDGE</a:t>
            </a:r>
            <a:r>
              <a:rPr b="1" lang="en-US" sz="2900" spc="-1" strike="noStrike">
                <a:solidFill>
                  <a:srgbClr val="000000"/>
                </a:solidFill>
                <a:latin typeface="Comic Sans MS"/>
              </a:rPr>
              <a:t>:</a:t>
            </a:r>
            <a:br/>
            <a:br/>
            <a:br/>
            <a:r>
              <a:rPr b="1" lang="ja-JP" sz="2900" spc="-1" strike="noStrike">
                <a:solidFill>
                  <a:srgbClr val="000000"/>
                </a:solidFill>
                <a:latin typeface="Comic Sans MS"/>
              </a:rPr>
              <a:t>“</a:t>
            </a:r>
            <a:r>
              <a:rPr b="1" lang="en-US" sz="2900" spc="-1" strike="noStrike">
                <a:solidFill>
                  <a:srgbClr val="000000"/>
                </a:solidFill>
                <a:latin typeface="Comic Sans MS"/>
              </a:rPr>
              <a:t>ONCE YOU </a:t>
            </a:r>
            <a:r>
              <a:rPr b="1" i="1" lang="en-US" sz="2900" spc="-1" strike="noStrike">
                <a:solidFill>
                  <a:srgbClr val="ff0000"/>
                </a:solidFill>
                <a:latin typeface="Comic Sans MS"/>
              </a:rPr>
              <a:t>KNOW</a:t>
            </a:r>
            <a:r>
              <a:rPr b="1" lang="en-US" sz="2900" spc="-1" strike="noStrike">
                <a:solidFill>
                  <a:srgbClr val="000000"/>
                </a:solidFill>
                <a:latin typeface="Comic Sans MS"/>
              </a:rPr>
              <a:t>, IT IS </a:t>
            </a:r>
            <a:r>
              <a:rPr b="1" i="1" lang="en-US" sz="2900" spc="-1" strike="noStrike">
                <a:solidFill>
                  <a:srgbClr val="f41602"/>
                </a:solidFill>
                <a:latin typeface="Comic Sans MS"/>
              </a:rPr>
              <a:t>IMPOSSIBLE </a:t>
            </a:r>
            <a:r>
              <a:rPr b="1" lang="en-US" sz="2900" spc="-1" strike="noStrike">
                <a:solidFill>
                  <a:srgbClr val="000000"/>
                </a:solidFill>
                <a:latin typeface="Comic Sans MS"/>
              </a:rPr>
              <a:t>TO REMEMBER WHAT IT WAS LIKE TO </a:t>
            </a:r>
            <a:r>
              <a:rPr b="1" i="1" lang="en-US" sz="2900" spc="-1" strike="noStrike">
                <a:solidFill>
                  <a:srgbClr val="ff0000"/>
                </a:solidFill>
                <a:latin typeface="Comic Sans MS"/>
              </a:rPr>
              <a:t>NOT</a:t>
            </a:r>
            <a:r>
              <a:rPr b="1" lang="en-US" sz="2900" spc="-1" strike="noStrike">
                <a:solidFill>
                  <a:srgbClr val="000000"/>
                </a:solidFill>
                <a:latin typeface="Comic Sans MS"/>
              </a:rPr>
              <a:t> KNOW.</a:t>
            </a:r>
            <a:r>
              <a:rPr b="1" lang="ja-JP" sz="2900" spc="-1" strike="noStrike">
                <a:solidFill>
                  <a:srgbClr val="000000"/>
                </a:solidFill>
                <a:latin typeface="Comic Sans MS"/>
              </a:rPr>
              <a:t>”</a:t>
            </a:r>
            <a:br/>
            <a:br/>
            <a:br/>
            <a:r>
              <a:rPr b="1" lang="en-US" sz="2600" spc="-1" strike="noStrike">
                <a:solidFill>
                  <a:srgbClr val="000000"/>
                </a:solidFill>
                <a:latin typeface="Comic Sans MS"/>
              </a:rPr>
              <a:t> ONCE YOU </a:t>
            </a:r>
            <a:r>
              <a:rPr b="1" i="1" lang="en-US" sz="2600" spc="-1" strike="noStrike">
                <a:solidFill>
                  <a:srgbClr val="ff0000"/>
                </a:solidFill>
                <a:latin typeface="Comic Sans MS"/>
              </a:rPr>
              <a:t>KNOW</a:t>
            </a:r>
            <a:r>
              <a:rPr b="1" lang="en-US" sz="2600" spc="-1" strike="noStrike">
                <a:solidFill>
                  <a:srgbClr val="000000"/>
                </a:solidFill>
                <a:latin typeface="Comic Sans MS"/>
              </a:rPr>
              <a:t>, YOU TEND TO WRITE</a:t>
            </a:r>
            <a:br/>
            <a:r>
              <a:rPr b="1" lang="en-US" sz="2600" spc="-1" strike="noStrike">
                <a:solidFill>
                  <a:srgbClr val="000000"/>
                </a:solidFill>
                <a:latin typeface="Comic Sans MS"/>
              </a:rPr>
              <a:t>(AND TELL OTHERS) AS IF </a:t>
            </a:r>
            <a:r>
              <a:rPr b="1" lang="en-US" sz="2600" spc="-1" strike="noStrike">
                <a:solidFill>
                  <a:srgbClr val="f41602"/>
                </a:solidFill>
                <a:latin typeface="Comic Sans MS"/>
              </a:rPr>
              <a:t>EVERY READER/LISTENER</a:t>
            </a:r>
            <a:r>
              <a:rPr b="1" lang="en-US" sz="2600" spc="-1" strike="noStrike">
                <a:solidFill>
                  <a:srgbClr val="000000"/>
                </a:solidFill>
                <a:latin typeface="Comic Sans MS"/>
              </a:rPr>
              <a:t> ALSO KNEW.</a:t>
            </a:r>
            <a:br/>
            <a:endParaRPr b="1" lang="en-US" sz="2600" spc="-1" strike="noStrike">
              <a:solidFill>
                <a:srgbClr val="000000"/>
              </a:solidFill>
              <a:latin typeface="Arial"/>
            </a:endParaRPr>
          </a:p>
        </p:txBody>
      </p:sp>
    </p:spTree>
  </p:cSld>
</p:sld>
</file>

<file path=ppt/slides/slide4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0" name="TextShape 1"/>
          <p:cNvSpPr txBox="1"/>
          <p:nvPr/>
        </p:nvSpPr>
        <p:spPr>
          <a:xfrm>
            <a:off x="685440" y="2057040"/>
            <a:ext cx="7746840" cy="3676680"/>
          </a:xfrm>
          <a:prstGeom prst="rect">
            <a:avLst/>
          </a:prstGeom>
          <a:noFill/>
          <a:ln>
            <a:noFill/>
          </a:ln>
        </p:spPr>
        <p:txBody>
          <a:bodyPr anchor="b"/>
          <a:p>
            <a:pPr>
              <a:lnSpc>
                <a:spcPct val="100000"/>
              </a:lnSpc>
            </a:pPr>
            <a:r>
              <a:rPr b="1" lang="en-US" sz="2600" spc="-1" strike="noStrike">
                <a:solidFill>
                  <a:srgbClr val="000000"/>
                </a:solidFill>
                <a:latin typeface="Comic Sans MS"/>
              </a:rPr>
              <a:t>WRITE FROM THE </a:t>
            </a:r>
            <a:r>
              <a:rPr b="1" lang="en-US" sz="2600" spc="-1" strike="noStrike">
                <a:solidFill>
                  <a:srgbClr val="ff0000"/>
                </a:solidFill>
                <a:latin typeface="Comic Sans MS"/>
              </a:rPr>
              <a:t>AUDIENCES</a:t>
            </a:r>
            <a:r>
              <a:rPr b="1" lang="en-US" sz="2600" spc="-1" strike="noStrike">
                <a:solidFill>
                  <a:srgbClr val="000000"/>
                </a:solidFill>
                <a:latin typeface="Comic Sans MS"/>
              </a:rPr>
              <a:t> KNOWN BANKS OF PRIOR KNOWLEDGE</a:t>
            </a:r>
            <a:br/>
            <a:br/>
            <a:br/>
            <a:r>
              <a:rPr b="1" lang="en-US" sz="2600" spc="-1" strike="noStrike">
                <a:solidFill>
                  <a:srgbClr val="000000"/>
                </a:solidFill>
                <a:latin typeface="Comic Sans MS"/>
              </a:rPr>
              <a:t> </a:t>
            </a:r>
            <a:r>
              <a:rPr b="1" lang="en-US" sz="2600" spc="-1" strike="noStrike">
                <a:solidFill>
                  <a:srgbClr val="ff0000"/>
                </a:solidFill>
                <a:latin typeface="Comic Sans MS"/>
              </a:rPr>
              <a:t>NOT</a:t>
            </a:r>
            <a:r>
              <a:rPr b="1" lang="en-US" sz="2600" spc="-1" strike="noStrike">
                <a:solidFill>
                  <a:srgbClr val="000000"/>
                </a:solidFill>
                <a:latin typeface="Comic Sans MS"/>
              </a:rPr>
              <a:t> FROM YOURS; </a:t>
            </a:r>
            <a:r>
              <a:rPr b="1" lang="en-US" sz="2600" spc="-1" strike="noStrike">
                <a:solidFill>
                  <a:srgbClr val="ff0000"/>
                </a:solidFill>
                <a:latin typeface="Comic Sans MS"/>
              </a:rPr>
              <a:t>NOT</a:t>
            </a:r>
            <a:r>
              <a:rPr b="1" lang="en-US" sz="2600" spc="-1" strike="noStrike">
                <a:solidFill>
                  <a:srgbClr val="000000"/>
                </a:solidFill>
                <a:latin typeface="Comic Sans MS"/>
              </a:rPr>
              <a:t> FROM THE BEST SCIENTISTS; AT </a:t>
            </a:r>
            <a:r>
              <a:rPr b="1" lang="en-US" sz="2600" spc="-1" strike="noStrike">
                <a:solidFill>
                  <a:srgbClr val="ff0000"/>
                </a:solidFill>
                <a:latin typeface="Comic Sans MS"/>
              </a:rPr>
              <a:t>MOST</a:t>
            </a:r>
            <a:r>
              <a:rPr b="1" lang="en-US" sz="2600" spc="-1" strike="noStrike">
                <a:solidFill>
                  <a:srgbClr val="000000"/>
                </a:solidFill>
                <a:latin typeface="Comic Sans MS"/>
              </a:rPr>
              <a:t> WRITE FROM THE </a:t>
            </a:r>
            <a:r>
              <a:rPr b="1" lang="en-US" sz="2600" spc="-1" strike="noStrike">
                <a:solidFill>
                  <a:srgbClr val="ff0000"/>
                </a:solidFill>
                <a:latin typeface="Comic Sans MS"/>
              </a:rPr>
              <a:t>AVERAGE</a:t>
            </a:r>
            <a:r>
              <a:rPr b="1" lang="en-US" sz="2600" spc="-1" strike="noStrike">
                <a:solidFill>
                  <a:srgbClr val="000000"/>
                </a:solidFill>
                <a:latin typeface="Comic Sans MS"/>
              </a:rPr>
              <a:t> AUDIENCE MEMBER.  </a:t>
            </a:r>
            <a:br/>
            <a:br/>
            <a:r>
              <a:rPr b="1" lang="en-US" sz="2600" spc="-1" strike="noStrike">
                <a:solidFill>
                  <a:srgbClr val="000000"/>
                </a:solidFill>
                <a:latin typeface="Comic Sans MS"/>
              </a:rPr>
              <a:t>BETTER WRITE TO BELOW AVERAGE BUT MAKE THEM FEEL ABOVE AVERAGE </a:t>
            </a:r>
            <a:br/>
            <a:br/>
            <a:r>
              <a:rPr b="1" lang="en-US" sz="2600" spc="-1" strike="noStrike">
                <a:solidFill>
                  <a:srgbClr val="000000"/>
                </a:solidFill>
                <a:latin typeface="Comic Sans MS"/>
              </a:rPr>
              <a:t>CAN HAVE 2-3 PARAGRAPHS FOR THE BEST SCIENTISTS </a:t>
            </a:r>
            <a:endParaRPr b="1" lang="en-US" sz="2600" spc="-1" strike="noStrike">
              <a:solidFill>
                <a:srgbClr val="000000"/>
              </a:solidFill>
              <a:latin typeface="Arial"/>
            </a:endParaRPr>
          </a:p>
        </p:txBody>
      </p:sp>
    </p:spTree>
  </p:cSld>
</p:sld>
</file>

<file path=ppt/slides/slide4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1" name="TextShape 1"/>
          <p:cNvSpPr txBox="1"/>
          <p:nvPr/>
        </p:nvSpPr>
        <p:spPr>
          <a:xfrm>
            <a:off x="228600" y="304920"/>
            <a:ext cx="8686800" cy="3124080"/>
          </a:xfrm>
          <a:prstGeom prst="rect">
            <a:avLst/>
          </a:prstGeom>
          <a:noFill/>
          <a:ln>
            <a:noFill/>
          </a:ln>
        </p:spPr>
        <p:txBody>
          <a:bodyPr/>
          <a:p>
            <a:pPr>
              <a:lnSpc>
                <a:spcPct val="100000"/>
              </a:lnSpc>
            </a:pPr>
            <a:r>
              <a:rPr b="1" lang="en-US" sz="2000" spc="-1" strike="noStrike">
                <a:solidFill>
                  <a:srgbClr val="f41602"/>
                </a:solidFill>
                <a:latin typeface="Comic Sans MS"/>
              </a:rPr>
              <a:t>FACT</a:t>
            </a:r>
            <a:r>
              <a:rPr b="1" lang="en-US" sz="2000" spc="-1" strike="noStrike">
                <a:solidFill>
                  <a:srgbClr val="000000"/>
                </a:solidFill>
                <a:latin typeface="Comic Sans MS"/>
              </a:rPr>
              <a:t> IS MADE </a:t>
            </a:r>
            <a:r>
              <a:rPr b="1" lang="en-US" sz="2000" spc="-1" strike="noStrike">
                <a:solidFill>
                  <a:srgbClr val="f41602"/>
                </a:solidFill>
                <a:latin typeface="Comic Sans MS"/>
              </a:rPr>
              <a:t>RELEVANT</a:t>
            </a:r>
            <a:r>
              <a:rPr b="1" lang="en-US" sz="2000" spc="-1" strike="noStrike">
                <a:solidFill>
                  <a:srgbClr val="000000"/>
                </a:solidFill>
                <a:latin typeface="Comic Sans MS"/>
              </a:rPr>
              <a:t> BY TURNING IT INTO </a:t>
            </a:r>
            <a:r>
              <a:rPr b="1" lang="en-US" sz="2000" spc="-1" strike="noStrike">
                <a:solidFill>
                  <a:srgbClr val="f41602"/>
                </a:solidFill>
                <a:latin typeface="Comic Sans MS"/>
              </a:rPr>
              <a:t>STORY</a:t>
            </a:r>
            <a:r>
              <a:rPr b="1" lang="en-US" sz="2000" spc="-1" strike="noStrike">
                <a:solidFill>
                  <a:srgbClr val="000000"/>
                </a:solidFill>
                <a:latin typeface="Comic Sans MS"/>
              </a:rPr>
              <a:t>.</a:t>
            </a:r>
            <a:br/>
            <a:br/>
            <a:r>
              <a:rPr b="1" lang="en-US" sz="1600" spc="-1" strike="noStrike">
                <a:solidFill>
                  <a:srgbClr val="f41602"/>
                </a:solidFill>
                <a:latin typeface="Comic Sans MS"/>
              </a:rPr>
              <a:t>TURNER (1996).</a:t>
            </a:r>
            <a:r>
              <a:rPr b="1" lang="en-US" sz="1600" spc="-1" strike="noStrike">
                <a:solidFill>
                  <a:srgbClr val="000000"/>
                </a:solidFill>
                <a:latin typeface="Comic Sans MS"/>
              </a:rPr>
              <a:t> </a:t>
            </a:r>
            <a:r>
              <a:rPr b="1" lang="ja-JP" sz="1600" spc="-1" strike="noStrike">
                <a:solidFill>
                  <a:srgbClr val="000000"/>
                </a:solidFill>
                <a:latin typeface="Comic Sans MS"/>
              </a:rPr>
              <a:t>“</a:t>
            </a:r>
            <a:r>
              <a:rPr b="1" lang="en-US" sz="1600" spc="-1" strike="noStrike">
                <a:solidFill>
                  <a:srgbClr val="000000"/>
                </a:solidFill>
                <a:latin typeface="Comic Sans MS"/>
              </a:rPr>
              <a:t>SCIENCE WRITINGS IMPLY (BURY) MOST OF THE KEY STORY ELEMENTS. MAKE THOSE EXPLICIT AND INFORMATION TURNS INTO </a:t>
            </a:r>
            <a:r>
              <a:rPr b="1" i="1" lang="en-US" sz="1600" spc="-1" strike="noStrike">
                <a:solidFill>
                  <a:srgbClr val="000000"/>
                </a:solidFill>
                <a:latin typeface="Comic Sans MS"/>
              </a:rPr>
              <a:t>STORY!</a:t>
            </a:r>
            <a:r>
              <a:rPr b="1" lang="en-US" sz="1600" spc="-1" strike="noStrike">
                <a:solidFill>
                  <a:srgbClr val="000000"/>
                </a:solidFill>
                <a:latin typeface="Comic Sans MS"/>
              </a:rPr>
              <a:t> </a:t>
            </a:r>
            <a:r>
              <a:rPr b="1" lang="ja-JP" sz="1600" spc="-1" strike="noStrike">
                <a:solidFill>
                  <a:srgbClr val="000000"/>
                </a:solidFill>
                <a:latin typeface="Comic Sans MS"/>
              </a:rPr>
              <a:t>“</a:t>
            </a:r>
            <a:br/>
            <a:br/>
            <a:r>
              <a:rPr b="1" lang="en-US" sz="2000" spc="-1" strike="noStrike">
                <a:solidFill>
                  <a:srgbClr val="000000"/>
                </a:solidFill>
                <a:latin typeface="Comic Sans MS"/>
              </a:rPr>
              <a:t>EXAMPLE:</a:t>
            </a:r>
            <a:r>
              <a:rPr b="1" lang="en-US" sz="2000" spc="-1" strike="noStrike">
                <a:solidFill>
                  <a:srgbClr val="f41602"/>
                </a:solidFill>
                <a:latin typeface="Comic Sans MS"/>
              </a:rPr>
              <a:t> </a:t>
            </a:r>
            <a:r>
              <a:rPr b="1" i="1" lang="en-US" sz="2000" spc="-1" strike="noStrike">
                <a:solidFill>
                  <a:srgbClr val="f41602"/>
                </a:solidFill>
                <a:latin typeface="Comic Sans MS"/>
              </a:rPr>
              <a:t>MOTHER POURS MILK INTO A GLASS.</a:t>
            </a:r>
            <a:r>
              <a:rPr b="1" lang="en-US" sz="1600" spc="-1" strike="noStrike">
                <a:solidFill>
                  <a:srgbClr val="000000"/>
                </a:solidFill>
                <a:latin typeface="Comic Sans MS"/>
              </a:rPr>
              <a:t> (AN EVENT)</a:t>
            </a:r>
            <a:br/>
            <a:r>
              <a:rPr b="1" lang="en-US" sz="1600" spc="-1" strike="noStrike">
                <a:solidFill>
                  <a:srgbClr val="000000"/>
                </a:solidFill>
                <a:latin typeface="Comic Sans MS"/>
              </a:rPr>
              <a:t>UNSTATED: GOAL/MOTIVE/RESOLUTION/OBSTACLES</a:t>
            </a:r>
            <a:br/>
            <a:endParaRPr b="1" lang="en-US" sz="1600" spc="-1" strike="noStrike">
              <a:solidFill>
                <a:srgbClr val="000000"/>
              </a:solidFill>
              <a:latin typeface="Arial"/>
            </a:endParaRPr>
          </a:p>
        </p:txBody>
      </p:sp>
      <p:sp>
        <p:nvSpPr>
          <p:cNvPr id="3722" name="CustomShape 2"/>
          <p:cNvSpPr/>
          <p:nvPr/>
        </p:nvSpPr>
        <p:spPr>
          <a:xfrm>
            <a:off x="152280" y="2971800"/>
            <a:ext cx="8686800" cy="3385800"/>
          </a:xfrm>
          <a:prstGeom prst="rect">
            <a:avLst/>
          </a:prstGeom>
          <a:noFill/>
          <a:ln>
            <a:noFill/>
          </a:ln>
        </p:spPr>
        <p:style>
          <a:lnRef idx="0"/>
          <a:fillRef idx="0"/>
          <a:effectRef idx="0"/>
          <a:fontRef idx="minor"/>
        </p:style>
        <p:txBody>
          <a:bodyPr lIns="90000" rIns="90000" tIns="46800" bIns="46800"/>
          <a:p>
            <a:pPr>
              <a:lnSpc>
                <a:spcPct val="100000"/>
              </a:lnSpc>
            </a:pPr>
            <a:r>
              <a:rPr b="0" lang="en-US" sz="2400" spc="-1" strike="noStrike">
                <a:solidFill>
                  <a:srgbClr val="f41602"/>
                </a:solidFill>
                <a:latin typeface="Comic Sans MS"/>
                <a:ea typeface="Comic Sans MS"/>
              </a:rPr>
              <a:t>MAKE THOSE EXPLICIT</a:t>
            </a:r>
            <a:r>
              <a:rPr b="0" lang="en-US" sz="2400" spc="-1" strike="noStrike">
                <a:latin typeface="Comic Sans MS"/>
                <a:ea typeface="Comic Sans MS"/>
              </a:rPr>
              <a:t>: MOTHER’S LEFT SIDE HAS BEEN PARALIZYED BY A CRIPPPLING STROKE. SHE FIGHTS TO REGAIN USE OF LEFT HAND AND ARM.  FOR THE FIRST TIME SHE TRIES A COMPLEX ACTION WITH HER LEFT HAND. SHE IS DETERMINED TO POUR THE MILK TO PROVE THAT SHE CAN....</a:t>
            </a:r>
            <a:br/>
            <a:br/>
            <a:r>
              <a:rPr b="0" lang="en-US" sz="2400" spc="-1" strike="noStrike">
                <a:solidFill>
                  <a:srgbClr val="f41602"/>
                </a:solidFill>
                <a:latin typeface="Comic Sans MS"/>
                <a:ea typeface="Comic Sans MS"/>
              </a:rPr>
              <a:t>NOW ITS A</a:t>
            </a:r>
            <a:r>
              <a:rPr b="0" i="1" lang="en-US" sz="2400" spc="-1" strike="noStrike">
                <a:solidFill>
                  <a:srgbClr val="f41602"/>
                </a:solidFill>
                <a:latin typeface="Comic Sans MS"/>
                <a:ea typeface="Comic Sans MS"/>
              </a:rPr>
              <a:t> STICKY STORY!</a:t>
            </a:r>
            <a:br/>
            <a:endParaRPr b="0" lang="en-US" sz="2400" spc="-1" strike="noStrike">
              <a:latin typeface="Arial"/>
            </a:endParaRPr>
          </a:p>
        </p:txBody>
      </p:sp>
    </p:spTree>
  </p:cSld>
  <p:timing>
    <p:tnLst>
      <p:par>
        <p:cTn id="2541" dur="indefinite" restart="never" nodeType="tmRoot">
          <p:childTnLst>
            <p:seq>
              <p:cTn id="2542" dur="indefinite" nodeType="mainSeq">
                <p:childTnLst>
                  <p:par>
                    <p:cTn id="2543" fill="hold">
                      <p:stCondLst>
                        <p:cond delay="indefinite"/>
                      </p:stCondLst>
                      <p:childTnLst>
                        <p:par>
                          <p:cTn id="2544" fill="hold">
                            <p:stCondLst>
                              <p:cond delay="0"/>
                            </p:stCondLst>
                            <p:childTnLst>
                              <p:par>
                                <p:cTn id="2545" nodeType="clickEffect" fill="hold" presetClass="entr" presetID="2" presetSubtype="4">
                                  <p:stCondLst>
                                    <p:cond delay="0"/>
                                  </p:stCondLst>
                                  <p:childTnLst>
                                    <p:set>
                                      <p:cBhvr>
                                        <p:cTn id="2546" dur="1" fill="hold">
                                          <p:stCondLst>
                                            <p:cond delay="0"/>
                                          </p:stCondLst>
                                        </p:cTn>
                                        <p:tgtEl>
                                          <p:spTgt spid="3722"/>
                                        </p:tgtEl>
                                        <p:attrNameLst>
                                          <p:attrName>style.visibility</p:attrName>
                                        </p:attrNameLst>
                                      </p:cBhvr>
                                      <p:to>
                                        <p:strVal val="visible"/>
                                      </p:to>
                                    </p:set>
                                    <p:anim calcmode="lin" valueType="num">
                                      <p:cBhvr additive="base">
                                        <p:cTn id="2547" dur="500" fill="hold"/>
                                        <p:tgtEl>
                                          <p:spTgt spid="3722"/>
                                        </p:tgtEl>
                                        <p:attrNameLst>
                                          <p:attrName>ppt_x</p:attrName>
                                        </p:attrNameLst>
                                      </p:cBhvr>
                                      <p:tavLst>
                                        <p:tav tm="0">
                                          <p:val>
                                            <p:strVal val="#ppt_x"/>
                                          </p:val>
                                        </p:tav>
                                        <p:tav tm="100000">
                                          <p:val>
                                            <p:strVal val="#ppt_x"/>
                                          </p:val>
                                        </p:tav>
                                      </p:tavLst>
                                    </p:anim>
                                    <p:anim calcmode="lin" valueType="num">
                                      <p:cBhvr additive="base">
                                        <p:cTn id="2548" dur="500" fill="hold"/>
                                        <p:tgtEl>
                                          <p:spTgt spid="37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3" name="TextShape 1"/>
          <p:cNvSpPr txBox="1"/>
          <p:nvPr/>
        </p:nvSpPr>
        <p:spPr>
          <a:xfrm>
            <a:off x="0" y="1066680"/>
            <a:ext cx="8610480" cy="2286000"/>
          </a:xfrm>
          <a:prstGeom prst="rect">
            <a:avLst/>
          </a:prstGeom>
          <a:noFill/>
          <a:ln>
            <a:noFill/>
          </a:ln>
        </p:spPr>
        <p:txBody>
          <a:bodyPr/>
          <a:p>
            <a:pPr algn="ctr">
              <a:lnSpc>
                <a:spcPct val="100000"/>
              </a:lnSpc>
            </a:pPr>
            <a:r>
              <a:rPr b="1" lang="en-US" sz="3200" spc="-1" strike="noStrike">
                <a:solidFill>
                  <a:srgbClr val="000000"/>
                </a:solidFill>
                <a:latin typeface="Comic Sans MS"/>
              </a:rPr>
              <a:t>THE STORY</a:t>
            </a:r>
            <a:br/>
            <a:r>
              <a:rPr b="1" i="1" lang="en-US" sz="3200" spc="-1" strike="noStrike">
                <a:solidFill>
                  <a:srgbClr val="f41602"/>
                </a:solidFill>
                <a:latin typeface="Comic Sans MS"/>
              </a:rPr>
              <a:t>PROCESS</a:t>
            </a:r>
            <a:endParaRPr b="1" lang="en-US" sz="3200" spc="-1" strike="noStrike">
              <a:solidFill>
                <a:srgbClr val="000000"/>
              </a:solidFill>
              <a:latin typeface="Arial"/>
            </a:endParaRPr>
          </a:p>
        </p:txBody>
      </p:sp>
    </p:spTree>
  </p:cSld>
</p:sld>
</file>

<file path=ppt/slides/slide4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4" name="TextShape 1"/>
          <p:cNvSpPr txBox="1"/>
          <p:nvPr/>
        </p:nvSpPr>
        <p:spPr>
          <a:xfrm>
            <a:off x="685800" y="609120"/>
            <a:ext cx="7772400" cy="4419720"/>
          </a:xfrm>
          <a:prstGeom prst="rect">
            <a:avLst/>
          </a:prstGeom>
          <a:noFill/>
          <a:ln>
            <a:noFill/>
          </a:ln>
        </p:spPr>
        <p:txBody>
          <a:bodyPr/>
          <a:p>
            <a:pPr>
              <a:lnSpc>
                <a:spcPct val="100000"/>
              </a:lnSpc>
            </a:pPr>
            <a:r>
              <a:rPr b="1" lang="en-US" sz="3200" spc="-1" strike="noStrike">
                <a:solidFill>
                  <a:srgbClr val="000000"/>
                </a:solidFill>
                <a:latin typeface="Comic Sans MS"/>
              </a:rPr>
              <a:t>THE PROCESS:</a:t>
            </a:r>
            <a:br/>
            <a:br/>
            <a:r>
              <a:rPr b="1" lang="en-US" sz="3200" spc="-1" strike="noStrike">
                <a:solidFill>
                  <a:srgbClr val="000000"/>
                </a:solidFill>
                <a:latin typeface="Comic Sans MS"/>
              </a:rPr>
              <a:t>MERGING YOU INFORMATION </a:t>
            </a:r>
            <a:r>
              <a:rPr b="1" lang="en-US" sz="3200" spc="-1" strike="noStrike">
                <a:solidFill>
                  <a:srgbClr val="f41602"/>
                </a:solidFill>
                <a:latin typeface="Comic Sans MS"/>
              </a:rPr>
              <a:t>CONTENT</a:t>
            </a:r>
            <a:br/>
            <a:br/>
            <a:r>
              <a:rPr b="1" lang="en-US" sz="3200" spc="-1" strike="noStrike">
                <a:solidFill>
                  <a:srgbClr val="000000"/>
                </a:solidFill>
                <a:latin typeface="Comic Sans MS"/>
              </a:rPr>
              <a:t>WITH</a:t>
            </a:r>
            <a:br/>
            <a:br/>
            <a:r>
              <a:rPr b="1" lang="en-US" sz="3200" spc="-1" strike="noStrike">
                <a:solidFill>
                  <a:srgbClr val="000000"/>
                </a:solidFill>
                <a:latin typeface="Comic Sans MS"/>
              </a:rPr>
              <a:t>EFFECTIVE </a:t>
            </a:r>
            <a:r>
              <a:rPr b="1" lang="en-US" sz="3200" spc="-1" strike="noStrike">
                <a:solidFill>
                  <a:srgbClr val="f41602"/>
                </a:solidFill>
                <a:latin typeface="Comic Sans MS"/>
              </a:rPr>
              <a:t>STORY </a:t>
            </a:r>
            <a:r>
              <a:rPr b="1" lang="en-US" sz="3200" spc="-1" strike="noStrike" u="sng">
                <a:solidFill>
                  <a:srgbClr val="f41602"/>
                </a:solidFill>
                <a:uFillTx/>
                <a:latin typeface="Comic Sans MS"/>
              </a:rPr>
              <a:t>STRUCTURE</a:t>
            </a:r>
            <a:endParaRPr b="1" lang="en-US" sz="3200" spc="-1" strike="noStrike">
              <a:solidFill>
                <a:srgbClr val="000000"/>
              </a:solidFill>
              <a:latin typeface="Arial"/>
            </a:endParaRPr>
          </a:p>
        </p:txBody>
      </p:sp>
    </p:spTree>
  </p:cSld>
</p:sld>
</file>

<file path=ppt/slides/slide4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5" name="CustomShape 1"/>
          <p:cNvSpPr/>
          <p:nvPr/>
        </p:nvSpPr>
        <p:spPr>
          <a:xfrm>
            <a:off x="609480" y="533520"/>
            <a:ext cx="7772400" cy="5439960"/>
          </a:xfrm>
          <a:prstGeom prst="rect">
            <a:avLst/>
          </a:prstGeom>
          <a:noFill/>
          <a:ln>
            <a:noFill/>
          </a:ln>
        </p:spPr>
        <p:style>
          <a:lnRef idx="0"/>
          <a:fillRef idx="0"/>
          <a:effectRef idx="0"/>
          <a:fontRef idx="minor"/>
        </p:style>
        <p:txBody>
          <a:bodyPr lIns="90000" rIns="90000" tIns="46800" bIns="46800"/>
          <a:p>
            <a:pPr>
              <a:lnSpc>
                <a:spcPct val="100000"/>
              </a:lnSpc>
            </a:pPr>
            <a:r>
              <a:rPr b="0" lang="en-US" sz="4400" spc="-1" strike="noStrike">
                <a:latin typeface="SmileICG-Medium"/>
              </a:rPr>
              <a:t>	</a:t>
            </a:r>
            <a:r>
              <a:rPr b="0" lang="en-US" sz="4400" spc="-1" strike="noStrike">
                <a:latin typeface="SmileICG-Medium"/>
              </a:rPr>
              <a:t>	</a:t>
            </a:r>
            <a:r>
              <a:rPr b="0" lang="en-US" sz="3200" spc="-1" strike="noStrike">
                <a:latin typeface="Comic Sans MS"/>
              </a:rPr>
              <a:t>The Story Process:</a:t>
            </a:r>
            <a:endParaRPr b="0" lang="en-US" sz="3200" spc="-1" strike="noStrike">
              <a:latin typeface="Arial"/>
            </a:endParaRPr>
          </a:p>
          <a:p>
            <a:pPr>
              <a:lnSpc>
                <a:spcPct val="100000"/>
              </a:lnSpc>
              <a:spcAft>
                <a:spcPts val="598"/>
              </a:spcAft>
            </a:pPr>
            <a:endParaRPr b="0" lang="en-US" sz="3200" spc="-1" strike="noStrike">
              <a:latin typeface="Arial"/>
            </a:endParaRPr>
          </a:p>
          <a:p>
            <a:pPr>
              <a:lnSpc>
                <a:spcPct val="100000"/>
              </a:lnSpc>
              <a:spcAft>
                <a:spcPts val="1800"/>
              </a:spcAft>
            </a:pPr>
            <a:r>
              <a:rPr b="0" lang="en-US" sz="3000" spc="-1" strike="noStrike">
                <a:latin typeface="Comic Sans MS"/>
              </a:rPr>
              <a:t>1.  Create </a:t>
            </a:r>
            <a:r>
              <a:rPr b="1" lang="en-US" sz="3000" spc="-1" strike="noStrike">
                <a:solidFill>
                  <a:srgbClr val="f41602"/>
                </a:solidFill>
                <a:latin typeface="Comic Sans MS"/>
              </a:rPr>
              <a:t>theme </a:t>
            </a:r>
            <a:r>
              <a:rPr b="0" lang="en-US" sz="3000" spc="-1" strike="noStrike">
                <a:latin typeface="Comic Sans MS"/>
              </a:rPr>
              <a:t>and </a:t>
            </a:r>
            <a:r>
              <a:rPr b="0" lang="ja-JP" sz="3000" spc="-1" strike="noStrike">
                <a:latin typeface="Comic Sans MS"/>
              </a:rPr>
              <a:t>“</a:t>
            </a:r>
            <a:r>
              <a:rPr b="0" lang="en-US" sz="3000" spc="-1" strike="noStrike">
                <a:latin typeface="Comic Sans MS"/>
              </a:rPr>
              <a:t>take away</a:t>
            </a:r>
            <a:r>
              <a:rPr b="0" lang="ja-JP" sz="3000" spc="-1" strike="noStrike">
                <a:latin typeface="Comic Sans MS"/>
              </a:rPr>
              <a:t>”</a:t>
            </a:r>
            <a:r>
              <a:rPr b="0" lang="en-US" sz="3000" spc="-1" strike="noStrike">
                <a:latin typeface="Comic Sans MS"/>
              </a:rPr>
              <a:t> message.</a:t>
            </a:r>
            <a:endParaRPr b="0" lang="en-US" sz="3000" spc="-1" strike="noStrike">
              <a:latin typeface="Arial"/>
            </a:endParaRPr>
          </a:p>
          <a:p>
            <a:pPr>
              <a:lnSpc>
                <a:spcPct val="100000"/>
              </a:lnSpc>
              <a:spcAft>
                <a:spcPts val="1800"/>
              </a:spcAft>
            </a:pPr>
            <a:r>
              <a:rPr b="0" lang="en-US" sz="3000" spc="-1" strike="noStrike">
                <a:latin typeface="Comic Sans MS"/>
              </a:rPr>
              <a:t>2.  Search for a core </a:t>
            </a:r>
            <a:r>
              <a:rPr b="1" lang="en-US" sz="3000" spc="-1" strike="noStrike">
                <a:solidFill>
                  <a:srgbClr val="f41602"/>
                </a:solidFill>
                <a:latin typeface="Comic Sans MS"/>
              </a:rPr>
              <a:t>metaphor</a:t>
            </a:r>
            <a:r>
              <a:rPr b="0" lang="en-US" sz="3000" spc="-1" strike="noStrike">
                <a:latin typeface="Comic Sans MS"/>
              </a:rPr>
              <a:t>.</a:t>
            </a:r>
            <a:endParaRPr b="0" lang="en-US" sz="3000" spc="-1" strike="noStrike">
              <a:latin typeface="Arial"/>
            </a:endParaRPr>
          </a:p>
          <a:p>
            <a:pPr>
              <a:lnSpc>
                <a:spcPct val="100000"/>
              </a:lnSpc>
              <a:spcAft>
                <a:spcPts val="1800"/>
              </a:spcAft>
            </a:pPr>
            <a:r>
              <a:rPr b="0" lang="en-US" sz="3000" spc="-1" strike="noStrike">
                <a:latin typeface="Comic Sans MS"/>
              </a:rPr>
              <a:t>3.  Define/develop story </a:t>
            </a:r>
            <a:r>
              <a:rPr b="1" lang="en-US" sz="3000" spc="-1" strike="noStrike">
                <a:solidFill>
                  <a:srgbClr val="f41602"/>
                </a:solidFill>
                <a:latin typeface="Comic Sans MS"/>
              </a:rPr>
              <a:t>characters</a:t>
            </a:r>
            <a:r>
              <a:rPr b="0" lang="en-US" sz="3000" spc="-1" strike="noStrike">
                <a:latin typeface="Comic Sans MS"/>
              </a:rPr>
              <a:t>.</a:t>
            </a:r>
            <a:endParaRPr b="0" lang="en-US" sz="3000" spc="-1" strike="noStrike">
              <a:latin typeface="Arial"/>
            </a:endParaRPr>
          </a:p>
          <a:p>
            <a:pPr>
              <a:lnSpc>
                <a:spcPct val="100000"/>
              </a:lnSpc>
              <a:spcAft>
                <a:spcPts val="1800"/>
              </a:spcAft>
              <a:buClr>
                <a:srgbClr val="000000"/>
              </a:buClr>
              <a:buSzPct val="50000"/>
              <a:buFont typeface="Comic Sans MS"/>
              <a:buAutoNum type="arabicPeriod" startAt="4"/>
            </a:pPr>
            <a:r>
              <a:rPr b="0" lang="en-US" sz="3000" spc="-1" strike="noStrike">
                <a:latin typeface="Comic Sans MS"/>
              </a:rPr>
              <a:t>Build story </a:t>
            </a:r>
            <a:r>
              <a:rPr b="1" lang="en-US" sz="3000" spc="-1" strike="noStrike">
                <a:solidFill>
                  <a:srgbClr val="f41602"/>
                </a:solidFill>
                <a:latin typeface="Comic Sans MS"/>
              </a:rPr>
              <a:t>elements </a:t>
            </a:r>
            <a:r>
              <a:rPr b="0" lang="en-US" sz="3000" spc="-1" strike="noStrike">
                <a:latin typeface="Comic Sans MS"/>
              </a:rPr>
              <a:t>around   </a:t>
            </a:r>
            <a:r>
              <a:rPr b="0" lang="en-US" sz="3000" spc="-1" strike="noStrike">
                <a:latin typeface="Comic Sans MS"/>
              </a:rPr>
              <a:t>	</a:t>
            </a:r>
            <a:r>
              <a:rPr b="0" lang="en-US" sz="3000" spc="-1" strike="noStrike">
                <a:latin typeface="Comic Sans MS"/>
              </a:rPr>
              <a:t>character and metaphor. </a:t>
            </a:r>
            <a:endParaRPr b="0" lang="en-US" sz="3000" spc="-1" strike="noStrike">
              <a:latin typeface="Arial"/>
            </a:endParaRPr>
          </a:p>
          <a:p>
            <a:pPr>
              <a:lnSpc>
                <a:spcPct val="100000"/>
              </a:lnSpc>
              <a:spcAft>
                <a:spcPts val="1800"/>
              </a:spcAft>
            </a:pPr>
            <a:r>
              <a:rPr b="0" lang="en-US" sz="3000" spc="-1" strike="noStrike">
                <a:latin typeface="Comic Sans MS"/>
              </a:rPr>
              <a:t>5. </a:t>
            </a:r>
            <a:r>
              <a:rPr b="1" lang="en-US" sz="3000" spc="-1" strike="noStrike">
                <a:solidFill>
                  <a:srgbClr val="f41602"/>
                </a:solidFill>
                <a:latin typeface="Comic Sans MS"/>
              </a:rPr>
              <a:t>Adjust </a:t>
            </a:r>
            <a:r>
              <a:rPr b="0" lang="en-US" sz="3000" spc="-1" strike="noStrike">
                <a:latin typeface="Comic Sans MS"/>
              </a:rPr>
              <a:t>for audience and media. </a:t>
            </a:r>
            <a:endParaRPr b="0" lang="en-US" sz="3000" spc="-1" strike="noStrike">
              <a:latin typeface="Arial"/>
            </a:endParaRPr>
          </a:p>
        </p:txBody>
      </p:sp>
    </p:spTree>
  </p:cSld>
</p:sld>
</file>

<file path=ppt/slides/slide4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6" name="CustomShape 1"/>
          <p:cNvSpPr/>
          <p:nvPr/>
        </p:nvSpPr>
        <p:spPr>
          <a:xfrm>
            <a:off x="3171960" y="304920"/>
            <a:ext cx="3009600" cy="1191240"/>
          </a:xfrm>
          <a:prstGeom prst="rect">
            <a:avLst/>
          </a:prstGeom>
          <a:noFill/>
          <a:ln>
            <a:noFill/>
          </a:ln>
        </p:spPr>
        <p:style>
          <a:lnRef idx="0"/>
          <a:fillRef idx="0"/>
          <a:effectRef idx="0"/>
          <a:fontRef idx="minor"/>
        </p:style>
        <p:txBody>
          <a:bodyPr lIns="90000" rIns="90000" tIns="46800" bIns="46800"/>
          <a:p>
            <a:pPr>
              <a:lnSpc>
                <a:spcPct val="100000"/>
              </a:lnSpc>
            </a:pPr>
            <a:r>
              <a:rPr b="0" lang="en-US" sz="3600" spc="-1" strike="noStrike">
                <a:latin typeface="Comic Sans MS"/>
              </a:rPr>
              <a:t>    </a:t>
            </a:r>
            <a:r>
              <a:rPr b="0" lang="en-US" sz="3600" spc="-1" strike="noStrike">
                <a:latin typeface="Comic Sans MS"/>
              </a:rPr>
              <a:t>Theme Versus Goal</a:t>
            </a:r>
            <a:endParaRPr b="0" lang="en-US" sz="3600" spc="-1" strike="noStrike">
              <a:latin typeface="Arial"/>
            </a:endParaRPr>
          </a:p>
        </p:txBody>
      </p:sp>
      <p:sp>
        <p:nvSpPr>
          <p:cNvPr id="3727" name="CustomShape 2"/>
          <p:cNvSpPr/>
          <p:nvPr/>
        </p:nvSpPr>
        <p:spPr>
          <a:xfrm>
            <a:off x="685800" y="1905120"/>
            <a:ext cx="3657600" cy="3569760"/>
          </a:xfrm>
          <a:prstGeom prst="rect">
            <a:avLst/>
          </a:prstGeom>
          <a:noFill/>
          <a:ln>
            <a:noFill/>
          </a:ln>
        </p:spPr>
        <p:style>
          <a:lnRef idx="0"/>
          <a:fillRef idx="0"/>
          <a:effectRef idx="0"/>
          <a:fontRef idx="minor"/>
        </p:style>
        <p:txBody>
          <a:bodyPr lIns="90000" rIns="90000" tIns="46800" bIns="46800"/>
          <a:p>
            <a:pPr>
              <a:lnSpc>
                <a:spcPct val="100000"/>
              </a:lnSpc>
            </a:pPr>
            <a:r>
              <a:rPr b="1" lang="en-US" sz="1800" spc="-1" strike="noStrike">
                <a:solidFill>
                  <a:srgbClr val="f41602"/>
                </a:solidFill>
                <a:latin typeface="Comic Sans MS"/>
              </a:rPr>
              <a:t>	</a:t>
            </a:r>
            <a:r>
              <a:rPr b="1" lang="en-US" sz="2800" spc="-1" strike="noStrike">
                <a:solidFill>
                  <a:srgbClr val="f41602"/>
                </a:solidFill>
                <a:latin typeface="Comic Sans MS"/>
              </a:rPr>
              <a:t>GOAL:</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000" spc="-1" strike="noStrike">
                <a:latin typeface="Comic Sans MS"/>
              </a:rPr>
              <a:t>Is for </a:t>
            </a:r>
            <a:r>
              <a:rPr b="1" lang="en-US" sz="2000" spc="-1" strike="noStrike">
                <a:latin typeface="Comic Sans MS"/>
              </a:rPr>
              <a:t>characters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Comic Sans MS"/>
              </a:rPr>
              <a:t>Should be physical, tangible, identifiable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Comic Sans MS"/>
              </a:rPr>
              <a:t>Defines the story</a:t>
            </a:r>
            <a:r>
              <a:rPr b="0" lang="ja-JP" sz="2000" spc="-1" strike="noStrike">
                <a:latin typeface="Comic Sans MS"/>
              </a:rPr>
              <a:t>’</a:t>
            </a:r>
            <a:r>
              <a:rPr b="0" lang="en-US" sz="2000" spc="-1" strike="noStrike">
                <a:latin typeface="Comic Sans MS"/>
              </a:rPr>
              <a:t>s ending</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Comic Sans MS"/>
              </a:rPr>
              <a:t>Creates purpose and meaning for the story</a:t>
            </a:r>
            <a:endParaRPr b="0" lang="en-US" sz="2000" spc="-1" strike="noStrike">
              <a:latin typeface="Arial"/>
            </a:endParaRPr>
          </a:p>
        </p:txBody>
      </p:sp>
      <p:sp>
        <p:nvSpPr>
          <p:cNvPr id="3728" name="CustomShape 3"/>
          <p:cNvSpPr/>
          <p:nvPr/>
        </p:nvSpPr>
        <p:spPr>
          <a:xfrm>
            <a:off x="5105520" y="1828800"/>
            <a:ext cx="3581280" cy="4330080"/>
          </a:xfrm>
          <a:prstGeom prst="rect">
            <a:avLst/>
          </a:prstGeom>
          <a:noFill/>
          <a:ln>
            <a:noFill/>
          </a:ln>
        </p:spPr>
        <p:style>
          <a:lnRef idx="0"/>
          <a:fillRef idx="0"/>
          <a:effectRef idx="0"/>
          <a:fontRef idx="minor"/>
        </p:style>
        <p:txBody>
          <a:bodyPr lIns="90000" rIns="90000" tIns="46800" bIns="46800"/>
          <a:p>
            <a:pPr>
              <a:lnSpc>
                <a:spcPct val="100000"/>
              </a:lnSpc>
            </a:pPr>
            <a:r>
              <a:rPr b="1" lang="en-US" sz="3600" spc="-1" strike="noStrike">
                <a:solidFill>
                  <a:srgbClr val="f41602"/>
                </a:solidFill>
                <a:latin typeface="SmileICG-Medium"/>
              </a:rPr>
              <a:t>	</a:t>
            </a:r>
            <a:r>
              <a:rPr b="1" lang="en-US" sz="2800" spc="-1" strike="noStrike">
                <a:solidFill>
                  <a:srgbClr val="f41602"/>
                </a:solidFill>
                <a:latin typeface="Comic Sans MS"/>
              </a:rPr>
              <a:t>THEME:</a:t>
            </a:r>
            <a:endParaRPr b="0" lang="en-US" sz="2800" spc="-1" strike="noStrike">
              <a:latin typeface="Arial"/>
            </a:endParaRPr>
          </a:p>
          <a:p>
            <a:pPr>
              <a:lnSpc>
                <a:spcPct val="100000"/>
              </a:lnSpc>
            </a:pPr>
            <a:endParaRPr b="0" lang="en-US" sz="2800" spc="-1" strike="noStrike">
              <a:latin typeface="Arial"/>
            </a:endParaRPr>
          </a:p>
          <a:p>
            <a:pPr>
              <a:lnSpc>
                <a:spcPct val="100000"/>
              </a:lnSpc>
            </a:pPr>
            <a:r>
              <a:rPr b="0" lang="en-US" sz="2000" spc="-1" strike="noStrike">
                <a:latin typeface="Comic Sans MS"/>
              </a:rPr>
              <a:t>Is for </a:t>
            </a:r>
            <a:r>
              <a:rPr b="1" lang="en-US" sz="2000" spc="-1" strike="noStrike">
                <a:latin typeface="Comic Sans MS"/>
              </a:rPr>
              <a:t>readers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Comic Sans MS"/>
              </a:rPr>
              <a:t>Relates to the human condition</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Comic Sans MS"/>
              </a:rPr>
              <a:t>What writer wants readers to ponder</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Comic Sans MS"/>
              </a:rPr>
              <a:t>Let</a:t>
            </a:r>
            <a:r>
              <a:rPr b="0" lang="ja-JP" sz="2000" spc="-1" strike="noStrike">
                <a:latin typeface="Comic Sans MS"/>
              </a:rPr>
              <a:t>’</a:t>
            </a:r>
            <a:r>
              <a:rPr b="0" lang="en-US" sz="2000" spc="-1" strike="noStrike">
                <a:latin typeface="Comic Sans MS"/>
              </a:rPr>
              <a:t>s readers interpret characters &amp; events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Comic Sans MS"/>
              </a:rPr>
              <a:t>Characters need not be aware of theme</a:t>
            </a:r>
            <a:endParaRPr b="0" lang="en-US" sz="2000" spc="-1" strike="noStrike">
              <a:latin typeface="Arial"/>
            </a:endParaRPr>
          </a:p>
        </p:txBody>
      </p:sp>
    </p:spTree>
  </p:cSld>
</p:sld>
</file>

<file path=ppt/slides/slide4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9" name="CustomShape 1"/>
          <p:cNvSpPr/>
          <p:nvPr/>
        </p:nvSpPr>
        <p:spPr>
          <a:xfrm>
            <a:off x="685800" y="838080"/>
            <a:ext cx="7772400" cy="3429720"/>
          </a:xfrm>
          <a:prstGeom prst="rect">
            <a:avLst/>
          </a:prstGeom>
          <a:noFill/>
          <a:ln>
            <a:noFill/>
          </a:ln>
        </p:spPr>
        <p:style>
          <a:lnRef idx="0"/>
          <a:fillRef idx="0"/>
          <a:effectRef idx="0"/>
          <a:fontRef idx="minor"/>
        </p:style>
        <p:txBody>
          <a:bodyPr lIns="90000" rIns="90000" tIns="46800" bIns="46800"/>
          <a:p>
            <a:pPr>
              <a:lnSpc>
                <a:spcPct val="100000"/>
              </a:lnSpc>
              <a:spcAft>
                <a:spcPts val="2999"/>
              </a:spcAft>
            </a:pPr>
            <a:r>
              <a:rPr b="1" lang="en-US" sz="3200" spc="-1" strike="noStrike">
                <a:solidFill>
                  <a:srgbClr val="f41602"/>
                </a:solidFill>
                <a:latin typeface="Comic Sans MS"/>
              </a:rPr>
              <a:t>Theme </a:t>
            </a:r>
            <a:r>
              <a:rPr b="0" lang="en-US" sz="3200" spc="-1" strike="noStrike">
                <a:latin typeface="Comic Sans MS"/>
              </a:rPr>
              <a:t>is the core of your message.</a:t>
            </a:r>
            <a:endParaRPr b="0" lang="en-US" sz="3200" spc="-1" strike="noStrike">
              <a:latin typeface="Arial"/>
            </a:endParaRPr>
          </a:p>
          <a:p>
            <a:pPr>
              <a:lnSpc>
                <a:spcPct val="100000"/>
              </a:lnSpc>
              <a:spcAft>
                <a:spcPts val="2999"/>
              </a:spcAft>
            </a:pPr>
            <a:r>
              <a:rPr b="1" lang="en-US" sz="3200" spc="-1" strike="noStrike">
                <a:solidFill>
                  <a:srgbClr val="f41602"/>
                </a:solidFill>
                <a:latin typeface="Comic Sans MS"/>
              </a:rPr>
              <a:t>Story</a:t>
            </a:r>
            <a:r>
              <a:rPr b="0" lang="en-US" sz="3200" spc="-1" strike="noStrike">
                <a:solidFill>
                  <a:srgbClr val="f41602"/>
                </a:solidFill>
                <a:latin typeface="Comic Sans MS"/>
              </a:rPr>
              <a:t> </a:t>
            </a:r>
            <a:r>
              <a:rPr b="0" lang="en-US" sz="3200" spc="-1" strike="noStrike">
                <a:latin typeface="Comic Sans MS"/>
              </a:rPr>
              <a:t>is the vehicle that effectively communicates your message and</a:t>
            </a:r>
            <a:endParaRPr b="0" lang="en-US" sz="3200" spc="-1" strike="noStrike">
              <a:latin typeface="Arial"/>
            </a:endParaRPr>
          </a:p>
          <a:p>
            <a:pPr>
              <a:lnSpc>
                <a:spcPct val="100000"/>
              </a:lnSpc>
              <a:spcAft>
                <a:spcPts val="2999"/>
              </a:spcAft>
            </a:pPr>
            <a:endParaRPr b="0" lang="en-US" sz="3200" spc="-1" strike="noStrike">
              <a:latin typeface="Arial"/>
            </a:endParaRPr>
          </a:p>
          <a:p>
            <a:pPr>
              <a:lnSpc>
                <a:spcPct val="100000"/>
              </a:lnSpc>
              <a:spcAft>
                <a:spcPts val="2999"/>
              </a:spcAft>
            </a:pPr>
            <a:r>
              <a:rPr b="0" lang="en-US" sz="3200" spc="-1" strike="noStrike">
                <a:latin typeface="Comic Sans MS"/>
              </a:rPr>
              <a:t>can help the message </a:t>
            </a:r>
            <a:r>
              <a:rPr b="1" i="1" lang="en-US" sz="3200" spc="-1" strike="noStrike">
                <a:solidFill>
                  <a:srgbClr val="f41602"/>
                </a:solidFill>
                <a:latin typeface="Comic Sans MS"/>
              </a:rPr>
              <a:t>stick</a:t>
            </a:r>
            <a:r>
              <a:rPr b="0" lang="en-US" sz="3200" spc="-1" strike="noStrike">
                <a:latin typeface="Comic Sans MS"/>
              </a:rPr>
              <a:t>!</a:t>
            </a:r>
            <a:endParaRPr b="0" lang="en-US" sz="3200" spc="-1" strike="noStrike">
              <a:latin typeface="Arial"/>
            </a:endParaRPr>
          </a:p>
        </p:txBody>
      </p:sp>
    </p:spTree>
  </p:cSld>
</p:sld>
</file>

<file path=ppt/slides/slide4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0" name="TextShape 1"/>
          <p:cNvSpPr txBox="1"/>
          <p:nvPr/>
        </p:nvSpPr>
        <p:spPr>
          <a:xfrm>
            <a:off x="838080" y="761760"/>
            <a:ext cx="7315200" cy="5562360"/>
          </a:xfrm>
          <a:prstGeom prst="rect">
            <a:avLst/>
          </a:prstGeom>
          <a:noFill/>
          <a:ln>
            <a:noFill/>
          </a:ln>
        </p:spPr>
        <p:txBody>
          <a:bodyPr/>
          <a:p>
            <a:pPr>
              <a:lnSpc>
                <a:spcPct val="100000"/>
              </a:lnSpc>
            </a:pPr>
            <a:r>
              <a:rPr b="1" lang="en-US" sz="2800" spc="-1" strike="noStrike">
                <a:solidFill>
                  <a:srgbClr val="000000"/>
                </a:solidFill>
                <a:latin typeface="Comic Sans MS"/>
                <a:ea typeface="Comic Sans MS"/>
              </a:rPr>
              <a:t>THE </a:t>
            </a:r>
            <a:r>
              <a:rPr b="1" lang="en-US" sz="3200" spc="-1" strike="noStrike">
                <a:solidFill>
                  <a:srgbClr val="f41602"/>
                </a:solidFill>
                <a:latin typeface="Comic Sans MS"/>
                <a:ea typeface="Comic Sans MS"/>
              </a:rPr>
              <a:t>BARE BONES </a:t>
            </a:r>
            <a:r>
              <a:rPr b="1" lang="en-US" sz="2800" spc="-1" strike="noStrike">
                <a:solidFill>
                  <a:srgbClr val="000000"/>
                </a:solidFill>
                <a:latin typeface="Comic Sans MS"/>
                <a:ea typeface="Comic Sans MS"/>
              </a:rPr>
              <a:t>VERSION OF THE </a:t>
            </a:r>
            <a:br/>
            <a:r>
              <a:rPr b="1" lang="en-US" sz="3600" spc="-1" strike="noStrike">
                <a:solidFill>
                  <a:srgbClr val="f41602"/>
                </a:solidFill>
                <a:latin typeface="Comic Sans MS"/>
                <a:ea typeface="Comic Sans MS"/>
              </a:rPr>
              <a:t>E</a:t>
            </a:r>
            <a:r>
              <a:rPr b="1" lang="en-US" sz="3200" spc="-1" strike="noStrike">
                <a:solidFill>
                  <a:srgbClr val="000000"/>
                </a:solidFill>
                <a:latin typeface="Comic Sans MS"/>
                <a:ea typeface="Comic Sans MS"/>
              </a:rPr>
              <a:t>IGHT</a:t>
            </a:r>
            <a:r>
              <a:rPr b="1" lang="en-US" sz="3600" spc="-1" strike="noStrike">
                <a:solidFill>
                  <a:srgbClr val="000000"/>
                </a:solidFill>
                <a:latin typeface="Comic Sans MS"/>
                <a:ea typeface="Comic Sans MS"/>
              </a:rPr>
              <a:t> </a:t>
            </a:r>
            <a:r>
              <a:rPr b="1" lang="en-US" sz="3600" spc="-1" strike="noStrike">
                <a:solidFill>
                  <a:srgbClr val="f41602"/>
                </a:solidFill>
                <a:latin typeface="Comic Sans MS"/>
                <a:ea typeface="Comic Sans MS"/>
              </a:rPr>
              <a:t>E</a:t>
            </a:r>
            <a:r>
              <a:rPr b="1" lang="en-US" sz="3200" spc="-1" strike="noStrike">
                <a:solidFill>
                  <a:srgbClr val="000000"/>
                </a:solidFill>
                <a:latin typeface="Comic Sans MS"/>
                <a:ea typeface="Comic Sans MS"/>
              </a:rPr>
              <a:t>SSENTIAL</a:t>
            </a:r>
            <a:r>
              <a:rPr b="1" lang="en-US" sz="3600" spc="-1" strike="noStrike">
                <a:solidFill>
                  <a:srgbClr val="000000"/>
                </a:solidFill>
                <a:latin typeface="Comic Sans MS"/>
                <a:ea typeface="Comic Sans MS"/>
              </a:rPr>
              <a:t> </a:t>
            </a:r>
            <a:r>
              <a:rPr b="1" lang="en-US" sz="3600" spc="-1" strike="noStrike">
                <a:solidFill>
                  <a:srgbClr val="f41602"/>
                </a:solidFill>
                <a:latin typeface="Comic Sans MS"/>
                <a:ea typeface="Comic Sans MS"/>
              </a:rPr>
              <a:t>E</a:t>
            </a:r>
            <a:r>
              <a:rPr b="1" lang="en-US" sz="3200" spc="-1" strike="noStrike">
                <a:solidFill>
                  <a:srgbClr val="000000"/>
                </a:solidFill>
                <a:latin typeface="Comic Sans MS"/>
                <a:ea typeface="Comic Sans MS"/>
              </a:rPr>
              <a:t>LEMENTS</a:t>
            </a:r>
            <a:br/>
            <a:br/>
            <a:br/>
            <a:r>
              <a:rPr b="1" lang="en-US" sz="2400" spc="-1" strike="noStrike">
                <a:solidFill>
                  <a:srgbClr val="000000"/>
                </a:solidFill>
                <a:latin typeface="Comic Sans MS"/>
                <a:ea typeface="Comic Sans MS"/>
              </a:rPr>
              <a:t>_______________ (CHARACTER)</a:t>
            </a:r>
            <a:br/>
            <a:r>
              <a:rPr b="1" lang="en-US" sz="2400" spc="-1" strike="noStrike">
                <a:solidFill>
                  <a:srgbClr val="000000"/>
                </a:solidFill>
                <a:latin typeface="Comic Sans MS"/>
                <a:ea typeface="Comic Sans MS"/>
              </a:rPr>
              <a:t>NEEDED _________________</a:t>
            </a:r>
            <a:br/>
            <a:r>
              <a:rPr b="1" lang="en-US" sz="2400" spc="-1" strike="noStrike">
                <a:solidFill>
                  <a:srgbClr val="000000"/>
                </a:solidFill>
                <a:latin typeface="Comic Sans MS"/>
                <a:ea typeface="Comic Sans MS"/>
              </a:rPr>
              <a:t>BECAUSE _________________</a:t>
            </a:r>
            <a:br/>
            <a:r>
              <a:rPr b="1" lang="en-US" sz="2400" spc="-1" strike="noStrike">
                <a:solidFill>
                  <a:srgbClr val="000000"/>
                </a:solidFill>
                <a:latin typeface="Comic Sans MS"/>
                <a:ea typeface="Comic Sans MS"/>
              </a:rPr>
              <a:t>BUT _____________________</a:t>
            </a:r>
            <a:br/>
            <a:r>
              <a:rPr b="1" lang="en-US" sz="2400" spc="-1" strike="noStrike">
                <a:solidFill>
                  <a:srgbClr val="000000"/>
                </a:solidFill>
                <a:latin typeface="Comic Sans MS"/>
                <a:ea typeface="Comic Sans MS"/>
              </a:rPr>
              <a:t>SO, _____________________</a:t>
            </a:r>
            <a:br/>
            <a:r>
              <a:rPr b="1" lang="en-US" sz="2400" spc="-1" strike="noStrike">
                <a:solidFill>
                  <a:srgbClr val="000000"/>
                </a:solidFill>
                <a:latin typeface="Comic Sans MS"/>
                <a:ea typeface="Comic Sans MS"/>
              </a:rPr>
              <a:t>FINALLY ___________________</a:t>
            </a:r>
            <a:endParaRPr b="1" lang="en-US" sz="2400" spc="-1" strike="noStrike">
              <a:solidFill>
                <a:srgbClr val="000000"/>
              </a:solidFill>
              <a:latin typeface="Arial"/>
            </a:endParaRPr>
          </a:p>
        </p:txBody>
      </p:sp>
    </p:spTree>
  </p:cSld>
</p:sld>
</file>

<file path=ppt/slides/slide4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1" name="TextShape 1"/>
          <p:cNvSpPr txBox="1"/>
          <p:nvPr/>
        </p:nvSpPr>
        <p:spPr>
          <a:xfrm>
            <a:off x="304920" y="151920"/>
            <a:ext cx="8534160" cy="684360"/>
          </a:xfrm>
          <a:prstGeom prst="rect">
            <a:avLst/>
          </a:prstGeom>
          <a:noFill/>
          <a:ln>
            <a:noFill/>
          </a:ln>
        </p:spPr>
        <p:txBody>
          <a:bodyPr anchor="b"/>
          <a:p>
            <a:pPr algn="ctr"/>
            <a:r>
              <a:rPr b="1" lang="en-US" sz="3200" spc="-1" strike="noStrike">
                <a:solidFill>
                  <a:srgbClr val="000000"/>
                </a:solidFill>
                <a:latin typeface="Arial"/>
              </a:rPr>
              <a:t>OSCAR  And Story Elements</a:t>
            </a:r>
            <a:endParaRPr b="1" lang="en-US" sz="3200" spc="-1" strike="noStrike">
              <a:solidFill>
                <a:srgbClr val="000000"/>
              </a:solidFill>
              <a:latin typeface="Arial"/>
            </a:endParaRPr>
          </a:p>
        </p:txBody>
      </p:sp>
      <p:sp>
        <p:nvSpPr>
          <p:cNvPr id="3732" name="TextShape 2"/>
          <p:cNvSpPr txBox="1"/>
          <p:nvPr/>
        </p:nvSpPr>
        <p:spPr>
          <a:xfrm>
            <a:off x="2057400" y="914040"/>
            <a:ext cx="256536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ff0000"/>
                </a:solidFill>
                <a:latin typeface="Arial"/>
              </a:rPr>
              <a:t>Opening</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ff0000"/>
                </a:solidFill>
                <a:latin typeface="Arial"/>
              </a:rPr>
              <a:t>Setting</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ff0000"/>
                </a:solidFill>
                <a:latin typeface="Arial"/>
              </a:rPr>
              <a:t>Challenge</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3366ff"/>
                </a:solidFill>
                <a:latin typeface="Arial"/>
              </a:rPr>
              <a:t>Action</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8000"/>
                </a:solidFill>
                <a:latin typeface="Arial"/>
              </a:rPr>
              <a:t>R</a:t>
            </a:r>
            <a:r>
              <a:rPr b="0" lang="en-US" sz="3200" spc="-1" strike="noStrike">
                <a:solidFill>
                  <a:srgbClr val="000000"/>
                </a:solidFill>
                <a:latin typeface="Arial"/>
              </a:rPr>
              <a:t>esolution</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pic>
        <p:nvPicPr>
          <p:cNvPr id="3733" name="Picture 4" descr=""/>
          <p:cNvPicPr/>
          <p:nvPr/>
        </p:nvPicPr>
        <p:blipFill>
          <a:blip r:embed="rId1"/>
          <a:stretch/>
        </p:blipFill>
        <p:spPr>
          <a:xfrm>
            <a:off x="-228600" y="1447920"/>
            <a:ext cx="2022480" cy="3657600"/>
          </a:xfrm>
          <a:prstGeom prst="rect">
            <a:avLst/>
          </a:prstGeom>
          <a:ln>
            <a:noFill/>
          </a:ln>
        </p:spPr>
      </p:pic>
      <p:sp>
        <p:nvSpPr>
          <p:cNvPr id="3734" name="CustomShape 3"/>
          <p:cNvSpPr/>
          <p:nvPr/>
        </p:nvSpPr>
        <p:spPr>
          <a:xfrm>
            <a:off x="4886280" y="922320"/>
            <a:ext cx="3809880" cy="3448080"/>
          </a:xfrm>
          <a:prstGeom prst="rect">
            <a:avLst/>
          </a:prstGeom>
          <a:noFill/>
          <a:ln>
            <a:noFill/>
          </a:ln>
        </p:spPr>
        <p:style>
          <a:lnRef idx="0"/>
          <a:fillRef idx="0"/>
          <a:effectRef idx="0"/>
          <a:fontRef idx="minor"/>
        </p:style>
        <p:txBody>
          <a:bodyPr lIns="90000" rIns="90000" tIns="46800" bIns="46800"/>
          <a:p>
            <a:pPr>
              <a:lnSpc>
                <a:spcPct val="100000"/>
              </a:lnSpc>
            </a:pPr>
            <a:r>
              <a:rPr b="0" lang="en-US" sz="2000" spc="-1" strike="noStrike">
                <a:latin typeface="Comic Sans MS"/>
                <a:ea typeface="Comic Sans MS"/>
              </a:rPr>
              <a:t>_______________ (CHARACTER)</a:t>
            </a:r>
            <a:br/>
            <a:r>
              <a:rPr b="0" lang="en-US" sz="2000" spc="-1" strike="noStrike">
                <a:latin typeface="Comic Sans MS"/>
                <a:ea typeface="Comic Sans MS"/>
              </a:rPr>
              <a:t>NEEDED _________________</a:t>
            </a:r>
            <a:br/>
            <a:r>
              <a:rPr b="0" lang="en-US" sz="2000" spc="-1" strike="noStrike">
                <a:latin typeface="Comic Sans MS"/>
                <a:ea typeface="Comic Sans MS"/>
              </a:rPr>
              <a:t>BECAUSE _________________</a:t>
            </a:r>
            <a:br/>
            <a:r>
              <a:rPr b="0" lang="en-US" sz="2000" spc="-1" strike="noStrike">
                <a:latin typeface="Comic Sans MS"/>
                <a:ea typeface="Comic Sans MS"/>
              </a:rPr>
              <a:t>BUT _____________________</a:t>
            </a:r>
            <a:b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Comic Sans MS"/>
                <a:ea typeface="Comic Sans MS"/>
              </a:rPr>
              <a:t>SO, _____________________</a:t>
            </a:r>
            <a:b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Comic Sans MS"/>
                <a:ea typeface="Comic Sans MS"/>
              </a:rPr>
              <a:t>FINALLY ___________________</a:t>
            </a:r>
            <a:endParaRPr b="0" lang="en-US" sz="2000" spc="-1" strike="noStrike">
              <a:latin typeface="Arial"/>
            </a:endParaRPr>
          </a:p>
        </p:txBody>
      </p:sp>
    </p:spTree>
  </p:cSld>
  <p:timing>
    <p:tnLst>
      <p:par>
        <p:cTn id="2549" dur="indefinite" restart="never" nodeType="tmRoot">
          <p:childTnLst>
            <p:seq>
              <p:cTn id="2550" dur="indefinite" nodeType="mainSeq">
                <p:childTnLst>
                  <p:par>
                    <p:cTn id="2551" fill="hold">
                      <p:stCondLst>
                        <p:cond delay="indefinite"/>
                      </p:stCondLst>
                      <p:childTnLst>
                        <p:par>
                          <p:cTn id="2552" fill="hold">
                            <p:stCondLst>
                              <p:cond delay="0"/>
                            </p:stCondLst>
                            <p:childTnLst>
                              <p:par>
                                <p:cTn id="2553" nodeType="clickEffect" fill="hold" presetClass="entr" presetID="2" presetSubtype="4">
                                  <p:stCondLst>
                                    <p:cond delay="0"/>
                                  </p:stCondLst>
                                  <p:childTnLst>
                                    <p:set>
                                      <p:cBhvr>
                                        <p:cTn id="2554" dur="1" fill="hold">
                                          <p:stCondLst>
                                            <p:cond delay="0"/>
                                          </p:stCondLst>
                                        </p:cTn>
                                        <p:tgtEl>
                                          <p:spTgt spid="3733"/>
                                        </p:tgtEl>
                                        <p:attrNameLst>
                                          <p:attrName>style.visibility</p:attrName>
                                        </p:attrNameLst>
                                      </p:cBhvr>
                                      <p:to>
                                        <p:strVal val="visible"/>
                                      </p:to>
                                    </p:set>
                                    <p:anim calcmode="lin" valueType="num">
                                      <p:cBhvr additive="base">
                                        <p:cTn id="2555" dur="500" fill="hold"/>
                                        <p:tgtEl>
                                          <p:spTgt spid="3733"/>
                                        </p:tgtEl>
                                        <p:attrNameLst>
                                          <p:attrName>ppt_x</p:attrName>
                                        </p:attrNameLst>
                                      </p:cBhvr>
                                      <p:tavLst>
                                        <p:tav tm="0">
                                          <p:val>
                                            <p:strVal val="#ppt_x"/>
                                          </p:val>
                                        </p:tav>
                                        <p:tav tm="100000">
                                          <p:val>
                                            <p:strVal val="#ppt_x"/>
                                          </p:val>
                                        </p:tav>
                                      </p:tavLst>
                                    </p:anim>
                                    <p:anim calcmode="lin" valueType="num">
                                      <p:cBhvr additive="base">
                                        <p:cTn id="2556" dur="500" fill="hold"/>
                                        <p:tgtEl>
                                          <p:spTgt spid="37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4"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Grading</a:t>
            </a:r>
            <a:endParaRPr b="0" lang="en-US" sz="4000" spc="-1" strike="noStrike">
              <a:solidFill>
                <a:srgbClr val="3366ff"/>
              </a:solidFill>
              <a:latin typeface="Tahoma"/>
            </a:endParaRPr>
          </a:p>
        </p:txBody>
      </p:sp>
      <p:sp>
        <p:nvSpPr>
          <p:cNvPr id="1285"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Writing assignments/Paper 30%</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Oral Presentation 15%</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Class participation and/or online discussion 15%</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Weekly journal 20%,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Experimental Design Assignment 10%,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Cloud assignment 10%</a:t>
            </a:r>
            <a:endParaRPr b="0" lang="en-US" sz="2800" spc="-1" strike="noStrike">
              <a:solidFill>
                <a:srgbClr val="000000"/>
              </a:solidFill>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5" name="Picture 3" descr=""/>
          <p:cNvPicPr/>
          <p:nvPr/>
        </p:nvPicPr>
        <p:blipFill>
          <a:blip r:embed="rId1"/>
          <a:stretch/>
        </p:blipFill>
        <p:spPr>
          <a:xfrm>
            <a:off x="127080" y="0"/>
            <a:ext cx="8872560" cy="6858000"/>
          </a:xfrm>
          <a:prstGeom prst="rect">
            <a:avLst/>
          </a:prstGeom>
          <a:ln>
            <a:noFill/>
          </a:ln>
        </p:spPr>
      </p:pic>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5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5"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Remeber OSCAR is applied recursively</a:t>
            </a:r>
            <a:endParaRPr b="1" lang="en-US" sz="3200" spc="-1" strike="noStrike">
              <a:solidFill>
                <a:srgbClr val="000000"/>
              </a:solidFill>
              <a:latin typeface="Arial"/>
            </a:endParaRPr>
          </a:p>
        </p:txBody>
      </p:sp>
      <p:sp>
        <p:nvSpPr>
          <p:cNvPr id="3736"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Paper level</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Section Level</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Paragraph level (S and C become smaller)</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Sentence Level often but not always the order often some parts missing. More variety here. e.g. can also be OAR or RA depending on context. </a:t>
            </a:r>
            <a:endParaRPr b="0" lang="en-US" sz="3200" spc="-1" strike="noStrike">
              <a:solidFill>
                <a:srgbClr val="000000"/>
              </a:solidFill>
              <a:latin typeface="Arial"/>
            </a:endParaRPr>
          </a:p>
        </p:txBody>
      </p:sp>
    </p:spTree>
  </p:cSld>
</p:sld>
</file>

<file path=ppt/slides/slide5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7" name="CustomShape 1"/>
          <p:cNvSpPr/>
          <p:nvPr/>
        </p:nvSpPr>
        <p:spPr>
          <a:xfrm>
            <a:off x="1447920" y="380880"/>
            <a:ext cx="7010280" cy="1068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r>
              <a:rPr b="0" i="1" lang="en-US" sz="3200" spc="-1" strike="noStrike">
                <a:solidFill>
                  <a:srgbClr val="7030a0"/>
                </a:solidFill>
                <a:latin typeface="Arial"/>
              </a:rPr>
              <a:t>Once you have your story ideas,  focus on organizing for your reader.</a:t>
            </a:r>
            <a:endParaRPr b="0" lang="en-US" sz="3200" spc="-1" strike="noStrike">
              <a:latin typeface="Arial"/>
            </a:endParaRPr>
          </a:p>
        </p:txBody>
      </p:sp>
      <p:grpSp>
        <p:nvGrpSpPr>
          <p:cNvPr id="3738" name="Group 2"/>
          <p:cNvGrpSpPr/>
          <p:nvPr/>
        </p:nvGrpSpPr>
        <p:grpSpPr>
          <a:xfrm>
            <a:off x="762120" y="2514600"/>
            <a:ext cx="4952880" cy="3657600"/>
            <a:chOff x="762120" y="2514600"/>
            <a:chExt cx="4952880" cy="3657600"/>
          </a:xfrm>
        </p:grpSpPr>
        <p:pic>
          <p:nvPicPr>
            <p:cNvPr id="3739" name="Picture 2" descr="BedroomEast"/>
            <p:cNvPicPr/>
            <p:nvPr/>
          </p:nvPicPr>
          <p:blipFill>
            <a:blip r:embed="rId1"/>
            <a:srcRect l="25834" t="12258" r="55834" b="62112"/>
            <a:stretch/>
          </p:blipFill>
          <p:spPr>
            <a:xfrm>
              <a:off x="762120" y="2514600"/>
              <a:ext cx="1676160" cy="1752480"/>
            </a:xfrm>
            <a:prstGeom prst="rect">
              <a:avLst/>
            </a:prstGeom>
            <a:ln>
              <a:noFill/>
            </a:ln>
          </p:spPr>
        </p:pic>
        <p:pic>
          <p:nvPicPr>
            <p:cNvPr id="3740" name="Picture 2" descr="BedroomEast"/>
            <p:cNvPicPr/>
            <p:nvPr/>
          </p:nvPicPr>
          <p:blipFill>
            <a:blip r:embed="rId2"/>
            <a:srcRect l="25834" t="62972" r="55834" b="15299"/>
            <a:stretch/>
          </p:blipFill>
          <p:spPr>
            <a:xfrm>
              <a:off x="1600200" y="4686480"/>
              <a:ext cx="1676160" cy="1485720"/>
            </a:xfrm>
            <a:prstGeom prst="rect">
              <a:avLst/>
            </a:prstGeom>
            <a:ln>
              <a:noFill/>
            </a:ln>
          </p:spPr>
        </p:pic>
        <p:pic>
          <p:nvPicPr>
            <p:cNvPr id="3741" name="Picture 2" descr="BedroomEast"/>
            <p:cNvPicPr/>
            <p:nvPr/>
          </p:nvPicPr>
          <p:blipFill>
            <a:blip r:embed="rId3"/>
            <a:srcRect l="40002" t="39567" r="43334" b="53752"/>
            <a:stretch/>
          </p:blipFill>
          <p:spPr>
            <a:xfrm>
              <a:off x="3429000" y="3390840"/>
              <a:ext cx="1523880" cy="457200"/>
            </a:xfrm>
            <a:prstGeom prst="rect">
              <a:avLst/>
            </a:prstGeom>
            <a:ln>
              <a:noFill/>
            </a:ln>
          </p:spPr>
        </p:pic>
        <p:pic>
          <p:nvPicPr>
            <p:cNvPr id="3742" name="Picture 2" descr="BedroomEast"/>
            <p:cNvPicPr/>
            <p:nvPr/>
          </p:nvPicPr>
          <p:blipFill>
            <a:blip r:embed="rId4"/>
            <a:srcRect l="72500" t="85262" r="19168" b="2484"/>
            <a:stretch/>
          </p:blipFill>
          <p:spPr>
            <a:xfrm>
              <a:off x="4953240" y="4686480"/>
              <a:ext cx="761760" cy="838080"/>
            </a:xfrm>
            <a:prstGeom prst="rect">
              <a:avLst/>
            </a:prstGeom>
            <a:ln>
              <a:noFill/>
            </a:ln>
          </p:spPr>
        </p:pic>
      </p:grpSp>
      <p:pic>
        <p:nvPicPr>
          <p:cNvPr id="3743" name="Picture 2" descr="BedroomEast"/>
          <p:cNvPicPr/>
          <p:nvPr/>
        </p:nvPicPr>
        <p:blipFill>
          <a:blip r:embed="rId5"/>
          <a:stretch/>
        </p:blipFill>
        <p:spPr>
          <a:xfrm>
            <a:off x="0" y="20520"/>
            <a:ext cx="9144000" cy="6837480"/>
          </a:xfrm>
          <a:prstGeom prst="rect">
            <a:avLst/>
          </a:prstGeom>
          <a:ln>
            <a:noFill/>
          </a:ln>
        </p:spPr>
      </p:pic>
      <p:grpSp>
        <p:nvGrpSpPr>
          <p:cNvPr id="3744" name="Group 3"/>
          <p:cNvGrpSpPr/>
          <p:nvPr/>
        </p:nvGrpSpPr>
        <p:grpSpPr>
          <a:xfrm>
            <a:off x="1689120" y="1714680"/>
            <a:ext cx="6337440" cy="952200"/>
            <a:chOff x="1689120" y="1714680"/>
            <a:chExt cx="6337440" cy="952200"/>
          </a:xfrm>
        </p:grpSpPr>
        <p:pic>
          <p:nvPicPr>
            <p:cNvPr id="3745" name="Text Box 3" descr=""/>
            <p:cNvPicPr/>
            <p:nvPr/>
          </p:nvPicPr>
          <p:blipFill>
            <a:blip r:embed="rId6"/>
            <a:stretch/>
          </p:blipFill>
          <p:spPr>
            <a:xfrm>
              <a:off x="1689120" y="1714680"/>
              <a:ext cx="6337440" cy="952200"/>
            </a:xfrm>
            <a:prstGeom prst="rect">
              <a:avLst/>
            </a:prstGeom>
            <a:ln>
              <a:noFill/>
            </a:ln>
          </p:spPr>
        </p:pic>
        <p:sp>
          <p:nvSpPr>
            <p:cNvPr id="3746" name="CustomShape 4"/>
            <p:cNvSpPr/>
            <p:nvPr/>
          </p:nvSpPr>
          <p:spPr>
            <a:xfrm>
              <a:off x="1877040" y="1828800"/>
              <a:ext cx="5950440" cy="581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1" lang="en-US" sz="3200" spc="-1" strike="noStrike">
                  <a:solidFill>
                    <a:srgbClr val="ffffff"/>
                  </a:solidFill>
                  <a:latin typeface="Times New Roman"/>
                </a:rPr>
                <a:t>Learn to frame what’s important</a:t>
              </a:r>
              <a:endParaRPr b="0" lang="en-US" sz="3200" spc="-1" strike="noStrike">
                <a:latin typeface="Arial"/>
              </a:endParaRPr>
            </a:p>
          </p:txBody>
        </p:sp>
      </p:grpSp>
    </p:spTree>
  </p:cSld>
  <p:timing>
    <p:tnLst>
      <p:par>
        <p:cTn id="2557" dur="indefinite" restart="never" nodeType="tmRoot">
          <p:childTnLst>
            <p:seq>
              <p:cTn id="2558" dur="indefinite" nodeType="mainSeq">
                <p:childTnLst>
                  <p:par>
                    <p:cTn id="2559" fill="hold">
                      <p:stCondLst>
                        <p:cond delay="indefinite"/>
                      </p:stCondLst>
                      <p:childTnLst>
                        <p:par>
                          <p:cTn id="2560" fill="hold">
                            <p:stCondLst>
                              <p:cond delay="0"/>
                            </p:stCondLst>
                            <p:childTnLst>
                              <p:par>
                                <p:cTn id="2561" nodeType="clickEffect" fill="hold" presetClass="exit" presetID="10">
                                  <p:stCondLst>
                                    <p:cond delay="0"/>
                                  </p:stCondLst>
                                  <p:childTnLst>
                                    <p:animEffect filter="fade" transition="out">
                                      <p:cBhvr additive="repl">
                                        <p:cTn id="2562" dur="2000"/>
                                        <p:tgtEl>
                                          <p:spTgt spid="3737"/>
                                        </p:tgtEl>
                                      </p:cBhvr>
                                    </p:animEffect>
                                    <p:set>
                                      <p:cBhvr>
                                        <p:cTn id="2563" dur="1" fill="hold">
                                          <p:stCondLst>
                                            <p:cond delay="1999"/>
                                          </p:stCondLst>
                                        </p:cTn>
                                        <p:tgtEl>
                                          <p:spTgt spid="3737"/>
                                        </p:tgtEl>
                                        <p:attrNameLst>
                                          <p:attrName>style.visibility</p:attrName>
                                        </p:attrNameLst>
                                      </p:cBhvr>
                                      <p:to>
                                        <p:strVal val="hidden"/>
                                      </p:to>
                                    </p:set>
                                  </p:childTnLst>
                                </p:cTn>
                              </p:par>
                            </p:childTnLst>
                          </p:cTn>
                        </p:par>
                      </p:childTnLst>
                    </p:cTn>
                  </p:par>
                  <p:par>
                    <p:cTn id="2564" fill="hold">
                      <p:stCondLst>
                        <p:cond delay="indefinite"/>
                      </p:stCondLst>
                      <p:childTnLst>
                        <p:par>
                          <p:cTn id="2565" fill="hold">
                            <p:stCondLst>
                              <p:cond delay="0"/>
                            </p:stCondLst>
                            <p:childTnLst>
                              <p:par>
                                <p:cTn id="2566" nodeType="clickEffect" fill="hold" presetClass="entr" presetID="37">
                                  <p:stCondLst>
                                    <p:cond delay="0"/>
                                  </p:stCondLst>
                                  <p:childTnLst>
                                    <p:set>
                                      <p:cBhvr>
                                        <p:cTn id="2567" dur="1" fill="hold">
                                          <p:stCondLst>
                                            <p:cond delay="0"/>
                                          </p:stCondLst>
                                        </p:cTn>
                                        <p:tgtEl>
                                          <p:spTgt spid="3738"/>
                                        </p:tgtEl>
                                        <p:attrNameLst>
                                          <p:attrName>style.visibility</p:attrName>
                                        </p:attrNameLst>
                                      </p:cBhvr>
                                      <p:to>
                                        <p:strVal val="visible"/>
                                      </p:to>
                                    </p:set>
                                    <p:animEffect filter="fade" transition="in">
                                      <p:cBhvr additive="repl">
                                        <p:cTn id="2568" dur="1000"/>
                                        <p:tgtEl>
                                          <p:spTgt spid="3738"/>
                                        </p:tgtEl>
                                      </p:cBhvr>
                                    </p:animEffect>
                                    <p:anim calcmode="lin" valueType="num">
                                      <p:cBhvr additive="repl">
                                        <p:cTn id="2569" dur="1000" fill="hold"/>
                                        <p:tgtEl>
                                          <p:spTgt spid="3738"/>
                                        </p:tgtEl>
                                        <p:attrNameLst>
                                          <p:attrName>ppt_x</p:attrName>
                                        </p:attrNameLst>
                                      </p:cBhvr>
                                      <p:tavLst>
                                        <p:tav tm="0">
                                          <p:val>
                                            <p:strVal val="#ppt_x"/>
                                          </p:val>
                                        </p:tav>
                                        <p:tav tm="100000">
                                          <p:val>
                                            <p:strVal val="#ppt_x"/>
                                          </p:val>
                                        </p:tav>
                                      </p:tavLst>
                                    </p:anim>
                                    <p:anim calcmode="lin" valueType="num">
                                      <p:cBhvr additive="repl">
                                        <p:cTn id="2570" dur="900" fill="hold"/>
                                        <p:tgtEl>
                                          <p:spTgt spid="3738"/>
                                        </p:tgtEl>
                                        <p:attrNameLst>
                                          <p:attrName>ppt_y</p:attrName>
                                        </p:attrNameLst>
                                      </p:cBhvr>
                                      <p:tavLst>
                                        <p:tav tm="0">
                                          <p:val>
                                            <p:strVal val="#ppt_y+1"/>
                                          </p:val>
                                        </p:tav>
                                        <p:tav tm="100000">
                                          <p:val>
                                            <p:strVal val="#ppt_y-.03"/>
                                          </p:val>
                                        </p:tav>
                                      </p:tavLst>
                                    </p:anim>
                                    <p:anim calcmode="lin" valueType="num">
                                      <p:cBhvr additive="repl">
                                        <p:cTn id="2571" dur="100" fill="hold">
                                          <p:stCondLst>
                                            <p:cond delay="900"/>
                                          </p:stCondLst>
                                        </p:cTn>
                                        <p:tgtEl>
                                          <p:spTgt spid="3738"/>
                                        </p:tgtEl>
                                        <p:attrNameLst>
                                          <p:attrName>ppt_y</p:attrName>
                                        </p:attrNameLst>
                                      </p:cBhvr>
                                      <p:tavLst>
                                        <p:tav tm="0">
                                          <p:val>
                                            <p:strVal val="#ppt_y-.03"/>
                                          </p:val>
                                        </p:tav>
                                        <p:tav tm="100000">
                                          <p:val>
                                            <p:strVal val="#ppt_y"/>
                                          </p:val>
                                        </p:tav>
                                      </p:tavLst>
                                    </p:anim>
                                  </p:childTnLst>
                                </p:cTn>
                              </p:par>
                            </p:childTnLst>
                          </p:cTn>
                        </p:par>
                      </p:childTnLst>
                    </p:cTn>
                  </p:par>
                  <p:par>
                    <p:cTn id="2572" fill="hold">
                      <p:stCondLst>
                        <p:cond delay="indefinite"/>
                      </p:stCondLst>
                      <p:childTnLst>
                        <p:par>
                          <p:cTn id="2573" fill="hold">
                            <p:stCondLst>
                              <p:cond delay="0"/>
                            </p:stCondLst>
                            <p:childTnLst>
                              <p:par>
                                <p:cTn id="2574" nodeType="clickEffect" fill="hold" presetClass="entr" presetID="1">
                                  <p:stCondLst>
                                    <p:cond delay="0"/>
                                  </p:stCondLst>
                                  <p:childTnLst>
                                    <p:set>
                                      <p:cBhvr>
                                        <p:cTn id="2575" dur="1" fill="hold">
                                          <p:stCondLst>
                                            <p:cond delay="0"/>
                                          </p:stCondLst>
                                        </p:cTn>
                                        <p:tgtEl>
                                          <p:spTgt spid="3744"/>
                                        </p:tgtEl>
                                        <p:attrNameLst>
                                          <p:attrName>style.visibility</p:attrName>
                                        </p:attrNameLst>
                                      </p:cBhvr>
                                      <p:to>
                                        <p:strVal val="visible"/>
                                      </p:to>
                                    </p:set>
                                  </p:childTnLst>
                                </p:cTn>
                              </p:par>
                            </p:childTnLst>
                          </p:cTn>
                        </p:par>
                      </p:childTnLst>
                    </p:cTn>
                  </p:par>
                  <p:par>
                    <p:cTn id="2576" fill="hold">
                      <p:stCondLst>
                        <p:cond delay="indefinite"/>
                      </p:stCondLst>
                      <p:childTnLst>
                        <p:par>
                          <p:cTn id="2577" fill="hold">
                            <p:stCondLst>
                              <p:cond delay="0"/>
                            </p:stCondLst>
                            <p:childTnLst>
                              <p:par>
                                <p:cTn id="2578" nodeType="clickEffect" fill="hold" presetClass="entr" presetID="1">
                                  <p:stCondLst>
                                    <p:cond delay="0"/>
                                  </p:stCondLst>
                                  <p:childTnLst>
                                    <p:set>
                                      <p:cBhvr>
                                        <p:cTn id="2579" dur="1" fill="hold">
                                          <p:stCondLst>
                                            <p:cond delay="0"/>
                                          </p:stCondLst>
                                        </p:cTn>
                                        <p:tgtEl>
                                          <p:spTgt spid="374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7"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Openings</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748"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Are critical to framing the paper.  The first sentence is very audience specific.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Generally needs be a hook, intellectually or emotionally for Audience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Worth spend lots of time on this.. for abstract and for intro and for conclusion.  </a:t>
            </a:r>
            <a:endParaRPr b="0" lang="en-US" sz="3200" spc="-1" strike="noStrike">
              <a:solidFill>
                <a:srgbClr val="000000"/>
              </a:solidFill>
              <a:latin typeface="Arial"/>
            </a:endParaRPr>
          </a:p>
        </p:txBody>
      </p:sp>
    </p:spTree>
  </p:cSld>
</p:sld>
</file>

<file path=ppt/slides/slide5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9" name="TextShape 1"/>
          <p:cNvSpPr txBox="1"/>
          <p:nvPr/>
        </p:nvSpPr>
        <p:spPr>
          <a:xfrm>
            <a:off x="304920" y="-360"/>
            <a:ext cx="8534160" cy="684360"/>
          </a:xfrm>
          <a:prstGeom prst="rect">
            <a:avLst/>
          </a:prstGeom>
          <a:noFill/>
          <a:ln>
            <a:noFill/>
          </a:ln>
        </p:spPr>
        <p:txBody>
          <a:bodyPr anchor="b"/>
          <a:p>
            <a:pPr/>
            <a:r>
              <a:rPr b="1" lang="en-US" sz="3200" spc="-1" strike="noStrike">
                <a:solidFill>
                  <a:srgbClr val="000000"/>
                </a:solidFill>
                <a:latin typeface="Arial"/>
              </a:rPr>
              <a:t>Setting the Science Scene</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750" name="TextShape 2"/>
          <p:cNvSpPr txBox="1"/>
          <p:nvPr/>
        </p:nvSpPr>
        <p:spPr>
          <a:xfrm>
            <a:off x="329760" y="723960"/>
            <a:ext cx="8737560" cy="5635440"/>
          </a:xfrm>
          <a:prstGeom prst="rect">
            <a:avLst/>
          </a:prstGeom>
          <a:noFill/>
          <a:ln>
            <a:noFill/>
          </a:ln>
        </p:spPr>
        <p:txBody>
          <a:bodyPr>
            <a:normAutofit/>
          </a:bodyPr>
          <a:p>
            <a:pPr marL="228600" indent="-228600">
              <a:spcBef>
                <a:spcPts val="400"/>
              </a:spcBef>
              <a:buClr>
                <a:srgbClr val="cfb77c"/>
              </a:buClr>
              <a:buSzPct val="50000"/>
              <a:buFont typeface="Wingdings" charset="2"/>
              <a:buChar char=""/>
            </a:pPr>
            <a:r>
              <a:rPr b="0" lang="en-US" sz="3200" spc="-1" strike="noStrike">
                <a:solidFill>
                  <a:srgbClr val="000000"/>
                </a:solidFill>
                <a:latin typeface="Arial"/>
              </a:rPr>
              <a:t>Intro should have a bit of setting the science context and the “problem”, maybe even danger.   What is the most relevant existing science.  Why should we care</a:t>
            </a:r>
            <a:endParaRPr b="0" lang="en-US" sz="3200" spc="-1" strike="noStrike">
              <a:solidFill>
                <a:srgbClr val="000000"/>
              </a:solidFill>
              <a:latin typeface="Arial"/>
            </a:endParaRPr>
          </a:p>
          <a:p>
            <a:pPr marL="228600" indent="-228600">
              <a:spcBef>
                <a:spcPts val="400"/>
              </a:spcBef>
              <a:buClr>
                <a:srgbClr val="cfb77c"/>
              </a:buClr>
              <a:buSzPct val="50000"/>
              <a:buFont typeface="Wingdings" charset="2"/>
              <a:buChar char=""/>
            </a:pPr>
            <a:r>
              <a:rPr b="0" lang="en-US" sz="3200" spc="-1" strike="noStrike">
                <a:solidFill>
                  <a:srgbClr val="000000"/>
                </a:solidFill>
                <a:latin typeface="Arial"/>
              </a:rPr>
              <a:t>Setup non-standard important terms.</a:t>
            </a:r>
            <a:endParaRPr b="0" lang="en-US" sz="3200" spc="-1" strike="noStrike">
              <a:solidFill>
                <a:srgbClr val="000000"/>
              </a:solidFill>
              <a:latin typeface="Arial"/>
            </a:endParaRPr>
          </a:p>
          <a:p>
            <a:pPr marL="228600" indent="-228600">
              <a:spcBef>
                <a:spcPts val="400"/>
              </a:spcBef>
              <a:buClr>
                <a:srgbClr val="cfb77c"/>
              </a:buClr>
              <a:buSzPct val="50000"/>
              <a:buFont typeface="Wingdings" charset="2"/>
              <a:buChar char=""/>
            </a:pPr>
            <a:r>
              <a:rPr b="0" lang="en-US" sz="3200" spc="-1" strike="noStrike">
                <a:solidFill>
                  <a:srgbClr val="000000"/>
                </a:solidFill>
                <a:latin typeface="Arial"/>
              </a:rPr>
              <a:t>This is NOT a lit review (Many papers will also have a “related work” section..</a:t>
            </a:r>
            <a:endParaRPr b="0" lang="en-US" sz="3200" spc="-1" strike="noStrike">
              <a:solidFill>
                <a:srgbClr val="000000"/>
              </a:solidFill>
              <a:latin typeface="Arial"/>
            </a:endParaRPr>
          </a:p>
          <a:p>
            <a:pPr marL="228600" indent="-228600">
              <a:spcBef>
                <a:spcPts val="400"/>
              </a:spcBef>
              <a:buClr>
                <a:srgbClr val="cfb77c"/>
              </a:buClr>
              <a:buSzPct val="50000"/>
              <a:buFont typeface="Wingdings" charset="2"/>
              <a:buChar char=""/>
            </a:pPr>
            <a:r>
              <a:rPr b="0" lang="en-US" sz="3200" spc="-1" strike="noStrike">
                <a:solidFill>
                  <a:srgbClr val="000000"/>
                </a:solidFill>
                <a:latin typeface="Arial"/>
              </a:rPr>
              <a:t>Its just framing the problem and showing reader that others are working in related areas too. </a:t>
            </a:r>
            <a:endParaRPr b="0" lang="en-US" sz="3200" spc="-1" strike="noStrike">
              <a:solidFill>
                <a:srgbClr val="000000"/>
              </a:solidFill>
              <a:latin typeface="Arial"/>
            </a:endParaRPr>
          </a:p>
          <a:p>
            <a:pPr marL="228600" indent="-228600">
              <a:spcBef>
                <a:spcPts val="400"/>
              </a:spcBef>
              <a:buClr>
                <a:srgbClr val="cfb77c"/>
              </a:buClr>
              <a:buSzPct val="50000"/>
              <a:buFont typeface="Wingdings" charset="2"/>
              <a:buChar char=""/>
            </a:pPr>
            <a:r>
              <a:rPr b="0" lang="en-US" sz="3200" spc="-1" strike="noStrike">
                <a:solidFill>
                  <a:srgbClr val="000000"/>
                </a:solidFill>
                <a:latin typeface="Arial"/>
              </a:rPr>
              <a:t>Be Positive, not critical. </a:t>
            </a:r>
            <a:endParaRPr b="0" lang="en-US" sz="3200" spc="-1" strike="noStrike">
              <a:solidFill>
                <a:srgbClr val="000000"/>
              </a:solidFill>
              <a:latin typeface="Arial"/>
            </a:endParaRPr>
          </a:p>
        </p:txBody>
      </p:sp>
    </p:spTree>
  </p:cSld>
</p:sld>
</file>

<file path=ppt/slides/slide5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1" name="TextShape 1"/>
          <p:cNvSpPr txBox="1"/>
          <p:nvPr/>
        </p:nvSpPr>
        <p:spPr>
          <a:xfrm>
            <a:off x="380520" y="609480"/>
            <a:ext cx="8458200" cy="5943600"/>
          </a:xfrm>
          <a:prstGeom prst="rect">
            <a:avLst/>
          </a:prstGeom>
          <a:noFill/>
          <a:ln>
            <a:noFill/>
          </a:ln>
        </p:spPr>
        <p:txBody>
          <a:bodyPr/>
          <a:p>
            <a:pPr>
              <a:lnSpc>
                <a:spcPct val="100000"/>
              </a:lnSpc>
            </a:pPr>
            <a:r>
              <a:rPr b="1" lang="en-US" sz="3200" spc="-1" strike="noStrike">
                <a:solidFill>
                  <a:srgbClr val="000000"/>
                </a:solidFill>
                <a:latin typeface="Comic Sans MS"/>
              </a:rPr>
              <a:t>The Challenge is defines your stories PROBLEMS &amp; CONFLICTS AND RISK &amp; DANGER</a:t>
            </a:r>
            <a:br/>
            <a:br/>
            <a:r>
              <a:rPr b="1" lang="en-US" sz="3200" spc="-1" strike="noStrike">
                <a:solidFill>
                  <a:srgbClr val="000000"/>
                </a:solidFill>
                <a:latin typeface="Comic Sans MS"/>
              </a:rPr>
              <a:t>	</a:t>
            </a:r>
            <a:r>
              <a:rPr b="1" lang="en-US" sz="3200" spc="-1" strike="noStrike">
                <a:solidFill>
                  <a:srgbClr val="000000"/>
                </a:solidFill>
                <a:latin typeface="Comic Sans MS"/>
              </a:rPr>
              <a:t>•  ARE </a:t>
            </a:r>
            <a:r>
              <a:rPr b="1" lang="en-US" sz="3200" spc="-1" strike="noStrike">
                <a:solidFill>
                  <a:srgbClr val="f41602"/>
                </a:solidFill>
                <a:latin typeface="Comic Sans MS"/>
              </a:rPr>
              <a:t>ALWAYS </a:t>
            </a:r>
            <a:r>
              <a:rPr b="1" lang="en-US" sz="3200" spc="-1" strike="noStrike">
                <a:solidFill>
                  <a:srgbClr val="000000"/>
                </a:solidFill>
                <a:latin typeface="Comic Sans MS"/>
              </a:rPr>
              <a:t>THERE</a:t>
            </a:r>
            <a:br/>
            <a:r>
              <a:rPr b="1" lang="en-US" sz="3200" spc="-1" strike="noStrike">
                <a:solidFill>
                  <a:srgbClr val="000000"/>
                </a:solidFill>
                <a:latin typeface="Comic Sans MS"/>
              </a:rPr>
              <a:t>	</a:t>
            </a:r>
            <a:r>
              <a:rPr b="1" lang="en-US" sz="3200" spc="-1" strike="noStrike">
                <a:solidFill>
                  <a:srgbClr val="000000"/>
                </a:solidFill>
                <a:latin typeface="Comic Sans MS"/>
              </a:rPr>
              <a:t>•  DRIVE </a:t>
            </a:r>
            <a:r>
              <a:rPr b="1" lang="en-US" sz="3200" spc="-1" strike="noStrike">
                <a:solidFill>
                  <a:srgbClr val="f41602"/>
                </a:solidFill>
                <a:latin typeface="Comic Sans MS"/>
              </a:rPr>
              <a:t>ALL </a:t>
            </a:r>
            <a:r>
              <a:rPr b="1" lang="en-US" sz="3200" spc="-1" strike="noStrike">
                <a:solidFill>
                  <a:srgbClr val="000000"/>
                </a:solidFill>
                <a:latin typeface="Comic Sans MS"/>
              </a:rPr>
              <a:t>STORIES</a:t>
            </a:r>
            <a:br/>
            <a:r>
              <a:rPr b="1" lang="en-US" sz="3200" spc="-1" strike="noStrike">
                <a:solidFill>
                  <a:srgbClr val="000000"/>
                </a:solidFill>
                <a:latin typeface="Comic Sans MS"/>
              </a:rPr>
              <a:t>	</a:t>
            </a:r>
            <a:r>
              <a:rPr b="1" lang="en-US" sz="3200" spc="-1" strike="noStrike">
                <a:solidFill>
                  <a:srgbClr val="000000"/>
                </a:solidFill>
                <a:latin typeface="Comic Sans MS"/>
              </a:rPr>
              <a:t>•  DOES </a:t>
            </a:r>
            <a:r>
              <a:rPr b="1" i="1" lang="en-US" sz="3600" spc="-1" strike="noStrike">
                <a:solidFill>
                  <a:srgbClr val="000000"/>
                </a:solidFill>
                <a:latin typeface="Comic Sans MS"/>
              </a:rPr>
              <a:t>NOT </a:t>
            </a:r>
            <a:r>
              <a:rPr b="1" lang="en-US" sz="3200" spc="-1" strike="noStrike">
                <a:solidFill>
                  <a:srgbClr val="000000"/>
                </a:solidFill>
                <a:latin typeface="Comic Sans MS"/>
              </a:rPr>
              <a:t>MEAN STORIES ARE ABOUT </a:t>
            </a:r>
            <a:r>
              <a:rPr b="1" lang="en-US" sz="3200" spc="-1" strike="noStrike">
                <a:solidFill>
                  <a:srgbClr val="f41602"/>
                </a:solidFill>
                <a:latin typeface="Comic Sans MS"/>
              </a:rPr>
              <a:t>FAILURE</a:t>
            </a:r>
            <a:br/>
            <a:br/>
            <a:r>
              <a:rPr b="1" lang="en-US" sz="3200" spc="-1" strike="noStrike">
                <a:solidFill>
                  <a:srgbClr val="000000"/>
                </a:solidFill>
                <a:latin typeface="Comic Sans MS"/>
              </a:rPr>
              <a:t>	</a:t>
            </a:r>
            <a:r>
              <a:rPr b="1" lang="en-US" sz="3200" spc="-1" strike="noStrike">
                <a:solidFill>
                  <a:srgbClr val="000000"/>
                </a:solidFill>
                <a:latin typeface="Comic Sans MS"/>
              </a:rPr>
              <a:t>•  THEY ARE CHALLENGES ALONG THE ROAD TO </a:t>
            </a:r>
            <a:r>
              <a:rPr b="1" lang="en-US" sz="3200" spc="-1" strike="noStrike">
                <a:solidFill>
                  <a:srgbClr val="f41602"/>
                </a:solidFill>
                <a:latin typeface="Comic Sans MS"/>
              </a:rPr>
              <a:t>SUCCESS</a:t>
            </a:r>
            <a:r>
              <a:rPr b="1" lang="en-US" sz="3200" spc="-1" strike="noStrike">
                <a:solidFill>
                  <a:srgbClr val="000000"/>
                </a:solidFill>
                <a:latin typeface="Comic Sans MS"/>
              </a:rPr>
              <a:t>.</a:t>
            </a:r>
            <a:endParaRPr b="1" lang="en-US" sz="3200" spc="-1" strike="noStrike">
              <a:solidFill>
                <a:srgbClr val="000000"/>
              </a:solidFill>
              <a:latin typeface="Arial"/>
            </a:endParaRPr>
          </a:p>
        </p:txBody>
      </p:sp>
    </p:spTree>
  </p:cSld>
</p:sld>
</file>

<file path=ppt/slides/slide5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2" name="TextShape 1"/>
          <p:cNvSpPr txBox="1"/>
          <p:nvPr/>
        </p:nvSpPr>
        <p:spPr>
          <a:xfrm>
            <a:off x="228600" y="380880"/>
            <a:ext cx="8763120" cy="6019920"/>
          </a:xfrm>
          <a:prstGeom prst="rect">
            <a:avLst/>
          </a:prstGeom>
          <a:noFill/>
          <a:ln>
            <a:noFill/>
          </a:ln>
        </p:spPr>
        <p:txBody>
          <a:bodyPr/>
          <a:p>
            <a:pPr>
              <a:lnSpc>
                <a:spcPct val="100000"/>
              </a:lnSpc>
            </a:pPr>
            <a:r>
              <a:rPr b="1" lang="en-US" sz="2000" spc="-1" strike="noStrike">
                <a:solidFill>
                  <a:srgbClr val="000000"/>
                </a:solidFill>
                <a:latin typeface="Comic Sans MS"/>
              </a:rPr>
              <a:t>DOES </a:t>
            </a:r>
            <a:r>
              <a:rPr b="1" lang="ja-JP" sz="2000" spc="-1" strike="noStrike">
                <a:solidFill>
                  <a:srgbClr val="000000"/>
                </a:solidFill>
                <a:latin typeface="Comic Sans MS"/>
              </a:rPr>
              <a:t>“</a:t>
            </a:r>
            <a:r>
              <a:rPr b="1" lang="en-US" sz="2000" spc="-1" strike="noStrike">
                <a:solidFill>
                  <a:srgbClr val="f41602"/>
                </a:solidFill>
                <a:latin typeface="Comic Sans MS"/>
              </a:rPr>
              <a:t>DANGER</a:t>
            </a:r>
            <a:r>
              <a:rPr b="1" lang="ja-JP" sz="2000" spc="-1" strike="noStrike">
                <a:solidFill>
                  <a:srgbClr val="000000"/>
                </a:solidFill>
                <a:latin typeface="Comic Sans MS"/>
              </a:rPr>
              <a:t>”</a:t>
            </a:r>
            <a:r>
              <a:rPr b="1" lang="en-US" sz="2000" spc="-1" strike="noStrike">
                <a:solidFill>
                  <a:srgbClr val="000000"/>
                </a:solidFill>
                <a:latin typeface="Comic Sans MS"/>
              </a:rPr>
              <a:t> AUTOMATICALLY MEAN </a:t>
            </a:r>
            <a:r>
              <a:rPr b="1" lang="ja-JP" sz="2000" spc="-1" strike="noStrike">
                <a:solidFill>
                  <a:srgbClr val="000000"/>
                </a:solidFill>
                <a:latin typeface="Comic Sans MS"/>
              </a:rPr>
              <a:t>“</a:t>
            </a:r>
            <a:r>
              <a:rPr b="1" i="1" lang="en-US" sz="2000" spc="-1" strike="noStrike" u="sng">
                <a:solidFill>
                  <a:srgbClr val="f41602"/>
                </a:solidFill>
                <a:uFillTx/>
                <a:latin typeface="Comic Sans MS"/>
              </a:rPr>
              <a:t>PHYSICA</a:t>
            </a:r>
            <a:r>
              <a:rPr b="1" i="1" lang="en-US" sz="2000" spc="-1" strike="noStrike">
                <a:solidFill>
                  <a:srgbClr val="f41602"/>
                </a:solidFill>
                <a:latin typeface="Comic Sans MS"/>
              </a:rPr>
              <a:t>L </a:t>
            </a:r>
            <a:r>
              <a:rPr b="1" lang="en-US" sz="2000" spc="-1" strike="noStrike">
                <a:solidFill>
                  <a:srgbClr val="f41602"/>
                </a:solidFill>
                <a:latin typeface="Comic Sans MS"/>
              </a:rPr>
              <a:t>DANGER</a:t>
            </a:r>
            <a:r>
              <a:rPr b="1" lang="en-US" sz="2000" spc="-1" strike="noStrike">
                <a:solidFill>
                  <a:srgbClr val="000000"/>
                </a:solidFill>
                <a:latin typeface="Comic Sans MS"/>
              </a:rPr>
              <a:t>?</a:t>
            </a:r>
            <a:r>
              <a:rPr b="1" lang="ja-JP" sz="2000" spc="-1" strike="noStrike">
                <a:solidFill>
                  <a:srgbClr val="000000"/>
                </a:solidFill>
                <a:latin typeface="Comic Sans MS"/>
              </a:rPr>
              <a:t>”</a:t>
            </a:r>
            <a:br/>
            <a:br/>
            <a:br/>
            <a:r>
              <a:rPr b="1" lang="en-US" sz="2000" spc="-1" strike="noStrike">
                <a:solidFill>
                  <a:srgbClr val="000000"/>
                </a:solidFill>
                <a:latin typeface="Comic Sans MS"/>
              </a:rPr>
              <a:t>	</a:t>
            </a:r>
            <a:r>
              <a:rPr b="1" lang="en-US" sz="2000" spc="-1" strike="noStrike">
                <a:solidFill>
                  <a:srgbClr val="000000"/>
                </a:solidFill>
                <a:latin typeface="Comic Sans MS"/>
              </a:rPr>
              <a:t>	</a:t>
            </a:r>
            <a:r>
              <a:rPr b="1" lang="en-US" sz="2800" spc="-1" strike="noStrike">
                <a:solidFill>
                  <a:srgbClr val="000000"/>
                </a:solidFill>
                <a:latin typeface="Comic Sans MS"/>
              </a:rPr>
              <a:t>   ABSOLUTELY </a:t>
            </a:r>
            <a:r>
              <a:rPr b="1" i="1" lang="en-US" sz="2800" spc="-1" strike="noStrike">
                <a:solidFill>
                  <a:srgbClr val="f41602"/>
                </a:solidFill>
                <a:latin typeface="Comic Sans MS"/>
              </a:rPr>
              <a:t>NOT</a:t>
            </a:r>
            <a:r>
              <a:rPr b="1" lang="en-US" sz="2800" spc="-1" strike="noStrike">
                <a:solidFill>
                  <a:srgbClr val="000000"/>
                </a:solidFill>
                <a:latin typeface="Comic Sans MS"/>
              </a:rPr>
              <a:t>!</a:t>
            </a:r>
            <a:br/>
            <a:br/>
            <a:br/>
            <a:r>
              <a:rPr b="1" i="1" lang="en-US" sz="2000" spc="-1" strike="noStrike">
                <a:solidFill>
                  <a:srgbClr val="000000"/>
                </a:solidFill>
                <a:latin typeface="Comic Sans MS"/>
              </a:rPr>
              <a:t>ANY</a:t>
            </a:r>
            <a:r>
              <a:rPr b="1" lang="en-US" sz="2000" spc="-1" strike="noStrike">
                <a:solidFill>
                  <a:srgbClr val="000000"/>
                </a:solidFill>
                <a:latin typeface="Comic Sans MS"/>
              </a:rPr>
              <a:t> </a:t>
            </a:r>
            <a:r>
              <a:rPr b="1" lang="en-US" sz="2000" spc="-1" strike="noStrike">
                <a:solidFill>
                  <a:srgbClr val="f41602"/>
                </a:solidFill>
                <a:latin typeface="Comic Sans MS"/>
              </a:rPr>
              <a:t>EMOTIONAL</a:t>
            </a:r>
            <a:r>
              <a:rPr b="1" lang="en-US" sz="2000" spc="-1" strike="noStrike">
                <a:solidFill>
                  <a:srgbClr val="000000"/>
                </a:solidFill>
                <a:latin typeface="Comic Sans MS"/>
              </a:rPr>
              <a:t>, </a:t>
            </a:r>
            <a:r>
              <a:rPr b="1" lang="en-US" sz="2000" spc="-1" strike="noStrike">
                <a:solidFill>
                  <a:srgbClr val="f41602"/>
                </a:solidFill>
                <a:latin typeface="Comic Sans MS"/>
              </a:rPr>
              <a:t>MENTAL</a:t>
            </a:r>
            <a:r>
              <a:rPr b="1" lang="en-US" sz="2000" spc="-1" strike="noStrike">
                <a:solidFill>
                  <a:srgbClr val="000000"/>
                </a:solidFill>
                <a:latin typeface="Comic Sans MS"/>
              </a:rPr>
              <a:t>, </a:t>
            </a:r>
            <a:r>
              <a:rPr b="1" lang="en-US" sz="2000" spc="-1" strike="noStrike">
                <a:solidFill>
                  <a:srgbClr val="f41602"/>
                </a:solidFill>
                <a:latin typeface="Comic Sans MS"/>
              </a:rPr>
              <a:t>SOCIAL</a:t>
            </a:r>
            <a:r>
              <a:rPr b="1" lang="en-US" sz="2000" spc="-1" strike="noStrike">
                <a:solidFill>
                  <a:srgbClr val="000000"/>
                </a:solidFill>
                <a:latin typeface="Comic Sans MS"/>
              </a:rPr>
              <a:t>,</a:t>
            </a:r>
            <a:r>
              <a:rPr b="1" lang="en-US" sz="2000" spc="-1" strike="noStrike">
                <a:solidFill>
                  <a:srgbClr val="f41602"/>
                </a:solidFill>
                <a:latin typeface="Comic Sans MS"/>
              </a:rPr>
              <a:t> PROFESSIONAL</a:t>
            </a:r>
            <a:r>
              <a:rPr b="1" lang="en-US" sz="2000" spc="-1" strike="noStrike">
                <a:solidFill>
                  <a:srgbClr val="000000"/>
                </a:solidFill>
                <a:latin typeface="Comic Sans MS"/>
              </a:rPr>
              <a:t>, OR </a:t>
            </a:r>
            <a:r>
              <a:rPr b="1" lang="en-US" sz="2000" spc="-1" strike="noStrike">
                <a:solidFill>
                  <a:srgbClr val="f41602"/>
                </a:solidFill>
                <a:latin typeface="Comic Sans MS"/>
              </a:rPr>
              <a:t>PHYSICAL </a:t>
            </a:r>
            <a:r>
              <a:rPr b="1" lang="en-US" sz="2000" spc="-1" strike="noStrike">
                <a:solidFill>
                  <a:srgbClr val="000000"/>
                </a:solidFill>
                <a:latin typeface="Comic Sans MS"/>
              </a:rPr>
              <a:t>DANGER WILL DO.</a:t>
            </a:r>
            <a:br/>
            <a:br/>
            <a:r>
              <a:rPr b="1" lang="en-US" sz="2000" spc="-1" strike="noStrike">
                <a:solidFill>
                  <a:srgbClr val="000000"/>
                </a:solidFill>
                <a:latin typeface="Comic Sans MS"/>
              </a:rPr>
              <a:t>(EMBARRASSMENT, REJECTION, LACK OF KNOWLEDGE &amp; UNDERSTANDING, LACK OF INFORMATION, FAILURE, RIDICULE, BELITTLEMENT, BEING LAUGHED AT, BEING ABANDONED, BEING SCORNED, BEING UNWANTED, FEARS, ETC., ETC.)</a:t>
            </a:r>
            <a:br/>
            <a:br/>
            <a:r>
              <a:rPr b="1" lang="en-US" sz="2000" spc="-1" strike="noStrike">
                <a:solidFill>
                  <a:srgbClr val="000000"/>
                </a:solidFill>
                <a:latin typeface="Comic Sans MS"/>
              </a:rPr>
              <a:t>IN SCIENCE/ENG  ACCURACY, SPEED, COST ARE ALSO DANGERS.</a:t>
            </a:r>
            <a:br/>
            <a:endParaRPr b="1" lang="en-US" sz="2000" spc="-1" strike="noStrike">
              <a:solidFill>
                <a:srgbClr val="000000"/>
              </a:solidFill>
              <a:latin typeface="Arial"/>
            </a:endParaRPr>
          </a:p>
        </p:txBody>
      </p:sp>
    </p:spTree>
  </p:cSld>
  <p:timing>
    <p:tnLst>
      <p:par>
        <p:cTn id="2580" dur="indefinite" restart="never" nodeType="tmRoot">
          <p:childTnLst>
            <p:seq>
              <p:cTn id="2581" dur="indefinite" nodeType="mainSeq"/>
              <p:prevCondLst>
                <p:cond delay="0" evt="onPrev">
                  <p:tgtEl>
                    <p:sldTgt/>
                  </p:tgtEl>
                </p:cond>
              </p:prevCondLst>
              <p:nextCondLst>
                <p:cond delay="0" evt="onNext">
                  <p:tgtEl>
                    <p:sldTgt/>
                  </p:tgtEl>
                </p:cond>
              </p:nextCondLst>
            </p:seq>
          </p:childTnLst>
        </p:cTn>
      </p:par>
    </p:tnLst>
  </p:timing>
</p:sld>
</file>

<file path=ppt/slides/slide5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3" name="TextShape 1"/>
          <p:cNvSpPr txBox="1"/>
          <p:nvPr/>
        </p:nvSpPr>
        <p:spPr>
          <a:xfrm>
            <a:off x="304920" y="-76680"/>
            <a:ext cx="8534160" cy="684360"/>
          </a:xfrm>
          <a:prstGeom prst="rect">
            <a:avLst/>
          </a:prstGeom>
          <a:noFill/>
          <a:ln>
            <a:noFill/>
          </a:ln>
        </p:spPr>
        <p:txBody>
          <a:bodyPr anchor="b"/>
          <a:p>
            <a:pPr/>
            <a:r>
              <a:rPr b="1" lang="en-US" sz="3200" spc="-1" strike="noStrike">
                <a:solidFill>
                  <a:srgbClr val="008000"/>
                </a:solidFill>
                <a:latin typeface="Arial"/>
              </a:rPr>
              <a:t>R</a:t>
            </a:r>
            <a:r>
              <a:rPr b="1" lang="en-US" sz="3200" spc="-1" strike="noStrike">
                <a:solidFill>
                  <a:srgbClr val="000000"/>
                </a:solidFill>
                <a:latin typeface="Arial"/>
              </a:rPr>
              <a:t>esolution</a:t>
            </a:r>
            <a:endParaRPr b="1" lang="en-US" sz="3200" spc="-1" strike="noStrike">
              <a:solidFill>
                <a:srgbClr val="000000"/>
              </a:solidFill>
              <a:latin typeface="Arial"/>
            </a:endParaRPr>
          </a:p>
        </p:txBody>
      </p:sp>
      <p:sp>
        <p:nvSpPr>
          <p:cNvPr id="3754" name="TextShape 2"/>
          <p:cNvSpPr txBox="1"/>
          <p:nvPr/>
        </p:nvSpPr>
        <p:spPr>
          <a:xfrm>
            <a:off x="228600" y="611280"/>
            <a:ext cx="8763120" cy="563544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Conclusion vs Discussion.</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Good model is OSCAR in reverse.. state the resolution, review the action, science setting (now science clearly stating contribution) and resolve the opening.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What about future work?  </a:t>
            </a:r>
            <a:endParaRPr b="0" lang="en-US" sz="32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Best is to put it in the body of the method or experiments  (no need to summarize at end) </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a:t>
            </a:r>
            <a:r>
              <a:rPr b="0" lang="en-US" sz="2800" spc="-1" strike="noStrike">
                <a:solidFill>
                  <a:srgbClr val="000000"/>
                </a:solidFill>
                <a:latin typeface="Arial"/>
              </a:rPr>
              <a:t>Bad new sandwich”  </a:t>
            </a:r>
            <a:endParaRPr b="0" lang="en-US" sz="28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0" lang="en-US" sz="2800" spc="-1" strike="noStrike">
                <a:solidFill>
                  <a:srgbClr val="000000"/>
                </a:solidFill>
                <a:latin typeface="Arial"/>
              </a:rPr>
              <a:t>Do it as But YES..   not   YES But..   because But yes  Ends strong</a:t>
            </a:r>
            <a:endParaRPr b="0" lang="en-US" sz="2800" spc="-1" strike="noStrike">
              <a:solidFill>
                <a:srgbClr val="000000"/>
              </a:solidFill>
              <a:latin typeface="Arial"/>
            </a:endParaRPr>
          </a:p>
        </p:txBody>
      </p:sp>
    </p:spTree>
  </p:cSld>
  <p:timing>
    <p:tnLst>
      <p:par>
        <p:cTn id="2582" dur="indefinite" restart="never" nodeType="tmRoot">
          <p:childTnLst>
            <p:seq>
              <p:cTn id="2583" dur="indefinite" nodeType="mainSeq"/>
              <p:prevCondLst>
                <p:cond delay="0" evt="onPrev">
                  <p:tgtEl>
                    <p:sldTgt/>
                  </p:tgtEl>
                </p:cond>
              </p:prevCondLst>
              <p:nextCondLst>
                <p:cond delay="0" evt="onNext">
                  <p:tgtEl>
                    <p:sldTgt/>
                  </p:tgtEl>
                </p:cond>
              </p:nextCondLst>
            </p:seq>
          </p:childTnLst>
        </p:cTn>
      </p:par>
    </p:tnLst>
  </p:timing>
</p:sld>
</file>

<file path=ppt/slides/slide5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5"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General comments on writing</a:t>
            </a:r>
            <a:endParaRPr b="1" lang="en-US" sz="3200" spc="-1" strike="noStrike">
              <a:solidFill>
                <a:srgbClr val="000000"/>
              </a:solidFill>
              <a:latin typeface="Arial"/>
            </a:endParaRPr>
          </a:p>
        </p:txBody>
      </p:sp>
      <p:sp>
        <p:nvSpPr>
          <p:cNvPr id="3756"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Start early.</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Work on the story before writing too much and before doing any/all experiments</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Edit often</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Review how the story works with experimental results</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Edit some more</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Get feedback</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Edit even more</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timing>
    <p:tnLst>
      <p:par>
        <p:cTn id="2584" dur="indefinite" restart="never" nodeType="tmRoot">
          <p:childTnLst>
            <p:seq>
              <p:cTn id="2585" dur="indefinite" nodeType="mainSeq"/>
              <p:prevCondLst>
                <p:cond delay="0" evt="onPrev">
                  <p:tgtEl>
                    <p:sldTgt/>
                  </p:tgtEl>
                </p:cond>
              </p:prevCondLst>
              <p:nextCondLst>
                <p:cond delay="0" evt="onNext">
                  <p:tgtEl>
                    <p:sldTgt/>
                  </p:tgtEl>
                </p:cond>
              </p:nextCondLst>
            </p:seq>
          </p:childTnLst>
        </p:cTn>
      </p:par>
    </p:tnLst>
  </p:timing>
</p:sld>
</file>

<file path=ppt/slides/slide5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7"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Common Avoidable Sins in papers</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3758" name="TextShape 2"/>
          <p:cNvSpPr txBox="1"/>
          <p:nvPr/>
        </p:nvSpPr>
        <p:spPr>
          <a:xfrm>
            <a:off x="329760" y="875880"/>
            <a:ext cx="8001000" cy="5635800"/>
          </a:xfrm>
          <a:prstGeom prst="rect">
            <a:avLst/>
          </a:prstGeom>
          <a:noFill/>
          <a:ln>
            <a:noFill/>
          </a:ln>
        </p:spPr>
        <p:txBody>
          <a:bodyPr>
            <a:normAutofit/>
          </a:bodyPr>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Grandmotherhood opening/ending</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A table of contents in a paragraph form</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Undercutting yourself with textbook level material</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Conclusions that don’t conclude (summary != Conclusion) </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r>
              <a:rPr b="0" lang="en-US" sz="3200" spc="-1" strike="noStrike">
                <a:solidFill>
                  <a:srgbClr val="000000"/>
                </a:solidFill>
                <a:latin typeface="Arial"/>
              </a:rPr>
              <a:t>Opening/Conclusion mismatch</a:t>
            </a: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a:p>
            <a:pPr marL="228600" indent="-228600">
              <a:spcBef>
                <a:spcPts val="1800"/>
              </a:spcBef>
              <a:buClr>
                <a:srgbClr val="cfb77c"/>
              </a:buClr>
              <a:buSzPct val="50000"/>
              <a:buFont typeface="Wingdings" charset="2"/>
              <a:buChar char=""/>
            </a:pPr>
            <a:endParaRPr b="0" lang="en-US" sz="3200" spc="-1" strike="noStrike">
              <a:solidFill>
                <a:srgbClr val="000000"/>
              </a:solidFill>
              <a:latin typeface="Arial"/>
            </a:endParaRPr>
          </a:p>
        </p:txBody>
      </p:sp>
    </p:spTree>
  </p:cSld>
  <p:timing>
    <p:tnLst>
      <p:par>
        <p:cTn id="2586" dur="indefinite" restart="never" nodeType="tmRoot">
          <p:childTnLst>
            <p:seq>
              <p:cTn id="2587" dur="indefinite" nodeType="mainSeq"/>
              <p:prevCondLst>
                <p:cond delay="0" evt="onPrev">
                  <p:tgtEl>
                    <p:sldTgt/>
                  </p:tgtEl>
                </p:cond>
              </p:prevCondLst>
              <p:nextCondLst>
                <p:cond delay="0" evt="onNext">
                  <p:tgtEl>
                    <p:sldTgt/>
                  </p:tgtEl>
                </p:cond>
              </p:nextCondLst>
            </p:seq>
          </p:childTnLst>
        </p:cTn>
      </p:par>
    </p:tnLst>
  </p:timing>
</p:sld>
</file>

<file path=ppt/slides/slide5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9" name="TextShape 1"/>
          <p:cNvSpPr txBox="1"/>
          <p:nvPr/>
        </p:nvSpPr>
        <p:spPr>
          <a:xfrm>
            <a:off x="685800" y="457200"/>
            <a:ext cx="7701120" cy="682560"/>
          </a:xfrm>
          <a:prstGeom prst="rect">
            <a:avLst/>
          </a:prstGeom>
          <a:noFill/>
          <a:ln>
            <a:noFill/>
          </a:ln>
        </p:spPr>
        <p:txBody>
          <a:bodyPr anchor="b"/>
          <a:p>
            <a:pPr/>
            <a:r>
              <a:rPr b="1" lang="en-US" sz="2900" spc="-1" strike="noStrike">
                <a:solidFill>
                  <a:srgbClr val="000000"/>
                </a:solidFill>
                <a:latin typeface="Arial"/>
              </a:rPr>
              <a:t>Highlight information by repeating it. </a:t>
            </a:r>
            <a:br/>
            <a:endParaRPr b="1" lang="en-US" sz="2900" spc="-1" strike="noStrike">
              <a:solidFill>
                <a:srgbClr val="000000"/>
              </a:solidFill>
              <a:latin typeface="Arial"/>
            </a:endParaRPr>
          </a:p>
        </p:txBody>
      </p:sp>
      <p:sp>
        <p:nvSpPr>
          <p:cNvPr id="3760" name="TextShape 2"/>
          <p:cNvSpPr txBox="1"/>
          <p:nvPr/>
        </p:nvSpPr>
        <p:spPr>
          <a:xfrm>
            <a:off x="304560" y="914040"/>
            <a:ext cx="8915400" cy="3809880"/>
          </a:xfrm>
          <a:prstGeom prst="rect">
            <a:avLst/>
          </a:prstGeom>
          <a:noFill/>
          <a:ln>
            <a:noFill/>
          </a:ln>
        </p:spPr>
        <p:txBody>
          <a:bodyPr>
            <a:normAutofit/>
          </a:bodyPr>
          <a:p>
            <a:pPr lvl="1" marL="547560" indent="-228600">
              <a:spcBef>
                <a:spcPts val="998"/>
              </a:spcBef>
              <a:buClr>
                <a:srgbClr val="4b92db"/>
              </a:buClr>
              <a:buSzPct val="80000"/>
              <a:buFont typeface="Wingdings 2" charset="2"/>
              <a:buChar char=""/>
            </a:pPr>
            <a:r>
              <a:rPr b="1" lang="en-US" sz="3200" spc="-1" strike="noStrike">
                <a:solidFill>
                  <a:srgbClr val="000000"/>
                </a:solidFill>
                <a:latin typeface="Arial"/>
              </a:rPr>
              <a:t>Repeat </a:t>
            </a:r>
            <a:r>
              <a:rPr b="1" i="1" lang="en-US" sz="3200" spc="-1" strike="noStrike">
                <a:solidFill>
                  <a:srgbClr val="000000"/>
                </a:solidFill>
                <a:latin typeface="Arial"/>
              </a:rPr>
              <a:t>major ideas </a:t>
            </a:r>
            <a:r>
              <a:rPr b="1" lang="en-US" sz="3200" spc="-1" strike="noStrike">
                <a:solidFill>
                  <a:srgbClr val="000000"/>
                </a:solidFill>
                <a:latin typeface="Arial"/>
              </a:rPr>
              <a:t>in several places in the document.  BUT ALWAYS DIFFERENT views of the same idea</a:t>
            </a:r>
            <a:endParaRPr b="0" lang="en-US" sz="3200" spc="-1" strike="noStrike">
              <a:solidFill>
                <a:srgbClr val="000000"/>
              </a:solidFill>
              <a:latin typeface="Arial"/>
            </a:endParaRPr>
          </a:p>
          <a:p>
            <a:pPr lvl="1" marL="547560" indent="-228600">
              <a:spcBef>
                <a:spcPts val="998"/>
              </a:spcBef>
              <a:buClr>
                <a:srgbClr val="4b92db"/>
              </a:buClr>
              <a:buSzPct val="80000"/>
              <a:buFont typeface="Wingdings 2" charset="2"/>
              <a:buChar char=""/>
            </a:pPr>
            <a:r>
              <a:rPr b="1" lang="en-US" sz="3200" spc="-1" strike="noStrike">
                <a:solidFill>
                  <a:srgbClr val="000000"/>
                </a:solidFill>
                <a:latin typeface="Arial"/>
              </a:rPr>
              <a:t>Repeat same </a:t>
            </a:r>
            <a:r>
              <a:rPr b="1" i="1" lang="en-US" sz="3200" spc="-1" strike="noStrike">
                <a:solidFill>
                  <a:srgbClr val="000000"/>
                </a:solidFill>
                <a:latin typeface="Arial"/>
              </a:rPr>
              <a:t>keywords</a:t>
            </a:r>
            <a:r>
              <a:rPr b="1" lang="en-US" sz="3200" spc="-1" strike="noStrike">
                <a:solidFill>
                  <a:srgbClr val="000000"/>
                </a:solidFill>
                <a:latin typeface="Arial"/>
              </a:rPr>
              <a:t>:</a:t>
            </a:r>
            <a:endParaRPr b="0" lang="en-US" sz="3200" spc="-1" strike="noStrike">
              <a:solidFill>
                <a:srgbClr val="000000"/>
              </a:solidFill>
              <a:latin typeface="Arial"/>
            </a:endParaRPr>
          </a:p>
          <a:p>
            <a:pPr lvl="2" marL="822240" indent="-182520">
              <a:spcBef>
                <a:spcPts val="598"/>
              </a:spcBef>
              <a:buClr>
                <a:srgbClr val="000000"/>
              </a:buClr>
              <a:buSzPct val="60000"/>
              <a:buFont typeface="Wingdings" charset="2"/>
              <a:buChar char=""/>
            </a:pPr>
            <a:r>
              <a:rPr b="0" lang="ja-JP" sz="2800" spc="-1" strike="noStrike">
                <a:solidFill>
                  <a:srgbClr val="000000"/>
                </a:solidFill>
                <a:latin typeface="Arial"/>
              </a:rPr>
              <a:t>“</a:t>
            </a:r>
            <a:r>
              <a:rPr b="0" lang="en-US" sz="2400" spc="-1" strike="noStrike">
                <a:solidFill>
                  <a:srgbClr val="000000"/>
                </a:solidFill>
                <a:latin typeface="Arial"/>
              </a:rPr>
              <a:t>deep network</a:t>
            </a:r>
            <a:r>
              <a:rPr b="0" lang="ja-JP" sz="2400" spc="-1" strike="noStrike">
                <a:solidFill>
                  <a:srgbClr val="000000"/>
                </a:solidFill>
                <a:latin typeface="Arial"/>
              </a:rPr>
              <a:t>”</a:t>
            </a:r>
            <a:r>
              <a:rPr b="0" lang="en-US" sz="2400" spc="-1" strike="noStrike">
                <a:solidFill>
                  <a:srgbClr val="000000"/>
                </a:solidFill>
                <a:latin typeface="Arial"/>
              </a:rPr>
              <a:t> vs </a:t>
            </a:r>
            <a:r>
              <a:rPr b="0" lang="ja-JP" sz="2400" spc="-1" strike="noStrike">
                <a:solidFill>
                  <a:srgbClr val="000000"/>
                </a:solidFill>
                <a:latin typeface="Arial"/>
              </a:rPr>
              <a:t>“</a:t>
            </a:r>
            <a:r>
              <a:rPr b="0" lang="en-US" sz="2400" spc="-1" strike="noStrike">
                <a:solidFill>
                  <a:srgbClr val="000000"/>
                </a:solidFill>
                <a:latin typeface="Arial"/>
              </a:rPr>
              <a:t>CNN</a:t>
            </a:r>
            <a:r>
              <a:rPr b="0" lang="ja-JP" sz="2400" spc="-1" strike="noStrike">
                <a:solidFill>
                  <a:srgbClr val="000000"/>
                </a:solidFill>
                <a:latin typeface="Arial"/>
              </a:rPr>
              <a:t>”</a:t>
            </a:r>
            <a:endParaRPr b="0" lang="en-US" sz="2400" spc="-1" strike="noStrike">
              <a:solidFill>
                <a:srgbClr val="000000"/>
              </a:solidFill>
              <a:latin typeface="Arial"/>
            </a:endParaRPr>
          </a:p>
          <a:p>
            <a:pPr lvl="2" marL="822240" indent="-182520">
              <a:spcBef>
                <a:spcPts val="598"/>
              </a:spcBef>
              <a:buClr>
                <a:srgbClr val="000000"/>
              </a:buClr>
              <a:buSzPct val="60000"/>
              <a:buFont typeface="Wingdings" charset="2"/>
              <a:buChar char=""/>
            </a:pPr>
            <a:r>
              <a:rPr b="0" lang="en-US" sz="2400" spc="-1" strike="noStrike">
                <a:solidFill>
                  <a:srgbClr val="000000"/>
                </a:solidFill>
                <a:latin typeface="Arial"/>
              </a:rPr>
              <a:t>Don</a:t>
            </a:r>
            <a:r>
              <a:rPr b="0" lang="ja-JP" sz="2400" spc="-1" strike="noStrike">
                <a:solidFill>
                  <a:srgbClr val="000000"/>
                </a:solidFill>
                <a:latin typeface="Arial"/>
              </a:rPr>
              <a:t>’</a:t>
            </a:r>
            <a:r>
              <a:rPr b="0" lang="en-US" sz="2400" spc="-1" strike="noStrike">
                <a:solidFill>
                  <a:srgbClr val="000000"/>
                </a:solidFill>
                <a:latin typeface="Arial"/>
              </a:rPr>
              <a:t>t go for </a:t>
            </a:r>
            <a:r>
              <a:rPr b="0" lang="ja-JP" sz="2400" spc="-1" strike="noStrike">
                <a:solidFill>
                  <a:srgbClr val="000000"/>
                </a:solidFill>
                <a:latin typeface="Arial"/>
              </a:rPr>
              <a:t>“</a:t>
            </a:r>
            <a:r>
              <a:rPr b="0" lang="en-US" sz="2400" spc="-1" strike="noStrike">
                <a:solidFill>
                  <a:srgbClr val="000000"/>
                </a:solidFill>
                <a:latin typeface="Arial"/>
              </a:rPr>
              <a:t>variety</a:t>
            </a:r>
            <a:r>
              <a:rPr b="0" lang="ja-JP" sz="2400" spc="-1" strike="noStrike">
                <a:solidFill>
                  <a:srgbClr val="000000"/>
                </a:solidFill>
                <a:latin typeface="Arial"/>
              </a:rPr>
              <a:t>”</a:t>
            </a:r>
            <a:r>
              <a:rPr b="0" lang="en-US" sz="2400" spc="-1" strike="noStrike">
                <a:solidFill>
                  <a:srgbClr val="000000"/>
                </a:solidFill>
                <a:latin typeface="Arial"/>
              </a:rPr>
              <a:t> to keep it from being repetitive. You may read it 100 times, but the reader does it 1-2 times.  So its not nearly as repetitive as you might think.   If you used it &lt; 20 times, go ahead reuse it as its not really </a:t>
            </a:r>
            <a:r>
              <a:rPr b="0" lang="ja-JP" sz="2400" spc="-1" strike="noStrike">
                <a:solidFill>
                  <a:srgbClr val="000000"/>
                </a:solidFill>
                <a:latin typeface="Arial"/>
              </a:rPr>
              <a:t>“</a:t>
            </a:r>
            <a:r>
              <a:rPr b="0" lang="en-US" sz="2400" spc="-1" strike="noStrike">
                <a:solidFill>
                  <a:srgbClr val="000000"/>
                </a:solidFill>
                <a:latin typeface="Arial"/>
              </a:rPr>
              <a:t>repetitive</a:t>
            </a:r>
            <a:r>
              <a:rPr b="0" lang="ja-JP" sz="2400" spc="-1" strike="noStrike">
                <a:solidFill>
                  <a:srgbClr val="000000"/>
                </a:solidFill>
                <a:latin typeface="Arial"/>
              </a:rPr>
              <a:t>”</a:t>
            </a:r>
            <a:r>
              <a:rPr b="0" lang="en-US" sz="2400" spc="-1" strike="noStrike">
                <a:solidFill>
                  <a:srgbClr val="000000"/>
                </a:solidFill>
                <a:latin typeface="Arial"/>
              </a:rPr>
              <a:t> yet. </a:t>
            </a:r>
            <a:endParaRPr b="0" lang="en-US" sz="2400" spc="-1" strike="noStrike">
              <a:solidFill>
                <a:srgbClr val="000000"/>
              </a:solidFill>
              <a:latin typeface="Arial"/>
            </a:endParaRPr>
          </a:p>
          <a:p>
            <a:pPr lvl="2" marL="822240" indent="-182520">
              <a:spcBef>
                <a:spcPts val="598"/>
              </a:spcBef>
              <a:buClr>
                <a:srgbClr val="000000"/>
              </a:buClr>
              <a:buSzPct val="60000"/>
              <a:buFont typeface="Wingdings" charset="2"/>
              <a:buChar char=""/>
            </a:pPr>
            <a:r>
              <a:rPr b="0" lang="en-US" sz="2400" spc="-1" strike="noStrike">
                <a:solidFill>
                  <a:srgbClr val="000000"/>
                </a:solidFill>
                <a:latin typeface="Arial"/>
              </a:rPr>
              <a:t>DO avoid instant repetition/tautologies (e.g. basic fundamental, final ending, true facts mutual cooperation </a:t>
            </a:r>
            <a:endParaRPr b="0" lang="en-US" sz="2400" spc="-1" strike="noStrike">
              <a:solidFill>
                <a:srgbClr val="000000"/>
              </a:solidFill>
              <a:latin typeface="Arial"/>
            </a:endParaRPr>
          </a:p>
        </p:txBody>
      </p:sp>
    </p:spTree>
  </p:cSld>
  <p:timing>
    <p:tnLst>
      <p:par>
        <p:cTn id="2588" dur="indefinite" restart="never" nodeType="tmRoot">
          <p:childTnLst>
            <p:seq>
              <p:cTn id="2589" dur="indefinite" nodeType="mainSeq">
                <p:childTnLst>
                  <p:par>
                    <p:cTn id="2590" fill="hold">
                      <p:stCondLst>
                        <p:cond delay="indefinite"/>
                      </p:stCondLst>
                      <p:childTnLst>
                        <p:par>
                          <p:cTn id="2591" fill="hold">
                            <p:stCondLst>
                              <p:cond delay="0"/>
                            </p:stCondLst>
                            <p:childTnLst>
                              <p:par>
                                <p:cTn id="2592" nodeType="clickEffect" fill="hold" presetClass="entr" presetID="1">
                                  <p:stCondLst>
                                    <p:cond delay="0"/>
                                  </p:stCondLst>
                                  <p:childTnLst>
                                    <p:set>
                                      <p:cBhvr>
                                        <p:cTn id="2593" dur="1" fill="hold">
                                          <p:stCondLst>
                                            <p:cond delay="0"/>
                                          </p:stCondLst>
                                        </p:cTn>
                                        <p:tgtEl>
                                          <p:spTgt spid="3760">
                                            <p:txEl>
                                              <p:pRg st="0" end="0"/>
                                            </p:txEl>
                                          </p:spTgt>
                                        </p:tgtEl>
                                        <p:attrNameLst>
                                          <p:attrName>style.visibility</p:attrName>
                                        </p:attrNameLst>
                                      </p:cBhvr>
                                      <p:to>
                                        <p:strVal val="visible"/>
                                      </p:to>
                                    </p:set>
                                  </p:childTnLst>
                                </p:cTn>
                              </p:par>
                              <p:par>
                                <p:cTn id="2594" nodeType="withEffect" fill="hold" presetClass="entr" presetID="1">
                                  <p:stCondLst>
                                    <p:cond delay="0"/>
                                  </p:stCondLst>
                                  <p:childTnLst>
                                    <p:set>
                                      <p:cBhvr>
                                        <p:cTn id="2595" dur="1" fill="hold">
                                          <p:stCondLst>
                                            <p:cond delay="0"/>
                                          </p:stCondLst>
                                        </p:cTn>
                                        <p:tgtEl>
                                          <p:spTgt spid="3760">
                                            <p:txEl>
                                              <p:pRg st="1" end="1"/>
                                            </p:txEl>
                                          </p:spTgt>
                                        </p:tgtEl>
                                        <p:attrNameLst>
                                          <p:attrName>style.visibility</p:attrName>
                                        </p:attrNameLst>
                                      </p:cBhvr>
                                      <p:to>
                                        <p:strVal val="visible"/>
                                      </p:to>
                                    </p:set>
                                  </p:childTnLst>
                                </p:cTn>
                              </p:par>
                              <p:par>
                                <p:cTn id="2596" nodeType="withEffect" fill="hold" presetClass="entr" presetID="1">
                                  <p:stCondLst>
                                    <p:cond delay="0"/>
                                  </p:stCondLst>
                                  <p:childTnLst>
                                    <p:set>
                                      <p:cBhvr>
                                        <p:cTn id="2597" dur="1" fill="hold">
                                          <p:stCondLst>
                                            <p:cond delay="0"/>
                                          </p:stCondLst>
                                        </p:cTn>
                                        <p:tgtEl>
                                          <p:spTgt spid="3760">
                                            <p:txEl>
                                              <p:pRg st="2" end="2"/>
                                            </p:txEl>
                                          </p:spTgt>
                                        </p:tgtEl>
                                        <p:attrNameLst>
                                          <p:attrName>style.visibility</p:attrName>
                                        </p:attrNameLst>
                                      </p:cBhvr>
                                      <p:to>
                                        <p:strVal val="visible"/>
                                      </p:to>
                                    </p:set>
                                  </p:childTnLst>
                                </p:cTn>
                              </p:par>
                              <p:par>
                                <p:cTn id="2598" nodeType="withEffect" fill="hold" presetClass="entr" presetID="1">
                                  <p:stCondLst>
                                    <p:cond delay="0"/>
                                  </p:stCondLst>
                                  <p:childTnLst>
                                    <p:set>
                                      <p:cBhvr>
                                        <p:cTn id="2599" dur="1" fill="hold">
                                          <p:stCondLst>
                                            <p:cond delay="0"/>
                                          </p:stCondLst>
                                        </p:cTn>
                                        <p:tgtEl>
                                          <p:spTgt spid="3760">
                                            <p:txEl>
                                              <p:pRg st="3" end="3"/>
                                            </p:txEl>
                                          </p:spTgt>
                                        </p:tgtEl>
                                        <p:attrNameLst>
                                          <p:attrName>style.visibility</p:attrName>
                                        </p:attrNameLst>
                                      </p:cBhvr>
                                      <p:to>
                                        <p:strVal val="visible"/>
                                      </p:to>
                                    </p:set>
                                  </p:childTnLst>
                                </p:cTn>
                              </p:par>
                              <p:par>
                                <p:cTn id="2600" nodeType="withEffect" fill="hold" presetClass="entr" presetID="1">
                                  <p:stCondLst>
                                    <p:cond delay="0"/>
                                  </p:stCondLst>
                                  <p:childTnLst>
                                    <p:set>
                                      <p:cBhvr>
                                        <p:cTn id="2601" dur="1" fill="hold">
                                          <p:stCondLst>
                                            <p:cond delay="0"/>
                                          </p:stCondLst>
                                        </p:cTn>
                                        <p:tgtEl>
                                          <p:spTgt spid="3760">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6" name="Picture 3" descr=""/>
          <p:cNvPicPr/>
          <p:nvPr/>
        </p:nvPicPr>
        <p:blipFill>
          <a:blip r:embed="rId1"/>
          <a:stretch/>
        </p:blipFill>
        <p:spPr>
          <a:xfrm>
            <a:off x="127080" y="0"/>
            <a:ext cx="8872560" cy="6858000"/>
          </a:xfrm>
          <a:prstGeom prst="rect">
            <a:avLst/>
          </a:prstGeom>
          <a:ln>
            <a:noFill/>
          </a:ln>
        </p:spPr>
      </p:pic>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5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1" name="TextShape 1"/>
          <p:cNvSpPr txBox="1"/>
          <p:nvPr/>
        </p:nvSpPr>
        <p:spPr>
          <a:xfrm>
            <a:off x="304920" y="151920"/>
            <a:ext cx="8534160" cy="684360"/>
          </a:xfrm>
          <a:prstGeom prst="rect">
            <a:avLst/>
          </a:prstGeom>
          <a:noFill/>
          <a:ln>
            <a:noFill/>
          </a:ln>
        </p:spPr>
        <p:txBody>
          <a:bodyPr anchor="b"/>
          <a:p>
            <a:pPr/>
            <a:r>
              <a:rPr b="1" lang="en-US" sz="3200" spc="-1" strike="noStrike">
                <a:solidFill>
                  <a:srgbClr val="000000"/>
                </a:solidFill>
                <a:latin typeface="Arial"/>
              </a:rPr>
              <a:t>Writing Startup</a:t>
            </a:r>
            <a:endParaRPr b="1" lang="en-US" sz="3200" spc="-1" strike="noStrike">
              <a:solidFill>
                <a:srgbClr val="000000"/>
              </a:solidFill>
              <a:latin typeface="Arial"/>
            </a:endParaRPr>
          </a:p>
        </p:txBody>
      </p:sp>
      <p:sp>
        <p:nvSpPr>
          <p:cNvPr id="3762" name="TextShape 2"/>
          <p:cNvSpPr txBox="1"/>
          <p:nvPr/>
        </p:nvSpPr>
        <p:spPr>
          <a:xfrm>
            <a:off x="329760" y="875880"/>
            <a:ext cx="8001000" cy="5635800"/>
          </a:xfrm>
          <a:prstGeom prst="rect">
            <a:avLst/>
          </a:prstGeom>
          <a:noFill/>
          <a:ln>
            <a:noFill/>
          </a:ln>
        </p:spPr>
        <p:txBody>
          <a:bodyPr>
            <a:normAutofit/>
          </a:bodyPr>
          <a:p>
            <a:pPr marL="533160" indent="-533160">
              <a:lnSpc>
                <a:spcPct val="90000"/>
              </a:lnSpc>
              <a:spcBef>
                <a:spcPts val="198"/>
              </a:spcBef>
              <a:buClr>
                <a:srgbClr val="cfb77c"/>
              </a:buClr>
              <a:buSzPct val="50000"/>
              <a:buFont typeface="Arial"/>
              <a:buAutoNum type="arabicParenR"/>
            </a:pPr>
            <a:r>
              <a:rPr b="0" lang="en-US" sz="3200" spc="-1" strike="noStrike">
                <a:solidFill>
                  <a:srgbClr val="000000"/>
                </a:solidFill>
                <a:latin typeface="Arial"/>
              </a:rPr>
              <a:t>Manage/Plan your time.  This is a key element of being effective.</a:t>
            </a:r>
            <a:endParaRPr b="0" lang="en-US" sz="3200" spc="-1" strike="noStrike">
              <a:solidFill>
                <a:srgbClr val="000000"/>
              </a:solidFill>
              <a:latin typeface="Arial"/>
            </a:endParaRPr>
          </a:p>
          <a:p>
            <a:pPr marL="533160" indent="-533160">
              <a:lnSpc>
                <a:spcPct val="90000"/>
              </a:lnSpc>
              <a:spcBef>
                <a:spcPts val="198"/>
              </a:spcBef>
              <a:buClr>
                <a:srgbClr val="cfb77c"/>
              </a:buClr>
              <a:buSzPct val="50000"/>
              <a:buFont typeface="Arial"/>
              <a:buAutoNum type="arabicParenR"/>
            </a:pPr>
            <a:r>
              <a:rPr b="0" lang="en-US" sz="3200" spc="-1" strike="noStrike">
                <a:solidFill>
                  <a:srgbClr val="000000"/>
                </a:solidFill>
                <a:latin typeface="Arial"/>
              </a:rPr>
              <a:t> </a:t>
            </a:r>
            <a:r>
              <a:rPr b="0" lang="en-US" sz="3200" spc="-1" strike="noStrike">
                <a:solidFill>
                  <a:srgbClr val="000000"/>
                </a:solidFill>
                <a:latin typeface="Arial"/>
              </a:rPr>
              <a:t>Don</a:t>
            </a:r>
            <a:r>
              <a:rPr b="0" lang="ja-JP" sz="3200" spc="-1" strike="noStrike">
                <a:solidFill>
                  <a:srgbClr val="000000"/>
                </a:solidFill>
                <a:latin typeface="Arial"/>
              </a:rPr>
              <a:t>’</a:t>
            </a:r>
            <a:r>
              <a:rPr b="0" lang="en-US" sz="3200" spc="-1" strike="noStrike">
                <a:solidFill>
                  <a:srgbClr val="000000"/>
                </a:solidFill>
                <a:latin typeface="Arial"/>
              </a:rPr>
              <a:t>t think about writing.  This is about communication. </a:t>
            </a:r>
            <a:endParaRPr b="0" lang="en-US" sz="3200" spc="-1" strike="noStrike">
              <a:solidFill>
                <a:srgbClr val="000000"/>
              </a:solidFill>
              <a:latin typeface="Arial"/>
            </a:endParaRPr>
          </a:p>
          <a:p>
            <a:pPr marL="533160" indent="-533160">
              <a:lnSpc>
                <a:spcPct val="90000"/>
              </a:lnSpc>
              <a:spcBef>
                <a:spcPts val="198"/>
              </a:spcBef>
              <a:buClr>
                <a:srgbClr val="cfb77c"/>
              </a:buClr>
              <a:buSzPct val="50000"/>
              <a:buFont typeface="Arial"/>
              <a:buAutoNum type="arabicParenR"/>
            </a:pPr>
            <a:r>
              <a:rPr b="0" lang="en-US" sz="3200" spc="-1" strike="noStrike">
                <a:solidFill>
                  <a:srgbClr val="000000"/>
                </a:solidFill>
                <a:latin typeface="Arial"/>
              </a:rPr>
              <a:t>Generation of ideas </a:t>
            </a:r>
            <a:endParaRPr b="0" lang="en-US" sz="3200" spc="-1" strike="noStrike">
              <a:solidFill>
                <a:srgbClr val="000000"/>
              </a:solidFill>
              <a:latin typeface="Arial"/>
            </a:endParaRPr>
          </a:p>
          <a:p>
            <a:pPr lvl="1" marL="796680" indent="-457200">
              <a:lnSpc>
                <a:spcPct val="90000"/>
              </a:lnSpc>
              <a:spcBef>
                <a:spcPts val="198"/>
              </a:spcBef>
              <a:buClr>
                <a:srgbClr val="4b92db"/>
              </a:buClr>
              <a:buSzPct val="80000"/>
              <a:buFont typeface="Arial"/>
              <a:buAutoNum type="arabicParenR"/>
            </a:pPr>
            <a:r>
              <a:rPr b="0" lang="en-US" sz="2800" spc="-1" strike="noStrike">
                <a:solidFill>
                  <a:srgbClr val="000000"/>
                </a:solidFill>
                <a:latin typeface="Arial"/>
              </a:rPr>
              <a:t>Using outlines</a:t>
            </a:r>
            <a:endParaRPr b="0" lang="en-US" sz="2800" spc="-1" strike="noStrike">
              <a:solidFill>
                <a:srgbClr val="000000"/>
              </a:solidFill>
              <a:latin typeface="Arial"/>
            </a:endParaRPr>
          </a:p>
          <a:p>
            <a:pPr lvl="1" marL="796680" indent="-457200">
              <a:lnSpc>
                <a:spcPct val="90000"/>
              </a:lnSpc>
              <a:spcBef>
                <a:spcPts val="198"/>
              </a:spcBef>
              <a:buClr>
                <a:srgbClr val="4b92db"/>
              </a:buClr>
              <a:buSzPct val="80000"/>
              <a:buFont typeface="Arial"/>
              <a:buAutoNum type="arabicParenR"/>
            </a:pPr>
            <a:r>
              <a:rPr b="0" lang="en-US" sz="2800" spc="-1" strike="noStrike">
                <a:solidFill>
                  <a:srgbClr val="000000"/>
                </a:solidFill>
                <a:latin typeface="Arial"/>
              </a:rPr>
              <a:t>Questioning, Question/listing, Answering..</a:t>
            </a:r>
            <a:endParaRPr b="0" lang="en-US" sz="2800" spc="-1" strike="noStrike">
              <a:solidFill>
                <a:srgbClr val="000000"/>
              </a:solidFill>
              <a:latin typeface="Arial"/>
            </a:endParaRPr>
          </a:p>
          <a:p>
            <a:pPr lvl="1" marL="796680" indent="-457200">
              <a:lnSpc>
                <a:spcPct val="90000"/>
              </a:lnSpc>
              <a:spcBef>
                <a:spcPts val="198"/>
              </a:spcBef>
              <a:buClr>
                <a:srgbClr val="4b92db"/>
              </a:buClr>
              <a:buSzPct val="80000"/>
              <a:buFont typeface="Arial"/>
              <a:buAutoNum type="arabicParenR"/>
            </a:pPr>
            <a:r>
              <a:rPr b="0" lang="en-US" sz="2800" spc="-1" strike="noStrike">
                <a:solidFill>
                  <a:srgbClr val="000000"/>
                </a:solidFill>
                <a:latin typeface="Arial"/>
              </a:rPr>
              <a:t>Brainstorm outlining .. </a:t>
            </a:r>
            <a:endParaRPr b="0" lang="en-US" sz="2800" spc="-1" strike="noStrike">
              <a:solidFill>
                <a:srgbClr val="000000"/>
              </a:solidFill>
              <a:latin typeface="Arial"/>
            </a:endParaRPr>
          </a:p>
          <a:p>
            <a:pPr lvl="2" marL="950760" indent="-380880">
              <a:lnSpc>
                <a:spcPct val="90000"/>
              </a:lnSpc>
              <a:spcBef>
                <a:spcPts val="198"/>
              </a:spcBef>
              <a:buClr>
                <a:srgbClr val="000000"/>
              </a:buClr>
              <a:buSzPct val="60000"/>
              <a:buFont typeface="Wingdings" charset="2"/>
              <a:buChar char=""/>
            </a:pPr>
            <a:r>
              <a:rPr b="0" lang="en-US" sz="2400" spc="-1" strike="noStrike">
                <a:solidFill>
                  <a:srgbClr val="000000"/>
                </a:solidFill>
                <a:latin typeface="Arial"/>
              </a:rPr>
              <a:t>(for a twist.. try brainstorming with only action verbs, words that rhyme, words that start with a particular letter, etc. ) </a:t>
            </a:r>
            <a:endParaRPr b="0" lang="en-US" sz="2400" spc="-1" strike="noStrike">
              <a:solidFill>
                <a:srgbClr val="000000"/>
              </a:solidFill>
              <a:latin typeface="Arial"/>
            </a:endParaRPr>
          </a:p>
          <a:p>
            <a:pPr lvl="1" marL="796680" indent="-457200">
              <a:lnSpc>
                <a:spcPct val="90000"/>
              </a:lnSpc>
              <a:spcBef>
                <a:spcPts val="198"/>
              </a:spcBef>
              <a:buClr>
                <a:srgbClr val="4b92db"/>
              </a:buClr>
              <a:buSzPct val="80000"/>
              <a:buFont typeface="Arial"/>
              <a:buAutoNum type="arabicParenR"/>
            </a:pPr>
            <a:r>
              <a:rPr b="0" lang="en-US" sz="2800" spc="-1" strike="noStrike">
                <a:solidFill>
                  <a:srgbClr val="000000"/>
                </a:solidFill>
                <a:latin typeface="Arial"/>
              </a:rPr>
              <a:t>Post-it Notes or cards..</a:t>
            </a:r>
            <a:endParaRPr b="0" lang="en-US" sz="2800" spc="-1" strike="noStrike">
              <a:solidFill>
                <a:srgbClr val="000000"/>
              </a:solidFill>
              <a:latin typeface="Arial"/>
            </a:endParaRPr>
          </a:p>
          <a:p>
            <a:pPr lvl="1" marL="796680" indent="-457200">
              <a:lnSpc>
                <a:spcPct val="90000"/>
              </a:lnSpc>
              <a:spcBef>
                <a:spcPts val="198"/>
              </a:spcBef>
              <a:buClr>
                <a:srgbClr val="4b92db"/>
              </a:buClr>
              <a:buSzPct val="80000"/>
              <a:buFont typeface="Arial"/>
              <a:buAutoNum type="arabicParenR"/>
            </a:pPr>
            <a:r>
              <a:rPr b="0" lang="en-US" sz="2800" spc="-1" strike="noStrike">
                <a:solidFill>
                  <a:srgbClr val="000000"/>
                </a:solidFill>
                <a:latin typeface="Arial"/>
              </a:rPr>
              <a:t>Free writing</a:t>
            </a:r>
            <a:endParaRPr b="0" lang="en-US" sz="2800" spc="-1" strike="noStrike">
              <a:solidFill>
                <a:srgbClr val="000000"/>
              </a:solidFill>
              <a:latin typeface="Arial"/>
            </a:endParaRPr>
          </a:p>
          <a:p>
            <a:pPr lvl="1" marL="796680" indent="-457200">
              <a:lnSpc>
                <a:spcPct val="90000"/>
              </a:lnSpc>
              <a:spcBef>
                <a:spcPts val="198"/>
              </a:spcBef>
              <a:buClr>
                <a:srgbClr val="4b92db"/>
              </a:buClr>
              <a:buSzPct val="80000"/>
              <a:buFont typeface="Arial"/>
              <a:buAutoNum type="arabicParenR"/>
            </a:pPr>
            <a:r>
              <a:rPr b="0" lang="en-US" sz="2800" spc="-1" strike="noStrike">
                <a:solidFill>
                  <a:srgbClr val="000000"/>
                </a:solidFill>
                <a:latin typeface="Arial"/>
              </a:rPr>
              <a:t>Free talk / Dictations.. </a:t>
            </a:r>
            <a:endParaRPr b="0" lang="en-US" sz="2800" spc="-1" strike="noStrike">
              <a:solidFill>
                <a:srgbClr val="000000"/>
              </a:solidFill>
              <a:latin typeface="Arial"/>
            </a:endParaRPr>
          </a:p>
          <a:p>
            <a:pPr marL="533160" indent="-533160">
              <a:lnSpc>
                <a:spcPct val="90000"/>
              </a:lnSpc>
              <a:spcBef>
                <a:spcPts val="198"/>
              </a:spcBef>
              <a:buClr>
                <a:srgbClr val="cfb77c"/>
              </a:buClr>
              <a:buSzPct val="50000"/>
              <a:buFont typeface="Wingdings" charset="2"/>
              <a:buChar char=""/>
            </a:pPr>
            <a:endParaRPr b="0" lang="en-US" sz="2800" spc="-1" strike="noStrike">
              <a:solidFill>
                <a:srgbClr val="000000"/>
              </a:solidFill>
              <a:latin typeface="Arial"/>
            </a:endParaRPr>
          </a:p>
        </p:txBody>
      </p:sp>
    </p:spTree>
  </p:cSld>
  <p:timing>
    <p:tnLst>
      <p:par>
        <p:cTn id="2602" dur="indefinite" restart="never" nodeType="tmRoot">
          <p:childTnLst>
            <p:seq>
              <p:cTn id="2603" dur="indefinite" nodeType="mainSeq"/>
              <p:prevCondLst>
                <p:cond delay="0" evt="onPrev">
                  <p:tgtEl>
                    <p:sldTgt/>
                  </p:tgtEl>
                </p:cond>
              </p:prevCondLst>
              <p:nextCondLst>
                <p:cond delay="0" evt="onNext">
                  <p:tgtEl>
                    <p:sldTgt/>
                  </p:tgtEl>
                </p:cond>
              </p:nextCondLst>
            </p:seq>
          </p:childTnLst>
        </p:cTn>
      </p:par>
    </p:tnLst>
  </p:timing>
</p:sld>
</file>

<file path=ppt/slides/slide5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3" name="TextShape 1"/>
          <p:cNvSpPr txBox="1"/>
          <p:nvPr/>
        </p:nvSpPr>
        <p:spPr>
          <a:xfrm>
            <a:off x="990720" y="547920"/>
            <a:ext cx="7772400" cy="2270880"/>
          </a:xfrm>
          <a:prstGeom prst="rect">
            <a:avLst/>
          </a:prstGeom>
          <a:noFill/>
          <a:ln>
            <a:noFill/>
          </a:ln>
        </p:spPr>
        <p:txBody>
          <a:bodyPr anchor="b"/>
          <a:p>
            <a:pPr algn="ctr">
              <a:lnSpc>
                <a:spcPct val="100000"/>
              </a:lnSpc>
            </a:pPr>
            <a:r>
              <a:rPr b="1" lang="en-US" sz="4400" spc="-1" strike="noStrike">
                <a:solidFill>
                  <a:srgbClr val="000099"/>
                </a:solidFill>
                <a:latin typeface="Arial"/>
              </a:rPr>
              <a:t>Writing a Research Paper</a:t>
            </a:r>
            <a:endParaRPr b="1" lang="en-US" sz="4400" spc="-1" strike="noStrike">
              <a:solidFill>
                <a:srgbClr val="000000"/>
              </a:solidFill>
              <a:latin typeface="Arial"/>
            </a:endParaRPr>
          </a:p>
        </p:txBody>
      </p:sp>
      <p:sp>
        <p:nvSpPr>
          <p:cNvPr id="3764" name="TextShape 2"/>
          <p:cNvSpPr txBox="1"/>
          <p:nvPr/>
        </p:nvSpPr>
        <p:spPr>
          <a:xfrm>
            <a:off x="1218960" y="4748760"/>
            <a:ext cx="7010280" cy="2362320"/>
          </a:xfrm>
          <a:prstGeom prst="rect">
            <a:avLst/>
          </a:prstGeom>
          <a:noFill/>
          <a:ln>
            <a:noFill/>
          </a:ln>
        </p:spPr>
        <p:txBody>
          <a:bodyPr/>
          <a:p>
            <a:pPr>
              <a:lnSpc>
                <a:spcPct val="100000"/>
              </a:lnSpc>
              <a:spcBef>
                <a:spcPts val="298"/>
              </a:spcBef>
            </a:pPr>
            <a:r>
              <a:rPr b="0" lang="en-US" sz="1200" spc="-1" strike="noStrike">
                <a:solidFill>
                  <a:srgbClr val="000000"/>
                </a:solidFill>
                <a:latin typeface="Arial"/>
              </a:rPr>
              <a:t>Based in part my own experiences  plus slides from E. Kraemer and  S. Peyton Jones.  Note in parallel to “story telling” this is more about structure/process</a:t>
            </a:r>
            <a:endParaRPr b="0" lang="en-US" sz="1200" spc="-1" strike="noStrike">
              <a:solidFill>
                <a:srgbClr val="000000"/>
              </a:solidFill>
              <a:latin typeface="Arial"/>
            </a:endParaRPr>
          </a:p>
          <a:p>
            <a:pPr>
              <a:lnSpc>
                <a:spcPct val="100000"/>
              </a:lnSpc>
              <a:spcBef>
                <a:spcPts val="697"/>
              </a:spcBef>
            </a:pPr>
            <a:endParaRPr b="0" lang="en-US" sz="1200" spc="-1" strike="noStrike">
              <a:solidFill>
                <a:srgbClr val="000000"/>
              </a:solidFill>
              <a:latin typeface="Arial"/>
            </a:endParaRPr>
          </a:p>
          <a:p>
            <a:pPr>
              <a:lnSpc>
                <a:spcPct val="100000"/>
              </a:lnSpc>
              <a:spcBef>
                <a:spcPts val="697"/>
              </a:spcBef>
            </a:pPr>
            <a:endParaRPr b="0" lang="en-US" sz="1200" spc="-1" strike="noStrike">
              <a:solidFill>
                <a:srgbClr val="000000"/>
              </a:solidFill>
              <a:latin typeface="Arial"/>
            </a:endParaRPr>
          </a:p>
        </p:txBody>
      </p:sp>
    </p:spTree>
  </p:cSld>
  <p:timing>
    <p:tnLst>
      <p:par>
        <p:cTn id="2604" dur="indefinite" restart="never" nodeType="tmRoot">
          <p:childTnLst>
            <p:seq>
              <p:cTn id="2605" dur="indefinite" nodeType="mainSeq"/>
              <p:prevCondLst>
                <p:cond delay="0" evt="onPrev">
                  <p:tgtEl>
                    <p:sldTgt/>
                  </p:tgtEl>
                </p:cond>
              </p:prevCondLst>
              <p:nextCondLst>
                <p:cond delay="0" evt="onNext">
                  <p:tgtEl>
                    <p:sldTgt/>
                  </p:tgtEl>
                </p:cond>
              </p:nextCondLst>
            </p:seq>
          </p:childTnLst>
        </p:cTn>
      </p:par>
    </p:tnLst>
  </p:timing>
</p:sld>
</file>

<file path=ppt/slides/slide5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5"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rPr>
              <a:t>Related work !=Literature Survey</a:t>
            </a:r>
            <a:endParaRPr b="1" lang="en-US" sz="3200" spc="-1" strike="noStrike">
              <a:solidFill>
                <a:srgbClr val="000000"/>
              </a:solidFill>
              <a:latin typeface="Arial"/>
            </a:endParaRPr>
          </a:p>
        </p:txBody>
      </p:sp>
      <p:sp>
        <p:nvSpPr>
          <p:cNvPr id="3766" name="TextShape 2"/>
          <p:cNvSpPr txBox="1"/>
          <p:nvPr/>
        </p:nvSpPr>
        <p:spPr>
          <a:xfrm>
            <a:off x="406080" y="1142640"/>
            <a:ext cx="8178840" cy="6568920"/>
          </a:xfrm>
          <a:prstGeom prst="rect">
            <a:avLst/>
          </a:prstGeom>
          <a:noFill/>
          <a:ln>
            <a:noFill/>
          </a:ln>
        </p:spPr>
        <p:txBody>
          <a:bodyPr>
            <a:normAutofit/>
          </a:bodyPr>
          <a:p>
            <a:pPr marL="342720" indent="-342720">
              <a:spcBef>
                <a:spcPts val="598"/>
              </a:spcBef>
              <a:buClr>
                <a:srgbClr val="d0b87d"/>
              </a:buClr>
              <a:buFont typeface="Monotype Sorts" charset="2"/>
              <a:buChar char=""/>
            </a:pPr>
            <a:r>
              <a:rPr b="0" lang="en-US" sz="2400" spc="-1" strike="noStrike">
                <a:solidFill>
                  <a:srgbClr val="000000"/>
                </a:solidFill>
                <a:latin typeface="Arial"/>
              </a:rPr>
              <a:t>“</a:t>
            </a:r>
            <a:r>
              <a:rPr b="0" lang="en-US" sz="2400" spc="-1" strike="noStrike">
                <a:solidFill>
                  <a:srgbClr val="000000"/>
                </a:solidFill>
                <a:latin typeface="Arial"/>
              </a:rPr>
              <a:t>Related work” section is different than a survey paper.  Don’t need a “categorization”</a:t>
            </a:r>
            <a:endParaRPr b="0" lang="en-US" sz="2400" spc="-1" strike="noStrike">
              <a:solidFill>
                <a:srgbClr val="000000"/>
              </a:solidFill>
              <a:latin typeface="Arial"/>
            </a:endParaRPr>
          </a:p>
          <a:p>
            <a:pPr marL="342720" indent="-342720">
              <a:spcBef>
                <a:spcPts val="598"/>
              </a:spcBef>
              <a:buClr>
                <a:srgbClr val="d0b87d"/>
              </a:buClr>
              <a:buFont typeface="Monotype Sorts" charset="2"/>
              <a:buChar char=""/>
            </a:pPr>
            <a:r>
              <a:rPr b="0" lang="en-US" sz="2400" spc="-1" strike="noStrike">
                <a:solidFill>
                  <a:srgbClr val="000000"/>
                </a:solidFill>
                <a:latin typeface="Arial"/>
              </a:rPr>
              <a:t>Want 1-2 papers that set the stage of the problem 3-5 papers that use related tools, 2-3 papers that are state of the art and to which you will compare.</a:t>
            </a:r>
            <a:endParaRPr b="0" lang="en-US" sz="2400" spc="-1" strike="noStrike">
              <a:solidFill>
                <a:srgbClr val="000000"/>
              </a:solidFill>
              <a:latin typeface="Arial"/>
            </a:endParaRPr>
          </a:p>
          <a:p>
            <a:pPr marL="342720" indent="-342720">
              <a:spcBef>
                <a:spcPts val="598"/>
              </a:spcBef>
              <a:buClr>
                <a:srgbClr val="d0b87d"/>
              </a:buClr>
              <a:buFont typeface="Monotype Sorts" charset="2"/>
              <a:buChar char=""/>
            </a:pPr>
            <a:r>
              <a:rPr b="0" lang="en-US" sz="2400" spc="-1" strike="noStrike">
                <a:solidFill>
                  <a:srgbClr val="000000"/>
                </a:solidFill>
                <a:latin typeface="Arial"/>
              </a:rPr>
              <a:t>If your approach is a combination of 2-3 ideas may need more. </a:t>
            </a:r>
            <a:endParaRPr b="0" lang="en-US" sz="2400" spc="-1" strike="noStrike">
              <a:solidFill>
                <a:srgbClr val="000000"/>
              </a:solidFill>
              <a:latin typeface="Arial"/>
            </a:endParaRPr>
          </a:p>
          <a:p>
            <a:pPr marL="342720" indent="-342720">
              <a:spcBef>
                <a:spcPts val="598"/>
              </a:spcBef>
              <a:buClr>
                <a:srgbClr val="d0b87d"/>
              </a:buClr>
              <a:buFont typeface="Monotype Sorts" charset="2"/>
              <a:buChar char=""/>
            </a:pPr>
            <a:r>
              <a:rPr b="0" lang="en-US" sz="2400" spc="-1" strike="noStrike">
                <a:solidFill>
                  <a:srgbClr val="000000"/>
                </a:solidFill>
                <a:latin typeface="Arial"/>
              </a:rPr>
              <a:t>Be positive and talk about the good ideas/results in the papers, but if they missed some dimension you will explore, say so. </a:t>
            </a:r>
            <a:endParaRPr b="0" lang="en-US" sz="2400" spc="-1" strike="noStrike">
              <a:solidFill>
                <a:srgbClr val="000000"/>
              </a:solidFill>
              <a:latin typeface="Arial"/>
            </a:endParaRPr>
          </a:p>
        </p:txBody>
      </p:sp>
    </p:spTree>
  </p:cSld>
  <p:timing>
    <p:tnLst>
      <p:par>
        <p:cTn id="2606" dur="indefinite" restart="never" nodeType="tmRoot">
          <p:childTnLst>
            <p:seq>
              <p:cTn id="2607" dur="indefinite" nodeType="mainSeq"/>
              <p:prevCondLst>
                <p:cond delay="0" evt="onPrev">
                  <p:tgtEl>
                    <p:sldTgt/>
                  </p:tgtEl>
                </p:cond>
              </p:prevCondLst>
              <p:nextCondLst>
                <p:cond delay="0" evt="onNext">
                  <p:tgtEl>
                    <p:sldTgt/>
                  </p:tgtEl>
                </p:cond>
              </p:nextCondLst>
            </p:seq>
          </p:childTnLst>
        </p:cTn>
      </p:par>
    </p:tnLst>
  </p:timing>
</p:sld>
</file>

<file path=ppt/slides/slide5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7"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Writing papers is a skill</a:t>
            </a:r>
            <a:endParaRPr b="1" lang="en-US" sz="3200" spc="-1" strike="noStrike">
              <a:solidFill>
                <a:srgbClr val="000000"/>
              </a:solidFill>
              <a:latin typeface="Arial"/>
            </a:endParaRPr>
          </a:p>
        </p:txBody>
      </p:sp>
      <p:sp>
        <p:nvSpPr>
          <p:cNvPr id="3768" name="TextShape 2"/>
          <p:cNvSpPr txBox="1"/>
          <p:nvPr/>
        </p:nvSpPr>
        <p:spPr>
          <a:xfrm>
            <a:off x="609120" y="1396440"/>
            <a:ext cx="8178840" cy="492696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Many papers are badly written</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Good writing is a skill you can learn</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It’s a skill that is worth learning:</a:t>
            </a:r>
            <a:endParaRPr b="0" lang="en-US" sz="3200" spc="-1" strike="noStrike">
              <a:solidFill>
                <a:srgbClr val="000000"/>
              </a:solidFill>
              <a:latin typeface="Arial"/>
            </a:endParaRPr>
          </a:p>
          <a:p>
            <a:pPr lvl="1" marL="742680" indent="-285480">
              <a:spcBef>
                <a:spcPts val="598"/>
              </a:spcBef>
              <a:buClr>
                <a:srgbClr val="000000"/>
              </a:buClr>
              <a:buFont typeface="Tahoma"/>
              <a:buChar char="•"/>
            </a:pPr>
            <a:r>
              <a:rPr b="0" lang="en-GB" sz="2800" spc="-1" strike="noStrike">
                <a:solidFill>
                  <a:srgbClr val="000000"/>
                </a:solidFill>
                <a:latin typeface="Arial"/>
              </a:rPr>
              <a:t>You will get more papers accepted, and brownie points (e.g. best paper awards) </a:t>
            </a:r>
            <a:endParaRPr b="0" lang="en-US" sz="2800" spc="-1" strike="noStrike">
              <a:solidFill>
                <a:srgbClr val="000000"/>
              </a:solidFill>
              <a:latin typeface="Arial"/>
            </a:endParaRPr>
          </a:p>
          <a:p>
            <a:pPr lvl="1" marL="742680" indent="-285480">
              <a:spcBef>
                <a:spcPts val="598"/>
              </a:spcBef>
              <a:buClr>
                <a:srgbClr val="000000"/>
              </a:buClr>
              <a:buFont typeface="Tahoma"/>
              <a:buChar char="•"/>
            </a:pPr>
            <a:r>
              <a:rPr b="0" lang="en-GB" sz="2800" spc="-1" strike="noStrike">
                <a:solidFill>
                  <a:srgbClr val="000000"/>
                </a:solidFill>
                <a:latin typeface="Arial"/>
              </a:rPr>
              <a:t>Your ideas will have more impact</a:t>
            </a:r>
            <a:endParaRPr b="0" lang="en-US" sz="2800" spc="-1" strike="noStrike">
              <a:solidFill>
                <a:srgbClr val="000000"/>
              </a:solidFill>
              <a:latin typeface="Arial"/>
            </a:endParaRPr>
          </a:p>
          <a:p>
            <a:pPr lvl="1" marL="742680" indent="-285480">
              <a:spcBef>
                <a:spcPts val="598"/>
              </a:spcBef>
              <a:buClr>
                <a:srgbClr val="000000"/>
              </a:buClr>
              <a:buFont typeface="Tahoma"/>
              <a:buChar char="•"/>
            </a:pPr>
            <a:r>
              <a:rPr b="0" lang="en-GB" sz="2800" spc="-1" strike="noStrike">
                <a:solidFill>
                  <a:srgbClr val="000000"/>
                </a:solidFill>
                <a:latin typeface="Arial"/>
              </a:rPr>
              <a:t>You will have better ideas</a:t>
            </a:r>
            <a:endParaRPr b="0" lang="en-US" sz="2800" spc="-1" strike="noStrike">
              <a:solidFill>
                <a:srgbClr val="000000"/>
              </a:solidFill>
              <a:latin typeface="Arial"/>
            </a:endParaRPr>
          </a:p>
        </p:txBody>
      </p:sp>
      <p:sp>
        <p:nvSpPr>
          <p:cNvPr id="3769" name="CustomShape 3"/>
          <p:cNvSpPr/>
          <p:nvPr/>
        </p:nvSpPr>
        <p:spPr>
          <a:xfrm rot="16200000">
            <a:off x="-1094760" y="5110920"/>
            <a:ext cx="2712960" cy="30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spcBef>
                <a:spcPts val="697"/>
              </a:spcBef>
            </a:pPr>
            <a:r>
              <a:rPr b="0" lang="en-GB" sz="1400" spc="-1" strike="noStrike">
                <a:solidFill>
                  <a:srgbClr val="000000"/>
                </a:solidFill>
                <a:latin typeface="Comic Sans MS"/>
                <a:ea typeface="Arial"/>
              </a:rPr>
              <a:t>Increasing importance</a:t>
            </a:r>
            <a:endParaRPr b="0" lang="en-US" sz="1400" spc="-1" strike="noStrike">
              <a:latin typeface="Arial"/>
            </a:endParaRPr>
          </a:p>
        </p:txBody>
      </p:sp>
      <p:sp>
        <p:nvSpPr>
          <p:cNvPr id="3770" name="CustomShape 4"/>
          <p:cNvSpPr/>
          <p:nvPr/>
        </p:nvSpPr>
        <p:spPr>
          <a:xfrm>
            <a:off x="457200" y="3631320"/>
            <a:ext cx="457200" cy="2336400"/>
          </a:xfrm>
          <a:custGeom>
            <a:avLst/>
            <a:gdLst/>
            <a:ahLst/>
            <a:rect l="0" t="0" r="r" b="b"/>
            <a:pathLst>
              <a:path w="1272" h="6492">
                <a:moveTo>
                  <a:pt x="317" y="0"/>
                </a:moveTo>
                <a:lnTo>
                  <a:pt x="317" y="5644"/>
                </a:lnTo>
                <a:lnTo>
                  <a:pt x="0" y="5644"/>
                </a:lnTo>
                <a:lnTo>
                  <a:pt x="635" y="6491"/>
                </a:lnTo>
                <a:lnTo>
                  <a:pt x="1271" y="5644"/>
                </a:lnTo>
                <a:lnTo>
                  <a:pt x="953" y="5644"/>
                </a:lnTo>
                <a:lnTo>
                  <a:pt x="953" y="0"/>
                </a:lnTo>
                <a:lnTo>
                  <a:pt x="317" y="0"/>
                </a:lnTo>
              </a:path>
            </a:pathLst>
          </a:custGeom>
          <a:solidFill>
            <a:srgbClr val="b3b3ff"/>
          </a:solidFill>
          <a:ln w="28440">
            <a:solidFill>
              <a:srgbClr val="000000"/>
            </a:solidFill>
            <a:round/>
            <a:tailEnd len="med" type="triangle" w="med"/>
          </a:ln>
        </p:spPr>
        <p:style>
          <a:lnRef idx="0"/>
          <a:fillRef idx="0"/>
          <a:effectRef idx="0"/>
          <a:fontRef idx="minor"/>
        </p:style>
      </p:sp>
    </p:spTree>
  </p:cSld>
  <p:timing>
    <p:tnLst>
      <p:par>
        <p:cTn id="2608" dur="indefinite" restart="never" nodeType="tmRoot">
          <p:childTnLst>
            <p:seq>
              <p:cTn id="2609" dur="indefinite" nodeType="mainSeq"/>
              <p:prevCondLst>
                <p:cond delay="0" evt="onPrev">
                  <p:tgtEl>
                    <p:sldTgt/>
                  </p:tgtEl>
                </p:cond>
              </p:prevCondLst>
              <p:nextCondLst>
                <p:cond delay="0" evt="onNext">
                  <p:tgtEl>
                    <p:sldTgt/>
                  </p:tgtEl>
                </p:cond>
              </p:nextCondLst>
            </p:seq>
          </p:childTnLst>
        </p:cTn>
      </p:par>
    </p:tnLst>
  </p:timing>
</p:sld>
</file>

<file path=ppt/slides/slide5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1"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Writing papers: model 1</a:t>
            </a:r>
            <a:endParaRPr b="1" lang="en-US" sz="3200" spc="-1" strike="noStrike">
              <a:solidFill>
                <a:srgbClr val="000000"/>
              </a:solidFill>
              <a:latin typeface="Arial"/>
            </a:endParaRPr>
          </a:p>
        </p:txBody>
      </p:sp>
      <p:sp>
        <p:nvSpPr>
          <p:cNvPr id="3772" name="CustomShape 2"/>
          <p:cNvSpPr/>
          <p:nvPr/>
        </p:nvSpPr>
        <p:spPr>
          <a:xfrm>
            <a:off x="1219320" y="1614240"/>
            <a:ext cx="1098360" cy="509400"/>
          </a:xfrm>
          <a:custGeom>
            <a:avLst/>
            <a:gdLst/>
            <a:ahLst/>
            <a:rect l="0" t="0" r="r" b="b"/>
            <a:pathLst>
              <a:path w="3053" h="1417">
                <a:moveTo>
                  <a:pt x="236" y="0"/>
                </a:moveTo>
                <a:cubicBezTo>
                  <a:pt x="118" y="0"/>
                  <a:pt x="0" y="118"/>
                  <a:pt x="0" y="236"/>
                </a:cubicBezTo>
                <a:lnTo>
                  <a:pt x="0" y="1180"/>
                </a:lnTo>
                <a:cubicBezTo>
                  <a:pt x="0" y="1298"/>
                  <a:pt x="118" y="1416"/>
                  <a:pt x="236" y="1416"/>
                </a:cubicBezTo>
                <a:lnTo>
                  <a:pt x="2816" y="1416"/>
                </a:lnTo>
                <a:cubicBezTo>
                  <a:pt x="2934" y="1416"/>
                  <a:pt x="3052" y="1298"/>
                  <a:pt x="3052" y="1180"/>
                </a:cubicBezTo>
                <a:lnTo>
                  <a:pt x="3052" y="236"/>
                </a:lnTo>
                <a:cubicBezTo>
                  <a:pt x="3052" y="118"/>
                  <a:pt x="2934" y="0"/>
                  <a:pt x="2816"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Idea</a:t>
            </a:r>
            <a:endParaRPr b="0" lang="en-US" sz="2400" spc="-1" strike="noStrike">
              <a:latin typeface="Arial"/>
            </a:endParaRPr>
          </a:p>
        </p:txBody>
      </p:sp>
      <p:sp>
        <p:nvSpPr>
          <p:cNvPr id="3773" name="CustomShape 3"/>
          <p:cNvSpPr/>
          <p:nvPr/>
        </p:nvSpPr>
        <p:spPr>
          <a:xfrm>
            <a:off x="2895480" y="1614240"/>
            <a:ext cx="2092320" cy="509400"/>
          </a:xfrm>
          <a:custGeom>
            <a:avLst/>
            <a:gdLst/>
            <a:ahLst/>
            <a:rect l="0" t="0" r="r" b="b"/>
            <a:pathLst>
              <a:path w="5813" h="1417">
                <a:moveTo>
                  <a:pt x="235" y="0"/>
                </a:moveTo>
                <a:cubicBezTo>
                  <a:pt x="117" y="0"/>
                  <a:pt x="0" y="118"/>
                  <a:pt x="0" y="236"/>
                </a:cubicBezTo>
                <a:lnTo>
                  <a:pt x="0" y="1180"/>
                </a:lnTo>
                <a:cubicBezTo>
                  <a:pt x="0" y="1298"/>
                  <a:pt x="117" y="1416"/>
                  <a:pt x="235" y="1416"/>
                </a:cubicBezTo>
                <a:lnTo>
                  <a:pt x="5576" y="1416"/>
                </a:lnTo>
                <a:cubicBezTo>
                  <a:pt x="5694" y="1416"/>
                  <a:pt x="5812" y="1298"/>
                  <a:pt x="5812" y="1180"/>
                </a:cubicBezTo>
                <a:lnTo>
                  <a:pt x="5812" y="236"/>
                </a:lnTo>
                <a:cubicBezTo>
                  <a:pt x="5812" y="118"/>
                  <a:pt x="5694" y="0"/>
                  <a:pt x="5576" y="0"/>
                </a:cubicBezTo>
                <a:lnTo>
                  <a:pt x="235"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Do research</a:t>
            </a:r>
            <a:endParaRPr b="0" lang="en-US" sz="2400" spc="-1" strike="noStrike">
              <a:latin typeface="Arial"/>
            </a:endParaRPr>
          </a:p>
        </p:txBody>
      </p:sp>
      <p:sp>
        <p:nvSpPr>
          <p:cNvPr id="3774" name="CustomShape 4"/>
          <p:cNvSpPr/>
          <p:nvPr/>
        </p:nvSpPr>
        <p:spPr>
          <a:xfrm>
            <a:off x="5811840" y="1613160"/>
            <a:ext cx="2073240" cy="509400"/>
          </a:xfrm>
          <a:custGeom>
            <a:avLst/>
            <a:gdLst/>
            <a:ahLst/>
            <a:rect l="0" t="0" r="r" b="b"/>
            <a:pathLst>
              <a:path w="5761" h="1417">
                <a:moveTo>
                  <a:pt x="236" y="0"/>
                </a:moveTo>
                <a:cubicBezTo>
                  <a:pt x="118" y="0"/>
                  <a:pt x="0" y="118"/>
                  <a:pt x="0" y="236"/>
                </a:cubicBezTo>
                <a:lnTo>
                  <a:pt x="0" y="1180"/>
                </a:lnTo>
                <a:cubicBezTo>
                  <a:pt x="0" y="1298"/>
                  <a:pt x="118" y="1416"/>
                  <a:pt x="236" y="1416"/>
                </a:cubicBezTo>
                <a:lnTo>
                  <a:pt x="5524" y="1416"/>
                </a:lnTo>
                <a:cubicBezTo>
                  <a:pt x="5642" y="1416"/>
                  <a:pt x="5760" y="1298"/>
                  <a:pt x="5760" y="1180"/>
                </a:cubicBezTo>
                <a:lnTo>
                  <a:pt x="5760" y="236"/>
                </a:lnTo>
                <a:cubicBezTo>
                  <a:pt x="5760" y="118"/>
                  <a:pt x="5642" y="0"/>
                  <a:pt x="5524"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Write paper</a:t>
            </a:r>
            <a:endParaRPr b="0" lang="en-US" sz="2400" spc="-1" strike="noStrike">
              <a:latin typeface="Arial"/>
            </a:endParaRPr>
          </a:p>
        </p:txBody>
      </p:sp>
      <p:cxnSp>
        <p:nvCxnSpPr>
          <p:cNvPr id="3775" name="Line 5"/>
          <p:cNvCxnSpPr>
            <a:stCxn id="3772" idx="3"/>
            <a:endCxn id="3773" idx="1"/>
          </p:cNvCxnSpPr>
          <p:nvPr/>
        </p:nvCxnSpPr>
        <p:spPr>
          <a:xfrm>
            <a:off x="2317680" y="1868760"/>
            <a:ext cx="578160" cy="360"/>
          </a:xfrm>
          <a:prstGeom prst="straightConnector1">
            <a:avLst/>
          </a:prstGeom>
          <a:ln w="57240">
            <a:solidFill>
              <a:srgbClr val="000000"/>
            </a:solidFill>
            <a:miter/>
            <a:tailEnd len="med" type="triangle" w="med"/>
          </a:ln>
        </p:spPr>
      </p:cxnSp>
      <p:cxnSp>
        <p:nvCxnSpPr>
          <p:cNvPr id="3776" name="Line 6"/>
          <p:cNvCxnSpPr>
            <a:stCxn id="3773" idx="3"/>
            <a:endCxn id="3774" idx="1"/>
          </p:cNvCxnSpPr>
          <p:nvPr/>
        </p:nvCxnSpPr>
        <p:spPr>
          <a:xfrm flipV="1">
            <a:off x="4987800" y="1867680"/>
            <a:ext cx="824400" cy="1440"/>
          </a:xfrm>
          <a:prstGeom prst="straightConnector1">
            <a:avLst/>
          </a:prstGeom>
          <a:ln w="57240">
            <a:solidFill>
              <a:srgbClr val="000000"/>
            </a:solidFill>
            <a:miter/>
            <a:tailEnd len="med" type="triangle" w="med"/>
          </a:ln>
        </p:spPr>
      </p:cxnSp>
    </p:spTree>
  </p:cSld>
  <p:timing>
    <p:tnLst>
      <p:par>
        <p:cTn id="2610" dur="indefinite" restart="never" nodeType="tmRoot">
          <p:childTnLst>
            <p:seq>
              <p:cTn id="2611" dur="indefinite" nodeType="mainSeq"/>
              <p:prevCondLst>
                <p:cond delay="0" evt="onPrev">
                  <p:tgtEl>
                    <p:sldTgt/>
                  </p:tgtEl>
                </p:cond>
              </p:prevCondLst>
              <p:nextCondLst>
                <p:cond delay="0" evt="onNext">
                  <p:tgtEl>
                    <p:sldTgt/>
                  </p:tgtEl>
                </p:cond>
              </p:nextCondLst>
            </p:seq>
          </p:childTnLst>
        </p:cTn>
      </p:par>
    </p:tnLst>
  </p:timing>
</p:sld>
</file>

<file path=ppt/slides/slide5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7"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Writing papers: model 2</a:t>
            </a:r>
            <a:endParaRPr b="1" lang="en-US" sz="3200" spc="-1" strike="noStrike">
              <a:solidFill>
                <a:srgbClr val="000000"/>
              </a:solidFill>
              <a:latin typeface="Arial"/>
            </a:endParaRPr>
          </a:p>
        </p:txBody>
      </p:sp>
      <p:sp>
        <p:nvSpPr>
          <p:cNvPr id="3778" name="TextShape 2"/>
          <p:cNvSpPr txBox="1"/>
          <p:nvPr/>
        </p:nvSpPr>
        <p:spPr>
          <a:xfrm>
            <a:off x="468360" y="3908880"/>
            <a:ext cx="8229600" cy="36464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Forces us to be clear, focused</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Crystallizes what we don’t understand</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Opens the way to dialogue with others: reality check, critique, and collaboration</a:t>
            </a:r>
            <a:endParaRPr b="0" lang="en-US" sz="3200" spc="-1" strike="noStrike">
              <a:solidFill>
                <a:srgbClr val="000000"/>
              </a:solidFill>
              <a:latin typeface="Arial"/>
            </a:endParaRPr>
          </a:p>
        </p:txBody>
      </p:sp>
      <p:sp>
        <p:nvSpPr>
          <p:cNvPr id="3779" name="CustomShape 3"/>
          <p:cNvSpPr/>
          <p:nvPr/>
        </p:nvSpPr>
        <p:spPr>
          <a:xfrm>
            <a:off x="1295280" y="1411200"/>
            <a:ext cx="1022400" cy="509400"/>
          </a:xfrm>
          <a:custGeom>
            <a:avLst/>
            <a:gdLst/>
            <a:ahLst/>
            <a:rect l="0" t="0" r="r" b="b"/>
            <a:pathLst>
              <a:path w="2842" h="1417">
                <a:moveTo>
                  <a:pt x="236" y="0"/>
                </a:moveTo>
                <a:cubicBezTo>
                  <a:pt x="118" y="0"/>
                  <a:pt x="0" y="118"/>
                  <a:pt x="0" y="236"/>
                </a:cubicBezTo>
                <a:lnTo>
                  <a:pt x="0" y="1180"/>
                </a:lnTo>
                <a:cubicBezTo>
                  <a:pt x="0" y="1298"/>
                  <a:pt x="118" y="1416"/>
                  <a:pt x="236" y="1416"/>
                </a:cubicBezTo>
                <a:lnTo>
                  <a:pt x="2605" y="1416"/>
                </a:lnTo>
                <a:cubicBezTo>
                  <a:pt x="2723" y="1416"/>
                  <a:pt x="2841" y="1298"/>
                  <a:pt x="2841" y="1180"/>
                </a:cubicBezTo>
                <a:lnTo>
                  <a:pt x="2841" y="236"/>
                </a:lnTo>
                <a:cubicBezTo>
                  <a:pt x="2841" y="118"/>
                  <a:pt x="2723" y="0"/>
                  <a:pt x="2605"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Idea</a:t>
            </a:r>
            <a:endParaRPr b="0" lang="en-US" sz="2400" spc="-1" strike="noStrike">
              <a:latin typeface="Arial"/>
            </a:endParaRPr>
          </a:p>
        </p:txBody>
      </p:sp>
      <p:sp>
        <p:nvSpPr>
          <p:cNvPr id="3780" name="CustomShape 4"/>
          <p:cNvSpPr/>
          <p:nvPr/>
        </p:nvSpPr>
        <p:spPr>
          <a:xfrm>
            <a:off x="2971800" y="1411200"/>
            <a:ext cx="2016000" cy="509400"/>
          </a:xfrm>
          <a:custGeom>
            <a:avLst/>
            <a:gdLst/>
            <a:ahLst/>
            <a:rect l="0" t="0" r="r" b="b"/>
            <a:pathLst>
              <a:path w="5602" h="1417">
                <a:moveTo>
                  <a:pt x="236" y="0"/>
                </a:moveTo>
                <a:cubicBezTo>
                  <a:pt x="118" y="0"/>
                  <a:pt x="0" y="118"/>
                  <a:pt x="0" y="236"/>
                </a:cubicBezTo>
                <a:lnTo>
                  <a:pt x="0" y="1180"/>
                </a:lnTo>
                <a:cubicBezTo>
                  <a:pt x="0" y="1298"/>
                  <a:pt x="118" y="1416"/>
                  <a:pt x="236" y="1416"/>
                </a:cubicBezTo>
                <a:lnTo>
                  <a:pt x="5365" y="1416"/>
                </a:lnTo>
                <a:cubicBezTo>
                  <a:pt x="5483" y="1416"/>
                  <a:pt x="5601" y="1298"/>
                  <a:pt x="5601" y="1180"/>
                </a:cubicBezTo>
                <a:lnTo>
                  <a:pt x="5601" y="236"/>
                </a:lnTo>
                <a:cubicBezTo>
                  <a:pt x="5601" y="118"/>
                  <a:pt x="5483" y="0"/>
                  <a:pt x="5365"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Do research</a:t>
            </a:r>
            <a:endParaRPr b="0" lang="en-US" sz="2400" spc="-1" strike="noStrike">
              <a:latin typeface="Arial"/>
            </a:endParaRPr>
          </a:p>
        </p:txBody>
      </p:sp>
      <p:sp>
        <p:nvSpPr>
          <p:cNvPr id="3781" name="CustomShape 5"/>
          <p:cNvSpPr/>
          <p:nvPr/>
        </p:nvSpPr>
        <p:spPr>
          <a:xfrm>
            <a:off x="5811840" y="1409760"/>
            <a:ext cx="2073240" cy="509400"/>
          </a:xfrm>
          <a:custGeom>
            <a:avLst/>
            <a:gdLst/>
            <a:ahLst/>
            <a:rect l="0" t="0" r="r" b="b"/>
            <a:pathLst>
              <a:path w="5761" h="1417">
                <a:moveTo>
                  <a:pt x="236" y="0"/>
                </a:moveTo>
                <a:cubicBezTo>
                  <a:pt x="118" y="0"/>
                  <a:pt x="0" y="118"/>
                  <a:pt x="0" y="236"/>
                </a:cubicBezTo>
                <a:lnTo>
                  <a:pt x="0" y="1180"/>
                </a:lnTo>
                <a:cubicBezTo>
                  <a:pt x="0" y="1298"/>
                  <a:pt x="118" y="1416"/>
                  <a:pt x="236" y="1416"/>
                </a:cubicBezTo>
                <a:lnTo>
                  <a:pt x="5524" y="1416"/>
                </a:lnTo>
                <a:cubicBezTo>
                  <a:pt x="5642" y="1416"/>
                  <a:pt x="5760" y="1298"/>
                  <a:pt x="5760" y="1180"/>
                </a:cubicBezTo>
                <a:lnTo>
                  <a:pt x="5760" y="236"/>
                </a:lnTo>
                <a:cubicBezTo>
                  <a:pt x="5760" y="118"/>
                  <a:pt x="5642" y="0"/>
                  <a:pt x="5524"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Write paper</a:t>
            </a:r>
            <a:endParaRPr b="0" lang="en-US" sz="2400" spc="-1" strike="noStrike">
              <a:latin typeface="Arial"/>
            </a:endParaRPr>
          </a:p>
        </p:txBody>
      </p:sp>
      <p:cxnSp>
        <p:nvCxnSpPr>
          <p:cNvPr id="3782" name="Line 6"/>
          <p:cNvCxnSpPr>
            <a:stCxn id="3779" idx="3"/>
            <a:endCxn id="3780" idx="1"/>
          </p:cNvCxnSpPr>
          <p:nvPr/>
        </p:nvCxnSpPr>
        <p:spPr>
          <a:xfrm>
            <a:off x="2317680" y="1665720"/>
            <a:ext cx="654480" cy="360"/>
          </a:xfrm>
          <a:prstGeom prst="straightConnector1">
            <a:avLst/>
          </a:prstGeom>
          <a:ln w="57240">
            <a:solidFill>
              <a:srgbClr val="000000"/>
            </a:solidFill>
            <a:miter/>
            <a:tailEnd len="med" type="triangle" w="med"/>
          </a:ln>
        </p:spPr>
      </p:cxnSp>
      <p:cxnSp>
        <p:nvCxnSpPr>
          <p:cNvPr id="3783" name="Line 7"/>
          <p:cNvCxnSpPr>
            <a:stCxn id="3780" idx="3"/>
            <a:endCxn id="3781" idx="1"/>
          </p:cNvCxnSpPr>
          <p:nvPr/>
        </p:nvCxnSpPr>
        <p:spPr>
          <a:xfrm flipV="1">
            <a:off x="4987800" y="1664280"/>
            <a:ext cx="824400" cy="1800"/>
          </a:xfrm>
          <a:prstGeom prst="straightConnector1">
            <a:avLst/>
          </a:prstGeom>
          <a:ln w="9360">
            <a:solidFill>
              <a:srgbClr val="000000"/>
            </a:solidFill>
            <a:miter/>
            <a:tailEnd len="med" type="triangle" w="med"/>
          </a:ln>
        </p:spPr>
      </p:cxnSp>
      <p:sp>
        <p:nvSpPr>
          <p:cNvPr id="3784" name="CustomShape 8"/>
          <p:cNvSpPr/>
          <p:nvPr/>
        </p:nvSpPr>
        <p:spPr>
          <a:xfrm>
            <a:off x="1295280" y="2742480"/>
            <a:ext cx="1005120" cy="509400"/>
          </a:xfrm>
          <a:custGeom>
            <a:avLst/>
            <a:gdLst/>
            <a:ahLst/>
            <a:rect l="0" t="0" r="r" b="b"/>
            <a:pathLst>
              <a:path w="2794" h="1417">
                <a:moveTo>
                  <a:pt x="236" y="0"/>
                </a:moveTo>
                <a:cubicBezTo>
                  <a:pt x="118" y="0"/>
                  <a:pt x="0" y="118"/>
                  <a:pt x="0" y="236"/>
                </a:cubicBezTo>
                <a:lnTo>
                  <a:pt x="0" y="1180"/>
                </a:lnTo>
                <a:cubicBezTo>
                  <a:pt x="0" y="1298"/>
                  <a:pt x="118" y="1416"/>
                  <a:pt x="236" y="1416"/>
                </a:cubicBezTo>
                <a:lnTo>
                  <a:pt x="2557" y="1416"/>
                </a:lnTo>
                <a:cubicBezTo>
                  <a:pt x="2675" y="1416"/>
                  <a:pt x="2793" y="1298"/>
                  <a:pt x="2793" y="1180"/>
                </a:cubicBezTo>
                <a:lnTo>
                  <a:pt x="2793" y="236"/>
                </a:lnTo>
                <a:cubicBezTo>
                  <a:pt x="2793" y="118"/>
                  <a:pt x="2675" y="0"/>
                  <a:pt x="2557"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Idea</a:t>
            </a:r>
            <a:endParaRPr b="0" lang="en-US" sz="2400" spc="-1" strike="noStrike">
              <a:latin typeface="Arial"/>
            </a:endParaRPr>
          </a:p>
        </p:txBody>
      </p:sp>
      <p:sp>
        <p:nvSpPr>
          <p:cNvPr id="3785" name="CustomShape 9"/>
          <p:cNvSpPr/>
          <p:nvPr/>
        </p:nvSpPr>
        <p:spPr>
          <a:xfrm>
            <a:off x="2832120" y="2742480"/>
            <a:ext cx="2138400" cy="509400"/>
          </a:xfrm>
          <a:custGeom>
            <a:avLst/>
            <a:gdLst/>
            <a:ahLst/>
            <a:rect l="0" t="0" r="r" b="b"/>
            <a:pathLst>
              <a:path w="5941" h="1417">
                <a:moveTo>
                  <a:pt x="235" y="0"/>
                </a:moveTo>
                <a:cubicBezTo>
                  <a:pt x="117" y="0"/>
                  <a:pt x="0" y="118"/>
                  <a:pt x="0" y="236"/>
                </a:cubicBezTo>
                <a:lnTo>
                  <a:pt x="0" y="1180"/>
                </a:lnTo>
                <a:cubicBezTo>
                  <a:pt x="0" y="1298"/>
                  <a:pt x="117" y="1416"/>
                  <a:pt x="235" y="1416"/>
                </a:cubicBezTo>
                <a:lnTo>
                  <a:pt x="5704" y="1416"/>
                </a:lnTo>
                <a:cubicBezTo>
                  <a:pt x="5822" y="1416"/>
                  <a:pt x="5940" y="1298"/>
                  <a:pt x="5940" y="1180"/>
                </a:cubicBezTo>
                <a:lnTo>
                  <a:pt x="5940" y="236"/>
                </a:lnTo>
                <a:cubicBezTo>
                  <a:pt x="5940" y="118"/>
                  <a:pt x="5822" y="0"/>
                  <a:pt x="5704" y="0"/>
                </a:cubicBezTo>
                <a:lnTo>
                  <a:pt x="235"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Write paper</a:t>
            </a:r>
            <a:endParaRPr b="0" lang="en-US" sz="2400" spc="-1" strike="noStrike">
              <a:latin typeface="Arial"/>
            </a:endParaRPr>
          </a:p>
        </p:txBody>
      </p:sp>
      <p:sp>
        <p:nvSpPr>
          <p:cNvPr id="3786" name="CustomShape 10"/>
          <p:cNvSpPr/>
          <p:nvPr/>
        </p:nvSpPr>
        <p:spPr>
          <a:xfrm>
            <a:off x="5548320" y="2742480"/>
            <a:ext cx="2319480" cy="509400"/>
          </a:xfrm>
          <a:custGeom>
            <a:avLst/>
            <a:gdLst/>
            <a:ahLst/>
            <a:rect l="0" t="0" r="r" b="b"/>
            <a:pathLst>
              <a:path w="6445" h="1417">
                <a:moveTo>
                  <a:pt x="236" y="0"/>
                </a:moveTo>
                <a:cubicBezTo>
                  <a:pt x="118" y="0"/>
                  <a:pt x="0" y="118"/>
                  <a:pt x="0" y="236"/>
                </a:cubicBezTo>
                <a:lnTo>
                  <a:pt x="0" y="1180"/>
                </a:lnTo>
                <a:cubicBezTo>
                  <a:pt x="0" y="1298"/>
                  <a:pt x="118" y="1416"/>
                  <a:pt x="236" y="1416"/>
                </a:cubicBezTo>
                <a:lnTo>
                  <a:pt x="6208" y="1416"/>
                </a:lnTo>
                <a:cubicBezTo>
                  <a:pt x="6326" y="1416"/>
                  <a:pt x="6444" y="1298"/>
                  <a:pt x="6444" y="1180"/>
                </a:cubicBezTo>
                <a:lnTo>
                  <a:pt x="6444" y="236"/>
                </a:lnTo>
                <a:cubicBezTo>
                  <a:pt x="6444" y="118"/>
                  <a:pt x="6326" y="0"/>
                  <a:pt x="6208"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Do research</a:t>
            </a:r>
            <a:endParaRPr b="0" lang="en-US" sz="2400" spc="-1" strike="noStrike">
              <a:latin typeface="Arial"/>
            </a:endParaRPr>
          </a:p>
        </p:txBody>
      </p:sp>
      <p:cxnSp>
        <p:nvCxnSpPr>
          <p:cNvPr id="3787" name="Line 11"/>
          <p:cNvCxnSpPr>
            <a:stCxn id="3784" idx="3"/>
            <a:endCxn id="3785" idx="1"/>
          </p:cNvCxnSpPr>
          <p:nvPr/>
        </p:nvCxnSpPr>
        <p:spPr>
          <a:xfrm>
            <a:off x="2300400" y="2997000"/>
            <a:ext cx="532080" cy="360"/>
          </a:xfrm>
          <a:prstGeom prst="straightConnector1">
            <a:avLst/>
          </a:prstGeom>
          <a:ln w="57240">
            <a:solidFill>
              <a:srgbClr val="000000"/>
            </a:solidFill>
            <a:miter/>
            <a:tailEnd len="med" type="triangle" w="med"/>
          </a:ln>
        </p:spPr>
      </p:cxnSp>
      <p:cxnSp>
        <p:nvCxnSpPr>
          <p:cNvPr id="3788" name="Line 12"/>
          <p:cNvCxnSpPr>
            <a:stCxn id="3785" idx="3"/>
            <a:endCxn id="3786" idx="1"/>
          </p:cNvCxnSpPr>
          <p:nvPr/>
        </p:nvCxnSpPr>
        <p:spPr>
          <a:xfrm>
            <a:off x="4970520" y="2997000"/>
            <a:ext cx="578160" cy="360"/>
          </a:xfrm>
          <a:prstGeom prst="straightConnector1">
            <a:avLst/>
          </a:prstGeom>
          <a:ln w="57240">
            <a:solidFill>
              <a:srgbClr val="000000"/>
            </a:solidFill>
            <a:miter/>
            <a:tailEnd len="med" type="triangle" w="med"/>
          </a:ln>
        </p:spPr>
      </p:cxnSp>
      <p:pic>
        <p:nvPicPr>
          <p:cNvPr id="3789" name="Picture 13" descr="4fjg4guh[1]"/>
          <p:cNvPicPr/>
          <p:nvPr/>
        </p:nvPicPr>
        <p:blipFill>
          <a:blip r:embed="rId1"/>
          <a:stretch/>
        </p:blipFill>
        <p:spPr>
          <a:xfrm>
            <a:off x="1058760" y="1098360"/>
            <a:ext cx="6924600" cy="1485360"/>
          </a:xfrm>
          <a:prstGeom prst="rect">
            <a:avLst/>
          </a:prstGeom>
          <a:ln>
            <a:noFill/>
          </a:ln>
        </p:spPr>
      </p:pic>
    </p:spTree>
  </p:cSld>
  <p:timing>
    <p:tnLst>
      <p:par>
        <p:cTn id="2612" dur="indefinite" restart="never" nodeType="tmRoot">
          <p:childTnLst>
            <p:seq>
              <p:cTn id="2613" dur="indefinite" nodeType="mainSeq"/>
              <p:prevCondLst>
                <p:cond delay="0" evt="onPrev">
                  <p:tgtEl>
                    <p:sldTgt/>
                  </p:tgtEl>
                </p:cond>
              </p:prevCondLst>
              <p:nextCondLst>
                <p:cond delay="0" evt="onNext">
                  <p:tgtEl>
                    <p:sldTgt/>
                  </p:tgtEl>
                </p:cond>
              </p:nextCondLst>
            </p:seq>
          </p:childTnLst>
        </p:cTn>
      </p:par>
    </p:tnLst>
  </p:timing>
</p:sld>
</file>

<file path=ppt/slides/slide5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0" name="TextShape 1"/>
          <p:cNvSpPr txBox="1"/>
          <p:nvPr/>
        </p:nvSpPr>
        <p:spPr>
          <a:xfrm>
            <a:off x="406440" y="75600"/>
            <a:ext cx="8229600" cy="914400"/>
          </a:xfrm>
          <a:prstGeom prst="rect">
            <a:avLst/>
          </a:prstGeom>
          <a:noFill/>
          <a:ln>
            <a:noFill/>
          </a:ln>
        </p:spPr>
        <p:txBody>
          <a:bodyPr anchor="b"/>
          <a:p>
            <a:pPr algn="ctr"/>
            <a:r>
              <a:rPr b="1" lang="en-GB" sz="3200" spc="-1" strike="noStrike" u="sng">
                <a:solidFill>
                  <a:srgbClr val="000000"/>
                </a:solidFill>
                <a:uFillTx/>
                <a:latin typeface="Arial"/>
              </a:rPr>
              <a:t>Writing papers: The right model</a:t>
            </a:r>
            <a:endParaRPr b="1" lang="en-US" sz="3200" spc="-1" strike="noStrike">
              <a:solidFill>
                <a:srgbClr val="000000"/>
              </a:solidFill>
              <a:latin typeface="Arial"/>
            </a:endParaRPr>
          </a:p>
        </p:txBody>
      </p:sp>
      <p:sp>
        <p:nvSpPr>
          <p:cNvPr id="3791" name="TextShape 2"/>
          <p:cNvSpPr txBox="1"/>
          <p:nvPr/>
        </p:nvSpPr>
        <p:spPr>
          <a:xfrm>
            <a:off x="139680" y="4737960"/>
            <a:ext cx="8763120" cy="36464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Adjust to what is learned in research experiments.  </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Allows you to find the best “story” in what you have</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Separated shitty-first draft from final paper</a:t>
            </a:r>
            <a:endParaRPr b="0" lang="en-US" sz="3200" spc="-1" strike="noStrike">
              <a:solidFill>
                <a:srgbClr val="000000"/>
              </a:solidFill>
              <a:latin typeface="Arial"/>
            </a:endParaRPr>
          </a:p>
        </p:txBody>
      </p:sp>
      <p:sp>
        <p:nvSpPr>
          <p:cNvPr id="3792" name="CustomShape 3"/>
          <p:cNvSpPr/>
          <p:nvPr/>
        </p:nvSpPr>
        <p:spPr>
          <a:xfrm>
            <a:off x="1295280" y="1442880"/>
            <a:ext cx="1022400" cy="509400"/>
          </a:xfrm>
          <a:custGeom>
            <a:avLst/>
            <a:gdLst/>
            <a:ahLst/>
            <a:rect l="0" t="0" r="r" b="b"/>
            <a:pathLst>
              <a:path w="2842" h="1417">
                <a:moveTo>
                  <a:pt x="236" y="0"/>
                </a:moveTo>
                <a:cubicBezTo>
                  <a:pt x="118" y="0"/>
                  <a:pt x="0" y="118"/>
                  <a:pt x="0" y="236"/>
                </a:cubicBezTo>
                <a:lnTo>
                  <a:pt x="0" y="1180"/>
                </a:lnTo>
                <a:cubicBezTo>
                  <a:pt x="0" y="1298"/>
                  <a:pt x="118" y="1416"/>
                  <a:pt x="236" y="1416"/>
                </a:cubicBezTo>
                <a:lnTo>
                  <a:pt x="2605" y="1416"/>
                </a:lnTo>
                <a:cubicBezTo>
                  <a:pt x="2723" y="1416"/>
                  <a:pt x="2841" y="1298"/>
                  <a:pt x="2841" y="1180"/>
                </a:cubicBezTo>
                <a:lnTo>
                  <a:pt x="2841" y="236"/>
                </a:lnTo>
                <a:cubicBezTo>
                  <a:pt x="2841" y="118"/>
                  <a:pt x="2723" y="0"/>
                  <a:pt x="2605"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Idea</a:t>
            </a:r>
            <a:endParaRPr b="0" lang="en-US" sz="2400" spc="-1" strike="noStrike">
              <a:latin typeface="Arial"/>
            </a:endParaRPr>
          </a:p>
        </p:txBody>
      </p:sp>
      <p:sp>
        <p:nvSpPr>
          <p:cNvPr id="3793" name="CustomShape 4"/>
          <p:cNvSpPr/>
          <p:nvPr/>
        </p:nvSpPr>
        <p:spPr>
          <a:xfrm>
            <a:off x="2971800" y="1442880"/>
            <a:ext cx="2016000" cy="509400"/>
          </a:xfrm>
          <a:custGeom>
            <a:avLst/>
            <a:gdLst/>
            <a:ahLst/>
            <a:rect l="0" t="0" r="r" b="b"/>
            <a:pathLst>
              <a:path w="5602" h="1417">
                <a:moveTo>
                  <a:pt x="236" y="0"/>
                </a:moveTo>
                <a:cubicBezTo>
                  <a:pt x="118" y="0"/>
                  <a:pt x="0" y="118"/>
                  <a:pt x="0" y="236"/>
                </a:cubicBezTo>
                <a:lnTo>
                  <a:pt x="0" y="1180"/>
                </a:lnTo>
                <a:cubicBezTo>
                  <a:pt x="0" y="1298"/>
                  <a:pt x="118" y="1416"/>
                  <a:pt x="236" y="1416"/>
                </a:cubicBezTo>
                <a:lnTo>
                  <a:pt x="5365" y="1416"/>
                </a:lnTo>
                <a:cubicBezTo>
                  <a:pt x="5483" y="1416"/>
                  <a:pt x="5601" y="1298"/>
                  <a:pt x="5601" y="1180"/>
                </a:cubicBezTo>
                <a:lnTo>
                  <a:pt x="5601" y="236"/>
                </a:lnTo>
                <a:cubicBezTo>
                  <a:pt x="5601" y="118"/>
                  <a:pt x="5483" y="0"/>
                  <a:pt x="5365"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Do research</a:t>
            </a:r>
            <a:endParaRPr b="0" lang="en-US" sz="2400" spc="-1" strike="noStrike">
              <a:latin typeface="Arial"/>
            </a:endParaRPr>
          </a:p>
        </p:txBody>
      </p:sp>
      <p:sp>
        <p:nvSpPr>
          <p:cNvPr id="3794" name="CustomShape 5"/>
          <p:cNvSpPr/>
          <p:nvPr/>
        </p:nvSpPr>
        <p:spPr>
          <a:xfrm>
            <a:off x="5811840" y="1442880"/>
            <a:ext cx="2073240" cy="509400"/>
          </a:xfrm>
          <a:custGeom>
            <a:avLst/>
            <a:gdLst/>
            <a:ahLst/>
            <a:rect l="0" t="0" r="r" b="b"/>
            <a:pathLst>
              <a:path w="5761" h="1417">
                <a:moveTo>
                  <a:pt x="236" y="0"/>
                </a:moveTo>
                <a:cubicBezTo>
                  <a:pt x="118" y="0"/>
                  <a:pt x="0" y="118"/>
                  <a:pt x="0" y="236"/>
                </a:cubicBezTo>
                <a:lnTo>
                  <a:pt x="0" y="1180"/>
                </a:lnTo>
                <a:cubicBezTo>
                  <a:pt x="0" y="1298"/>
                  <a:pt x="118" y="1416"/>
                  <a:pt x="236" y="1416"/>
                </a:cubicBezTo>
                <a:lnTo>
                  <a:pt x="5524" y="1416"/>
                </a:lnTo>
                <a:cubicBezTo>
                  <a:pt x="5642" y="1416"/>
                  <a:pt x="5760" y="1298"/>
                  <a:pt x="5760" y="1180"/>
                </a:cubicBezTo>
                <a:lnTo>
                  <a:pt x="5760" y="236"/>
                </a:lnTo>
                <a:cubicBezTo>
                  <a:pt x="5760" y="118"/>
                  <a:pt x="5642" y="0"/>
                  <a:pt x="5524"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Write paper</a:t>
            </a:r>
            <a:endParaRPr b="0" lang="en-US" sz="2400" spc="-1" strike="noStrike">
              <a:latin typeface="Arial"/>
            </a:endParaRPr>
          </a:p>
        </p:txBody>
      </p:sp>
      <p:cxnSp>
        <p:nvCxnSpPr>
          <p:cNvPr id="3795" name="Line 6"/>
          <p:cNvCxnSpPr>
            <a:stCxn id="3792" idx="3"/>
            <a:endCxn id="3793" idx="1"/>
          </p:cNvCxnSpPr>
          <p:nvPr/>
        </p:nvCxnSpPr>
        <p:spPr>
          <a:xfrm>
            <a:off x="2317680" y="1697400"/>
            <a:ext cx="654480" cy="360"/>
          </a:xfrm>
          <a:prstGeom prst="straightConnector1">
            <a:avLst/>
          </a:prstGeom>
          <a:ln w="57240">
            <a:solidFill>
              <a:srgbClr val="000000"/>
            </a:solidFill>
            <a:miter/>
            <a:tailEnd len="med" type="triangle" w="med"/>
          </a:ln>
        </p:spPr>
      </p:cxnSp>
      <p:cxnSp>
        <p:nvCxnSpPr>
          <p:cNvPr id="3796" name="Line 7"/>
          <p:cNvCxnSpPr>
            <a:stCxn id="3793" idx="3"/>
            <a:endCxn id="3794" idx="1"/>
          </p:cNvCxnSpPr>
          <p:nvPr/>
        </p:nvCxnSpPr>
        <p:spPr>
          <a:xfrm>
            <a:off x="4987800" y="1697400"/>
            <a:ext cx="824400" cy="360"/>
          </a:xfrm>
          <a:prstGeom prst="straightConnector1">
            <a:avLst/>
          </a:prstGeom>
          <a:ln w="9360">
            <a:solidFill>
              <a:srgbClr val="000000"/>
            </a:solidFill>
            <a:miter/>
            <a:tailEnd len="med" type="triangle" w="med"/>
          </a:ln>
        </p:spPr>
      </p:cxnSp>
      <p:sp>
        <p:nvSpPr>
          <p:cNvPr id="3797" name="CustomShape 8"/>
          <p:cNvSpPr/>
          <p:nvPr/>
        </p:nvSpPr>
        <p:spPr>
          <a:xfrm>
            <a:off x="1295280" y="2248920"/>
            <a:ext cx="1005120" cy="509400"/>
          </a:xfrm>
          <a:custGeom>
            <a:avLst/>
            <a:gdLst/>
            <a:ahLst/>
            <a:rect l="0" t="0" r="r" b="b"/>
            <a:pathLst>
              <a:path w="2794" h="1417">
                <a:moveTo>
                  <a:pt x="236" y="0"/>
                </a:moveTo>
                <a:cubicBezTo>
                  <a:pt x="118" y="0"/>
                  <a:pt x="0" y="118"/>
                  <a:pt x="0" y="236"/>
                </a:cubicBezTo>
                <a:lnTo>
                  <a:pt x="0" y="1180"/>
                </a:lnTo>
                <a:cubicBezTo>
                  <a:pt x="0" y="1298"/>
                  <a:pt x="118" y="1416"/>
                  <a:pt x="236" y="1416"/>
                </a:cubicBezTo>
                <a:lnTo>
                  <a:pt x="2557" y="1416"/>
                </a:lnTo>
                <a:cubicBezTo>
                  <a:pt x="2675" y="1416"/>
                  <a:pt x="2793" y="1298"/>
                  <a:pt x="2793" y="1180"/>
                </a:cubicBezTo>
                <a:lnTo>
                  <a:pt x="2793" y="236"/>
                </a:lnTo>
                <a:cubicBezTo>
                  <a:pt x="2793" y="118"/>
                  <a:pt x="2675" y="0"/>
                  <a:pt x="2557"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Idea</a:t>
            </a:r>
            <a:endParaRPr b="0" lang="en-US" sz="2400" spc="-1" strike="noStrike">
              <a:latin typeface="Arial"/>
            </a:endParaRPr>
          </a:p>
        </p:txBody>
      </p:sp>
      <p:sp>
        <p:nvSpPr>
          <p:cNvPr id="3798" name="CustomShape 9"/>
          <p:cNvSpPr/>
          <p:nvPr/>
        </p:nvSpPr>
        <p:spPr>
          <a:xfrm>
            <a:off x="2832120" y="2248920"/>
            <a:ext cx="2138400" cy="509400"/>
          </a:xfrm>
          <a:custGeom>
            <a:avLst/>
            <a:gdLst/>
            <a:ahLst/>
            <a:rect l="0" t="0" r="r" b="b"/>
            <a:pathLst>
              <a:path w="5941" h="1417">
                <a:moveTo>
                  <a:pt x="235" y="0"/>
                </a:moveTo>
                <a:cubicBezTo>
                  <a:pt x="117" y="0"/>
                  <a:pt x="0" y="118"/>
                  <a:pt x="0" y="236"/>
                </a:cubicBezTo>
                <a:lnTo>
                  <a:pt x="0" y="1180"/>
                </a:lnTo>
                <a:cubicBezTo>
                  <a:pt x="0" y="1298"/>
                  <a:pt x="117" y="1416"/>
                  <a:pt x="235" y="1416"/>
                </a:cubicBezTo>
                <a:lnTo>
                  <a:pt x="5704" y="1416"/>
                </a:lnTo>
                <a:cubicBezTo>
                  <a:pt x="5822" y="1416"/>
                  <a:pt x="5940" y="1298"/>
                  <a:pt x="5940" y="1180"/>
                </a:cubicBezTo>
                <a:lnTo>
                  <a:pt x="5940" y="236"/>
                </a:lnTo>
                <a:cubicBezTo>
                  <a:pt x="5940" y="118"/>
                  <a:pt x="5822" y="0"/>
                  <a:pt x="5704" y="0"/>
                </a:cubicBezTo>
                <a:lnTo>
                  <a:pt x="235"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Write paper</a:t>
            </a:r>
            <a:endParaRPr b="0" lang="en-US" sz="2400" spc="-1" strike="noStrike">
              <a:latin typeface="Arial"/>
            </a:endParaRPr>
          </a:p>
        </p:txBody>
      </p:sp>
      <p:sp>
        <p:nvSpPr>
          <p:cNvPr id="3799" name="CustomShape 10"/>
          <p:cNvSpPr/>
          <p:nvPr/>
        </p:nvSpPr>
        <p:spPr>
          <a:xfrm>
            <a:off x="5548320" y="2248920"/>
            <a:ext cx="2319480" cy="509400"/>
          </a:xfrm>
          <a:custGeom>
            <a:avLst/>
            <a:gdLst/>
            <a:ahLst/>
            <a:rect l="0" t="0" r="r" b="b"/>
            <a:pathLst>
              <a:path w="6445" h="1417">
                <a:moveTo>
                  <a:pt x="236" y="0"/>
                </a:moveTo>
                <a:cubicBezTo>
                  <a:pt x="118" y="0"/>
                  <a:pt x="0" y="118"/>
                  <a:pt x="0" y="236"/>
                </a:cubicBezTo>
                <a:lnTo>
                  <a:pt x="0" y="1180"/>
                </a:lnTo>
                <a:cubicBezTo>
                  <a:pt x="0" y="1298"/>
                  <a:pt x="118" y="1416"/>
                  <a:pt x="236" y="1416"/>
                </a:cubicBezTo>
                <a:lnTo>
                  <a:pt x="6208" y="1416"/>
                </a:lnTo>
                <a:cubicBezTo>
                  <a:pt x="6326" y="1416"/>
                  <a:pt x="6444" y="1298"/>
                  <a:pt x="6444" y="1180"/>
                </a:cubicBezTo>
                <a:lnTo>
                  <a:pt x="6444" y="236"/>
                </a:lnTo>
                <a:cubicBezTo>
                  <a:pt x="6444" y="118"/>
                  <a:pt x="6326" y="0"/>
                  <a:pt x="6208"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Do research</a:t>
            </a:r>
            <a:endParaRPr b="0" lang="en-US" sz="2400" spc="-1" strike="noStrike">
              <a:latin typeface="Arial"/>
            </a:endParaRPr>
          </a:p>
        </p:txBody>
      </p:sp>
      <p:cxnSp>
        <p:nvCxnSpPr>
          <p:cNvPr id="3800" name="Line 11"/>
          <p:cNvCxnSpPr>
            <a:stCxn id="3797" idx="3"/>
            <a:endCxn id="3798" idx="1"/>
          </p:cNvCxnSpPr>
          <p:nvPr/>
        </p:nvCxnSpPr>
        <p:spPr>
          <a:xfrm>
            <a:off x="2300400" y="2503440"/>
            <a:ext cx="532080" cy="360"/>
          </a:xfrm>
          <a:prstGeom prst="straightConnector1">
            <a:avLst/>
          </a:prstGeom>
          <a:ln w="57240">
            <a:solidFill>
              <a:srgbClr val="000000"/>
            </a:solidFill>
            <a:miter/>
            <a:tailEnd len="med" type="triangle" w="med"/>
          </a:ln>
        </p:spPr>
      </p:cxnSp>
      <p:cxnSp>
        <p:nvCxnSpPr>
          <p:cNvPr id="3801" name="Line 12"/>
          <p:cNvCxnSpPr>
            <a:stCxn id="3798" idx="3"/>
            <a:endCxn id="3799" idx="1"/>
          </p:cNvCxnSpPr>
          <p:nvPr/>
        </p:nvCxnSpPr>
        <p:spPr>
          <a:xfrm>
            <a:off x="4970520" y="2503440"/>
            <a:ext cx="578160" cy="360"/>
          </a:xfrm>
          <a:prstGeom prst="straightConnector1">
            <a:avLst/>
          </a:prstGeom>
          <a:ln w="57240">
            <a:solidFill>
              <a:srgbClr val="000000"/>
            </a:solidFill>
            <a:miter/>
            <a:tailEnd len="med" type="triangle" w="med"/>
          </a:ln>
        </p:spPr>
      </p:cxnSp>
      <p:pic>
        <p:nvPicPr>
          <p:cNvPr id="3802" name="Picture 13" descr="4fjg4guh[1]"/>
          <p:cNvPicPr/>
          <p:nvPr/>
        </p:nvPicPr>
        <p:blipFill>
          <a:blip r:embed="rId1"/>
          <a:stretch/>
        </p:blipFill>
        <p:spPr>
          <a:xfrm>
            <a:off x="1058760" y="945720"/>
            <a:ext cx="6924600" cy="1485720"/>
          </a:xfrm>
          <a:prstGeom prst="rect">
            <a:avLst/>
          </a:prstGeom>
          <a:ln>
            <a:noFill/>
          </a:ln>
        </p:spPr>
      </p:pic>
      <p:sp>
        <p:nvSpPr>
          <p:cNvPr id="3803" name="CustomShape 13"/>
          <p:cNvSpPr/>
          <p:nvPr/>
        </p:nvSpPr>
        <p:spPr>
          <a:xfrm>
            <a:off x="1352520" y="3265200"/>
            <a:ext cx="1004760" cy="509400"/>
          </a:xfrm>
          <a:custGeom>
            <a:avLst/>
            <a:gdLst/>
            <a:ahLst/>
            <a:rect l="0" t="0" r="r" b="b"/>
            <a:pathLst>
              <a:path w="2793" h="1417">
                <a:moveTo>
                  <a:pt x="236" y="0"/>
                </a:moveTo>
                <a:cubicBezTo>
                  <a:pt x="118" y="0"/>
                  <a:pt x="0" y="118"/>
                  <a:pt x="0" y="236"/>
                </a:cubicBezTo>
                <a:lnTo>
                  <a:pt x="0" y="1180"/>
                </a:lnTo>
                <a:cubicBezTo>
                  <a:pt x="0" y="1298"/>
                  <a:pt x="118" y="1416"/>
                  <a:pt x="236" y="1416"/>
                </a:cubicBezTo>
                <a:lnTo>
                  <a:pt x="2556" y="1416"/>
                </a:lnTo>
                <a:cubicBezTo>
                  <a:pt x="2674" y="1416"/>
                  <a:pt x="2792" y="1298"/>
                  <a:pt x="2792" y="1180"/>
                </a:cubicBezTo>
                <a:lnTo>
                  <a:pt x="2792" y="236"/>
                </a:lnTo>
                <a:cubicBezTo>
                  <a:pt x="2792" y="118"/>
                  <a:pt x="2674" y="0"/>
                  <a:pt x="2556"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Idea</a:t>
            </a:r>
            <a:endParaRPr b="0" lang="en-US" sz="2400" spc="-1" strike="noStrike">
              <a:latin typeface="Arial"/>
            </a:endParaRPr>
          </a:p>
        </p:txBody>
      </p:sp>
      <p:sp>
        <p:nvSpPr>
          <p:cNvPr id="3804" name="CustomShape 14"/>
          <p:cNvSpPr/>
          <p:nvPr/>
        </p:nvSpPr>
        <p:spPr>
          <a:xfrm>
            <a:off x="2889360" y="3265200"/>
            <a:ext cx="2138400" cy="509400"/>
          </a:xfrm>
          <a:custGeom>
            <a:avLst/>
            <a:gdLst/>
            <a:ahLst/>
            <a:rect l="0" t="0" r="r" b="b"/>
            <a:pathLst>
              <a:path w="5941" h="1417">
                <a:moveTo>
                  <a:pt x="235" y="0"/>
                </a:moveTo>
                <a:cubicBezTo>
                  <a:pt x="117" y="0"/>
                  <a:pt x="0" y="118"/>
                  <a:pt x="0" y="236"/>
                </a:cubicBezTo>
                <a:lnTo>
                  <a:pt x="0" y="1180"/>
                </a:lnTo>
                <a:cubicBezTo>
                  <a:pt x="0" y="1298"/>
                  <a:pt x="117" y="1416"/>
                  <a:pt x="235" y="1416"/>
                </a:cubicBezTo>
                <a:lnTo>
                  <a:pt x="5704" y="1416"/>
                </a:lnTo>
                <a:cubicBezTo>
                  <a:pt x="5822" y="1416"/>
                  <a:pt x="5940" y="1298"/>
                  <a:pt x="5940" y="1180"/>
                </a:cubicBezTo>
                <a:lnTo>
                  <a:pt x="5940" y="236"/>
                </a:lnTo>
                <a:cubicBezTo>
                  <a:pt x="5940" y="118"/>
                  <a:pt x="5822" y="0"/>
                  <a:pt x="5704" y="0"/>
                </a:cubicBezTo>
                <a:lnTo>
                  <a:pt x="235"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Draft paper</a:t>
            </a:r>
            <a:endParaRPr b="0" lang="en-US" sz="2400" spc="-1" strike="noStrike">
              <a:latin typeface="Arial"/>
            </a:endParaRPr>
          </a:p>
        </p:txBody>
      </p:sp>
      <p:sp>
        <p:nvSpPr>
          <p:cNvPr id="3805" name="CustomShape 15"/>
          <p:cNvSpPr/>
          <p:nvPr/>
        </p:nvSpPr>
        <p:spPr>
          <a:xfrm>
            <a:off x="5605560" y="3265200"/>
            <a:ext cx="2319120" cy="509400"/>
          </a:xfrm>
          <a:custGeom>
            <a:avLst/>
            <a:gdLst/>
            <a:ahLst/>
            <a:rect l="0" t="0" r="r" b="b"/>
            <a:pathLst>
              <a:path w="6443" h="1417">
                <a:moveTo>
                  <a:pt x="235" y="0"/>
                </a:moveTo>
                <a:cubicBezTo>
                  <a:pt x="117" y="0"/>
                  <a:pt x="0" y="118"/>
                  <a:pt x="0" y="236"/>
                </a:cubicBezTo>
                <a:lnTo>
                  <a:pt x="0" y="1180"/>
                </a:lnTo>
                <a:cubicBezTo>
                  <a:pt x="0" y="1298"/>
                  <a:pt x="117" y="1416"/>
                  <a:pt x="235" y="1416"/>
                </a:cubicBezTo>
                <a:lnTo>
                  <a:pt x="6206" y="1416"/>
                </a:lnTo>
                <a:cubicBezTo>
                  <a:pt x="6324" y="1416"/>
                  <a:pt x="6442" y="1298"/>
                  <a:pt x="6442" y="1180"/>
                </a:cubicBezTo>
                <a:lnTo>
                  <a:pt x="6442" y="236"/>
                </a:lnTo>
                <a:cubicBezTo>
                  <a:pt x="6442" y="118"/>
                  <a:pt x="6324" y="0"/>
                  <a:pt x="6206" y="0"/>
                </a:cubicBezTo>
                <a:lnTo>
                  <a:pt x="235"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Do research</a:t>
            </a:r>
            <a:endParaRPr b="0" lang="en-US" sz="2400" spc="-1" strike="noStrike">
              <a:latin typeface="Arial"/>
            </a:endParaRPr>
          </a:p>
        </p:txBody>
      </p:sp>
      <p:cxnSp>
        <p:nvCxnSpPr>
          <p:cNvPr id="3806" name="Line 16"/>
          <p:cNvCxnSpPr>
            <a:stCxn id="3803" idx="3"/>
            <a:endCxn id="3804" idx="1"/>
          </p:cNvCxnSpPr>
          <p:nvPr/>
        </p:nvCxnSpPr>
        <p:spPr>
          <a:xfrm>
            <a:off x="2357280" y="3519720"/>
            <a:ext cx="532440" cy="360"/>
          </a:xfrm>
          <a:prstGeom prst="straightConnector1">
            <a:avLst/>
          </a:prstGeom>
          <a:ln w="57240">
            <a:solidFill>
              <a:srgbClr val="000000"/>
            </a:solidFill>
            <a:miter/>
            <a:tailEnd len="med" type="triangle" w="med"/>
          </a:ln>
        </p:spPr>
      </p:cxnSp>
      <p:cxnSp>
        <p:nvCxnSpPr>
          <p:cNvPr id="3807" name="Line 17"/>
          <p:cNvCxnSpPr>
            <a:stCxn id="3804" idx="3"/>
            <a:endCxn id="3805" idx="1"/>
          </p:cNvCxnSpPr>
          <p:nvPr/>
        </p:nvCxnSpPr>
        <p:spPr>
          <a:xfrm>
            <a:off x="5027760" y="3519720"/>
            <a:ext cx="578160" cy="360"/>
          </a:xfrm>
          <a:prstGeom prst="straightConnector1">
            <a:avLst/>
          </a:prstGeom>
          <a:ln w="57240">
            <a:solidFill>
              <a:srgbClr val="000000"/>
            </a:solidFill>
            <a:miter/>
            <a:tailEnd len="med" type="triangle" w="med"/>
          </a:ln>
        </p:spPr>
      </p:cxnSp>
      <p:sp>
        <p:nvSpPr>
          <p:cNvPr id="3808" name="CustomShape 18"/>
          <p:cNvSpPr/>
          <p:nvPr/>
        </p:nvSpPr>
        <p:spPr>
          <a:xfrm>
            <a:off x="5638680" y="4356720"/>
            <a:ext cx="2344680" cy="509400"/>
          </a:xfrm>
          <a:custGeom>
            <a:avLst/>
            <a:gdLst/>
            <a:ahLst/>
            <a:rect l="0" t="0" r="r" b="b"/>
            <a:pathLst>
              <a:path w="6515" h="1417">
                <a:moveTo>
                  <a:pt x="236" y="0"/>
                </a:moveTo>
                <a:cubicBezTo>
                  <a:pt x="118" y="0"/>
                  <a:pt x="0" y="118"/>
                  <a:pt x="0" y="236"/>
                </a:cubicBezTo>
                <a:lnTo>
                  <a:pt x="0" y="1180"/>
                </a:lnTo>
                <a:cubicBezTo>
                  <a:pt x="0" y="1298"/>
                  <a:pt x="118" y="1416"/>
                  <a:pt x="236" y="1416"/>
                </a:cubicBezTo>
                <a:lnTo>
                  <a:pt x="6278" y="1416"/>
                </a:lnTo>
                <a:cubicBezTo>
                  <a:pt x="6396" y="1416"/>
                  <a:pt x="6514" y="1298"/>
                  <a:pt x="6514" y="1180"/>
                </a:cubicBezTo>
                <a:lnTo>
                  <a:pt x="6514" y="236"/>
                </a:lnTo>
                <a:cubicBezTo>
                  <a:pt x="6514" y="118"/>
                  <a:pt x="6396" y="0"/>
                  <a:pt x="6278" y="0"/>
                </a:cubicBezTo>
                <a:lnTo>
                  <a:pt x="236" y="0"/>
                </a:lnTo>
              </a:path>
            </a:pathLst>
          </a:custGeom>
          <a:solidFill>
            <a:srgbClr val="b3b3ff"/>
          </a:solidFill>
          <a:ln w="9360">
            <a:solidFill>
              <a:srgbClr val="000000"/>
            </a:solidFill>
            <a:miter/>
          </a:ln>
        </p:spPr>
        <p:style>
          <a:lnRef idx="0"/>
          <a:fillRef idx="0"/>
          <a:effectRef idx="0"/>
          <a:fontRef idx="minor"/>
        </p:style>
        <p:txBody>
          <a:bodyPr lIns="90000" rIns="90000" tIns="46800" bIns="46800" anchor="ctr"/>
          <a:p>
            <a:pPr algn="ctr">
              <a:lnSpc>
                <a:spcPct val="100000"/>
              </a:lnSpc>
              <a:spcBef>
                <a:spcPts val="598"/>
              </a:spcBef>
              <a:buClr>
                <a:srgbClr val="008080"/>
              </a:buClr>
              <a:buFont typeface="Arial"/>
              <a:buChar char="•"/>
            </a:pPr>
            <a:r>
              <a:rPr b="0" lang="en-GB" sz="2400" spc="-1" strike="noStrike">
                <a:solidFill>
                  <a:srgbClr val="000000"/>
                </a:solidFill>
                <a:latin typeface="Arial"/>
                <a:ea typeface="Arial"/>
              </a:rPr>
              <a:t>Revise paper</a:t>
            </a:r>
            <a:endParaRPr b="0" lang="en-US" sz="2400" spc="-1" strike="noStrike">
              <a:latin typeface="Arial"/>
            </a:endParaRPr>
          </a:p>
        </p:txBody>
      </p:sp>
      <p:sp>
        <p:nvSpPr>
          <p:cNvPr id="3809" name="CustomShape 19"/>
          <p:cNvSpPr/>
          <p:nvPr/>
        </p:nvSpPr>
        <p:spPr>
          <a:xfrm>
            <a:off x="6781680" y="3859560"/>
            <a:ext cx="152640" cy="412920"/>
          </a:xfrm>
          <a:custGeom>
            <a:avLst/>
            <a:gdLst/>
            <a:ahLst/>
            <a:rect l="0" t="0" r="r" b="b"/>
            <a:pathLst>
              <a:path w="426" h="1149">
                <a:moveTo>
                  <a:pt x="106" y="0"/>
                </a:moveTo>
                <a:lnTo>
                  <a:pt x="106" y="865"/>
                </a:lnTo>
                <a:lnTo>
                  <a:pt x="0" y="865"/>
                </a:lnTo>
                <a:lnTo>
                  <a:pt x="212" y="1148"/>
                </a:lnTo>
                <a:lnTo>
                  <a:pt x="425" y="865"/>
                </a:lnTo>
                <a:lnTo>
                  <a:pt x="318" y="865"/>
                </a:lnTo>
                <a:lnTo>
                  <a:pt x="318" y="0"/>
                </a:lnTo>
                <a:lnTo>
                  <a:pt x="106" y="0"/>
                </a:lnTo>
              </a:path>
            </a:pathLst>
          </a:custGeom>
          <a:solidFill>
            <a:srgbClr val="b3b3ff"/>
          </a:solidFill>
          <a:ln w="28440">
            <a:solidFill>
              <a:srgbClr val="000000"/>
            </a:solidFill>
            <a:round/>
          </a:ln>
        </p:spPr>
        <p:style>
          <a:lnRef idx="0"/>
          <a:fillRef idx="0"/>
          <a:effectRef idx="0"/>
          <a:fontRef idx="minor"/>
        </p:style>
      </p:sp>
      <p:sp>
        <p:nvSpPr>
          <p:cNvPr id="3810" name="CustomShape 20"/>
          <p:cNvSpPr/>
          <p:nvPr/>
        </p:nvSpPr>
        <p:spPr>
          <a:xfrm>
            <a:off x="5105520" y="3662640"/>
            <a:ext cx="515880" cy="827640"/>
          </a:xfrm>
          <a:custGeom>
            <a:avLst/>
            <a:gdLst/>
            <a:ahLst/>
            <a:rect l="0" t="0" r="r" b="b"/>
            <a:pathLst>
              <a:path w="1435" h="2275">
                <a:moveTo>
                  <a:pt x="1434" y="2274"/>
                </a:moveTo>
                <a:lnTo>
                  <a:pt x="1359" y="2273"/>
                </a:lnTo>
                <a:lnTo>
                  <a:pt x="1284" y="2270"/>
                </a:lnTo>
                <a:lnTo>
                  <a:pt x="1210" y="2264"/>
                </a:lnTo>
                <a:lnTo>
                  <a:pt x="1136" y="2257"/>
                </a:lnTo>
                <a:lnTo>
                  <a:pt x="1063" y="2247"/>
                </a:lnTo>
                <a:lnTo>
                  <a:pt x="991" y="2235"/>
                </a:lnTo>
                <a:lnTo>
                  <a:pt x="920" y="2221"/>
                </a:lnTo>
                <a:lnTo>
                  <a:pt x="851" y="2206"/>
                </a:lnTo>
                <a:lnTo>
                  <a:pt x="783" y="2188"/>
                </a:lnTo>
                <a:lnTo>
                  <a:pt x="717" y="2168"/>
                </a:lnTo>
                <a:lnTo>
                  <a:pt x="653" y="2146"/>
                </a:lnTo>
                <a:lnTo>
                  <a:pt x="591" y="2123"/>
                </a:lnTo>
                <a:lnTo>
                  <a:pt x="532" y="2098"/>
                </a:lnTo>
                <a:lnTo>
                  <a:pt x="474" y="2071"/>
                </a:lnTo>
                <a:lnTo>
                  <a:pt x="420" y="2042"/>
                </a:lnTo>
                <a:lnTo>
                  <a:pt x="368" y="2012"/>
                </a:lnTo>
                <a:lnTo>
                  <a:pt x="320" y="1981"/>
                </a:lnTo>
                <a:lnTo>
                  <a:pt x="274" y="1948"/>
                </a:lnTo>
                <a:lnTo>
                  <a:pt x="231" y="1914"/>
                </a:lnTo>
                <a:lnTo>
                  <a:pt x="192" y="1879"/>
                </a:lnTo>
                <a:lnTo>
                  <a:pt x="156" y="1842"/>
                </a:lnTo>
                <a:lnTo>
                  <a:pt x="124" y="1805"/>
                </a:lnTo>
                <a:lnTo>
                  <a:pt x="95" y="1766"/>
                </a:lnTo>
                <a:lnTo>
                  <a:pt x="70" y="1727"/>
                </a:lnTo>
                <a:lnTo>
                  <a:pt x="49" y="1688"/>
                </a:lnTo>
                <a:lnTo>
                  <a:pt x="31" y="1647"/>
                </a:lnTo>
                <a:lnTo>
                  <a:pt x="18" y="1607"/>
                </a:lnTo>
                <a:lnTo>
                  <a:pt x="8" y="1566"/>
                </a:lnTo>
                <a:lnTo>
                  <a:pt x="2" y="1524"/>
                </a:lnTo>
                <a:lnTo>
                  <a:pt x="0" y="1483"/>
                </a:lnTo>
                <a:lnTo>
                  <a:pt x="0" y="1005"/>
                </a:lnTo>
                <a:lnTo>
                  <a:pt x="2" y="963"/>
                </a:lnTo>
                <a:lnTo>
                  <a:pt x="8" y="922"/>
                </a:lnTo>
                <a:lnTo>
                  <a:pt x="18" y="880"/>
                </a:lnTo>
                <a:lnTo>
                  <a:pt x="32" y="839"/>
                </a:lnTo>
                <a:lnTo>
                  <a:pt x="49" y="799"/>
                </a:lnTo>
                <a:lnTo>
                  <a:pt x="71" y="759"/>
                </a:lnTo>
                <a:lnTo>
                  <a:pt x="96" y="719"/>
                </a:lnTo>
                <a:lnTo>
                  <a:pt x="126" y="681"/>
                </a:lnTo>
                <a:lnTo>
                  <a:pt x="158" y="643"/>
                </a:lnTo>
                <a:lnTo>
                  <a:pt x="195" y="607"/>
                </a:lnTo>
                <a:lnTo>
                  <a:pt x="234" y="571"/>
                </a:lnTo>
                <a:lnTo>
                  <a:pt x="277" y="537"/>
                </a:lnTo>
                <a:lnTo>
                  <a:pt x="324" y="504"/>
                </a:lnTo>
                <a:lnTo>
                  <a:pt x="373" y="472"/>
                </a:lnTo>
                <a:lnTo>
                  <a:pt x="425" y="442"/>
                </a:lnTo>
                <a:lnTo>
                  <a:pt x="480" y="414"/>
                </a:lnTo>
                <a:lnTo>
                  <a:pt x="538" y="387"/>
                </a:lnTo>
                <a:lnTo>
                  <a:pt x="598" y="361"/>
                </a:lnTo>
                <a:lnTo>
                  <a:pt x="661" y="338"/>
                </a:lnTo>
                <a:lnTo>
                  <a:pt x="725" y="316"/>
                </a:lnTo>
                <a:lnTo>
                  <a:pt x="792" y="297"/>
                </a:lnTo>
                <a:lnTo>
                  <a:pt x="861" y="279"/>
                </a:lnTo>
                <a:lnTo>
                  <a:pt x="931" y="263"/>
                </a:lnTo>
                <a:lnTo>
                  <a:pt x="1002" y="250"/>
                </a:lnTo>
                <a:lnTo>
                  <a:pt x="1075" y="238"/>
                </a:lnTo>
                <a:lnTo>
                  <a:pt x="1075" y="0"/>
                </a:lnTo>
                <a:lnTo>
                  <a:pt x="1434" y="452"/>
                </a:lnTo>
                <a:lnTo>
                  <a:pt x="1075" y="956"/>
                </a:lnTo>
                <a:lnTo>
                  <a:pt x="1075" y="717"/>
                </a:lnTo>
                <a:lnTo>
                  <a:pt x="1002" y="729"/>
                </a:lnTo>
                <a:lnTo>
                  <a:pt x="930" y="743"/>
                </a:lnTo>
                <a:lnTo>
                  <a:pt x="859" y="758"/>
                </a:lnTo>
                <a:lnTo>
                  <a:pt x="790" y="776"/>
                </a:lnTo>
                <a:lnTo>
                  <a:pt x="723" y="796"/>
                </a:lnTo>
                <a:lnTo>
                  <a:pt x="657" y="818"/>
                </a:lnTo>
                <a:lnTo>
                  <a:pt x="594" y="842"/>
                </a:lnTo>
                <a:lnTo>
                  <a:pt x="534" y="867"/>
                </a:lnTo>
                <a:lnTo>
                  <a:pt x="476" y="895"/>
                </a:lnTo>
                <a:lnTo>
                  <a:pt x="420" y="924"/>
                </a:lnTo>
                <a:lnTo>
                  <a:pt x="368" y="954"/>
                </a:lnTo>
                <a:lnTo>
                  <a:pt x="318" y="986"/>
                </a:lnTo>
                <a:lnTo>
                  <a:pt x="272" y="1020"/>
                </a:lnTo>
                <a:lnTo>
                  <a:pt x="229" y="1054"/>
                </a:lnTo>
                <a:lnTo>
                  <a:pt x="189" y="1090"/>
                </a:lnTo>
                <a:lnTo>
                  <a:pt x="153" y="1127"/>
                </a:lnTo>
                <a:lnTo>
                  <a:pt x="121" y="1165"/>
                </a:lnTo>
                <a:lnTo>
                  <a:pt x="92" y="1204"/>
                </a:lnTo>
                <a:lnTo>
                  <a:pt x="67" y="1244"/>
                </a:lnTo>
                <a:lnTo>
                  <a:pt x="67" y="1244"/>
                </a:lnTo>
                <a:lnTo>
                  <a:pt x="91" y="1283"/>
                </a:lnTo>
                <a:lnTo>
                  <a:pt x="120" y="1322"/>
                </a:lnTo>
                <a:lnTo>
                  <a:pt x="152" y="1360"/>
                </a:lnTo>
                <a:lnTo>
                  <a:pt x="187" y="1397"/>
                </a:lnTo>
                <a:lnTo>
                  <a:pt x="227" y="1432"/>
                </a:lnTo>
                <a:lnTo>
                  <a:pt x="269" y="1467"/>
                </a:lnTo>
                <a:lnTo>
                  <a:pt x="315" y="1500"/>
                </a:lnTo>
                <a:lnTo>
                  <a:pt x="363" y="1532"/>
                </a:lnTo>
                <a:lnTo>
                  <a:pt x="415" y="1562"/>
                </a:lnTo>
                <a:lnTo>
                  <a:pt x="470" y="1591"/>
                </a:lnTo>
                <a:lnTo>
                  <a:pt x="527" y="1618"/>
                </a:lnTo>
                <a:lnTo>
                  <a:pt x="587" y="1644"/>
                </a:lnTo>
                <a:lnTo>
                  <a:pt x="649" y="1668"/>
                </a:lnTo>
                <a:lnTo>
                  <a:pt x="713" y="1690"/>
                </a:lnTo>
                <a:lnTo>
                  <a:pt x="779" y="1710"/>
                </a:lnTo>
                <a:lnTo>
                  <a:pt x="847" y="1728"/>
                </a:lnTo>
                <a:lnTo>
                  <a:pt x="917" y="1744"/>
                </a:lnTo>
                <a:lnTo>
                  <a:pt x="988" y="1758"/>
                </a:lnTo>
                <a:lnTo>
                  <a:pt x="1061" y="1770"/>
                </a:lnTo>
                <a:lnTo>
                  <a:pt x="1134" y="1779"/>
                </a:lnTo>
                <a:lnTo>
                  <a:pt x="1208" y="1787"/>
                </a:lnTo>
                <a:lnTo>
                  <a:pt x="1283" y="1793"/>
                </a:lnTo>
                <a:lnTo>
                  <a:pt x="1358" y="1796"/>
                </a:lnTo>
                <a:lnTo>
                  <a:pt x="1434" y="1797"/>
                </a:lnTo>
                <a:lnTo>
                  <a:pt x="1434" y="2274"/>
                </a:lnTo>
                <a:moveTo>
                  <a:pt x="1434" y="2274"/>
                </a:moveTo>
                <a:lnTo>
                  <a:pt x="1359" y="2273"/>
                </a:lnTo>
                <a:lnTo>
                  <a:pt x="1284" y="2270"/>
                </a:lnTo>
                <a:lnTo>
                  <a:pt x="1210" y="2264"/>
                </a:lnTo>
                <a:lnTo>
                  <a:pt x="1136" y="2257"/>
                </a:lnTo>
                <a:lnTo>
                  <a:pt x="1063" y="2247"/>
                </a:lnTo>
                <a:lnTo>
                  <a:pt x="991" y="2235"/>
                </a:lnTo>
                <a:lnTo>
                  <a:pt x="920" y="2221"/>
                </a:lnTo>
                <a:lnTo>
                  <a:pt x="851" y="2206"/>
                </a:lnTo>
                <a:lnTo>
                  <a:pt x="783" y="2188"/>
                </a:lnTo>
                <a:lnTo>
                  <a:pt x="717" y="2168"/>
                </a:lnTo>
                <a:lnTo>
                  <a:pt x="653" y="2146"/>
                </a:lnTo>
                <a:lnTo>
                  <a:pt x="591" y="2123"/>
                </a:lnTo>
                <a:lnTo>
                  <a:pt x="532" y="2098"/>
                </a:lnTo>
                <a:lnTo>
                  <a:pt x="474" y="2071"/>
                </a:lnTo>
                <a:lnTo>
                  <a:pt x="420" y="2042"/>
                </a:lnTo>
                <a:lnTo>
                  <a:pt x="368" y="2012"/>
                </a:lnTo>
                <a:lnTo>
                  <a:pt x="320" y="1981"/>
                </a:lnTo>
                <a:lnTo>
                  <a:pt x="274" y="1948"/>
                </a:lnTo>
                <a:lnTo>
                  <a:pt x="231" y="1914"/>
                </a:lnTo>
                <a:lnTo>
                  <a:pt x="192" y="1879"/>
                </a:lnTo>
                <a:lnTo>
                  <a:pt x="156" y="1842"/>
                </a:lnTo>
                <a:lnTo>
                  <a:pt x="124" y="1805"/>
                </a:lnTo>
                <a:lnTo>
                  <a:pt x="95" y="1766"/>
                </a:lnTo>
                <a:lnTo>
                  <a:pt x="70" y="1727"/>
                </a:lnTo>
                <a:lnTo>
                  <a:pt x="49" y="1688"/>
                </a:lnTo>
                <a:lnTo>
                  <a:pt x="31" y="1647"/>
                </a:lnTo>
                <a:lnTo>
                  <a:pt x="18" y="1607"/>
                </a:lnTo>
                <a:lnTo>
                  <a:pt x="8" y="1566"/>
                </a:lnTo>
                <a:lnTo>
                  <a:pt x="2" y="1524"/>
                </a:lnTo>
                <a:lnTo>
                  <a:pt x="0" y="1483"/>
                </a:lnTo>
                <a:lnTo>
                  <a:pt x="0" y="1483"/>
                </a:lnTo>
                <a:lnTo>
                  <a:pt x="0" y="1467"/>
                </a:lnTo>
                <a:lnTo>
                  <a:pt x="1" y="1451"/>
                </a:lnTo>
                <a:lnTo>
                  <a:pt x="3" y="1435"/>
                </a:lnTo>
                <a:lnTo>
                  <a:pt x="5" y="1418"/>
                </a:lnTo>
                <a:lnTo>
                  <a:pt x="7" y="1402"/>
                </a:lnTo>
                <a:lnTo>
                  <a:pt x="11" y="1386"/>
                </a:lnTo>
                <a:lnTo>
                  <a:pt x="15" y="1370"/>
                </a:lnTo>
                <a:lnTo>
                  <a:pt x="19" y="1354"/>
                </a:lnTo>
                <a:lnTo>
                  <a:pt x="24" y="1338"/>
                </a:lnTo>
                <a:lnTo>
                  <a:pt x="30" y="1322"/>
                </a:lnTo>
                <a:lnTo>
                  <a:pt x="36" y="1307"/>
                </a:lnTo>
                <a:lnTo>
                  <a:pt x="43" y="1291"/>
                </a:lnTo>
                <a:lnTo>
                  <a:pt x="50" y="1275"/>
                </a:lnTo>
                <a:lnTo>
                  <a:pt x="58" y="1260"/>
                </a:lnTo>
                <a:lnTo>
                  <a:pt x="67" y="1244"/>
                </a:lnTo>
                <a:lnTo>
                  <a:pt x="67" y="1244"/>
                </a:lnTo>
                <a:lnTo>
                  <a:pt x="91" y="1283"/>
                </a:lnTo>
                <a:lnTo>
                  <a:pt x="120" y="1322"/>
                </a:lnTo>
                <a:lnTo>
                  <a:pt x="152" y="1360"/>
                </a:lnTo>
                <a:lnTo>
                  <a:pt x="187" y="1397"/>
                </a:lnTo>
                <a:lnTo>
                  <a:pt x="227" y="1432"/>
                </a:lnTo>
                <a:lnTo>
                  <a:pt x="269" y="1467"/>
                </a:lnTo>
                <a:lnTo>
                  <a:pt x="315" y="1500"/>
                </a:lnTo>
                <a:lnTo>
                  <a:pt x="363" y="1532"/>
                </a:lnTo>
                <a:lnTo>
                  <a:pt x="415" y="1562"/>
                </a:lnTo>
                <a:lnTo>
                  <a:pt x="470" y="1591"/>
                </a:lnTo>
                <a:lnTo>
                  <a:pt x="527" y="1618"/>
                </a:lnTo>
                <a:lnTo>
                  <a:pt x="587" y="1644"/>
                </a:lnTo>
                <a:lnTo>
                  <a:pt x="649" y="1668"/>
                </a:lnTo>
                <a:lnTo>
                  <a:pt x="713" y="1690"/>
                </a:lnTo>
                <a:lnTo>
                  <a:pt x="779" y="1710"/>
                </a:lnTo>
                <a:lnTo>
                  <a:pt x="847" y="1728"/>
                </a:lnTo>
                <a:lnTo>
                  <a:pt x="917" y="1744"/>
                </a:lnTo>
                <a:lnTo>
                  <a:pt x="988" y="1758"/>
                </a:lnTo>
                <a:lnTo>
                  <a:pt x="1061" y="1770"/>
                </a:lnTo>
                <a:lnTo>
                  <a:pt x="1134" y="1779"/>
                </a:lnTo>
                <a:lnTo>
                  <a:pt x="1208" y="1787"/>
                </a:lnTo>
                <a:lnTo>
                  <a:pt x="1283" y="1793"/>
                </a:lnTo>
                <a:lnTo>
                  <a:pt x="1358" y="1796"/>
                </a:lnTo>
                <a:lnTo>
                  <a:pt x="1434" y="1797"/>
                </a:lnTo>
                <a:lnTo>
                  <a:pt x="1434" y="2274"/>
                </a:lnTo>
              </a:path>
            </a:pathLst>
          </a:custGeom>
          <a:solidFill>
            <a:srgbClr val="b3b3ff"/>
          </a:solidFill>
          <a:ln w="28440">
            <a:solidFill>
              <a:srgbClr val="000000"/>
            </a:solidFill>
            <a:round/>
          </a:ln>
        </p:spPr>
        <p:style>
          <a:lnRef idx="0"/>
          <a:fillRef idx="0"/>
          <a:effectRef idx="0"/>
          <a:fontRef idx="minor"/>
        </p:style>
      </p:sp>
    </p:spTree>
  </p:cSld>
  <p:timing>
    <p:tnLst>
      <p:par>
        <p:cTn id="2614" dur="indefinite" restart="never" nodeType="tmRoot">
          <p:childTnLst>
            <p:seq>
              <p:cTn id="2615" dur="indefinite" nodeType="mainSeq"/>
              <p:prevCondLst>
                <p:cond delay="0" evt="onPrev">
                  <p:tgtEl>
                    <p:sldTgt/>
                  </p:tgtEl>
                </p:cond>
              </p:prevCondLst>
              <p:nextCondLst>
                <p:cond delay="0" evt="onNext">
                  <p:tgtEl>
                    <p:sldTgt/>
                  </p:tgtEl>
                </p:cond>
              </p:nextCondLst>
            </p:seq>
          </p:childTnLst>
        </p:cTn>
      </p:par>
    </p:tnLst>
  </p:timing>
</p:sld>
</file>

<file path=ppt/slides/slide5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1" name="TextShape 1"/>
          <p:cNvSpPr txBox="1"/>
          <p:nvPr/>
        </p:nvSpPr>
        <p:spPr>
          <a:xfrm>
            <a:off x="406440" y="227880"/>
            <a:ext cx="8229600" cy="914400"/>
          </a:xfrm>
          <a:prstGeom prst="rect">
            <a:avLst/>
          </a:prstGeom>
          <a:noFill/>
          <a:ln>
            <a:noFill/>
          </a:ln>
        </p:spPr>
        <p:txBody>
          <a:bodyPr anchor="b"/>
          <a:p>
            <a:pPr algn="ctr"/>
            <a:r>
              <a:rPr b="1" lang="en-US" sz="3200" spc="-1" strike="noStrike">
                <a:solidFill>
                  <a:srgbClr val="000000"/>
                </a:solidFill>
                <a:latin typeface="Arial"/>
              </a:rPr>
              <a:t>Do not be intimidated</a:t>
            </a:r>
            <a:endParaRPr b="1" lang="en-US" sz="3200" spc="-1" strike="noStrike">
              <a:solidFill>
                <a:srgbClr val="000000"/>
              </a:solidFill>
              <a:latin typeface="Arial"/>
            </a:endParaRPr>
          </a:p>
        </p:txBody>
      </p:sp>
      <p:sp>
        <p:nvSpPr>
          <p:cNvPr id="3812" name="CustomShape 2"/>
          <p:cNvSpPr/>
          <p:nvPr/>
        </p:nvSpPr>
        <p:spPr>
          <a:xfrm>
            <a:off x="1042920" y="3235320"/>
            <a:ext cx="6950160" cy="2623320"/>
          </a:xfrm>
          <a:custGeom>
            <a:avLst/>
            <a:gdLst/>
            <a:ahLst/>
            <a:rect l="l" t="t" r="r" b="b"/>
            <a:pathLst>
              <a:path w="21600" h="21600">
                <a:moveTo>
                  <a:pt x="0" y="0"/>
                </a:moveTo>
                <a:lnTo>
                  <a:pt x="21600" y="0"/>
                </a:lnTo>
                <a:lnTo>
                  <a:pt x="21600" y="21600"/>
                </a:lnTo>
                <a:lnTo>
                  <a:pt x="0" y="21600"/>
                </a:lnTo>
                <a:lnTo>
                  <a:pt x="0" y="0"/>
                </a:lnTo>
                <a:close/>
              </a:path>
            </a:pathLst>
          </a:custGeom>
          <a:solidFill>
            <a:srgbClr val="d0b87d"/>
          </a:solidFill>
          <a:ln>
            <a:noFill/>
          </a:ln>
        </p:spPr>
        <p:style>
          <a:lnRef idx="0"/>
          <a:fillRef idx="0"/>
          <a:effectRef idx="0"/>
          <a:fontRef idx="minor"/>
        </p:style>
        <p:txBody>
          <a:bodyPr lIns="90000" rIns="90000" tIns="46800" bIns="46800"/>
          <a:p>
            <a:pPr algn="ctr">
              <a:lnSpc>
                <a:spcPct val="100000"/>
              </a:lnSpc>
              <a:spcBef>
                <a:spcPts val="697"/>
              </a:spcBef>
              <a:buClr>
                <a:srgbClr val="008080"/>
              </a:buClr>
              <a:buFont typeface="Comic Sans MS"/>
              <a:buChar char="•"/>
            </a:pPr>
            <a:r>
              <a:rPr b="0" lang="en-US" sz="2800" spc="-1" strike="noStrike">
                <a:solidFill>
                  <a:srgbClr val="000000"/>
                </a:solidFill>
                <a:latin typeface="Comic Sans MS"/>
                <a:ea typeface="Arial"/>
              </a:rPr>
              <a:t>Write a paper, </a:t>
            </a:r>
            <a:br/>
            <a:r>
              <a:rPr b="0" lang="en-US" sz="2800" spc="-1" strike="noStrike">
                <a:solidFill>
                  <a:srgbClr val="000000"/>
                </a:solidFill>
                <a:latin typeface="Comic Sans MS"/>
                <a:ea typeface="Arial"/>
              </a:rPr>
              <a:t>and give a talk, about </a:t>
            </a:r>
            <a:br/>
            <a:r>
              <a:rPr b="1" lang="en-US" sz="5400" spc="-1" strike="noStrike">
                <a:solidFill>
                  <a:srgbClr val="000000"/>
                </a:solidFill>
                <a:latin typeface="Comic Sans MS"/>
                <a:ea typeface="Arial"/>
              </a:rPr>
              <a:t>any novel idea</a:t>
            </a:r>
            <a:r>
              <a:rPr b="0" lang="en-US" sz="2800" spc="-1" strike="noStrike">
                <a:solidFill>
                  <a:srgbClr val="000000"/>
                </a:solidFill>
                <a:latin typeface="Comic Sans MS"/>
                <a:ea typeface="Arial"/>
              </a:rPr>
              <a:t>, </a:t>
            </a:r>
            <a:br/>
            <a:r>
              <a:rPr b="0" lang="en-US" sz="2800" spc="-1" strike="noStrike">
                <a:solidFill>
                  <a:srgbClr val="000000"/>
                </a:solidFill>
                <a:latin typeface="Comic Sans MS"/>
                <a:ea typeface="Arial"/>
              </a:rPr>
              <a:t>no matter how weedy and insignificant it may seem to you</a:t>
            </a:r>
            <a:endParaRPr b="0" lang="en-US" sz="2800" spc="-1" strike="noStrike">
              <a:latin typeface="Arial"/>
            </a:endParaRPr>
          </a:p>
        </p:txBody>
      </p:sp>
      <p:sp>
        <p:nvSpPr>
          <p:cNvPr id="3813" name="CustomShape 3"/>
          <p:cNvSpPr/>
          <p:nvPr/>
        </p:nvSpPr>
        <p:spPr>
          <a:xfrm>
            <a:off x="755640" y="1028160"/>
            <a:ext cx="7561440" cy="1191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1527120" indent="-1527120">
              <a:lnSpc>
                <a:spcPct val="100000"/>
              </a:lnSpc>
              <a:spcBef>
                <a:spcPts val="1199"/>
              </a:spcBef>
            </a:pPr>
            <a:r>
              <a:rPr b="1" lang="en-GB" sz="2400" spc="-1" strike="noStrike">
                <a:solidFill>
                  <a:srgbClr val="ff00ff"/>
                </a:solidFill>
                <a:latin typeface="Comic Sans MS"/>
                <a:ea typeface="Arial"/>
              </a:rPr>
              <a:t>Fallacy</a:t>
            </a:r>
            <a:r>
              <a:rPr b="0" lang="en-GB" sz="2400" spc="-1" strike="noStrike">
                <a:solidFill>
                  <a:srgbClr val="000000"/>
                </a:solidFill>
                <a:latin typeface="Comic Sans MS"/>
                <a:ea typeface="Arial"/>
              </a:rPr>
              <a:t>	</a:t>
            </a:r>
            <a:r>
              <a:rPr b="0" lang="en-GB" sz="2400" spc="-1" strike="noStrike">
                <a:solidFill>
                  <a:srgbClr val="000000"/>
                </a:solidFill>
                <a:latin typeface="Comic Sans MS"/>
                <a:ea typeface="Arial"/>
              </a:rPr>
              <a:t>You need to have a fantastic idea before you can write a paper.  (Everyone else seems to.)</a:t>
            </a:r>
            <a:endParaRPr b="0" lang="en-US" sz="2400" spc="-1" strike="noStrike">
              <a:latin typeface="Arial"/>
            </a:endParaRPr>
          </a:p>
        </p:txBody>
      </p:sp>
    </p:spTree>
  </p:cSld>
  <p:timing>
    <p:tnLst>
      <p:par>
        <p:cTn id="2616" dur="indefinite" restart="never" nodeType="tmRoot">
          <p:childTnLst>
            <p:seq>
              <p:cTn id="2617" dur="indefinite" nodeType="mainSeq">
                <p:childTnLst>
                  <p:par>
                    <p:cTn id="2618" fill="hold">
                      <p:stCondLst>
                        <p:cond delay="indefinite"/>
                      </p:stCondLst>
                      <p:childTnLst>
                        <p:par>
                          <p:cTn id="2619" fill="hold">
                            <p:stCondLst>
                              <p:cond delay="0"/>
                            </p:stCondLst>
                            <p:childTnLst>
                              <p:par>
                                <p:cTn id="2620" nodeType="clickEffect" fill="hold" presetClass="entr" presetID="1">
                                  <p:stCondLst>
                                    <p:cond delay="0"/>
                                  </p:stCondLst>
                                  <p:childTnLst>
                                    <p:set>
                                      <p:cBhvr>
                                        <p:cTn id="2621" dur="1" fill="hold">
                                          <p:stCondLst>
                                            <p:cond delay="0"/>
                                          </p:stCondLst>
                                        </p:cTn>
                                        <p:tgtEl>
                                          <p:spTgt spid="381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4" name="TextShape 1"/>
          <p:cNvSpPr txBox="1"/>
          <p:nvPr/>
        </p:nvSpPr>
        <p:spPr>
          <a:xfrm>
            <a:off x="406440" y="227880"/>
            <a:ext cx="8229600" cy="914400"/>
          </a:xfrm>
          <a:prstGeom prst="rect">
            <a:avLst/>
          </a:prstGeom>
          <a:noFill/>
          <a:ln>
            <a:noFill/>
          </a:ln>
        </p:spPr>
        <p:txBody>
          <a:bodyPr anchor="b"/>
          <a:p>
            <a:pPr algn="ctr"/>
            <a:r>
              <a:rPr b="1" lang="en-US" sz="3200" spc="-1" strike="noStrike">
                <a:solidFill>
                  <a:srgbClr val="000000"/>
                </a:solidFill>
                <a:latin typeface="Arial"/>
              </a:rPr>
              <a:t>Do not be intimidated</a:t>
            </a:r>
            <a:endParaRPr b="1" lang="en-US" sz="3200" spc="-1" strike="noStrike">
              <a:solidFill>
                <a:srgbClr val="000000"/>
              </a:solidFill>
              <a:latin typeface="Arial"/>
            </a:endParaRPr>
          </a:p>
        </p:txBody>
      </p:sp>
      <p:sp>
        <p:nvSpPr>
          <p:cNvPr id="3815" name="CustomShape 2"/>
          <p:cNvSpPr/>
          <p:nvPr/>
        </p:nvSpPr>
        <p:spPr>
          <a:xfrm>
            <a:off x="1116000" y="1028160"/>
            <a:ext cx="6950160" cy="1373760"/>
          </a:xfrm>
          <a:custGeom>
            <a:avLst/>
            <a:gdLst/>
            <a:ahLst/>
            <a:rect l="l" t="t" r="r" b="b"/>
            <a:pathLst>
              <a:path w="21600" h="21600">
                <a:moveTo>
                  <a:pt x="0" y="0"/>
                </a:moveTo>
                <a:lnTo>
                  <a:pt x="21600" y="0"/>
                </a:lnTo>
                <a:lnTo>
                  <a:pt x="21600" y="21600"/>
                </a:lnTo>
                <a:lnTo>
                  <a:pt x="0" y="21600"/>
                </a:lnTo>
                <a:lnTo>
                  <a:pt x="0" y="0"/>
                </a:lnTo>
                <a:close/>
              </a:path>
            </a:pathLst>
          </a:custGeom>
          <a:solidFill>
            <a:srgbClr val="d0b87d"/>
          </a:solidFill>
          <a:ln>
            <a:noFill/>
          </a:ln>
        </p:spPr>
        <p:style>
          <a:lnRef idx="0"/>
          <a:fillRef idx="0"/>
          <a:effectRef idx="0"/>
          <a:fontRef idx="minor"/>
        </p:style>
        <p:txBody>
          <a:bodyPr lIns="90000" rIns="90000" tIns="46800" bIns="46800"/>
          <a:p>
            <a:pPr algn="ctr">
              <a:lnSpc>
                <a:spcPct val="100000"/>
              </a:lnSpc>
              <a:spcBef>
                <a:spcPts val="697"/>
              </a:spcBef>
              <a:buClr>
                <a:srgbClr val="008080"/>
              </a:buClr>
              <a:buFont typeface="Comic Sans MS"/>
              <a:buChar char="•"/>
            </a:pPr>
            <a:r>
              <a:rPr b="0" lang="en-US" sz="2800" spc="-1" strike="noStrike">
                <a:solidFill>
                  <a:srgbClr val="000000"/>
                </a:solidFill>
                <a:latin typeface="Comic Sans MS"/>
                <a:ea typeface="Arial"/>
              </a:rPr>
              <a:t>Write a paper, and give a talk, about any novel idea, no matter how insignificant it may seem to you</a:t>
            </a:r>
            <a:endParaRPr b="0" lang="en-US" sz="2800" spc="-1" strike="noStrike">
              <a:latin typeface="Arial"/>
            </a:endParaRPr>
          </a:p>
        </p:txBody>
      </p:sp>
      <p:sp>
        <p:nvSpPr>
          <p:cNvPr id="3816" name="CustomShape 3"/>
          <p:cNvSpPr/>
          <p:nvPr/>
        </p:nvSpPr>
        <p:spPr>
          <a:xfrm>
            <a:off x="539640" y="3332880"/>
            <a:ext cx="8229600" cy="3646440"/>
          </a:xfrm>
          <a:prstGeom prst="rect">
            <a:avLst/>
          </a:prstGeom>
          <a:noFill/>
          <a:ln>
            <a:noFill/>
          </a:ln>
        </p:spPr>
        <p:style>
          <a:lnRef idx="0"/>
          <a:fillRef idx="0"/>
          <a:effectRef idx="0"/>
          <a:fontRef idx="minor"/>
        </p:style>
        <p:txBody>
          <a:bodyPr lIns="90000" rIns="90000" tIns="46800" bIns="46800">
            <a:normAutofit/>
          </a:bodyPr>
          <a:p>
            <a:pPr marL="342720" indent="-342720">
              <a:lnSpc>
                <a:spcPct val="100000"/>
              </a:lnSpc>
              <a:spcBef>
                <a:spcPts val="697"/>
              </a:spcBef>
              <a:buClr>
                <a:srgbClr val="9933ff"/>
              </a:buClr>
              <a:buSzPct val="60000"/>
              <a:buFont typeface="Wingdings" charset="2"/>
              <a:buChar char=""/>
            </a:pPr>
            <a:r>
              <a:rPr b="1" lang="en-GB" sz="2800" spc="-1" strike="noStrike">
                <a:solidFill>
                  <a:srgbClr val="ff00ff"/>
                </a:solidFill>
                <a:latin typeface="Comic Sans MS"/>
                <a:ea typeface="Arial"/>
              </a:rPr>
              <a:t>Writing the paper is how you develop the idea in the first place</a:t>
            </a:r>
            <a:endParaRPr b="0" lang="en-US" sz="2800" spc="-1" strike="noStrike">
              <a:latin typeface="Arial"/>
            </a:endParaRPr>
          </a:p>
          <a:p>
            <a:pPr marL="342720" indent="-342720">
              <a:lnSpc>
                <a:spcPct val="100000"/>
              </a:lnSpc>
              <a:spcBef>
                <a:spcPts val="697"/>
              </a:spcBef>
              <a:buClr>
                <a:srgbClr val="9933ff"/>
              </a:buClr>
              <a:buSzPct val="60000"/>
              <a:buFont typeface="Wingdings" charset="2"/>
              <a:buChar char=""/>
            </a:pPr>
            <a:r>
              <a:rPr b="0" lang="en-GB" sz="2800" spc="-1" strike="noStrike">
                <a:solidFill>
                  <a:srgbClr val="000000"/>
                </a:solidFill>
                <a:latin typeface="Comic Sans MS"/>
                <a:ea typeface="Arial"/>
              </a:rPr>
              <a:t>It usually turns out to be more interesting and challenging that it seemed at first</a:t>
            </a:r>
            <a:endParaRPr b="0" lang="en-US" sz="2800" spc="-1" strike="noStrike">
              <a:latin typeface="Arial"/>
            </a:endParaRPr>
          </a:p>
          <a:p>
            <a:pPr marL="342720" indent="-342720">
              <a:lnSpc>
                <a:spcPct val="100000"/>
              </a:lnSpc>
              <a:spcBef>
                <a:spcPts val="697"/>
              </a:spcBef>
              <a:buClr>
                <a:srgbClr val="9933ff"/>
              </a:buClr>
              <a:buSzPct val="60000"/>
              <a:buFont typeface="Wingdings" charset="2"/>
              <a:buChar char=""/>
            </a:pPr>
            <a:endParaRPr b="0" lang="en-US" sz="2800" spc="-1" strike="noStrike">
              <a:latin typeface="Arial"/>
            </a:endParaRPr>
          </a:p>
        </p:txBody>
      </p:sp>
    </p:spTree>
  </p:cSld>
  <p:timing>
    <p:tnLst>
      <p:par>
        <p:cTn id="2622" dur="indefinite" restart="never" nodeType="tmRoot">
          <p:childTnLst>
            <p:seq>
              <p:cTn id="2623" dur="indefinite" nodeType="mainSeq"/>
              <p:prevCondLst>
                <p:cond delay="0" evt="onPrev">
                  <p:tgtEl>
                    <p:sldTgt/>
                  </p:tgtEl>
                </p:cond>
              </p:prevCondLst>
              <p:nextCondLst>
                <p:cond delay="0" evt="onNext">
                  <p:tgtEl>
                    <p:sldTgt/>
                  </p:tgtEl>
                </p:cond>
              </p:nextCondLst>
            </p:seq>
          </p:childTnLst>
        </p:cTn>
      </p:par>
    </p:tnLst>
  </p:timing>
</p:sld>
</file>

<file path=ppt/slides/slide5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7" name="TextShape 1"/>
          <p:cNvSpPr txBox="1"/>
          <p:nvPr/>
        </p:nvSpPr>
        <p:spPr>
          <a:xfrm>
            <a:off x="609120" y="1066320"/>
            <a:ext cx="7721640" cy="1599480"/>
          </a:xfrm>
          <a:prstGeom prst="rect">
            <a:avLst/>
          </a:prstGeom>
          <a:noFill/>
          <a:ln>
            <a:noFill/>
          </a:ln>
        </p:spPr>
        <p:txBody>
          <a:bodyPr anchor="b"/>
          <a:p>
            <a:pPr algn="ctr">
              <a:lnSpc>
                <a:spcPct val="100000"/>
              </a:lnSpc>
            </a:pPr>
            <a:r>
              <a:rPr b="1" lang="en-GB" sz="4800" spc="-1" strike="noStrike">
                <a:solidFill>
                  <a:srgbClr val="000099"/>
                </a:solidFill>
                <a:latin typeface="Arial"/>
              </a:rPr>
              <a:t>The purpose of your paper</a:t>
            </a:r>
            <a:endParaRPr b="1" lang="en-US" sz="4800" spc="-1" strike="noStrike">
              <a:solidFill>
                <a:srgbClr val="000000"/>
              </a:solidFill>
              <a:latin typeface="Arial"/>
            </a:endParaRPr>
          </a:p>
        </p:txBody>
      </p:sp>
      <p:sp>
        <p:nvSpPr>
          <p:cNvPr id="3818" name="TextShape 2"/>
          <p:cNvSpPr txBox="1"/>
          <p:nvPr/>
        </p:nvSpPr>
        <p:spPr>
          <a:xfrm>
            <a:off x="1219320" y="3484800"/>
            <a:ext cx="6400800" cy="1771200"/>
          </a:xfrm>
          <a:prstGeom prst="rect">
            <a:avLst/>
          </a:prstGeom>
          <a:noFill/>
          <a:ln>
            <a:noFill/>
          </a:ln>
        </p:spPr>
        <p:txBody>
          <a:bodyPr lIns="0" rIns="0" tIns="0" bIns="0"/>
          <a:p>
            <a:pPr algn="ctr">
              <a:spcBef>
                <a:spcPts val="1800"/>
              </a:spcBef>
            </a:pPr>
            <a:endParaRPr b="0" lang="en-US" sz="3200" spc="-1" strike="noStrike">
              <a:solidFill>
                <a:srgbClr val="000000"/>
              </a:solidFill>
              <a:latin typeface="Arial"/>
            </a:endParaRPr>
          </a:p>
        </p:txBody>
      </p:sp>
    </p:spTree>
  </p:cSld>
  <p:timing>
    <p:tnLst>
      <p:par>
        <p:cTn id="2624" dur="indefinite" restart="never" nodeType="tmRoot">
          <p:childTnLst>
            <p:seq>
              <p:cTn id="2625"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7" name="Picture 3" descr=""/>
          <p:cNvPicPr/>
          <p:nvPr/>
        </p:nvPicPr>
        <p:blipFill>
          <a:blip r:embed="rId1"/>
          <a:stretch/>
        </p:blipFill>
        <p:spPr>
          <a:xfrm>
            <a:off x="127080" y="0"/>
            <a:ext cx="8872560" cy="6858000"/>
          </a:xfrm>
          <a:prstGeom prst="rect">
            <a:avLst/>
          </a:prstGeom>
          <a:ln>
            <a:noFill/>
          </a:ln>
        </p:spPr>
      </p:pic>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5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9" name="TextShape 1"/>
          <p:cNvSpPr txBox="1"/>
          <p:nvPr/>
        </p:nvSpPr>
        <p:spPr>
          <a:xfrm>
            <a:off x="838080" y="-817200"/>
            <a:ext cx="7793280" cy="1523880"/>
          </a:xfrm>
          <a:prstGeom prst="rect">
            <a:avLst/>
          </a:prstGeom>
          <a:noFill/>
          <a:ln>
            <a:noFill/>
          </a:ln>
        </p:spPr>
        <p:txBody>
          <a:bodyPr anchor="b"/>
          <a:p>
            <a:pPr algn="ctr"/>
            <a:r>
              <a:rPr b="1" lang="en-US" sz="3200" spc="-1" strike="noStrike">
                <a:solidFill>
                  <a:srgbClr val="000000"/>
                </a:solidFill>
                <a:latin typeface="Arial"/>
              </a:rPr>
              <a:t>Why bother?</a:t>
            </a:r>
            <a:endParaRPr b="1" lang="en-US" sz="3200" spc="-1" strike="noStrike">
              <a:solidFill>
                <a:srgbClr val="000000"/>
              </a:solidFill>
              <a:latin typeface="Arial"/>
            </a:endParaRPr>
          </a:p>
        </p:txBody>
      </p:sp>
      <p:sp>
        <p:nvSpPr>
          <p:cNvPr id="3820" name="CustomShape 2"/>
          <p:cNvSpPr/>
          <p:nvPr/>
        </p:nvSpPr>
        <p:spPr>
          <a:xfrm>
            <a:off x="4284720" y="740520"/>
            <a:ext cx="4464000" cy="4115880"/>
          </a:xfrm>
          <a:custGeom>
            <a:avLst/>
            <a:gdLst/>
            <a:ahLst/>
            <a:rect l="l" t="t" r="r" b="b"/>
            <a:pathLst>
              <a:path w="21600" h="21600">
                <a:moveTo>
                  <a:pt x="0" y="0"/>
                </a:moveTo>
                <a:lnTo>
                  <a:pt x="21600" y="0"/>
                </a:lnTo>
                <a:lnTo>
                  <a:pt x="21600" y="21600"/>
                </a:lnTo>
                <a:lnTo>
                  <a:pt x="0" y="21600"/>
                </a:lnTo>
                <a:lnTo>
                  <a:pt x="0" y="0"/>
                </a:lnTo>
                <a:close/>
              </a:path>
            </a:pathLst>
          </a:custGeom>
          <a:solidFill>
            <a:srgbClr val="b3b3ff"/>
          </a:solidFill>
          <a:ln>
            <a:noFill/>
          </a:ln>
        </p:spPr>
        <p:style>
          <a:lnRef idx="0"/>
          <a:fillRef idx="0"/>
          <a:effectRef idx="0"/>
          <a:fontRef idx="minor"/>
        </p:style>
        <p:txBody>
          <a:bodyPr lIns="90000" rIns="90000" tIns="46800" bIns="46800"/>
          <a:p>
            <a:pPr algn="ctr">
              <a:lnSpc>
                <a:spcPct val="100000"/>
              </a:lnSpc>
              <a:spcBef>
                <a:spcPts val="1100"/>
              </a:spcBef>
              <a:buClr>
                <a:srgbClr val="008080"/>
              </a:buClr>
              <a:buFont typeface="Comic Sans MS"/>
              <a:buChar char="•"/>
            </a:pPr>
            <a:r>
              <a:rPr b="0" lang="en-US" sz="4400" spc="-1" strike="noStrike">
                <a:solidFill>
                  <a:srgbClr val="000000"/>
                </a:solidFill>
                <a:latin typeface="Comic Sans MS"/>
                <a:ea typeface="Arial"/>
              </a:rPr>
              <a:t>Good papers and talks are a fundamental part of research excellence</a:t>
            </a:r>
            <a:endParaRPr b="0" lang="en-US" sz="4400" spc="-1" strike="noStrike">
              <a:latin typeface="Arial"/>
            </a:endParaRPr>
          </a:p>
        </p:txBody>
      </p:sp>
      <p:sp>
        <p:nvSpPr>
          <p:cNvPr id="3821" name="CustomShape 3"/>
          <p:cNvSpPr/>
          <p:nvPr/>
        </p:nvSpPr>
        <p:spPr>
          <a:xfrm>
            <a:off x="755640" y="1028160"/>
            <a:ext cx="3384720" cy="2440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99"/>
              </a:spcBef>
            </a:pPr>
            <a:r>
              <a:rPr b="1" lang="en-GB" sz="2400" spc="-1" strike="noStrike">
                <a:solidFill>
                  <a:srgbClr val="ff00ff"/>
                </a:solidFill>
                <a:latin typeface="Comic Sans MS"/>
                <a:ea typeface="Arial"/>
              </a:rPr>
              <a:t>Fallacy</a:t>
            </a:r>
            <a:r>
              <a:rPr b="0" lang="en-GB" sz="2400" spc="-1" strike="noStrike">
                <a:solidFill>
                  <a:srgbClr val="000000"/>
                </a:solidFill>
                <a:latin typeface="Comic Sans MS"/>
                <a:ea typeface="Arial"/>
              </a:rPr>
              <a:t> </a:t>
            </a:r>
            <a:r>
              <a:rPr b="0" lang="en-GB" sz="2400" spc="-1" strike="noStrike">
                <a:solidFill>
                  <a:srgbClr val="000000"/>
                </a:solidFill>
                <a:latin typeface="Comic Sans MS"/>
                <a:ea typeface="Arial"/>
              </a:rPr>
              <a:t>	</a:t>
            </a:r>
            <a:endParaRPr b="0" lang="en-US" sz="2400" spc="-1" strike="noStrike">
              <a:latin typeface="Arial"/>
            </a:endParaRPr>
          </a:p>
          <a:p>
            <a:pPr>
              <a:lnSpc>
                <a:spcPct val="100000"/>
              </a:lnSpc>
              <a:spcBef>
                <a:spcPts val="1199"/>
              </a:spcBef>
            </a:pPr>
            <a:r>
              <a:rPr b="0" lang="en-GB" sz="2400" spc="-1" strike="noStrike">
                <a:solidFill>
                  <a:srgbClr val="000000"/>
                </a:solidFill>
                <a:latin typeface="Comic Sans MS"/>
                <a:ea typeface="Arial"/>
              </a:rPr>
              <a:t>we write papers and give talks mainly to impress others, gain recognition, and get promoted</a:t>
            </a:r>
            <a:endParaRPr b="0" lang="en-US" sz="2400" spc="-1" strike="noStrike">
              <a:latin typeface="Arial"/>
            </a:endParaRPr>
          </a:p>
        </p:txBody>
      </p:sp>
      <p:pic>
        <p:nvPicPr>
          <p:cNvPr id="3822" name="Picture 5" descr="comic"/>
          <p:cNvPicPr/>
          <p:nvPr/>
        </p:nvPicPr>
        <p:blipFill>
          <a:blip r:embed="rId1"/>
          <a:stretch/>
        </p:blipFill>
        <p:spPr>
          <a:xfrm>
            <a:off x="4541760" y="577800"/>
            <a:ext cx="4040280" cy="6458760"/>
          </a:xfrm>
          <a:prstGeom prst="rect">
            <a:avLst/>
          </a:prstGeom>
          <a:ln>
            <a:noFill/>
          </a:ln>
        </p:spPr>
      </p:pic>
    </p:spTree>
  </p:cSld>
  <p:timing>
    <p:tnLst>
      <p:par>
        <p:cTn id="2626" dur="indefinite" restart="never" nodeType="tmRoot">
          <p:childTnLst>
            <p:seq>
              <p:cTn id="2627" dur="indefinite" nodeType="mainSeq">
                <p:childTnLst>
                  <p:par>
                    <p:cTn id="2628" fill="hold">
                      <p:stCondLst>
                        <p:cond delay="indefinite"/>
                      </p:stCondLst>
                      <p:childTnLst>
                        <p:par>
                          <p:cTn id="2629" fill="hold">
                            <p:stCondLst>
                              <p:cond delay="0"/>
                            </p:stCondLst>
                            <p:childTnLst>
                              <p:par>
                                <p:cTn id="2630" nodeType="clickEffect" fill="hold" presetClass="exit" presetID="1">
                                  <p:stCondLst>
                                    <p:cond delay="0"/>
                                  </p:stCondLst>
                                  <p:childTnLst>
                                    <p:set>
                                      <p:cBhvr>
                                        <p:cTn id="2631" dur="1" fill="hold">
                                          <p:stCondLst>
                                            <p:cond delay="0"/>
                                          </p:stCondLst>
                                        </p:cTn>
                                        <p:tgtEl>
                                          <p:spTgt spid="3822"/>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3"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Papers communicate ideas</a:t>
            </a:r>
            <a:endParaRPr b="1" lang="en-US" sz="3200" spc="-1" strike="noStrike">
              <a:solidFill>
                <a:srgbClr val="000000"/>
              </a:solidFill>
              <a:latin typeface="Arial"/>
            </a:endParaRPr>
          </a:p>
        </p:txBody>
      </p:sp>
      <p:sp>
        <p:nvSpPr>
          <p:cNvPr id="3824"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Your goal: to infect the mind of your reader with </a:t>
            </a:r>
            <a:r>
              <a:rPr b="1" lang="en-GB" sz="3200" spc="-1" strike="noStrike">
                <a:solidFill>
                  <a:srgbClr val="ff00ff"/>
                </a:solidFill>
                <a:latin typeface="Arial"/>
              </a:rPr>
              <a:t>your idea</a:t>
            </a:r>
            <a:r>
              <a:rPr b="0" lang="en-GB" sz="3200" spc="-1" strike="noStrike">
                <a:solidFill>
                  <a:srgbClr val="000000"/>
                </a:solidFill>
                <a:latin typeface="Arial"/>
              </a:rPr>
              <a:t>, like a virus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Papers ideas are far more durable than programs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Ideas may be a dime a dozen, but </a:t>
            </a:r>
            <a:endParaRPr b="0" lang="en-US" sz="3200" spc="-1" strike="noStrike">
              <a:solidFill>
                <a:srgbClr val="000000"/>
              </a:solidFill>
              <a:latin typeface="Arial"/>
            </a:endParaRPr>
          </a:p>
          <a:p>
            <a:pPr marL="342720" indent="-342720">
              <a:spcBef>
                <a:spcPts val="697"/>
              </a:spcBef>
            </a:pPr>
            <a:r>
              <a:rPr b="0" lang="en-GB" sz="3200" spc="-1" strike="noStrike">
                <a:solidFill>
                  <a:srgbClr val="000000"/>
                </a:solidFill>
                <a:latin typeface="Arial"/>
              </a:rPr>
              <a:t>Good papers are worth a lot. </a:t>
            </a:r>
            <a:endParaRPr b="0" lang="en-US" sz="3200" spc="-1" strike="noStrike">
              <a:solidFill>
                <a:srgbClr val="000000"/>
              </a:solidFill>
              <a:latin typeface="Arial"/>
            </a:endParaRPr>
          </a:p>
        </p:txBody>
      </p:sp>
      <p:sp>
        <p:nvSpPr>
          <p:cNvPr id="3825" name="CustomShape 3"/>
          <p:cNvSpPr/>
          <p:nvPr/>
        </p:nvSpPr>
        <p:spPr>
          <a:xfrm>
            <a:off x="657360" y="5190840"/>
            <a:ext cx="7778520" cy="1556280"/>
          </a:xfrm>
          <a:custGeom>
            <a:avLst/>
            <a:gdLst/>
            <a:ahLst/>
            <a:rect l="l" t="t" r="r" b="b"/>
            <a:pathLst>
              <a:path w="21600" h="21600">
                <a:moveTo>
                  <a:pt x="0" y="0"/>
                </a:moveTo>
                <a:lnTo>
                  <a:pt x="21600" y="0"/>
                </a:lnTo>
                <a:lnTo>
                  <a:pt x="21600" y="21600"/>
                </a:lnTo>
                <a:lnTo>
                  <a:pt x="0" y="21600"/>
                </a:lnTo>
                <a:lnTo>
                  <a:pt x="0" y="0"/>
                </a:lnTo>
                <a:close/>
              </a:path>
            </a:pathLst>
          </a:custGeom>
          <a:solidFill>
            <a:srgbClr val="d0b87d"/>
          </a:solidFill>
          <a:ln>
            <a:noFill/>
          </a:ln>
        </p:spPr>
        <p:style>
          <a:lnRef idx="0"/>
          <a:fillRef idx="0"/>
          <a:effectRef idx="0"/>
          <a:fontRef idx="minor"/>
        </p:style>
        <p:txBody>
          <a:bodyPr lIns="90000" rIns="90000" tIns="46800" bIns="46800"/>
          <a:p>
            <a:pPr algn="ctr">
              <a:lnSpc>
                <a:spcPct val="100000"/>
              </a:lnSpc>
              <a:spcBef>
                <a:spcPts val="799"/>
              </a:spcBef>
              <a:buClr>
                <a:srgbClr val="008080"/>
              </a:buClr>
              <a:buFont typeface="Comic Sans MS"/>
              <a:buChar char="•"/>
            </a:pPr>
            <a:r>
              <a:rPr b="0" lang="en-US" sz="3200" spc="-1" strike="noStrike">
                <a:solidFill>
                  <a:srgbClr val="000000"/>
                </a:solidFill>
                <a:latin typeface="Comic Sans MS"/>
                <a:ea typeface="Arial"/>
              </a:rPr>
              <a:t>The greatest ideas are (literally) worthless if you keep them to yourself</a:t>
            </a:r>
            <a:endParaRPr b="0" lang="en-US" sz="3200" spc="-1" strike="noStrike">
              <a:latin typeface="Arial"/>
            </a:endParaRPr>
          </a:p>
        </p:txBody>
      </p:sp>
      <p:pic>
        <p:nvPicPr>
          <p:cNvPr id="3826" name="Picture 5" descr="MCj02934800000[1]"/>
          <p:cNvPicPr/>
          <p:nvPr/>
        </p:nvPicPr>
        <p:blipFill>
          <a:blip r:embed="rId1"/>
          <a:stretch/>
        </p:blipFill>
        <p:spPr>
          <a:xfrm>
            <a:off x="6948360" y="3045240"/>
            <a:ext cx="1836720" cy="1510920"/>
          </a:xfrm>
          <a:prstGeom prst="rect">
            <a:avLst/>
          </a:prstGeom>
          <a:ln>
            <a:noFill/>
          </a:ln>
        </p:spPr>
      </p:pic>
    </p:spTree>
  </p:cSld>
  <p:timing>
    <p:tnLst>
      <p:par>
        <p:cTn id="2632" dur="indefinite" restart="never" nodeType="tmRoot">
          <p:childTnLst>
            <p:seq>
              <p:cTn id="2633" dur="indefinite" nodeType="mainSeq"/>
              <p:prevCondLst>
                <p:cond delay="0" evt="onPrev">
                  <p:tgtEl>
                    <p:sldTgt/>
                  </p:tgtEl>
                </p:cond>
              </p:prevCondLst>
              <p:nextCondLst>
                <p:cond delay="0" evt="onNext">
                  <p:tgtEl>
                    <p:sldTgt/>
                  </p:tgtEl>
                </p:cond>
              </p:nextCondLst>
            </p:seq>
          </p:childTnLst>
        </p:cTn>
      </p:par>
    </p:tnLst>
  </p:timing>
</p:sld>
</file>

<file path=ppt/slides/slide5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7" name="TextShape 1"/>
          <p:cNvSpPr txBox="1"/>
          <p:nvPr/>
        </p:nvSpPr>
        <p:spPr>
          <a:xfrm>
            <a:off x="304920" y="-137520"/>
            <a:ext cx="8229600" cy="1218960"/>
          </a:xfrm>
          <a:prstGeom prst="rect">
            <a:avLst/>
          </a:prstGeom>
          <a:noFill/>
          <a:ln>
            <a:noFill/>
          </a:ln>
        </p:spPr>
        <p:txBody>
          <a:bodyPr anchor="b"/>
          <a:p>
            <a:pPr algn="ctr"/>
            <a:r>
              <a:rPr b="1" lang="en-GB" sz="3200" spc="-1" strike="noStrike" u="sng">
                <a:solidFill>
                  <a:srgbClr val="000000"/>
                </a:solidFill>
                <a:uFillTx/>
                <a:latin typeface="Arial"/>
              </a:rPr>
              <a:t>The Idea</a:t>
            </a:r>
            <a:endParaRPr b="1" lang="en-US" sz="3200" spc="-1" strike="noStrike">
              <a:solidFill>
                <a:srgbClr val="000000"/>
              </a:solidFill>
              <a:latin typeface="Arial"/>
            </a:endParaRPr>
          </a:p>
        </p:txBody>
      </p:sp>
      <p:sp>
        <p:nvSpPr>
          <p:cNvPr id="3828" name="TextShape 2"/>
          <p:cNvSpPr txBox="1"/>
          <p:nvPr/>
        </p:nvSpPr>
        <p:spPr>
          <a:xfrm>
            <a:off x="228600" y="1802520"/>
            <a:ext cx="8424720" cy="5758560"/>
          </a:xfrm>
          <a:prstGeom prst="rect">
            <a:avLst/>
          </a:prstGeom>
          <a:noFill/>
          <a:ln>
            <a:noFill/>
          </a:ln>
        </p:spPr>
        <p:txBody>
          <a:bodyPr>
            <a:normAutofit/>
          </a:bodyPr>
          <a:p>
            <a:pPr marL="342720" indent="-342720">
              <a:spcBef>
                <a:spcPts val="598"/>
              </a:spcBef>
              <a:buClr>
                <a:srgbClr val="d0b87d"/>
              </a:buClr>
              <a:buFont typeface="Monotype Sorts" charset="2"/>
              <a:buChar char=""/>
            </a:pPr>
            <a:r>
              <a:rPr b="0" lang="en-GB" sz="2400" spc="-1" strike="noStrike">
                <a:solidFill>
                  <a:srgbClr val="000000"/>
                </a:solidFill>
                <a:latin typeface="Arial"/>
              </a:rPr>
              <a:t>Figure out what your idea(s) is/are. These are the MAIN CHARACTERS in your story. Have at least 1 main and at most 2 other supporting ideas in the paper</a:t>
            </a:r>
            <a:endParaRPr b="0" lang="en-US" sz="2400" spc="-1" strike="noStrike">
              <a:solidFill>
                <a:srgbClr val="000000"/>
              </a:solidFill>
              <a:latin typeface="Arial"/>
            </a:endParaRPr>
          </a:p>
          <a:p>
            <a:pPr marL="342720" indent="-342720">
              <a:spcBef>
                <a:spcPts val="598"/>
              </a:spcBef>
              <a:buClr>
                <a:srgbClr val="d0b87d"/>
              </a:buClr>
              <a:buFont typeface="Monotype Sorts" charset="2"/>
              <a:buChar char=""/>
            </a:pPr>
            <a:r>
              <a:rPr b="0" lang="en-GB" sz="2400" spc="-1" strike="noStrike">
                <a:solidFill>
                  <a:srgbClr val="000000"/>
                </a:solidFill>
                <a:latin typeface="Arial"/>
              </a:rPr>
              <a:t>Make certain that the reader is in no doubt what the idea is.  Be 100% explicit, usually at end of intro:</a:t>
            </a:r>
            <a:endParaRPr b="0" lang="en-US" sz="2400" spc="-1" strike="noStrike">
              <a:solidFill>
                <a:srgbClr val="000000"/>
              </a:solidFill>
              <a:latin typeface="Arial"/>
            </a:endParaRPr>
          </a:p>
          <a:p>
            <a:pPr lvl="1" marL="742680" indent="-285480">
              <a:spcBef>
                <a:spcPts val="499"/>
              </a:spcBef>
              <a:buClr>
                <a:srgbClr val="000000"/>
              </a:buClr>
              <a:buFont typeface="Tahoma"/>
              <a:buChar char="•"/>
            </a:pPr>
            <a:r>
              <a:rPr b="0" lang="en-GB" sz="2000" spc="-1" strike="noStrike">
                <a:solidFill>
                  <a:srgbClr val="000000"/>
                </a:solidFill>
                <a:latin typeface="Arial"/>
              </a:rPr>
              <a:t>“</a:t>
            </a:r>
            <a:r>
              <a:rPr b="0" lang="en-GB" sz="2000" spc="-1" strike="noStrike">
                <a:solidFill>
                  <a:srgbClr val="000000"/>
                </a:solidFill>
                <a:latin typeface="Arial"/>
              </a:rPr>
              <a:t>The main idea of this paper is....”</a:t>
            </a:r>
            <a:endParaRPr b="0" lang="en-US" sz="2000" spc="-1" strike="noStrike">
              <a:solidFill>
                <a:srgbClr val="000000"/>
              </a:solidFill>
              <a:latin typeface="Arial"/>
            </a:endParaRPr>
          </a:p>
          <a:p>
            <a:pPr lvl="1" marL="742680" indent="-285480">
              <a:spcBef>
                <a:spcPts val="499"/>
              </a:spcBef>
              <a:buClr>
                <a:srgbClr val="000000"/>
              </a:buClr>
              <a:buFont typeface="Tahoma"/>
              <a:buChar char="•"/>
            </a:pPr>
            <a:r>
              <a:rPr b="0" lang="en-GB" sz="2000" spc="-1" strike="noStrike">
                <a:solidFill>
                  <a:srgbClr val="000000"/>
                </a:solidFill>
                <a:latin typeface="Arial"/>
              </a:rPr>
              <a:t>The main contributions of this paper are:  1)  2)…</a:t>
            </a:r>
            <a:endParaRPr b="0" lang="en-US" sz="2000" spc="-1" strike="noStrike">
              <a:solidFill>
                <a:srgbClr val="000000"/>
              </a:solidFill>
              <a:latin typeface="Arial"/>
            </a:endParaRPr>
          </a:p>
          <a:p>
            <a:pPr marL="342720" indent="-342720">
              <a:spcBef>
                <a:spcPts val="598"/>
              </a:spcBef>
              <a:buClr>
                <a:srgbClr val="d0b87d"/>
              </a:buClr>
              <a:buFont typeface="Monotype Sorts" charset="2"/>
              <a:buChar char=""/>
            </a:pPr>
            <a:r>
              <a:rPr b="0" lang="en-GB" sz="2400" spc="-1" strike="noStrike">
                <a:solidFill>
                  <a:srgbClr val="000000"/>
                </a:solidFill>
                <a:latin typeface="Arial"/>
              </a:rPr>
              <a:t>Many papers contain good ideas, but do not distil what they are.</a:t>
            </a:r>
            <a:endParaRPr b="0" lang="en-US" sz="2400" spc="-1" strike="noStrike">
              <a:solidFill>
                <a:srgbClr val="000000"/>
              </a:solidFill>
              <a:latin typeface="Arial"/>
            </a:endParaRPr>
          </a:p>
        </p:txBody>
      </p:sp>
      <p:sp>
        <p:nvSpPr>
          <p:cNvPr id="3829" name="CustomShape 3"/>
          <p:cNvSpPr/>
          <p:nvPr/>
        </p:nvSpPr>
        <p:spPr>
          <a:xfrm>
            <a:off x="6354000" y="336240"/>
            <a:ext cx="2824560" cy="1252080"/>
          </a:xfrm>
          <a:custGeom>
            <a:avLst/>
            <a:gdLst/>
            <a:ahLst/>
            <a:rect l="0" t="0" r="r" b="b"/>
            <a:pathLst>
              <a:path w="7848" h="3480">
                <a:moveTo>
                  <a:pt x="579" y="0"/>
                </a:moveTo>
                <a:cubicBezTo>
                  <a:pt x="289" y="0"/>
                  <a:pt x="0" y="289"/>
                  <a:pt x="0" y="579"/>
                </a:cubicBezTo>
                <a:lnTo>
                  <a:pt x="0" y="2899"/>
                </a:lnTo>
                <a:cubicBezTo>
                  <a:pt x="0" y="3189"/>
                  <a:pt x="289" y="3479"/>
                  <a:pt x="579" y="3479"/>
                </a:cubicBezTo>
                <a:lnTo>
                  <a:pt x="7267" y="3479"/>
                </a:lnTo>
                <a:cubicBezTo>
                  <a:pt x="7557" y="3479"/>
                  <a:pt x="7847" y="3189"/>
                  <a:pt x="7847" y="2899"/>
                </a:cubicBezTo>
                <a:lnTo>
                  <a:pt x="7847" y="579"/>
                </a:lnTo>
                <a:cubicBezTo>
                  <a:pt x="7847" y="289"/>
                  <a:pt x="7557" y="0"/>
                  <a:pt x="7267" y="0"/>
                </a:cubicBezTo>
                <a:lnTo>
                  <a:pt x="579" y="0"/>
                </a:lnTo>
              </a:path>
            </a:pathLst>
          </a:custGeom>
          <a:solidFill>
            <a:srgbClr val="d0b87d"/>
          </a:solidFill>
          <a:ln>
            <a:noFill/>
          </a:ln>
        </p:spPr>
        <p:style>
          <a:lnRef idx="0"/>
          <a:fillRef idx="0"/>
          <a:effectRef idx="0"/>
          <a:fontRef idx="minor"/>
        </p:style>
        <p:txBody>
          <a:bodyPr wrap="none" lIns="90000" rIns="90000" tIns="46800" bIns="46800" anchor="ctr"/>
          <a:p>
            <a:pPr algn="ctr">
              <a:lnSpc>
                <a:spcPct val="100000"/>
              </a:lnSpc>
              <a:spcBef>
                <a:spcPts val="697"/>
              </a:spcBef>
            </a:pPr>
            <a:r>
              <a:rPr b="1" lang="en-GB" sz="2800" spc="-1" strike="noStrike">
                <a:solidFill>
                  <a:srgbClr val="002060"/>
                </a:solidFill>
                <a:latin typeface="Comic Sans MS"/>
                <a:ea typeface="Arial"/>
              </a:rPr>
              <a:t>Idea </a:t>
            </a:r>
            <a:endParaRPr b="0" lang="en-US" sz="2800" spc="-1" strike="noStrike">
              <a:latin typeface="Arial"/>
            </a:endParaRPr>
          </a:p>
          <a:p>
            <a:pPr algn="ctr">
              <a:lnSpc>
                <a:spcPct val="100000"/>
              </a:lnSpc>
            </a:pPr>
            <a:r>
              <a:rPr b="0" lang="en-GB" sz="2000" spc="-1" strike="noStrike">
                <a:solidFill>
                  <a:srgbClr val="000000"/>
                </a:solidFill>
                <a:latin typeface="Comic Sans MS"/>
                <a:ea typeface="Arial"/>
              </a:rPr>
              <a:t>A re-usable insight,</a:t>
            </a:r>
            <a:br/>
            <a:r>
              <a:rPr b="0" lang="en-GB" sz="2000" spc="-1" strike="noStrike">
                <a:solidFill>
                  <a:srgbClr val="000000"/>
                </a:solidFill>
                <a:latin typeface="Comic Sans MS"/>
                <a:ea typeface="Arial"/>
              </a:rPr>
              <a:t>useful to the reader</a:t>
            </a:r>
            <a:endParaRPr b="0" lang="en-US" sz="2000" spc="-1" strike="noStrike">
              <a:latin typeface="Arial"/>
            </a:endParaRPr>
          </a:p>
        </p:txBody>
      </p:sp>
    </p:spTree>
  </p:cSld>
  <p:timing>
    <p:tnLst>
      <p:par>
        <p:cTn id="2634" dur="indefinite" restart="never" nodeType="tmRoot">
          <p:childTnLst>
            <p:seq>
              <p:cTn id="2635" dur="indefinite" nodeType="mainSeq"/>
              <p:prevCondLst>
                <p:cond delay="0" evt="onPrev">
                  <p:tgtEl>
                    <p:sldTgt/>
                  </p:tgtEl>
                </p:cond>
              </p:prevCondLst>
              <p:nextCondLst>
                <p:cond delay="0" evt="onNext">
                  <p:tgtEl>
                    <p:sldTgt/>
                  </p:tgtEl>
                </p:cond>
              </p:nextCondLst>
            </p:seq>
          </p:childTnLst>
        </p:cTn>
      </p:par>
    </p:tnLst>
  </p:timing>
</p:sld>
</file>

<file path=ppt/slides/slide5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0"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One “ping” - one sticky idea</a:t>
            </a:r>
            <a:endParaRPr b="1" lang="en-US" sz="3200" spc="-1" strike="noStrike">
              <a:solidFill>
                <a:srgbClr val="000000"/>
              </a:solidFill>
              <a:latin typeface="Arial"/>
            </a:endParaRPr>
          </a:p>
        </p:txBody>
      </p:sp>
      <p:sp>
        <p:nvSpPr>
          <p:cNvPr id="3831" name="TextShape 2"/>
          <p:cNvSpPr txBox="1"/>
          <p:nvPr/>
        </p:nvSpPr>
        <p:spPr>
          <a:xfrm>
            <a:off x="456840" y="1370880"/>
            <a:ext cx="8178840" cy="4926240"/>
          </a:xfrm>
          <a:prstGeom prst="rect">
            <a:avLst/>
          </a:prstGeom>
          <a:noFill/>
          <a:ln>
            <a:noFill/>
          </a:ln>
        </p:spPr>
        <p:txBody>
          <a:bodyPr>
            <a:normAutofit/>
          </a:bodyPr>
          <a:p>
            <a:pPr marL="342720" indent="-342720">
              <a:lnSpc>
                <a:spcPct val="90000"/>
              </a:lnSpc>
              <a:spcBef>
                <a:spcPts val="598"/>
              </a:spcBef>
              <a:buClr>
                <a:srgbClr val="d0b87d"/>
              </a:buClr>
              <a:buFont typeface="Monotype Sorts" charset="2"/>
              <a:buChar char=""/>
            </a:pPr>
            <a:r>
              <a:rPr b="0" lang="en-GB" sz="2400" spc="-1" strike="noStrike">
                <a:solidFill>
                  <a:srgbClr val="000000"/>
                </a:solidFill>
                <a:latin typeface="Arial"/>
              </a:rPr>
              <a:t>Your paper should have just one “ping”: one clear, sharp idea – the main character. Any other contributions are supporting players in the story. </a:t>
            </a:r>
            <a:endParaRPr b="0" lang="en-US" sz="2400" spc="-1" strike="noStrike">
              <a:solidFill>
                <a:srgbClr val="000000"/>
              </a:solidFill>
              <a:latin typeface="Arial"/>
            </a:endParaRPr>
          </a:p>
          <a:p>
            <a:pPr marL="342720" indent="-342720">
              <a:lnSpc>
                <a:spcPct val="90000"/>
              </a:lnSpc>
              <a:spcBef>
                <a:spcPts val="598"/>
              </a:spcBef>
              <a:buClr>
                <a:srgbClr val="d0b87d"/>
              </a:buClr>
              <a:buFont typeface="Monotype Sorts" charset="2"/>
              <a:buChar char=""/>
            </a:pPr>
            <a:r>
              <a:rPr b="0" lang="en-GB" sz="2400" spc="-1" strike="noStrike">
                <a:solidFill>
                  <a:srgbClr val="000000"/>
                </a:solidFill>
                <a:latin typeface="Arial"/>
              </a:rPr>
              <a:t>Read your intro and whole paper again: can you hear the “ping”?  Is there one think will stick with the reader</a:t>
            </a:r>
            <a:endParaRPr b="0" lang="en-US" sz="2400" spc="-1" strike="noStrike">
              <a:solidFill>
                <a:srgbClr val="000000"/>
              </a:solidFill>
              <a:latin typeface="Arial"/>
            </a:endParaRPr>
          </a:p>
          <a:p>
            <a:pPr marL="342720" indent="-342720">
              <a:lnSpc>
                <a:spcPct val="90000"/>
              </a:lnSpc>
              <a:spcBef>
                <a:spcPts val="598"/>
              </a:spcBef>
              <a:buClr>
                <a:srgbClr val="d0b87d"/>
              </a:buClr>
              <a:buFont typeface="Monotype Sorts" charset="2"/>
              <a:buChar char=""/>
            </a:pPr>
            <a:r>
              <a:rPr b="0" lang="en-GB" sz="2400" spc="-1" strike="noStrike">
                <a:solidFill>
                  <a:srgbClr val="000000"/>
                </a:solidFill>
                <a:latin typeface="Arial"/>
              </a:rPr>
              <a:t>You may not know exactly what the ping is when you start writing; but you must know when you finish</a:t>
            </a:r>
            <a:endParaRPr b="0" lang="en-US" sz="2400" spc="-1" strike="noStrike">
              <a:solidFill>
                <a:srgbClr val="000000"/>
              </a:solidFill>
              <a:latin typeface="Arial"/>
            </a:endParaRPr>
          </a:p>
          <a:p>
            <a:pPr marL="342720" indent="-342720">
              <a:lnSpc>
                <a:spcPct val="90000"/>
              </a:lnSpc>
              <a:spcBef>
                <a:spcPts val="598"/>
              </a:spcBef>
              <a:buClr>
                <a:srgbClr val="d0b87d"/>
              </a:buClr>
              <a:buFont typeface="Monotype Sorts" charset="2"/>
              <a:buChar char=""/>
            </a:pPr>
            <a:r>
              <a:rPr b="0" lang="en-GB" sz="2400" spc="-1" strike="noStrike">
                <a:solidFill>
                  <a:srgbClr val="000000"/>
                </a:solidFill>
                <a:latin typeface="Arial"/>
              </a:rPr>
              <a:t>If you have lots of ideas, write lots of papers.  One main idea and 1-2 support is enough for a 8-20 page paper. </a:t>
            </a:r>
            <a:endParaRPr b="0" lang="en-US" sz="2400" spc="-1" strike="noStrike">
              <a:solidFill>
                <a:srgbClr val="000000"/>
              </a:solidFill>
              <a:latin typeface="Arial"/>
            </a:endParaRPr>
          </a:p>
        </p:txBody>
      </p:sp>
      <p:sp>
        <p:nvSpPr>
          <p:cNvPr id="3832" name="CustomShape 3"/>
          <p:cNvSpPr/>
          <p:nvPr/>
        </p:nvSpPr>
        <p:spPr>
          <a:xfrm>
            <a:off x="6699960" y="7267320"/>
            <a:ext cx="313200" cy="39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gn="ctr">
              <a:lnSpc>
                <a:spcPct val="100000"/>
              </a:lnSpc>
              <a:spcBef>
                <a:spcPts val="998"/>
              </a:spcBef>
            </a:pPr>
            <a:r>
              <a:rPr b="0" lang="en-GB" sz="2000" spc="-1" strike="noStrike">
                <a:solidFill>
                  <a:srgbClr val="000000"/>
                </a:solidFill>
                <a:latin typeface="Comic Sans MS"/>
                <a:ea typeface="Arial"/>
              </a:rPr>
              <a:t>”</a:t>
            </a:r>
            <a:endParaRPr b="0" lang="en-US" sz="2000" spc="-1" strike="noStrike">
              <a:latin typeface="Arial"/>
            </a:endParaRPr>
          </a:p>
        </p:txBody>
      </p:sp>
    </p:spTree>
  </p:cSld>
  <p:timing>
    <p:tnLst>
      <p:par>
        <p:cTn id="2636" dur="indefinite" restart="never" nodeType="tmRoot">
          <p:childTnLst>
            <p:seq>
              <p:cTn id="2637" dur="indefinite" nodeType="mainSeq"/>
              <p:prevCondLst>
                <p:cond delay="0" evt="onPrev">
                  <p:tgtEl>
                    <p:sldTgt/>
                  </p:tgtEl>
                </p:cond>
              </p:prevCondLst>
              <p:nextCondLst>
                <p:cond delay="0" evt="onNext">
                  <p:tgtEl>
                    <p:sldTgt/>
                  </p:tgtEl>
                </p:cond>
              </p:nextCondLst>
            </p:seq>
          </p:childTnLst>
        </p:cTn>
      </p:par>
    </p:tnLst>
  </p:timing>
</p:sld>
</file>

<file path=ppt/slides/slide5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3" name="TextShape 1"/>
          <p:cNvSpPr txBox="1"/>
          <p:nvPr/>
        </p:nvSpPr>
        <p:spPr>
          <a:xfrm>
            <a:off x="406440" y="227880"/>
            <a:ext cx="8229600" cy="914400"/>
          </a:xfrm>
          <a:prstGeom prst="rect">
            <a:avLst/>
          </a:prstGeom>
          <a:noFill/>
          <a:ln>
            <a:noFill/>
          </a:ln>
        </p:spPr>
        <p:txBody>
          <a:bodyPr anchor="b"/>
          <a:p>
            <a:pPr algn="ctr"/>
            <a:r>
              <a:rPr b="1" lang="en-GB" sz="3200" spc="-1" strike="noStrike">
                <a:solidFill>
                  <a:srgbClr val="000000"/>
                </a:solidFill>
                <a:latin typeface="Arial"/>
              </a:rPr>
              <a:t>The purpose of your paper is not...</a:t>
            </a:r>
            <a:endParaRPr b="1" lang="en-US" sz="3200" spc="-1" strike="noStrike">
              <a:solidFill>
                <a:srgbClr val="000000"/>
              </a:solidFill>
              <a:latin typeface="Arial"/>
            </a:endParaRPr>
          </a:p>
        </p:txBody>
      </p:sp>
      <p:sp>
        <p:nvSpPr>
          <p:cNvPr id="3834" name="CustomShape 2"/>
          <p:cNvSpPr/>
          <p:nvPr/>
        </p:nvSpPr>
        <p:spPr>
          <a:xfrm>
            <a:off x="395280" y="1220760"/>
            <a:ext cx="4681440" cy="2104920"/>
          </a:xfrm>
          <a:custGeom>
            <a:avLst/>
            <a:gdLst/>
            <a:ahLst/>
            <a:rect l="l" t="t" r="r" b="b"/>
            <a:pathLst>
              <a:path w="21600" h="21600">
                <a:moveTo>
                  <a:pt x="0" y="0"/>
                </a:moveTo>
                <a:lnTo>
                  <a:pt x="21600" y="0"/>
                </a:lnTo>
                <a:lnTo>
                  <a:pt x="21600" y="21600"/>
                </a:lnTo>
                <a:lnTo>
                  <a:pt x="0" y="21600"/>
                </a:lnTo>
                <a:lnTo>
                  <a:pt x="0" y="0"/>
                </a:lnTo>
                <a:close/>
              </a:path>
            </a:pathLst>
          </a:custGeom>
          <a:solidFill>
            <a:srgbClr val="d0b87d"/>
          </a:solidFill>
          <a:ln>
            <a:noFill/>
          </a:ln>
        </p:spPr>
        <p:style>
          <a:lnRef idx="0"/>
          <a:fillRef idx="0"/>
          <a:effectRef idx="0"/>
          <a:fontRef idx="minor"/>
        </p:style>
        <p:txBody>
          <a:bodyPr lIns="90000" rIns="90000" tIns="46800" bIns="46800"/>
          <a:p>
            <a:pPr marL="380880" indent="-380880" algn="ctr">
              <a:lnSpc>
                <a:spcPct val="100000"/>
              </a:lnSpc>
              <a:spcBef>
                <a:spcPts val="2200"/>
              </a:spcBef>
            </a:pPr>
            <a:r>
              <a:rPr b="0" lang="en-GB" sz="4400" spc="-1" strike="noStrike">
                <a:solidFill>
                  <a:srgbClr val="000000"/>
                </a:solidFill>
                <a:latin typeface="Comic Sans MS"/>
                <a:ea typeface="Arial"/>
              </a:rPr>
              <a:t>To describe the WizWoz system</a:t>
            </a:r>
            <a:endParaRPr b="0" lang="en-US" sz="4400" spc="-1" strike="noStrike">
              <a:latin typeface="Arial"/>
            </a:endParaRPr>
          </a:p>
        </p:txBody>
      </p:sp>
      <p:sp>
        <p:nvSpPr>
          <p:cNvPr id="3835" name="CustomShape 3"/>
          <p:cNvSpPr/>
          <p:nvPr/>
        </p:nvSpPr>
        <p:spPr>
          <a:xfrm>
            <a:off x="611280" y="4131000"/>
            <a:ext cx="7921440" cy="1977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380880" indent="-38088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Your reader does not have a WizWoz. If they did then the paper is not novel</a:t>
            </a:r>
            <a:endParaRPr b="0" lang="en-US" sz="2800" spc="-1" strike="noStrike">
              <a:latin typeface="Arial"/>
            </a:endParaRPr>
          </a:p>
          <a:p>
            <a:pPr marL="380880" indent="-38088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She is primarily interested in re-usable brain-stuff, not executable artefacts</a:t>
            </a:r>
            <a:endParaRPr b="0" lang="en-US" sz="2800" spc="-1" strike="noStrike">
              <a:latin typeface="Arial"/>
            </a:endParaRPr>
          </a:p>
        </p:txBody>
      </p:sp>
      <p:pic>
        <p:nvPicPr>
          <p:cNvPr id="3836" name="Picture 11" descr="MCj01975990000[1]"/>
          <p:cNvPicPr/>
          <p:nvPr/>
        </p:nvPicPr>
        <p:blipFill>
          <a:blip r:embed="rId1"/>
          <a:stretch/>
        </p:blipFill>
        <p:spPr>
          <a:xfrm>
            <a:off x="5867280" y="933120"/>
            <a:ext cx="2262240" cy="3002760"/>
          </a:xfrm>
          <a:prstGeom prst="rect">
            <a:avLst/>
          </a:prstGeom>
          <a:ln>
            <a:noFill/>
          </a:ln>
        </p:spPr>
      </p:pic>
    </p:spTree>
  </p:cSld>
  <p:timing>
    <p:tnLst>
      <p:par>
        <p:cTn id="2638" dur="indefinite" restart="never" nodeType="tmRoot">
          <p:childTnLst>
            <p:seq>
              <p:cTn id="2639" dur="indefinite" nodeType="mainSeq"/>
              <p:prevCondLst>
                <p:cond delay="0" evt="onPrev">
                  <p:tgtEl>
                    <p:sldTgt/>
                  </p:tgtEl>
                </p:cond>
              </p:prevCondLst>
              <p:nextCondLst>
                <p:cond delay="0" evt="onNext">
                  <p:tgtEl>
                    <p:sldTgt/>
                  </p:tgtEl>
                </p:cond>
              </p:nextCondLst>
            </p:seq>
          </p:childTnLst>
        </p:cTn>
      </p:par>
    </p:tnLst>
  </p:timing>
</p:sld>
</file>

<file path=ppt/slides/slide5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7"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Your narrative flow</a:t>
            </a:r>
            <a:endParaRPr b="1" lang="en-US" sz="3200" spc="-1" strike="noStrike">
              <a:solidFill>
                <a:srgbClr val="000000"/>
              </a:solidFill>
              <a:latin typeface="Arial"/>
            </a:endParaRPr>
          </a:p>
        </p:txBody>
      </p:sp>
      <p:sp>
        <p:nvSpPr>
          <p:cNvPr id="3838"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Here is a problem</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It’s an interesting problem</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Here’s how my idea compares to </a:t>
            </a:r>
            <a:br/>
            <a:r>
              <a:rPr b="0" lang="en-GB" sz="3200" spc="-1" strike="noStrike">
                <a:solidFill>
                  <a:srgbClr val="000000"/>
                </a:solidFill>
                <a:latin typeface="Arial"/>
              </a:rPr>
              <a:t>other people’s approaches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See it is an unsolved problem</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1" lang="en-GB" sz="3200" spc="-1" strike="noStrike">
                <a:solidFill>
                  <a:srgbClr val="ff00ff"/>
                </a:solidFill>
                <a:latin typeface="Arial"/>
              </a:rPr>
              <a:t>Here is my idea</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My idea works (details, data)</a:t>
            </a:r>
            <a:endParaRPr b="0" lang="en-US" sz="3200" spc="-1" strike="noStrike">
              <a:solidFill>
                <a:srgbClr val="000000"/>
              </a:solidFill>
              <a:latin typeface="Arial"/>
            </a:endParaRPr>
          </a:p>
        </p:txBody>
      </p:sp>
      <p:sp>
        <p:nvSpPr>
          <p:cNvPr id="3839" name="CustomShape 3"/>
          <p:cNvSpPr/>
          <p:nvPr/>
        </p:nvSpPr>
        <p:spPr>
          <a:xfrm>
            <a:off x="6867360" y="-84240"/>
            <a:ext cx="2016360" cy="2014560"/>
          </a:xfrm>
          <a:prstGeom prst="cloudCallout">
            <a:avLst>
              <a:gd name="adj1" fmla="val 7388"/>
              <a:gd name="adj2" fmla="val 54162"/>
            </a:avLst>
          </a:prstGeom>
          <a:solidFill>
            <a:srgbClr val="b3b3ff"/>
          </a:solidFill>
          <a:ln>
            <a:noFill/>
          </a:ln>
        </p:spPr>
        <p:style>
          <a:lnRef idx="0"/>
          <a:fillRef idx="0"/>
          <a:effectRef idx="0"/>
          <a:fontRef idx="minor"/>
        </p:style>
        <p:txBody>
          <a:bodyPr lIns="90000" rIns="90000" tIns="46800" bIns="46800">
            <a:normAutofit/>
          </a:bodyPr>
          <a:p>
            <a:pPr algn="ctr">
              <a:lnSpc>
                <a:spcPct val="100000"/>
              </a:lnSpc>
              <a:spcBef>
                <a:spcPts val="899"/>
              </a:spcBef>
            </a:pPr>
            <a:r>
              <a:rPr b="0" lang="en-GB" sz="1800" spc="-1" strike="noStrike">
                <a:solidFill>
                  <a:srgbClr val="000000"/>
                </a:solidFill>
                <a:latin typeface="Comic Sans MS"/>
                <a:ea typeface="Arial"/>
              </a:rPr>
              <a:t>I wish I knew how to solve that!</a:t>
            </a:r>
            <a:endParaRPr b="0" lang="en-US" sz="1800" spc="-1" strike="noStrike">
              <a:latin typeface="Arial"/>
            </a:endParaRPr>
          </a:p>
        </p:txBody>
      </p:sp>
      <p:sp>
        <p:nvSpPr>
          <p:cNvPr id="3840" name="CustomShape 4"/>
          <p:cNvSpPr/>
          <p:nvPr/>
        </p:nvSpPr>
        <p:spPr>
          <a:xfrm>
            <a:off x="6659640" y="2372040"/>
            <a:ext cx="2408040" cy="1729080"/>
          </a:xfrm>
          <a:prstGeom prst="cloudCallout">
            <a:avLst>
              <a:gd name="adj1" fmla="val 23856"/>
              <a:gd name="adj2" fmla="val 94337"/>
            </a:avLst>
          </a:prstGeom>
          <a:solidFill>
            <a:srgbClr val="b3b3ff"/>
          </a:solidFill>
          <a:ln>
            <a:noFill/>
          </a:ln>
        </p:spPr>
        <p:style>
          <a:lnRef idx="0"/>
          <a:fillRef idx="0"/>
          <a:effectRef idx="0"/>
          <a:fontRef idx="minor"/>
        </p:style>
        <p:txBody>
          <a:bodyPr lIns="90000" rIns="90000" tIns="46800" bIns="46800">
            <a:normAutofit/>
          </a:bodyPr>
          <a:p>
            <a:pPr algn="ctr">
              <a:lnSpc>
                <a:spcPct val="100000"/>
              </a:lnSpc>
              <a:spcBef>
                <a:spcPts val="899"/>
              </a:spcBef>
            </a:pPr>
            <a:r>
              <a:rPr b="0" lang="en-GB" sz="1800" spc="-1" strike="noStrike">
                <a:solidFill>
                  <a:srgbClr val="000000"/>
                </a:solidFill>
                <a:latin typeface="Comic Sans MS"/>
                <a:ea typeface="Arial"/>
              </a:rPr>
              <a:t>I see how that works. Ingenious!</a:t>
            </a:r>
            <a:endParaRPr b="0" lang="en-US" sz="1800" spc="-1" strike="noStrike">
              <a:latin typeface="Arial"/>
            </a:endParaRPr>
          </a:p>
        </p:txBody>
      </p:sp>
      <p:pic>
        <p:nvPicPr>
          <p:cNvPr id="3841" name="Picture 6" descr="MCBS01702_0000[1]"/>
          <p:cNvPicPr/>
          <p:nvPr/>
        </p:nvPicPr>
        <p:blipFill>
          <a:blip r:embed="rId1"/>
          <a:stretch/>
        </p:blipFill>
        <p:spPr>
          <a:xfrm>
            <a:off x="7718400" y="5337000"/>
            <a:ext cx="1338120" cy="1919520"/>
          </a:xfrm>
          <a:prstGeom prst="rect">
            <a:avLst/>
          </a:prstGeom>
          <a:ln>
            <a:noFill/>
          </a:ln>
        </p:spPr>
      </p:pic>
    </p:spTree>
  </p:cSld>
  <p:timing>
    <p:tnLst>
      <p:par>
        <p:cTn id="2640" dur="indefinite" restart="never" nodeType="tmRoot">
          <p:childTnLst>
            <p:seq>
              <p:cTn id="2641" dur="indefinite" nodeType="mainSeq"/>
              <p:prevCondLst>
                <p:cond delay="0" evt="onPrev">
                  <p:tgtEl>
                    <p:sldTgt/>
                  </p:tgtEl>
                </p:cond>
              </p:prevCondLst>
              <p:nextCondLst>
                <p:cond delay="0" evt="onNext">
                  <p:tgtEl>
                    <p:sldTgt/>
                  </p:tgtEl>
                </p:cond>
              </p:nextCondLst>
            </p:seq>
          </p:childTnLst>
        </p:cTn>
      </p:par>
    </p:tnLst>
  </p:timing>
</p:sld>
</file>

<file path=ppt/slides/slide5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2"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Your narrative flow</a:t>
            </a:r>
            <a:endParaRPr b="1" lang="en-US" sz="3200" spc="-1" strike="noStrike">
              <a:solidFill>
                <a:srgbClr val="000000"/>
              </a:solidFill>
              <a:latin typeface="Arial"/>
            </a:endParaRPr>
          </a:p>
        </p:txBody>
      </p:sp>
      <p:sp>
        <p:nvSpPr>
          <p:cNvPr id="3843" name="TextShape 2"/>
          <p:cNvSpPr txBox="1"/>
          <p:nvPr/>
        </p:nvSpPr>
        <p:spPr>
          <a:xfrm>
            <a:off x="456840" y="1370880"/>
            <a:ext cx="8178840" cy="4926240"/>
          </a:xfrm>
          <a:prstGeom prst="rect">
            <a:avLst/>
          </a:prstGeom>
          <a:noFill/>
          <a:ln>
            <a:noFill/>
          </a:ln>
        </p:spPr>
        <p:txBody>
          <a:bodyPr>
            <a:normAutofit/>
          </a:bodyPr>
          <a:p>
            <a:pPr marL="342720" indent="-342720">
              <a:spcBef>
                <a:spcPts val="499"/>
              </a:spcBef>
              <a:buClr>
                <a:srgbClr val="d0b87d"/>
              </a:buClr>
              <a:buFont typeface="Monotype Sorts" charset="2"/>
              <a:buChar char=""/>
            </a:pPr>
            <a:r>
              <a:rPr b="0" lang="en-GB" sz="2000" spc="-1" strike="noStrike">
                <a:solidFill>
                  <a:srgbClr val="000000"/>
                </a:solidFill>
                <a:latin typeface="Arial"/>
              </a:rPr>
              <a:t>Here is a problem</a:t>
            </a:r>
            <a:endParaRPr b="0" lang="en-US" sz="2000" spc="-1" strike="noStrike">
              <a:solidFill>
                <a:srgbClr val="000000"/>
              </a:solidFill>
              <a:latin typeface="Arial"/>
            </a:endParaRPr>
          </a:p>
          <a:p>
            <a:pPr marL="342720" indent="-342720">
              <a:spcBef>
                <a:spcPts val="499"/>
              </a:spcBef>
              <a:buClr>
                <a:srgbClr val="d0b87d"/>
              </a:buClr>
              <a:buFont typeface="Monotype Sorts" charset="2"/>
              <a:buChar char=""/>
            </a:pPr>
            <a:r>
              <a:rPr b="0" lang="en-GB" sz="2000" spc="-1" strike="noStrike">
                <a:solidFill>
                  <a:srgbClr val="000000"/>
                </a:solidFill>
                <a:latin typeface="Arial"/>
              </a:rPr>
              <a:t>It’s an interesting problem</a:t>
            </a:r>
            <a:endParaRPr b="0" lang="en-US" sz="2000" spc="-1" strike="noStrike">
              <a:solidFill>
                <a:srgbClr val="000000"/>
              </a:solidFill>
              <a:latin typeface="Arial"/>
            </a:endParaRPr>
          </a:p>
          <a:p>
            <a:pPr marL="342720" indent="-342720">
              <a:spcBef>
                <a:spcPts val="499"/>
              </a:spcBef>
              <a:buClr>
                <a:srgbClr val="d0b87d"/>
              </a:buClr>
              <a:buFont typeface="Monotype Sorts" charset="2"/>
              <a:buChar char=""/>
            </a:pPr>
            <a:r>
              <a:rPr b="0" lang="en-GB" sz="2000" spc="-1" strike="noStrike">
                <a:solidFill>
                  <a:srgbClr val="000000"/>
                </a:solidFill>
                <a:latin typeface="Arial"/>
              </a:rPr>
              <a:t>Here’s how my idea compares to </a:t>
            </a:r>
            <a:br/>
            <a:r>
              <a:rPr b="0" lang="en-GB" sz="2000" spc="-1" strike="noStrike">
                <a:solidFill>
                  <a:srgbClr val="000000"/>
                </a:solidFill>
                <a:latin typeface="Arial"/>
              </a:rPr>
              <a:t>other people’s approaches</a:t>
            </a:r>
            <a:endParaRPr b="0" lang="en-US" sz="2000" spc="-1" strike="noStrike">
              <a:solidFill>
                <a:srgbClr val="000000"/>
              </a:solidFill>
              <a:latin typeface="Arial"/>
            </a:endParaRPr>
          </a:p>
          <a:p>
            <a:pPr marL="342720" indent="-342720">
              <a:spcBef>
                <a:spcPts val="499"/>
              </a:spcBef>
              <a:buClr>
                <a:srgbClr val="d0b87d"/>
              </a:buClr>
              <a:buFont typeface="Monotype Sorts" charset="2"/>
              <a:buChar char=""/>
            </a:pPr>
            <a:r>
              <a:rPr b="0" lang="en-GB" sz="2000" spc="-1" strike="noStrike">
                <a:solidFill>
                  <a:srgbClr val="000000"/>
                </a:solidFill>
                <a:latin typeface="Arial"/>
              </a:rPr>
              <a:t>See it is an unsolved problem</a:t>
            </a:r>
            <a:endParaRPr b="0" lang="en-US" sz="2000" spc="-1" strike="noStrike">
              <a:solidFill>
                <a:srgbClr val="000000"/>
              </a:solidFill>
              <a:latin typeface="Arial"/>
            </a:endParaRPr>
          </a:p>
          <a:p>
            <a:pPr marL="342720" indent="-342720">
              <a:spcBef>
                <a:spcPts val="499"/>
              </a:spcBef>
              <a:buClr>
                <a:srgbClr val="d0b87d"/>
              </a:buClr>
              <a:buFont typeface="Monotype Sorts" charset="2"/>
              <a:buChar char=""/>
            </a:pPr>
            <a:r>
              <a:rPr b="1" lang="en-GB" sz="2000" spc="-1" strike="noStrike">
                <a:solidFill>
                  <a:srgbClr val="ff00ff"/>
                </a:solidFill>
                <a:latin typeface="Arial"/>
              </a:rPr>
              <a:t>Here is my idea</a:t>
            </a:r>
            <a:endParaRPr b="0" lang="en-US" sz="2000" spc="-1" strike="noStrike">
              <a:solidFill>
                <a:srgbClr val="000000"/>
              </a:solidFill>
              <a:latin typeface="Arial"/>
            </a:endParaRPr>
          </a:p>
          <a:p>
            <a:pPr marL="342720" indent="-342720">
              <a:spcBef>
                <a:spcPts val="499"/>
              </a:spcBef>
              <a:buClr>
                <a:srgbClr val="d0b87d"/>
              </a:buClr>
              <a:buFont typeface="Monotype Sorts" charset="2"/>
              <a:buChar char=""/>
            </a:pPr>
            <a:r>
              <a:rPr b="0" lang="en-GB" sz="2000" spc="-1" strike="noStrike">
                <a:solidFill>
                  <a:srgbClr val="000000"/>
                </a:solidFill>
                <a:latin typeface="Arial"/>
              </a:rPr>
              <a:t>My idea works (details, data)</a:t>
            </a:r>
            <a:endParaRPr b="0" lang="en-US" sz="2000" spc="-1" strike="noStrike">
              <a:solidFill>
                <a:srgbClr val="000000"/>
              </a:solidFill>
              <a:latin typeface="Arial"/>
            </a:endParaRPr>
          </a:p>
        </p:txBody>
      </p:sp>
      <p:sp>
        <p:nvSpPr>
          <p:cNvPr id="3844" name="CustomShape 3"/>
          <p:cNvSpPr/>
          <p:nvPr/>
        </p:nvSpPr>
        <p:spPr>
          <a:xfrm>
            <a:off x="5130720" y="1371240"/>
            <a:ext cx="3632400" cy="3957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spcBef>
                <a:spcPts val="499"/>
              </a:spcBef>
            </a:pPr>
            <a:r>
              <a:rPr b="0" lang="en-US" sz="2000" spc="-1" strike="noStrike">
                <a:solidFill>
                  <a:srgbClr val="000000"/>
                </a:solidFill>
                <a:latin typeface="Arial"/>
              </a:rPr>
              <a:t>OSCAR</a:t>
            </a:r>
            <a:endParaRPr b="0" lang="en-US" sz="2000" spc="-1" strike="noStrike">
              <a:latin typeface="Arial"/>
            </a:endParaRPr>
          </a:p>
          <a:p>
            <a:pPr>
              <a:spcBef>
                <a:spcPts val="499"/>
              </a:spcBef>
              <a:buClr>
                <a:srgbClr val="d0b87d"/>
              </a:buClr>
              <a:buFont typeface="Wingdings" charset="2"/>
              <a:buChar char=""/>
            </a:pPr>
            <a:r>
              <a:rPr b="1" lang="en-US" sz="2000" spc="-1" strike="noStrike">
                <a:solidFill>
                  <a:srgbClr val="000000"/>
                </a:solidFill>
                <a:latin typeface="Arial"/>
              </a:rPr>
              <a:t>O</a:t>
            </a:r>
            <a:r>
              <a:rPr b="0" lang="en-US" sz="2000" spc="-1" strike="noStrike">
                <a:solidFill>
                  <a:srgbClr val="000000"/>
                </a:solidFill>
                <a:latin typeface="Arial"/>
              </a:rPr>
              <a:t>pening  (brotsad hook)</a:t>
            </a:r>
            <a:endParaRPr b="0" lang="en-US" sz="2000" spc="-1" strike="noStrike">
              <a:latin typeface="Arial"/>
            </a:endParaRPr>
          </a:p>
          <a:p>
            <a:pPr>
              <a:spcBef>
                <a:spcPts val="499"/>
              </a:spcBef>
              <a:buClr>
                <a:srgbClr val="d0b87d"/>
              </a:buClr>
              <a:buFont typeface="Wingdings" charset="2"/>
              <a:buChar char=""/>
            </a:pPr>
            <a:r>
              <a:rPr b="0" lang="en-US" sz="2000" spc="-1" strike="noStrike">
                <a:solidFill>
                  <a:srgbClr val="000000"/>
                </a:solidFill>
                <a:latin typeface="Arial"/>
              </a:rPr>
              <a:t>Setting the (Science) Stage </a:t>
            </a:r>
            <a:endParaRPr b="0" lang="en-US" sz="2000" spc="-1" strike="noStrike">
              <a:latin typeface="Arial"/>
            </a:endParaRPr>
          </a:p>
          <a:p>
            <a:pPr>
              <a:spcBef>
                <a:spcPts val="499"/>
              </a:spcBef>
              <a:buClr>
                <a:srgbClr val="d0b87d"/>
              </a:buClr>
              <a:buFont typeface="Wingdings" charset="2"/>
              <a:buChar char=""/>
            </a:pPr>
            <a:r>
              <a:rPr b="1" lang="en-US" sz="2000" spc="-1" strike="noStrike">
                <a:solidFill>
                  <a:srgbClr val="000000"/>
                </a:solidFill>
                <a:latin typeface="Arial"/>
              </a:rPr>
              <a:t>C</a:t>
            </a:r>
            <a:r>
              <a:rPr b="0" lang="en-US" sz="2000" spc="-1" strike="noStrike">
                <a:solidFill>
                  <a:srgbClr val="000000"/>
                </a:solidFill>
                <a:latin typeface="Arial"/>
              </a:rPr>
              <a:t>hallenge (the problem)</a:t>
            </a:r>
            <a:endParaRPr b="0" lang="en-US" sz="2000" spc="-1" strike="noStrike">
              <a:latin typeface="Arial"/>
            </a:endParaRPr>
          </a:p>
          <a:p>
            <a:pPr>
              <a:spcBef>
                <a:spcPts val="499"/>
              </a:spcBef>
              <a:buClr>
                <a:srgbClr val="d0b87d"/>
              </a:buClr>
              <a:buFont typeface="Wingdings" charset="2"/>
              <a:buChar char=""/>
            </a:pPr>
            <a:r>
              <a:rPr b="1" lang="en-US" sz="2000" spc="-1" strike="noStrike">
                <a:solidFill>
                  <a:srgbClr val="000000"/>
                </a:solidFill>
                <a:latin typeface="Arial"/>
              </a:rPr>
              <a:t>A</a:t>
            </a:r>
            <a:r>
              <a:rPr b="0" lang="en-US" sz="2000" spc="-1" strike="noStrike">
                <a:solidFill>
                  <a:srgbClr val="000000"/>
                </a:solidFill>
                <a:latin typeface="Arial"/>
              </a:rPr>
              <a:t>ction (Alg &amp; Experiments)</a:t>
            </a:r>
            <a:endParaRPr b="0" lang="en-US" sz="2000" spc="-1" strike="noStrike">
              <a:latin typeface="Arial"/>
            </a:endParaRPr>
          </a:p>
          <a:p>
            <a:pPr>
              <a:spcBef>
                <a:spcPts val="499"/>
              </a:spcBef>
              <a:buClr>
                <a:srgbClr val="d0b87d"/>
              </a:buClr>
              <a:buFont typeface="Wingdings" charset="2"/>
              <a:buChar char=""/>
            </a:pPr>
            <a:r>
              <a:rPr b="1" lang="en-US" sz="2000" spc="-1" strike="noStrike">
                <a:solidFill>
                  <a:srgbClr val="000000"/>
                </a:solidFill>
                <a:latin typeface="Arial"/>
              </a:rPr>
              <a:t>R</a:t>
            </a:r>
            <a:r>
              <a:rPr b="0" lang="en-US" sz="2000" spc="-1" strike="noStrike">
                <a:solidFill>
                  <a:srgbClr val="000000"/>
                </a:solidFill>
                <a:latin typeface="Arial"/>
              </a:rPr>
              <a:t>esolution (Must tie back</a:t>
            </a:r>
            <a:br/>
            <a:r>
              <a:rPr b="0" lang="en-US" sz="2000" spc="-1" strike="noStrike">
                <a:solidFill>
                  <a:srgbClr val="000000"/>
                </a:solidFill>
                <a:latin typeface="Arial"/>
              </a:rPr>
              <a:t> to opening)</a:t>
            </a:r>
            <a:endParaRPr b="0" lang="en-US" sz="2000" spc="-1" strike="noStrike">
              <a:latin typeface="Arial"/>
            </a:endParaRPr>
          </a:p>
          <a:p>
            <a:pPr>
              <a:spcBef>
                <a:spcPts val="499"/>
              </a:spcBef>
              <a:buClr>
                <a:srgbClr val="d0b87d"/>
              </a:buClr>
              <a:buFont typeface="Wingdings" charset="2"/>
              <a:buChar char=""/>
            </a:pPr>
            <a:endParaRPr b="0" lang="en-US" sz="2000" spc="-1" strike="noStrike">
              <a:latin typeface="Arial"/>
            </a:endParaRPr>
          </a:p>
        </p:txBody>
      </p:sp>
      <p:pic>
        <p:nvPicPr>
          <p:cNvPr id="3845" name="Group 12" descr=""/>
          <p:cNvPicPr/>
          <p:nvPr/>
        </p:nvPicPr>
        <p:blipFill>
          <a:blip r:embed="rId1"/>
          <a:stretch/>
        </p:blipFill>
        <p:spPr>
          <a:xfrm>
            <a:off x="4140360" y="778680"/>
            <a:ext cx="1295280" cy="5671800"/>
          </a:xfrm>
          <a:prstGeom prst="rect">
            <a:avLst/>
          </a:prstGeom>
          <a:ln>
            <a:noFill/>
          </a:ln>
        </p:spPr>
      </p:pic>
    </p:spTree>
  </p:cSld>
  <p:timing>
    <p:tnLst>
      <p:par>
        <p:cTn id="2642" dur="indefinite" restart="never" nodeType="tmRoot">
          <p:childTnLst>
            <p:seq>
              <p:cTn id="2643" dur="indefinite" nodeType="mainSeq">
                <p:childTnLst>
                  <p:par>
                    <p:cTn id="2644" fill="hold">
                      <p:stCondLst>
                        <p:cond delay="indefinite"/>
                      </p:stCondLst>
                      <p:childTnLst>
                        <p:par>
                          <p:cTn id="2645" fill="hold">
                            <p:stCondLst>
                              <p:cond delay="0"/>
                            </p:stCondLst>
                            <p:childTnLst>
                              <p:par>
                                <p:cTn id="2646" nodeType="clickEffect" fill="hold" presetClass="entr" presetID="9">
                                  <p:stCondLst>
                                    <p:cond delay="0"/>
                                  </p:stCondLst>
                                  <p:childTnLst>
                                    <p:set>
                                      <p:cBhvr>
                                        <p:cTn id="2647" dur="1" fill="hold">
                                          <p:stCondLst>
                                            <p:cond delay="0"/>
                                          </p:stCondLst>
                                        </p:cTn>
                                        <p:tgtEl>
                                          <p:spTgt spid="3845"/>
                                        </p:tgtEl>
                                        <p:attrNameLst>
                                          <p:attrName>style.visibility</p:attrName>
                                        </p:attrNameLst>
                                      </p:cBhvr>
                                      <p:to>
                                        <p:strVal val="visible"/>
                                      </p:to>
                                    </p:set>
                                    <p:animEffect filter="dissolve" transition="in">
                                      <p:cBhvr additive="repl">
                                        <p:cTn id="2648" dur="500"/>
                                        <p:tgtEl>
                                          <p:spTgt spid="3845"/>
                                        </p:tgtEl>
                                      </p:cBhvr>
                                    </p:animEffect>
                                  </p:childTnLst>
                                </p:cTn>
                              </p:par>
                              <p:par>
                                <p:cTn id="2649" nodeType="withEffect" fill="hold" presetClass="entr" presetID="9">
                                  <p:stCondLst>
                                    <p:cond delay="0"/>
                                  </p:stCondLst>
                                  <p:childTnLst>
                                    <p:set>
                                      <p:cBhvr>
                                        <p:cTn id="2650" dur="1" fill="hold">
                                          <p:stCondLst>
                                            <p:cond delay="0"/>
                                          </p:stCondLst>
                                        </p:cTn>
                                        <p:tgtEl>
                                          <p:spTgt spid="3844"/>
                                        </p:tgtEl>
                                        <p:attrNameLst>
                                          <p:attrName>style.visibility</p:attrName>
                                        </p:attrNameLst>
                                      </p:cBhvr>
                                      <p:to>
                                        <p:strVal val="visible"/>
                                      </p:to>
                                    </p:set>
                                    <p:animEffect filter="dissolve" transition="in">
                                      <p:cBhvr additive="repl">
                                        <p:cTn id="2651" dur="500"/>
                                        <p:tgtEl>
                                          <p:spTgt spid="38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6"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Structure (conference paper)</a:t>
            </a:r>
            <a:endParaRPr b="1" lang="en-US" sz="3200" spc="-1" strike="noStrike">
              <a:solidFill>
                <a:srgbClr val="000000"/>
              </a:solidFill>
              <a:latin typeface="Arial"/>
            </a:endParaRPr>
          </a:p>
        </p:txBody>
      </p:sp>
      <p:sp>
        <p:nvSpPr>
          <p:cNvPr id="3847" name="TextShape 2"/>
          <p:cNvSpPr txBox="1"/>
          <p:nvPr/>
        </p:nvSpPr>
        <p:spPr>
          <a:xfrm>
            <a:off x="762120" y="1322640"/>
            <a:ext cx="8051760" cy="5534280"/>
          </a:xfrm>
          <a:prstGeom prst="rect">
            <a:avLst/>
          </a:prstGeom>
          <a:solidFill>
            <a:srgbClr val="d0b87d"/>
          </a:solidFill>
          <a:ln>
            <a:noFill/>
          </a:ln>
        </p:spPr>
        <p:txBody>
          <a:bodyPr>
            <a:normAutofit/>
          </a:bodyPr>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Title (1000 readers)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Abstract (4 sentences, 100-1000 readers)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Introduction (1 page, 100 readers)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(a) Related work (1-2 pages, 10 readers)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The problem (1 page, 10-50 readers)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Approach (Key idea_ (2 pages, 10-50 readers)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The details (5 pages, 5 readers)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(b) Related work (1-2 pages, 10 readers)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Conclusions and further work (0.5 pages)</a:t>
            </a:r>
            <a:endParaRPr b="0" lang="en-US" sz="3200" spc="-1" strike="noStrike">
              <a:solidFill>
                <a:srgbClr val="000000"/>
              </a:solidFill>
              <a:latin typeface="Arial"/>
            </a:endParaRPr>
          </a:p>
        </p:txBody>
      </p:sp>
    </p:spTree>
  </p:cSld>
</p:sld>
</file>

<file path=ppt/slides/slide5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8"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The abstract</a:t>
            </a:r>
            <a:endParaRPr b="1" lang="en-US" sz="3200" spc="-1" strike="noStrike">
              <a:solidFill>
                <a:srgbClr val="000000"/>
              </a:solidFill>
              <a:latin typeface="Arial"/>
            </a:endParaRPr>
          </a:p>
        </p:txBody>
      </p:sp>
      <p:sp>
        <p:nvSpPr>
          <p:cNvPr id="3849" name="TextShape 2"/>
          <p:cNvSpPr txBox="1"/>
          <p:nvPr/>
        </p:nvSpPr>
        <p:spPr>
          <a:xfrm>
            <a:off x="456840" y="1370880"/>
            <a:ext cx="8178840" cy="4926240"/>
          </a:xfrm>
          <a:prstGeom prst="rect">
            <a:avLst/>
          </a:prstGeom>
          <a:noFill/>
          <a:ln>
            <a:noFill/>
          </a:ln>
        </p:spPr>
        <p:txBody>
          <a:bodyPr>
            <a:normAutofit/>
          </a:bodyPr>
          <a:p>
            <a:pPr marL="609480" indent="-609480">
              <a:spcBef>
                <a:spcPts val="697"/>
              </a:spcBef>
              <a:buClr>
                <a:srgbClr val="d0b87d"/>
              </a:buClr>
              <a:buFont typeface="Monotype Sorts" charset="2"/>
              <a:buChar char=""/>
            </a:pPr>
            <a:r>
              <a:rPr b="0" lang="en-GB" sz="3200" spc="-1" strike="noStrike">
                <a:solidFill>
                  <a:srgbClr val="000000"/>
                </a:solidFill>
                <a:latin typeface="Arial"/>
              </a:rPr>
              <a:t>I usually write the abstract first and also last</a:t>
            </a:r>
            <a:endParaRPr b="0" lang="en-US" sz="3200" spc="-1" strike="noStrike">
              <a:solidFill>
                <a:srgbClr val="000000"/>
              </a:solidFill>
              <a:latin typeface="Arial"/>
            </a:endParaRPr>
          </a:p>
          <a:p>
            <a:pPr marL="609480" indent="-609480">
              <a:spcBef>
                <a:spcPts val="697"/>
              </a:spcBef>
              <a:buClr>
                <a:srgbClr val="d0b87d"/>
              </a:buClr>
              <a:buFont typeface="Monotype Sorts" charset="2"/>
              <a:buChar char=""/>
            </a:pPr>
            <a:r>
              <a:rPr b="0" lang="en-GB" sz="3200" spc="-1" strike="noStrike">
                <a:solidFill>
                  <a:srgbClr val="000000"/>
                </a:solidFill>
                <a:latin typeface="Arial"/>
              </a:rPr>
              <a:t>Used by program committee members to decide which papers to read</a:t>
            </a:r>
            <a:endParaRPr b="0" lang="en-US" sz="3200" spc="-1" strike="noStrike">
              <a:solidFill>
                <a:srgbClr val="000000"/>
              </a:solidFill>
              <a:latin typeface="Arial"/>
            </a:endParaRPr>
          </a:p>
          <a:p>
            <a:pPr marL="609480" indent="-609480">
              <a:spcBef>
                <a:spcPts val="697"/>
              </a:spcBef>
              <a:buClr>
                <a:srgbClr val="d0b87d"/>
              </a:buClr>
              <a:buFont typeface="Monotype Sorts" charset="2"/>
              <a:buChar char=""/>
            </a:pPr>
            <a:r>
              <a:rPr b="0" lang="en-GB" sz="3200" spc="-1" strike="noStrike">
                <a:solidFill>
                  <a:srgbClr val="000000"/>
                </a:solidFill>
                <a:latin typeface="Arial"/>
              </a:rPr>
              <a:t>Four sentences [Kent Beck] (=OSCAR)</a:t>
            </a:r>
            <a:endParaRPr b="0" lang="en-US" sz="3200" spc="-1" strike="noStrike">
              <a:solidFill>
                <a:srgbClr val="000000"/>
              </a:solidFill>
              <a:latin typeface="Arial"/>
            </a:endParaRPr>
          </a:p>
          <a:p>
            <a:pPr lvl="1" marL="990360" indent="-533160">
              <a:spcBef>
                <a:spcPts val="598"/>
              </a:spcBef>
              <a:buClr>
                <a:srgbClr val="000000"/>
              </a:buClr>
              <a:buFont typeface="Tahoma"/>
              <a:buAutoNum type="arabicPeriod"/>
            </a:pPr>
            <a:r>
              <a:rPr b="0" lang="en-GB" sz="2800" spc="-1" strike="noStrike">
                <a:solidFill>
                  <a:srgbClr val="000000"/>
                </a:solidFill>
                <a:latin typeface="Arial"/>
              </a:rPr>
              <a:t>State the problem</a:t>
            </a:r>
            <a:endParaRPr b="0" lang="en-US" sz="2800" spc="-1" strike="noStrike">
              <a:solidFill>
                <a:srgbClr val="000000"/>
              </a:solidFill>
              <a:latin typeface="Arial"/>
            </a:endParaRPr>
          </a:p>
          <a:p>
            <a:pPr lvl="1" marL="990360" indent="-533160">
              <a:spcBef>
                <a:spcPts val="598"/>
              </a:spcBef>
              <a:buClr>
                <a:srgbClr val="000000"/>
              </a:buClr>
              <a:buFont typeface="Tahoma"/>
              <a:buAutoNum type="arabicPeriod"/>
            </a:pPr>
            <a:r>
              <a:rPr b="0" lang="en-GB" sz="2800" spc="-1" strike="noStrike">
                <a:solidFill>
                  <a:srgbClr val="000000"/>
                </a:solidFill>
                <a:latin typeface="Arial"/>
              </a:rPr>
              <a:t>Say why it’s an interesting problem</a:t>
            </a:r>
            <a:endParaRPr b="0" lang="en-US" sz="2800" spc="-1" strike="noStrike">
              <a:solidFill>
                <a:srgbClr val="000000"/>
              </a:solidFill>
              <a:latin typeface="Arial"/>
            </a:endParaRPr>
          </a:p>
          <a:p>
            <a:pPr lvl="1" marL="990360" indent="-533160">
              <a:spcBef>
                <a:spcPts val="598"/>
              </a:spcBef>
              <a:buClr>
                <a:srgbClr val="000000"/>
              </a:buClr>
              <a:buFont typeface="Tahoma"/>
              <a:buAutoNum type="arabicPeriod"/>
            </a:pPr>
            <a:r>
              <a:rPr b="0" lang="en-GB" sz="2800" spc="-1" strike="noStrike">
                <a:solidFill>
                  <a:srgbClr val="000000"/>
                </a:solidFill>
                <a:latin typeface="Arial"/>
              </a:rPr>
              <a:t>Say what your solution achieves</a:t>
            </a:r>
            <a:endParaRPr b="0" lang="en-US" sz="2800" spc="-1" strike="noStrike">
              <a:solidFill>
                <a:srgbClr val="000000"/>
              </a:solidFill>
              <a:latin typeface="Arial"/>
            </a:endParaRPr>
          </a:p>
          <a:p>
            <a:pPr lvl="1" marL="990360" indent="-533160">
              <a:spcBef>
                <a:spcPts val="598"/>
              </a:spcBef>
              <a:buClr>
                <a:srgbClr val="000000"/>
              </a:buClr>
              <a:buFont typeface="Tahoma"/>
              <a:buAutoNum type="arabicPeriod"/>
            </a:pPr>
            <a:r>
              <a:rPr b="0" lang="en-GB" sz="2800" spc="-1" strike="noStrike">
                <a:solidFill>
                  <a:srgbClr val="000000"/>
                </a:solidFill>
                <a:latin typeface="Arial"/>
              </a:rPr>
              <a:t>Say what follows from your solution</a:t>
            </a:r>
            <a:endParaRPr b="0" lang="en-US" sz="2800" spc="-1" strike="noStrike">
              <a:solidFill>
                <a:srgbClr val="000000"/>
              </a:solidFill>
              <a:latin typeface="Arial"/>
            </a:endParaRPr>
          </a:p>
        </p:txBody>
      </p:sp>
    </p:spTree>
  </p:cSld>
</p:sld>
</file>

<file path=ppt/slides/slide5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0"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Example</a:t>
            </a:r>
            <a:endParaRPr b="1" lang="en-US" sz="3200" spc="-1" strike="noStrike">
              <a:solidFill>
                <a:srgbClr val="000000"/>
              </a:solidFill>
              <a:latin typeface="Arial"/>
            </a:endParaRPr>
          </a:p>
        </p:txBody>
      </p:sp>
      <p:sp>
        <p:nvSpPr>
          <p:cNvPr id="3851" name="TextShape 2"/>
          <p:cNvSpPr txBox="1"/>
          <p:nvPr/>
        </p:nvSpPr>
        <p:spPr>
          <a:xfrm>
            <a:off x="685800" y="990360"/>
            <a:ext cx="8229600" cy="6662160"/>
          </a:xfrm>
          <a:prstGeom prst="rect">
            <a:avLst/>
          </a:prstGeom>
          <a:noFill/>
          <a:ln>
            <a:noFill/>
          </a:ln>
        </p:spPr>
        <p:txBody>
          <a:bodyPr>
            <a:normAutofit/>
          </a:bodyPr>
          <a:p>
            <a:pPr marL="609480" indent="-609480">
              <a:lnSpc>
                <a:spcPct val="90000"/>
              </a:lnSpc>
              <a:spcBef>
                <a:spcPts val="697"/>
              </a:spcBef>
              <a:buClr>
                <a:srgbClr val="d0b87d"/>
              </a:buClr>
              <a:buFont typeface="Tahoma"/>
              <a:buAutoNum type="arabicPeriod"/>
            </a:pPr>
            <a:r>
              <a:rPr b="0" lang="en-GB" sz="3200" spc="-1" strike="noStrike">
                <a:solidFill>
                  <a:srgbClr val="000000"/>
                </a:solidFill>
                <a:latin typeface="Arial"/>
              </a:rPr>
              <a:t>Many papers are badly written and hard to understand</a:t>
            </a:r>
            <a:endParaRPr b="0" lang="en-US" sz="3200" spc="-1" strike="noStrike">
              <a:solidFill>
                <a:srgbClr val="000000"/>
              </a:solidFill>
              <a:latin typeface="Arial"/>
            </a:endParaRPr>
          </a:p>
          <a:p>
            <a:pPr marL="609480" indent="-609480">
              <a:lnSpc>
                <a:spcPct val="90000"/>
              </a:lnSpc>
              <a:spcBef>
                <a:spcPts val="697"/>
              </a:spcBef>
              <a:buClr>
                <a:srgbClr val="d0b87d"/>
              </a:buClr>
              <a:buFont typeface="Tahoma"/>
              <a:buAutoNum type="arabicPeriod"/>
            </a:pPr>
            <a:r>
              <a:rPr b="0" lang="en-GB" sz="3200" spc="-1" strike="noStrike">
                <a:solidFill>
                  <a:srgbClr val="000000"/>
                </a:solidFill>
                <a:latin typeface="Arial"/>
              </a:rPr>
              <a:t>This is a pity, because their good ideas may go unappreciated</a:t>
            </a:r>
            <a:endParaRPr b="0" lang="en-US" sz="3200" spc="-1" strike="noStrike">
              <a:solidFill>
                <a:srgbClr val="000000"/>
              </a:solidFill>
              <a:latin typeface="Arial"/>
            </a:endParaRPr>
          </a:p>
          <a:p>
            <a:pPr marL="609480" indent="-609480">
              <a:lnSpc>
                <a:spcPct val="90000"/>
              </a:lnSpc>
              <a:spcBef>
                <a:spcPts val="697"/>
              </a:spcBef>
              <a:buClr>
                <a:srgbClr val="d0b87d"/>
              </a:buClr>
              <a:buFont typeface="Tahoma"/>
              <a:buAutoNum type="arabicPeriod"/>
            </a:pPr>
            <a:r>
              <a:rPr b="0" lang="en-GB" sz="3200" spc="-1" strike="noStrike">
                <a:solidFill>
                  <a:srgbClr val="000000"/>
                </a:solidFill>
                <a:latin typeface="Arial"/>
              </a:rPr>
              <a:t>Following simple guidelines can dramatically improve the quality of your papers</a:t>
            </a:r>
            <a:endParaRPr b="0" lang="en-US" sz="3200" spc="-1" strike="noStrike">
              <a:solidFill>
                <a:srgbClr val="000000"/>
              </a:solidFill>
              <a:latin typeface="Arial"/>
            </a:endParaRPr>
          </a:p>
          <a:p>
            <a:pPr marL="609480" indent="-609480">
              <a:lnSpc>
                <a:spcPct val="90000"/>
              </a:lnSpc>
              <a:spcBef>
                <a:spcPts val="697"/>
              </a:spcBef>
              <a:buClr>
                <a:srgbClr val="d0b87d"/>
              </a:buClr>
              <a:buFont typeface="Tahoma"/>
              <a:buAutoNum type="arabicPeriod"/>
            </a:pPr>
            <a:r>
              <a:rPr b="0" lang="en-GB" sz="3200" spc="-1" strike="noStrike">
                <a:solidFill>
                  <a:srgbClr val="000000"/>
                </a:solidFill>
                <a:latin typeface="Arial"/>
              </a:rPr>
              <a:t>Your work will be used more, and the feedback you get from others will in turn improve your research</a:t>
            </a:r>
            <a:endParaRPr b="0" lang="en-US" sz="3200" spc="-1" strike="noStrike">
              <a:solidFill>
                <a:srgbClr val="000000"/>
              </a:solidFill>
              <a:latin typeface="Arial"/>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8" name="Picture 3" descr=""/>
          <p:cNvPicPr/>
          <p:nvPr/>
        </p:nvPicPr>
        <p:blipFill>
          <a:blip r:embed="rId1"/>
          <a:stretch/>
        </p:blipFill>
        <p:spPr>
          <a:xfrm>
            <a:off x="127080" y="0"/>
            <a:ext cx="8872560" cy="6858000"/>
          </a:xfrm>
          <a:prstGeom prst="rect">
            <a:avLst/>
          </a:prstGeom>
          <a:ln>
            <a:noFill/>
          </a:ln>
        </p:spPr>
      </p:pic>
    </p:spTree>
  </p:cSld>
</p:sld>
</file>

<file path=ppt/slides/slide5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2" name="CustomShape 1"/>
          <p:cNvSpPr/>
          <p:nvPr/>
        </p:nvSpPr>
        <p:spPr>
          <a:xfrm>
            <a:off x="5072040" y="92880"/>
            <a:ext cx="5562720" cy="3310560"/>
          </a:xfrm>
          <a:prstGeom prst="rect">
            <a:avLst/>
          </a:prstGeom>
          <a:noFill/>
          <a:ln>
            <a:noFill/>
          </a:ln>
        </p:spPr>
        <p:style>
          <a:lnRef idx="0"/>
          <a:fillRef idx="0"/>
          <a:effectRef idx="0"/>
          <a:fontRef idx="minor"/>
        </p:style>
        <p:txBody>
          <a:bodyPr lIns="90000" rIns="90000" tIns="46800" bIns="46800"/>
          <a:p>
            <a:pPr>
              <a:lnSpc>
                <a:spcPct val="100000"/>
              </a:lnSpc>
            </a:pPr>
            <a:r>
              <a:rPr b="0" lang="en-US" sz="2000" spc="-1" strike="noStrike">
                <a:latin typeface="Comic Sans MS"/>
              </a:rPr>
              <a:t>EIGHT ESSENTIAL ELEMENTS</a:t>
            </a:r>
            <a:br/>
            <a:br/>
            <a:r>
              <a:rPr b="0" lang="en-US" sz="2000" spc="-1" strike="noStrike">
                <a:latin typeface="Comic Sans MS"/>
              </a:rPr>
              <a:t>  1.   </a:t>
            </a:r>
            <a:r>
              <a:rPr b="0" lang="en-US" sz="1800" spc="-1" strike="noStrike">
                <a:solidFill>
                  <a:srgbClr val="ff0000"/>
                </a:solidFill>
                <a:latin typeface="Comic Sans MS"/>
              </a:rPr>
              <a:t>CHARACTER</a:t>
            </a:r>
            <a:br/>
            <a:r>
              <a:rPr b="0" lang="en-US" sz="2000" spc="-1" strike="noStrike">
                <a:latin typeface="Comic Sans MS"/>
              </a:rPr>
              <a:t>  2.   </a:t>
            </a:r>
            <a:r>
              <a:rPr b="0" lang="en-US" sz="1800" spc="-1" strike="noStrike">
                <a:solidFill>
                  <a:srgbClr val="ff0000"/>
                </a:solidFill>
                <a:latin typeface="Comic Sans MS"/>
              </a:rPr>
              <a:t>CHARACTER TRAITS</a:t>
            </a:r>
            <a:r>
              <a:rPr b="0" lang="en-US" sz="1400" spc="-1" strike="noStrike">
                <a:solidFill>
                  <a:srgbClr val="ff0000"/>
                </a:solidFill>
                <a:latin typeface="Comic Sans MS"/>
              </a:rPr>
              <a:t> </a:t>
            </a:r>
            <a:r>
              <a:rPr b="0" lang="en-US" sz="1100" spc="-1" strike="noStrike">
                <a:solidFill>
                  <a:srgbClr val="ff0000"/>
                </a:solidFill>
                <a:latin typeface="Comic Sans MS"/>
              </a:rPr>
              <a:t>(THAT MAKE            </a:t>
            </a:r>
            <a:r>
              <a:rPr b="0" lang="en-US" sz="1100" spc="-1" strike="noStrike">
                <a:solidFill>
                  <a:srgbClr val="ff0000"/>
                </a:solidFill>
                <a:latin typeface="Comic Sans MS"/>
              </a:rPr>
              <a:t>	</a:t>
            </a:r>
            <a:r>
              <a:rPr b="0" lang="en-US" sz="1100" spc="-1" strike="noStrike">
                <a:solidFill>
                  <a:srgbClr val="ff0000"/>
                </a:solidFill>
                <a:latin typeface="Comic Sans MS"/>
              </a:rPr>
              <a:t> </a:t>
            </a:r>
            <a:r>
              <a:rPr b="0" lang="en-US" sz="1100" spc="-1" strike="noStrike">
                <a:solidFill>
                  <a:srgbClr val="ff0000"/>
                </a:solidFill>
                <a:latin typeface="Comic Sans MS"/>
              </a:rPr>
              <a:t>	</a:t>
            </a:r>
            <a:r>
              <a:rPr b="0" lang="en-US" sz="1100" spc="-1" strike="noStrike">
                <a:solidFill>
                  <a:srgbClr val="ff0000"/>
                </a:solidFill>
                <a:latin typeface="Comic Sans MS"/>
              </a:rPr>
              <a:t> CHARACTERS INTERESTING)</a:t>
            </a:r>
            <a:br/>
            <a:r>
              <a:rPr b="0" lang="en-US" sz="2000" spc="-1" strike="noStrike">
                <a:solidFill>
                  <a:srgbClr val="ff0723"/>
                </a:solidFill>
                <a:latin typeface="Comic Sans MS"/>
              </a:rPr>
              <a:t>  </a:t>
            </a:r>
            <a:r>
              <a:rPr b="0" lang="en-US" sz="2000" spc="-1" strike="noStrike">
                <a:latin typeface="Comic Sans MS"/>
              </a:rPr>
              <a:t>3.   GOAL</a:t>
            </a:r>
            <a:br/>
            <a:r>
              <a:rPr b="0" lang="en-US" sz="2000" spc="-1" strike="noStrike">
                <a:latin typeface="Comic Sans MS"/>
              </a:rPr>
              <a:t>  4.   MOTIVE</a:t>
            </a:r>
            <a:br/>
            <a:r>
              <a:rPr b="0" lang="en-US" sz="2000" spc="-1" strike="noStrike">
                <a:latin typeface="Comic Sans MS"/>
              </a:rPr>
              <a:t>  5.   CONFLICTS &amp; PROBLEMS </a:t>
            </a:r>
            <a:br/>
            <a:r>
              <a:rPr b="0" lang="en-US" sz="2000" spc="-1" strike="noStrike">
                <a:latin typeface="Comic Sans MS"/>
              </a:rPr>
              <a:t>  6.   RISK &amp; DANGER</a:t>
            </a:r>
            <a:br/>
            <a:r>
              <a:rPr b="0" lang="en-US" sz="2000" spc="-1" strike="noStrike">
                <a:latin typeface="Comic Sans MS"/>
              </a:rPr>
              <a:t>  7.   STRUGGLES</a:t>
            </a:r>
            <a:br/>
            <a:r>
              <a:rPr b="0" lang="en-US" sz="2000" spc="-1" strike="noStrike">
                <a:latin typeface="Comic Sans MS"/>
              </a:rPr>
              <a:t>  8.   DETAILS</a:t>
            </a:r>
            <a:endParaRPr b="0" lang="en-US" sz="2000" spc="-1" strike="noStrike">
              <a:latin typeface="Arial"/>
            </a:endParaRPr>
          </a:p>
        </p:txBody>
      </p:sp>
      <p:sp>
        <p:nvSpPr>
          <p:cNvPr id="3853" name="CustomShape 2"/>
          <p:cNvSpPr/>
          <p:nvPr/>
        </p:nvSpPr>
        <p:spPr>
          <a:xfrm>
            <a:off x="30240" y="482040"/>
            <a:ext cx="4084560" cy="3385440"/>
          </a:xfrm>
          <a:prstGeom prst="rect">
            <a:avLst/>
          </a:prstGeom>
          <a:noFill/>
          <a:ln>
            <a:noFill/>
          </a:ln>
        </p:spPr>
        <p:style>
          <a:lnRef idx="0"/>
          <a:fillRef idx="0"/>
          <a:effectRef idx="0"/>
          <a:fontRef idx="minor"/>
        </p:style>
        <p:txBody>
          <a:bodyPr lIns="90000" rIns="90000" tIns="46800" bIns="46800"/>
          <a:p>
            <a:pPr marL="609480" indent="-609480"/>
            <a:r>
              <a:rPr b="0" lang="en-GB" sz="2400" spc="-1" strike="noStrike">
                <a:latin typeface="Arial"/>
              </a:rPr>
              <a:t>Four sentences [Kent Beck]</a:t>
            </a:r>
            <a:endParaRPr b="0" lang="en-US" sz="2400" spc="-1" strike="noStrike">
              <a:latin typeface="Arial"/>
            </a:endParaRPr>
          </a:p>
          <a:p>
            <a:pPr lvl="1" marL="990360" indent="-533160">
              <a:lnSpc>
                <a:spcPct val="100000"/>
              </a:lnSpc>
              <a:buClr>
                <a:srgbClr val="3366ff"/>
              </a:buClr>
              <a:buFont typeface="Tahoma"/>
              <a:buAutoNum type="arabicPeriod"/>
            </a:pPr>
            <a:r>
              <a:rPr b="0" lang="en-GB" sz="2400" spc="-1" strike="noStrike">
                <a:solidFill>
                  <a:srgbClr val="3366ff"/>
                </a:solidFill>
                <a:latin typeface="Tahoma"/>
                <a:ea typeface="ＭＳ Ｐゴシック"/>
              </a:rPr>
              <a:t>State the problem</a:t>
            </a:r>
            <a:endParaRPr b="0" lang="en-US" sz="2400" spc="-1" strike="noStrike">
              <a:latin typeface="Arial"/>
            </a:endParaRPr>
          </a:p>
          <a:p>
            <a:pPr lvl="1" marL="990360" indent="-533160">
              <a:lnSpc>
                <a:spcPct val="100000"/>
              </a:lnSpc>
              <a:buClr>
                <a:srgbClr val="3366ff"/>
              </a:buClr>
              <a:buFont typeface="Tahoma"/>
              <a:buAutoNum type="arabicPeriod"/>
            </a:pPr>
            <a:r>
              <a:rPr b="0" lang="en-GB" sz="2400" spc="-1" strike="noStrike">
                <a:solidFill>
                  <a:srgbClr val="3366ff"/>
                </a:solidFill>
                <a:latin typeface="Tahoma"/>
                <a:ea typeface="ＭＳ Ｐゴシック"/>
              </a:rPr>
              <a:t>Say why it’s an interesting problem</a:t>
            </a:r>
            <a:endParaRPr b="0" lang="en-US" sz="2400" spc="-1" strike="noStrike">
              <a:latin typeface="Arial"/>
            </a:endParaRPr>
          </a:p>
          <a:p>
            <a:pPr lvl="1" marL="990360" indent="-533160">
              <a:lnSpc>
                <a:spcPct val="100000"/>
              </a:lnSpc>
              <a:buClr>
                <a:srgbClr val="3366ff"/>
              </a:buClr>
              <a:buFont typeface="Tahoma"/>
              <a:buAutoNum type="arabicPeriod"/>
            </a:pPr>
            <a:r>
              <a:rPr b="0" lang="en-GB" sz="2400" spc="-1" strike="noStrike">
                <a:solidFill>
                  <a:srgbClr val="3366ff"/>
                </a:solidFill>
                <a:latin typeface="Tahoma"/>
                <a:ea typeface="ＭＳ Ｐゴシック"/>
              </a:rPr>
              <a:t>Say what your solution achieves</a:t>
            </a:r>
            <a:endParaRPr b="0" lang="en-US" sz="2400" spc="-1" strike="noStrike">
              <a:latin typeface="Arial"/>
            </a:endParaRPr>
          </a:p>
          <a:p>
            <a:pPr lvl="1" marL="990360" indent="-533160">
              <a:lnSpc>
                <a:spcPct val="100000"/>
              </a:lnSpc>
              <a:buClr>
                <a:srgbClr val="3366ff"/>
              </a:buClr>
              <a:buFont typeface="Tahoma"/>
              <a:buAutoNum type="arabicPeriod"/>
            </a:pPr>
            <a:r>
              <a:rPr b="0" lang="en-GB" sz="2400" spc="-1" strike="noStrike">
                <a:solidFill>
                  <a:srgbClr val="3366ff"/>
                </a:solidFill>
                <a:latin typeface="Tahoma"/>
                <a:ea typeface="ＭＳ Ｐゴシック"/>
              </a:rPr>
              <a:t>Say what follows from your solution</a:t>
            </a:r>
            <a:endParaRPr b="0" lang="en-US" sz="2400" spc="-1" strike="noStrike">
              <a:latin typeface="Arial"/>
            </a:endParaRPr>
          </a:p>
        </p:txBody>
      </p:sp>
      <p:sp>
        <p:nvSpPr>
          <p:cNvPr id="3854" name="CustomShape 3"/>
          <p:cNvSpPr/>
          <p:nvPr/>
        </p:nvSpPr>
        <p:spPr>
          <a:xfrm>
            <a:off x="5029200" y="3982680"/>
            <a:ext cx="3386160" cy="1475280"/>
          </a:xfrm>
          <a:custGeom>
            <a:avLst/>
            <a:gdLst/>
            <a:ahLst/>
            <a:rect l="l" t="t" r="r" b="b"/>
            <a:pathLst>
              <a:path w="4125201" h="1107166">
                <a:moveTo>
                  <a:pt x="0" y="553583"/>
                </a:moveTo>
                <a:cubicBezTo>
                  <a:pt x="0" y="247848"/>
                  <a:pt x="757861" y="0"/>
                  <a:pt x="1692729" y="0"/>
                </a:cubicBezTo>
                <a:cubicBezTo>
                  <a:pt x="2627597" y="0"/>
                  <a:pt x="3385458" y="247848"/>
                  <a:pt x="3385458" y="553583"/>
                </a:cubicBezTo>
                <a:cubicBezTo>
                  <a:pt x="3385458" y="859318"/>
                  <a:pt x="2627597" y="1107166"/>
                  <a:pt x="1692729" y="1107166"/>
                </a:cubicBezTo>
                <a:cubicBezTo>
                  <a:pt x="757861" y="1107166"/>
                  <a:pt x="0" y="859318"/>
                  <a:pt x="0" y="553583"/>
                </a:cubicBezTo>
                <a:close/>
                <a:moveTo>
                  <a:pt x="2829145" y="862673"/>
                </a:moveTo>
                <a:cubicBezTo>
                  <a:pt x="3755329" y="594868"/>
                  <a:pt x="3162078" y="145548"/>
                  <a:pt x="1837314" y="111476"/>
                </a:cubicBezTo>
                <a:cubicBezTo>
                  <a:pt x="1453559" y="101606"/>
                  <a:pt x="1070144" y="131329"/>
                  <a:pt x="758953" y="195074"/>
                </a:cubicBezTo>
                <a:lnTo>
                  <a:pt x="2829145" y="862673"/>
                </a:lnTo>
                <a:close/>
                <a:moveTo>
                  <a:pt x="556312" y="244492"/>
                </a:moveTo>
                <a:cubicBezTo>
                  <a:pt x="-369872" y="512297"/>
                  <a:pt x="223379" y="961617"/>
                  <a:pt x="1548143" y="995689"/>
                </a:cubicBezTo>
                <a:cubicBezTo>
                  <a:pt x="1931898" y="1005559"/>
                  <a:pt x="2315313" y="975836"/>
                  <a:pt x="2626504" y="912092"/>
                </a:cubicBezTo>
                <a:lnTo>
                  <a:pt x="556312" y="244492"/>
                </a:lnTo>
                <a:close/>
              </a:path>
            </a:pathLst>
          </a:custGeom>
          <a:solidFill>
            <a:srgbClr val="ff0000"/>
          </a:solidFill>
          <a:ln w="28440">
            <a:solidFill>
              <a:srgbClr val="000000"/>
            </a:solidFill>
            <a:round/>
            <a:tailEnd len="med" type="triangle" w="med"/>
          </a:ln>
        </p:spPr>
        <p:style>
          <a:lnRef idx="0"/>
          <a:fillRef idx="0"/>
          <a:effectRef idx="0"/>
          <a:fontRef idx="minor"/>
        </p:style>
      </p:sp>
      <p:grpSp>
        <p:nvGrpSpPr>
          <p:cNvPr id="3855" name="Group 4"/>
          <p:cNvGrpSpPr/>
          <p:nvPr/>
        </p:nvGrpSpPr>
        <p:grpSpPr>
          <a:xfrm>
            <a:off x="3336120" y="1396440"/>
            <a:ext cx="2032920" cy="2656440"/>
            <a:chOff x="3336120" y="1396440"/>
            <a:chExt cx="2032920" cy="2656440"/>
          </a:xfrm>
        </p:grpSpPr>
        <p:cxnSp>
          <p:nvCxnSpPr>
            <p:cNvPr id="3856" name="Line 5"/>
            <p:cNvCxnSpPr/>
            <p:nvPr/>
          </p:nvCxnSpPr>
          <p:spPr>
            <a:xfrm flipH="1" flipV="1">
              <a:off x="3597480" y="1505880"/>
              <a:ext cx="1752480" cy="965160"/>
            </a:xfrm>
            <a:prstGeom prst="straightConnector1">
              <a:avLst/>
            </a:prstGeom>
            <a:ln w="28440">
              <a:solidFill>
                <a:srgbClr val="000000"/>
              </a:solidFill>
              <a:miter/>
              <a:tailEnd len="med" type="triangle" w="med"/>
            </a:ln>
          </p:spPr>
        </p:cxnSp>
        <p:cxnSp>
          <p:nvCxnSpPr>
            <p:cNvPr id="3857" name="Line 6"/>
            <p:cNvCxnSpPr/>
            <p:nvPr/>
          </p:nvCxnSpPr>
          <p:spPr>
            <a:xfrm flipH="1" flipV="1">
              <a:off x="3719880" y="2366640"/>
              <a:ext cx="1649520" cy="542520"/>
            </a:xfrm>
            <a:prstGeom prst="straightConnector1">
              <a:avLst/>
            </a:prstGeom>
            <a:ln w="28440">
              <a:solidFill>
                <a:srgbClr val="000000"/>
              </a:solidFill>
              <a:miter/>
              <a:tailEnd len="med" type="triangle" w="med"/>
            </a:ln>
          </p:spPr>
        </p:cxnSp>
        <p:cxnSp>
          <p:nvCxnSpPr>
            <p:cNvPr id="3858" name="Line 7"/>
            <p:cNvCxnSpPr/>
            <p:nvPr/>
          </p:nvCxnSpPr>
          <p:spPr>
            <a:xfrm flipH="1">
              <a:off x="3752280" y="3809160"/>
              <a:ext cx="1597320" cy="244080"/>
            </a:xfrm>
            <a:prstGeom prst="straightConnector1">
              <a:avLst/>
            </a:prstGeom>
            <a:ln w="28440">
              <a:solidFill>
                <a:srgbClr val="000000"/>
              </a:solidFill>
              <a:miter/>
              <a:tailEnd len="med" type="triangle" w="med"/>
            </a:ln>
          </p:spPr>
        </p:cxnSp>
        <p:cxnSp>
          <p:nvCxnSpPr>
            <p:cNvPr id="3859" name="Line 8"/>
            <p:cNvCxnSpPr/>
            <p:nvPr/>
          </p:nvCxnSpPr>
          <p:spPr>
            <a:xfrm flipH="1">
              <a:off x="3336120" y="1396440"/>
              <a:ext cx="1981080" cy="1775520"/>
            </a:xfrm>
            <a:prstGeom prst="straightConnector1">
              <a:avLst/>
            </a:prstGeom>
            <a:ln w="28440">
              <a:solidFill>
                <a:srgbClr val="000000"/>
              </a:solidFill>
              <a:miter/>
              <a:tailEnd len="med" type="triangle" w="med"/>
            </a:ln>
          </p:spPr>
        </p:cxnSp>
        <p:cxnSp>
          <p:nvCxnSpPr>
            <p:cNvPr id="3860" name="Line 9"/>
            <p:cNvCxnSpPr/>
            <p:nvPr/>
          </p:nvCxnSpPr>
          <p:spPr>
            <a:xfrm flipH="1">
              <a:off x="3336120" y="1716480"/>
              <a:ext cx="1981080" cy="1454760"/>
            </a:xfrm>
            <a:prstGeom prst="straightConnector1">
              <a:avLst/>
            </a:prstGeom>
            <a:ln w="28440">
              <a:solidFill>
                <a:srgbClr val="000000"/>
              </a:solidFill>
              <a:miter/>
              <a:tailEnd len="med" type="triangle" w="med"/>
            </a:ln>
          </p:spPr>
        </p:cxnSp>
        <p:cxnSp>
          <p:nvCxnSpPr>
            <p:cNvPr id="3861" name="Line 10"/>
            <p:cNvCxnSpPr/>
            <p:nvPr/>
          </p:nvCxnSpPr>
          <p:spPr>
            <a:xfrm flipH="1" flipV="1">
              <a:off x="3658680" y="2331360"/>
              <a:ext cx="1710720" cy="864360"/>
            </a:xfrm>
            <a:prstGeom prst="straightConnector1">
              <a:avLst/>
            </a:prstGeom>
            <a:ln w="28440">
              <a:solidFill>
                <a:srgbClr val="000000"/>
              </a:solidFill>
              <a:miter/>
              <a:tailEnd len="med" type="triangle" w="med"/>
            </a:ln>
          </p:spPr>
        </p:cxnSp>
        <p:cxnSp>
          <p:nvCxnSpPr>
            <p:cNvPr id="3862" name="Line 11"/>
            <p:cNvCxnSpPr/>
            <p:nvPr/>
          </p:nvCxnSpPr>
          <p:spPr>
            <a:xfrm flipH="1" flipV="1">
              <a:off x="3752280" y="2432160"/>
              <a:ext cx="1564920" cy="996840"/>
            </a:xfrm>
            <a:prstGeom prst="straightConnector1">
              <a:avLst/>
            </a:prstGeom>
            <a:ln w="28440">
              <a:solidFill>
                <a:srgbClr val="000000"/>
              </a:solidFill>
              <a:miter/>
              <a:tailEnd len="med" type="triangle" w="med"/>
            </a:ln>
          </p:spPr>
        </p:cxnSp>
        <p:cxnSp>
          <p:nvCxnSpPr>
            <p:cNvPr id="3863" name="Line 12"/>
            <p:cNvCxnSpPr/>
            <p:nvPr/>
          </p:nvCxnSpPr>
          <p:spPr>
            <a:xfrm flipH="1">
              <a:off x="3658680" y="2909160"/>
              <a:ext cx="1691280" cy="1119600"/>
            </a:xfrm>
            <a:prstGeom prst="straightConnector1">
              <a:avLst/>
            </a:prstGeom>
            <a:ln w="28440">
              <a:solidFill>
                <a:srgbClr val="000000"/>
              </a:solidFill>
              <a:miter/>
              <a:tailEnd len="med" type="triangle" w="med"/>
            </a:ln>
          </p:spPr>
        </p:cxnSp>
      </p:grpSp>
      <p:cxnSp>
        <p:nvCxnSpPr>
          <p:cNvPr id="3864" name="Line 13"/>
          <p:cNvCxnSpPr/>
          <p:nvPr/>
        </p:nvCxnSpPr>
        <p:spPr>
          <a:xfrm flipH="1" flipV="1">
            <a:off x="3752280" y="1806120"/>
            <a:ext cx="1616760" cy="1107360"/>
          </a:xfrm>
          <a:prstGeom prst="straightConnector1">
            <a:avLst/>
          </a:prstGeom>
          <a:ln w="28440">
            <a:solidFill>
              <a:srgbClr val="000000"/>
            </a:solidFill>
            <a:miter/>
            <a:tailEnd len="med" type="triangle" w="med"/>
          </a:ln>
        </p:spPr>
      </p:cxnSp>
    </p:spTree>
  </p:cSld>
  <p:timing>
    <p:tnLst>
      <p:par>
        <p:cTn id="2652" dur="indefinite" restart="never" nodeType="tmRoot">
          <p:childTnLst>
            <p:seq>
              <p:cTn id="2653" dur="indefinite" nodeType="mainSeq">
                <p:childTnLst>
                  <p:par>
                    <p:cTn id="2654" fill="hold">
                      <p:stCondLst>
                        <p:cond delay="indefinite"/>
                      </p:stCondLst>
                      <p:childTnLst>
                        <p:par>
                          <p:cTn id="2655" fill="hold">
                            <p:stCondLst>
                              <p:cond delay="0"/>
                            </p:stCondLst>
                            <p:childTnLst>
                              <p:par>
                                <p:cTn id="2656" nodeType="clickEffect" fill="hold" presetClass="entr" presetID="2" presetSubtype="4">
                                  <p:stCondLst>
                                    <p:cond delay="0"/>
                                  </p:stCondLst>
                                  <p:childTnLst>
                                    <p:set>
                                      <p:cBhvr>
                                        <p:cTn id="2657" dur="1" fill="hold">
                                          <p:stCondLst>
                                            <p:cond delay="0"/>
                                          </p:stCondLst>
                                        </p:cTn>
                                        <p:tgtEl>
                                          <p:spTgt spid="3852"/>
                                        </p:tgtEl>
                                        <p:attrNameLst>
                                          <p:attrName>style.visibility</p:attrName>
                                        </p:attrNameLst>
                                      </p:cBhvr>
                                      <p:to>
                                        <p:strVal val="visible"/>
                                      </p:to>
                                    </p:set>
                                    <p:anim calcmode="lin" valueType="num">
                                      <p:cBhvr additive="base">
                                        <p:cTn id="2658" dur="500" fill="hold"/>
                                        <p:tgtEl>
                                          <p:spTgt spid="3852"/>
                                        </p:tgtEl>
                                        <p:attrNameLst>
                                          <p:attrName>ppt_x</p:attrName>
                                        </p:attrNameLst>
                                      </p:cBhvr>
                                      <p:tavLst>
                                        <p:tav tm="0">
                                          <p:val>
                                            <p:strVal val="#ppt_x"/>
                                          </p:val>
                                        </p:tav>
                                        <p:tav tm="100000">
                                          <p:val>
                                            <p:strVal val="#ppt_x"/>
                                          </p:val>
                                        </p:tav>
                                      </p:tavLst>
                                    </p:anim>
                                    <p:anim calcmode="lin" valueType="num">
                                      <p:cBhvr additive="base">
                                        <p:cTn id="2659" dur="500" fill="hold"/>
                                        <p:tgtEl>
                                          <p:spTgt spid="3852"/>
                                        </p:tgtEl>
                                        <p:attrNameLst>
                                          <p:attrName>ppt_y</p:attrName>
                                        </p:attrNameLst>
                                      </p:cBhvr>
                                      <p:tavLst>
                                        <p:tav tm="0">
                                          <p:val>
                                            <p:strVal val="1+#ppt_h/2"/>
                                          </p:val>
                                        </p:tav>
                                        <p:tav tm="100000">
                                          <p:val>
                                            <p:strVal val="#ppt_y"/>
                                          </p:val>
                                        </p:tav>
                                      </p:tavLst>
                                    </p:anim>
                                  </p:childTnLst>
                                </p:cTn>
                              </p:par>
                            </p:childTnLst>
                          </p:cTn>
                        </p:par>
                      </p:childTnLst>
                    </p:cTn>
                  </p:par>
                  <p:par>
                    <p:cTn id="2660" fill="hold">
                      <p:stCondLst>
                        <p:cond delay="indefinite"/>
                      </p:stCondLst>
                      <p:childTnLst>
                        <p:par>
                          <p:cTn id="2661" fill="hold">
                            <p:stCondLst>
                              <p:cond delay="0"/>
                            </p:stCondLst>
                            <p:childTnLst>
                              <p:par>
                                <p:cTn id="2662" nodeType="clickEffect" fill="hold" presetClass="entr" presetID="2" presetSubtype="4">
                                  <p:stCondLst>
                                    <p:cond delay="0"/>
                                  </p:stCondLst>
                                  <p:childTnLst>
                                    <p:set>
                                      <p:cBhvr>
                                        <p:cTn id="2663" dur="1" fill="hold">
                                          <p:stCondLst>
                                            <p:cond delay="0"/>
                                          </p:stCondLst>
                                        </p:cTn>
                                        <p:tgtEl>
                                          <p:spTgt spid="3855"/>
                                        </p:tgtEl>
                                        <p:attrNameLst>
                                          <p:attrName>style.visibility</p:attrName>
                                        </p:attrNameLst>
                                      </p:cBhvr>
                                      <p:to>
                                        <p:strVal val="visible"/>
                                      </p:to>
                                    </p:set>
                                    <p:anim calcmode="lin" valueType="num">
                                      <p:cBhvr additive="base">
                                        <p:cTn id="2664" dur="500" fill="hold"/>
                                        <p:tgtEl>
                                          <p:spTgt spid="3855"/>
                                        </p:tgtEl>
                                        <p:attrNameLst>
                                          <p:attrName>ppt_x</p:attrName>
                                        </p:attrNameLst>
                                      </p:cBhvr>
                                      <p:tavLst>
                                        <p:tav tm="0">
                                          <p:val>
                                            <p:strVal val="#ppt_x"/>
                                          </p:val>
                                        </p:tav>
                                        <p:tav tm="100000">
                                          <p:val>
                                            <p:strVal val="#ppt_x"/>
                                          </p:val>
                                        </p:tav>
                                      </p:tavLst>
                                    </p:anim>
                                    <p:anim calcmode="lin" valueType="num">
                                      <p:cBhvr additive="base">
                                        <p:cTn id="2665" dur="500" fill="hold"/>
                                        <p:tgtEl>
                                          <p:spTgt spid="3855"/>
                                        </p:tgtEl>
                                        <p:attrNameLst>
                                          <p:attrName>ppt_y</p:attrName>
                                        </p:attrNameLst>
                                      </p:cBhvr>
                                      <p:tavLst>
                                        <p:tav tm="0">
                                          <p:val>
                                            <p:strVal val="1+#ppt_h/2"/>
                                          </p:val>
                                        </p:tav>
                                        <p:tav tm="100000">
                                          <p:val>
                                            <p:strVal val="#ppt_y"/>
                                          </p:val>
                                        </p:tav>
                                      </p:tavLst>
                                    </p:anim>
                                  </p:childTnLst>
                                </p:cTn>
                              </p:par>
                            </p:childTnLst>
                          </p:cTn>
                        </p:par>
                      </p:childTnLst>
                    </p:cTn>
                  </p:par>
                  <p:par>
                    <p:cTn id="2666" fill="hold">
                      <p:stCondLst>
                        <p:cond delay="indefinite"/>
                      </p:stCondLst>
                      <p:childTnLst>
                        <p:par>
                          <p:cTn id="2667" fill="hold">
                            <p:stCondLst>
                              <p:cond delay="0"/>
                            </p:stCondLst>
                            <p:childTnLst>
                              <p:par>
                                <p:cTn id="2668" nodeType="clickEffect" fill="hold" presetClass="entr" presetID="2" presetSubtype="4">
                                  <p:stCondLst>
                                    <p:cond delay="0"/>
                                  </p:stCondLst>
                                  <p:childTnLst>
                                    <p:set>
                                      <p:cBhvr>
                                        <p:cTn id="2669" dur="1" fill="hold">
                                          <p:stCondLst>
                                            <p:cond delay="0"/>
                                          </p:stCondLst>
                                        </p:cTn>
                                        <p:tgtEl>
                                          <p:spTgt spid="3854"/>
                                        </p:tgtEl>
                                        <p:attrNameLst>
                                          <p:attrName>style.visibility</p:attrName>
                                        </p:attrNameLst>
                                      </p:cBhvr>
                                      <p:to>
                                        <p:strVal val="visible"/>
                                      </p:to>
                                    </p:set>
                                    <p:anim calcmode="lin" valueType="num">
                                      <p:cBhvr additive="base">
                                        <p:cTn id="2670" dur="500" fill="hold"/>
                                        <p:tgtEl>
                                          <p:spTgt spid="3854"/>
                                        </p:tgtEl>
                                        <p:attrNameLst>
                                          <p:attrName>ppt_x</p:attrName>
                                        </p:attrNameLst>
                                      </p:cBhvr>
                                      <p:tavLst>
                                        <p:tav tm="0">
                                          <p:val>
                                            <p:strVal val="#ppt_x"/>
                                          </p:val>
                                        </p:tav>
                                        <p:tav tm="100000">
                                          <p:val>
                                            <p:strVal val="#ppt_x"/>
                                          </p:val>
                                        </p:tav>
                                      </p:tavLst>
                                    </p:anim>
                                    <p:anim calcmode="lin" valueType="num">
                                      <p:cBhvr additive="base">
                                        <p:cTn id="2671" dur="500" fill="hold"/>
                                        <p:tgtEl>
                                          <p:spTgt spid="38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5"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rPr>
              <a:t>Abstract No-nos</a:t>
            </a:r>
            <a:endParaRPr b="1" lang="en-US" sz="3200" spc="-1" strike="noStrike">
              <a:solidFill>
                <a:srgbClr val="000000"/>
              </a:solidFill>
              <a:latin typeface="Arial"/>
            </a:endParaRPr>
          </a:p>
        </p:txBody>
      </p:sp>
      <p:sp>
        <p:nvSpPr>
          <p:cNvPr id="3866"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US" sz="3200" spc="-1" strike="noStrike">
                <a:solidFill>
                  <a:srgbClr val="000000"/>
                </a:solidFill>
                <a:latin typeface="Arial"/>
              </a:rPr>
              <a:t>Avoid putting ”citations” in abstract.  Why?</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But do  refer to the state of the art.  How?</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Refer to any datasets?  Why?  How? </a:t>
            </a:r>
            <a:endParaRPr b="0" lang="en-US" sz="3200" spc="-1" strike="noStrike">
              <a:solidFill>
                <a:srgbClr val="000000"/>
              </a:solidFill>
              <a:latin typeface="Arial"/>
            </a:endParaRPr>
          </a:p>
          <a:p>
            <a:pPr marL="342720" indent="-342720">
              <a:spcBef>
                <a:spcPts val="697"/>
              </a:spcBef>
            </a:pPr>
            <a:r>
              <a:rPr b="0" lang="en-US" sz="3200" spc="-1" strike="noStrike">
                <a:solidFill>
                  <a:srgbClr val="000000"/>
                </a:solidFill>
                <a:latin typeface="Arial"/>
              </a:rPr>
              <a:t> </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Avoid putting equations in abstract  why?</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Keep it short, it is not the introduction. </a:t>
            </a:r>
            <a:endParaRPr b="0" lang="en-US" sz="3200" spc="-1" strike="noStrike">
              <a:solidFill>
                <a:srgbClr val="000000"/>
              </a:solidFill>
              <a:latin typeface="Arial"/>
            </a:endParaRPr>
          </a:p>
          <a:p>
            <a:pPr marL="342720" indent="-342720">
              <a:spcBef>
                <a:spcPts val="697"/>
              </a:spcBef>
            </a:pP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endParaRPr b="0" lang="en-US" sz="3200" spc="-1" strike="noStrike">
              <a:solidFill>
                <a:srgbClr val="000000"/>
              </a:solidFill>
              <a:latin typeface="Arial"/>
            </a:endParaRPr>
          </a:p>
        </p:txBody>
      </p:sp>
    </p:spTree>
  </p:cSld>
</p:sld>
</file>

<file path=ppt/slides/slide5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7"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Structure</a:t>
            </a:r>
            <a:endParaRPr b="1" lang="en-US" sz="3200" spc="-1" strike="noStrike">
              <a:solidFill>
                <a:srgbClr val="000000"/>
              </a:solidFill>
              <a:latin typeface="Arial"/>
            </a:endParaRPr>
          </a:p>
        </p:txBody>
      </p:sp>
      <p:sp>
        <p:nvSpPr>
          <p:cNvPr id="3868" name="TextShape 2"/>
          <p:cNvSpPr txBox="1"/>
          <p:nvPr/>
        </p:nvSpPr>
        <p:spPr>
          <a:xfrm>
            <a:off x="584280" y="1170000"/>
            <a:ext cx="8051760" cy="5180760"/>
          </a:xfrm>
          <a:prstGeom prst="rect">
            <a:avLst/>
          </a:prstGeom>
          <a:solidFill>
            <a:srgbClr val="d0b87d"/>
          </a:solid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Abstract (4 sentences)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1" lang="en-GB" sz="3200" spc="-1" strike="noStrike">
                <a:solidFill>
                  <a:srgbClr val="ff00ff"/>
                </a:solidFill>
                <a:latin typeface="Arial"/>
              </a:rPr>
              <a:t>Introduction</a:t>
            </a:r>
            <a:r>
              <a:rPr b="0" lang="en-GB" sz="3200" spc="-1" strike="noStrike">
                <a:solidFill>
                  <a:srgbClr val="000000"/>
                </a:solidFill>
                <a:latin typeface="Arial"/>
              </a:rPr>
              <a:t> (1 page)</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The problem (1 page)</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My idea (2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The details (5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Related work (1-2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Conclusions and further work (0.5 pages)</a:t>
            </a:r>
            <a:endParaRPr b="0" lang="en-US" sz="3200" spc="-1" strike="noStrike">
              <a:solidFill>
                <a:srgbClr val="000000"/>
              </a:solidFill>
              <a:latin typeface="Arial"/>
            </a:endParaRPr>
          </a:p>
        </p:txBody>
      </p:sp>
    </p:spTree>
  </p:cSld>
</p:sld>
</file>

<file path=ppt/slides/slide5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9" name="TextShape 1"/>
          <p:cNvSpPr txBox="1"/>
          <p:nvPr/>
        </p:nvSpPr>
        <p:spPr>
          <a:xfrm>
            <a:off x="406440" y="227880"/>
            <a:ext cx="8229600" cy="914400"/>
          </a:xfrm>
          <a:prstGeom prst="rect">
            <a:avLst/>
          </a:prstGeom>
          <a:noFill/>
          <a:ln>
            <a:noFill/>
          </a:ln>
        </p:spPr>
        <p:txBody>
          <a:bodyPr anchor="b"/>
          <a:p>
            <a:pPr algn="ctr"/>
            <a:r>
              <a:rPr b="1" lang="en-GB" sz="4400" spc="-1" strike="noStrike" u="sng">
                <a:solidFill>
                  <a:srgbClr val="000000"/>
                </a:solidFill>
                <a:uFillTx/>
                <a:latin typeface="Arial"/>
              </a:rPr>
              <a:t>The introduction (1 page)</a:t>
            </a:r>
            <a:endParaRPr b="1" lang="en-US" sz="4400" spc="-1" strike="noStrike">
              <a:solidFill>
                <a:srgbClr val="000000"/>
              </a:solidFill>
              <a:latin typeface="Arial"/>
            </a:endParaRPr>
          </a:p>
        </p:txBody>
      </p:sp>
      <p:sp>
        <p:nvSpPr>
          <p:cNvPr id="3870" name="TextShape 2"/>
          <p:cNvSpPr txBox="1"/>
          <p:nvPr/>
        </p:nvSpPr>
        <p:spPr>
          <a:xfrm>
            <a:off x="685800" y="990360"/>
            <a:ext cx="8229600" cy="6662160"/>
          </a:xfrm>
          <a:prstGeom prst="rect">
            <a:avLst/>
          </a:prstGeom>
          <a:noFill/>
          <a:ln>
            <a:noFill/>
          </a:ln>
        </p:spPr>
        <p:txBody>
          <a:bodyPr>
            <a:normAutofit/>
          </a:bodyPr>
          <a:p>
            <a:pPr marL="609480" indent="-609480">
              <a:spcBef>
                <a:spcPts val="697"/>
              </a:spcBef>
              <a:buClr>
                <a:srgbClr val="d0b87d"/>
              </a:buClr>
              <a:buFont typeface="Tahoma"/>
              <a:buAutoNum type="arabicPeriod"/>
            </a:pPr>
            <a:r>
              <a:rPr b="1" lang="en-GB" sz="3200" spc="-1" strike="noStrike">
                <a:solidFill>
                  <a:srgbClr val="ff00ff"/>
                </a:solidFill>
                <a:latin typeface="Arial"/>
              </a:rPr>
              <a:t>Describe the problem</a:t>
            </a:r>
            <a:endParaRPr b="0" lang="en-US" sz="3200" spc="-1" strike="noStrike">
              <a:solidFill>
                <a:srgbClr val="000000"/>
              </a:solidFill>
              <a:latin typeface="Arial"/>
            </a:endParaRPr>
          </a:p>
          <a:p>
            <a:pPr marL="609480" indent="-609480">
              <a:spcBef>
                <a:spcPts val="697"/>
              </a:spcBef>
              <a:buClr>
                <a:srgbClr val="d0b87d"/>
              </a:buClr>
              <a:buFont typeface="Tahoma"/>
              <a:buAutoNum type="arabicPeriod"/>
            </a:pPr>
            <a:r>
              <a:rPr b="1" lang="en-GB" sz="3200" spc="-1" strike="noStrike">
                <a:solidFill>
                  <a:srgbClr val="ff00ff"/>
                </a:solidFill>
                <a:latin typeface="Arial"/>
              </a:rPr>
              <a:t>1-2 pargraph(s) on w is not solved by SOTA</a:t>
            </a:r>
            <a:endParaRPr b="0" lang="en-US" sz="3200" spc="-1" strike="noStrike">
              <a:solidFill>
                <a:srgbClr val="000000"/>
              </a:solidFill>
              <a:latin typeface="Arial"/>
            </a:endParaRPr>
          </a:p>
          <a:p>
            <a:pPr marL="609480" indent="-609480">
              <a:spcBef>
                <a:spcPts val="697"/>
              </a:spcBef>
              <a:buClr>
                <a:srgbClr val="d0b87d"/>
              </a:buClr>
              <a:buFont typeface="Tahoma"/>
              <a:buAutoNum type="arabicPeriod"/>
            </a:pPr>
            <a:r>
              <a:rPr b="1" lang="en-GB" sz="3200" spc="-1" strike="noStrike">
                <a:solidFill>
                  <a:srgbClr val="ff00ff"/>
                </a:solidFill>
                <a:latin typeface="Arial"/>
              </a:rPr>
              <a:t>State your contributions</a:t>
            </a:r>
            <a:endParaRPr b="0" lang="en-US" sz="3200" spc="-1" strike="noStrike">
              <a:solidFill>
                <a:srgbClr val="000000"/>
              </a:solidFill>
              <a:latin typeface="Arial"/>
            </a:endParaRPr>
          </a:p>
          <a:p>
            <a:pPr marL="609480" indent="-609480">
              <a:spcBef>
                <a:spcPts val="697"/>
              </a:spcBef>
            </a:pPr>
            <a:r>
              <a:rPr b="0" lang="en-GB" sz="3200" spc="-1" strike="noStrike">
                <a:solidFill>
                  <a:srgbClr val="000000"/>
                </a:solidFill>
                <a:latin typeface="Arial"/>
              </a:rPr>
              <a:t>...and that is all</a:t>
            </a:r>
            <a:endParaRPr b="0" lang="en-US" sz="3200" spc="-1" strike="noStrike">
              <a:solidFill>
                <a:srgbClr val="000000"/>
              </a:solidFill>
              <a:latin typeface="Arial"/>
            </a:endParaRPr>
          </a:p>
          <a:p>
            <a:pPr marL="609480" indent="-609480">
              <a:spcBef>
                <a:spcPts val="697"/>
              </a:spcBef>
            </a:pPr>
            <a:endParaRPr b="0" lang="en-US" sz="3200" spc="-1" strike="noStrike">
              <a:solidFill>
                <a:srgbClr val="000000"/>
              </a:solidFill>
              <a:latin typeface="Arial"/>
            </a:endParaRPr>
          </a:p>
          <a:p>
            <a:pPr marL="609480" indent="-609480">
              <a:spcBef>
                <a:spcPts val="697"/>
              </a:spcBef>
            </a:pPr>
            <a:r>
              <a:rPr b="0" lang="en-GB" sz="3200" spc="-1" strike="noStrike">
                <a:solidFill>
                  <a:srgbClr val="000000"/>
                </a:solidFill>
                <a:latin typeface="Arial"/>
              </a:rPr>
              <a:t>One Figure + ONE PAGE of text max. (Uness its intro+related work then 2 max) </a:t>
            </a:r>
            <a:endParaRPr b="0" lang="en-US" sz="3200" spc="-1" strike="noStrike">
              <a:solidFill>
                <a:srgbClr val="000000"/>
              </a:solidFill>
              <a:latin typeface="Arial"/>
            </a:endParaRPr>
          </a:p>
        </p:txBody>
      </p:sp>
    </p:spTree>
  </p:cSld>
</p:sld>
</file>

<file path=ppt/slides/slide5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1" name="TextShape 1"/>
          <p:cNvSpPr txBox="1"/>
          <p:nvPr/>
        </p:nvSpPr>
        <p:spPr>
          <a:xfrm>
            <a:off x="1333080" y="-761760"/>
            <a:ext cx="7792920" cy="1524240"/>
          </a:xfrm>
          <a:prstGeom prst="rect">
            <a:avLst/>
          </a:prstGeom>
          <a:noFill/>
          <a:ln>
            <a:noFill/>
          </a:ln>
        </p:spPr>
        <p:txBody>
          <a:bodyPr anchor="b"/>
          <a:p>
            <a:pPr algn="ctr"/>
            <a:r>
              <a:rPr b="1" lang="en-GB" sz="3200" spc="-1" strike="noStrike" u="sng">
                <a:solidFill>
                  <a:srgbClr val="000000"/>
                </a:solidFill>
                <a:uFillTx/>
                <a:latin typeface="Arial"/>
              </a:rPr>
              <a:t>Describe the problem</a:t>
            </a:r>
            <a:endParaRPr b="1" lang="en-US" sz="3200" spc="-1" strike="noStrike">
              <a:solidFill>
                <a:srgbClr val="000000"/>
              </a:solidFill>
              <a:latin typeface="Arial"/>
            </a:endParaRPr>
          </a:p>
        </p:txBody>
      </p:sp>
      <p:pic>
        <p:nvPicPr>
          <p:cNvPr id="3872" name="Picture 4" descr=""/>
          <p:cNvPicPr/>
          <p:nvPr/>
        </p:nvPicPr>
        <p:blipFill>
          <a:blip r:embed="rId1"/>
          <a:srcRect l="2763" t="9033" r="4092" b="25233"/>
          <a:stretch/>
        </p:blipFill>
        <p:spPr>
          <a:xfrm>
            <a:off x="179280" y="1028160"/>
            <a:ext cx="6624720" cy="6715080"/>
          </a:xfrm>
          <a:prstGeom prst="rect">
            <a:avLst/>
          </a:prstGeom>
          <a:ln>
            <a:noFill/>
          </a:ln>
        </p:spPr>
      </p:pic>
      <p:sp>
        <p:nvSpPr>
          <p:cNvPr id="3873" name="CustomShape 2"/>
          <p:cNvSpPr/>
          <p:nvPr/>
        </p:nvSpPr>
        <p:spPr>
          <a:xfrm>
            <a:off x="6877080" y="1123560"/>
            <a:ext cx="2124000" cy="2865240"/>
          </a:xfrm>
          <a:prstGeom prst="wedgeRoundRectCallout">
            <a:avLst>
              <a:gd name="adj1" fmla="val -96361"/>
              <a:gd name="adj2" fmla="val 30587"/>
              <a:gd name="adj3" fmla="val 16667"/>
            </a:avLst>
          </a:prstGeom>
          <a:solidFill>
            <a:srgbClr val="d0b87d"/>
          </a:solidFill>
          <a:ln>
            <a:noFill/>
          </a:ln>
        </p:spPr>
        <p:style>
          <a:lnRef idx="0"/>
          <a:fillRef idx="0"/>
          <a:effectRef idx="0"/>
          <a:fontRef idx="minor"/>
        </p:style>
        <p:txBody>
          <a:bodyPr lIns="90000" rIns="90000" tIns="46800" bIns="46800"/>
          <a:p>
            <a:pPr algn="ctr">
              <a:lnSpc>
                <a:spcPct val="100000"/>
              </a:lnSpc>
              <a:spcBef>
                <a:spcPts val="1397"/>
              </a:spcBef>
            </a:pPr>
            <a:r>
              <a:rPr b="0" lang="en-GB" sz="2800" spc="-1" strike="noStrike">
                <a:solidFill>
                  <a:srgbClr val="000000"/>
                </a:solidFill>
                <a:latin typeface="Comic Sans MS"/>
                <a:ea typeface="Arial"/>
              </a:rPr>
              <a:t>Use an example to introduce the problem</a:t>
            </a:r>
            <a:endParaRPr b="0" lang="en-US" sz="2800" spc="-1" strike="noStrike">
              <a:latin typeface="Arial"/>
            </a:endParaRPr>
          </a:p>
        </p:txBody>
      </p:sp>
    </p:spTree>
  </p:cSld>
</p:sld>
</file>

<file path=ppt/slides/slide5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4"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rPr>
              <a:t>Use a ”teaser figure”</a:t>
            </a:r>
            <a:endParaRPr b="1" lang="en-US" sz="3200" spc="-1" strike="noStrike">
              <a:solidFill>
                <a:srgbClr val="000000"/>
              </a:solidFill>
              <a:latin typeface="Arial"/>
            </a:endParaRPr>
          </a:p>
        </p:txBody>
      </p:sp>
      <p:pic>
        <p:nvPicPr>
          <p:cNvPr id="3875" name="Picture 3" descr=""/>
          <p:cNvPicPr/>
          <p:nvPr/>
        </p:nvPicPr>
        <p:blipFill>
          <a:blip r:embed="rId1"/>
          <a:stretch/>
        </p:blipFill>
        <p:spPr>
          <a:xfrm>
            <a:off x="1523880" y="1100160"/>
            <a:ext cx="6451560" cy="6856920"/>
          </a:xfrm>
          <a:prstGeom prst="rect">
            <a:avLst/>
          </a:prstGeom>
          <a:ln>
            <a:noFill/>
          </a:ln>
        </p:spPr>
      </p:pic>
    </p:spTree>
  </p:cSld>
</p:sld>
</file>

<file path=ppt/slides/slide5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6" name="TextShape 1"/>
          <p:cNvSpPr txBox="1"/>
          <p:nvPr/>
        </p:nvSpPr>
        <p:spPr>
          <a:xfrm>
            <a:off x="369720" y="-74160"/>
            <a:ext cx="8229600" cy="914400"/>
          </a:xfrm>
          <a:prstGeom prst="rect">
            <a:avLst/>
          </a:prstGeom>
          <a:noFill/>
          <a:ln>
            <a:noFill/>
          </a:ln>
        </p:spPr>
        <p:txBody>
          <a:bodyPr anchor="b"/>
          <a:p>
            <a:pPr algn="ctr"/>
            <a:r>
              <a:rPr b="1" lang="en-US" sz="2800" spc="-1" strike="noStrike" u="sng">
                <a:solidFill>
                  <a:srgbClr val="000000"/>
                </a:solidFill>
                <a:uFillTx/>
                <a:latin typeface="Arial"/>
              </a:rPr>
              <a:t>Ideal ”Teaser” = graphic of key idea + results</a:t>
            </a:r>
            <a:endParaRPr b="1" lang="en-US" sz="2800" spc="-1" strike="noStrike">
              <a:solidFill>
                <a:srgbClr val="000000"/>
              </a:solidFill>
              <a:latin typeface="Arial"/>
            </a:endParaRPr>
          </a:p>
        </p:txBody>
      </p:sp>
      <p:pic>
        <p:nvPicPr>
          <p:cNvPr id="3877" name="Picture 3" descr=""/>
          <p:cNvPicPr/>
          <p:nvPr/>
        </p:nvPicPr>
        <p:blipFill>
          <a:blip r:embed="rId1"/>
          <a:stretch/>
        </p:blipFill>
        <p:spPr>
          <a:xfrm>
            <a:off x="369720" y="850680"/>
            <a:ext cx="6226200" cy="5525280"/>
          </a:xfrm>
          <a:prstGeom prst="rect">
            <a:avLst/>
          </a:prstGeom>
          <a:ln>
            <a:noFill/>
          </a:ln>
        </p:spPr>
      </p:pic>
      <p:sp>
        <p:nvSpPr>
          <p:cNvPr id="3878" name="CustomShape 2"/>
          <p:cNvSpPr/>
          <p:nvPr/>
        </p:nvSpPr>
        <p:spPr>
          <a:xfrm>
            <a:off x="6885000" y="840240"/>
            <a:ext cx="2124000" cy="1089360"/>
          </a:xfrm>
          <a:prstGeom prst="wedgeRoundRectCallout">
            <a:avLst>
              <a:gd name="adj1" fmla="val -180773"/>
              <a:gd name="adj2" fmla="val -9499"/>
              <a:gd name="adj3" fmla="val 16667"/>
            </a:avLst>
          </a:prstGeom>
          <a:solidFill>
            <a:srgbClr val="d0b87d"/>
          </a:solidFill>
          <a:ln>
            <a:noFill/>
          </a:ln>
        </p:spPr>
        <p:style>
          <a:lnRef idx="0"/>
          <a:fillRef idx="0"/>
          <a:effectRef idx="0"/>
          <a:fontRef idx="minor"/>
        </p:style>
        <p:txBody>
          <a:bodyPr lIns="90000" rIns="90000" tIns="46800" bIns="46800"/>
          <a:p>
            <a:pPr algn="ctr">
              <a:lnSpc>
                <a:spcPct val="100000"/>
              </a:lnSpc>
              <a:spcBef>
                <a:spcPts val="998"/>
              </a:spcBef>
            </a:pPr>
            <a:r>
              <a:rPr b="0" lang="en-GB" sz="2000" spc="-1" strike="noStrike">
                <a:solidFill>
                  <a:srgbClr val="000000"/>
                </a:solidFill>
                <a:latin typeface="Comic Sans MS"/>
                <a:ea typeface="Arial"/>
              </a:rPr>
              <a:t>Graphics that tell the story of the idea</a:t>
            </a:r>
            <a:endParaRPr b="0" lang="en-US" sz="2000" spc="-1" strike="noStrike">
              <a:latin typeface="Arial"/>
            </a:endParaRPr>
          </a:p>
        </p:txBody>
      </p:sp>
      <p:sp>
        <p:nvSpPr>
          <p:cNvPr id="3879" name="CustomShape 3"/>
          <p:cNvSpPr/>
          <p:nvPr/>
        </p:nvSpPr>
        <p:spPr>
          <a:xfrm>
            <a:off x="6885000" y="2550240"/>
            <a:ext cx="2124000" cy="1418040"/>
          </a:xfrm>
          <a:prstGeom prst="wedgeRoundRectCallout">
            <a:avLst>
              <a:gd name="adj1" fmla="val -126745"/>
              <a:gd name="adj2" fmla="val -119310"/>
              <a:gd name="adj3" fmla="val 16667"/>
            </a:avLst>
          </a:prstGeom>
          <a:solidFill>
            <a:srgbClr val="d0b87d"/>
          </a:solidFill>
          <a:ln>
            <a:noFill/>
          </a:ln>
        </p:spPr>
        <p:style>
          <a:lnRef idx="0"/>
          <a:fillRef idx="0"/>
          <a:effectRef idx="0"/>
          <a:fontRef idx="minor"/>
        </p:style>
        <p:txBody>
          <a:bodyPr lIns="90000" rIns="90000" tIns="46800" bIns="46800"/>
          <a:p>
            <a:pPr algn="ctr">
              <a:lnSpc>
                <a:spcPct val="100000"/>
              </a:lnSpc>
              <a:spcBef>
                <a:spcPts val="998"/>
              </a:spcBef>
            </a:pPr>
            <a:r>
              <a:rPr b="0" lang="en-GB" sz="2000" spc="-1" strike="noStrike">
                <a:solidFill>
                  <a:srgbClr val="000000"/>
                </a:solidFill>
                <a:latin typeface="Comic Sans MS"/>
                <a:ea typeface="Arial"/>
              </a:rPr>
              <a:t>Results “teaser” (refer back later)</a:t>
            </a:r>
            <a:endParaRPr b="0" lang="en-US" sz="2000" spc="-1" strike="noStrike">
              <a:latin typeface="Arial"/>
            </a:endParaRPr>
          </a:p>
        </p:txBody>
      </p:sp>
      <p:sp>
        <p:nvSpPr>
          <p:cNvPr id="3880" name="CustomShape 4"/>
          <p:cNvSpPr/>
          <p:nvPr/>
        </p:nvSpPr>
        <p:spPr>
          <a:xfrm>
            <a:off x="6629400" y="4843800"/>
            <a:ext cx="2379600" cy="1286280"/>
          </a:xfrm>
          <a:prstGeom prst="wedgeRoundRectCallout">
            <a:avLst>
              <a:gd name="adj1" fmla="val -191745"/>
              <a:gd name="adj2" fmla="val -17768"/>
              <a:gd name="adj3" fmla="val 16667"/>
            </a:avLst>
          </a:prstGeom>
          <a:solidFill>
            <a:srgbClr val="d0b87d"/>
          </a:solidFill>
          <a:ln>
            <a:noFill/>
          </a:ln>
        </p:spPr>
        <p:style>
          <a:lnRef idx="0"/>
          <a:fillRef idx="0"/>
          <a:effectRef idx="0"/>
          <a:fontRef idx="minor"/>
        </p:style>
        <p:txBody>
          <a:bodyPr lIns="90000" rIns="90000" tIns="46800" bIns="46800"/>
          <a:p>
            <a:pPr algn="ctr">
              <a:lnSpc>
                <a:spcPct val="100000"/>
              </a:lnSpc>
              <a:spcBef>
                <a:spcPts val="1199"/>
              </a:spcBef>
            </a:pPr>
            <a:r>
              <a:rPr b="0" lang="en-GB" sz="2400" spc="-1" strike="noStrike">
                <a:solidFill>
                  <a:srgbClr val="000000"/>
                </a:solidFill>
                <a:latin typeface="Comic Sans MS"/>
                <a:ea typeface="Arial"/>
              </a:rPr>
              <a:t>Caption that explains it all</a:t>
            </a:r>
            <a:endParaRPr b="0" lang="en-US" sz="2400" spc="-1" strike="noStrike">
              <a:latin typeface="Arial"/>
            </a:endParaRPr>
          </a:p>
        </p:txBody>
      </p:sp>
    </p:spTree>
  </p:cSld>
  <p:timing>
    <p:tnLst>
      <p:par>
        <p:cTn id="2672" dur="indefinite" restart="never" nodeType="tmRoot">
          <p:childTnLst>
            <p:seq>
              <p:cTn id="2673" dur="indefinite" nodeType="mainSeq">
                <p:childTnLst>
                  <p:par>
                    <p:cTn id="2674" fill="hold">
                      <p:stCondLst>
                        <p:cond delay="indefinite"/>
                      </p:stCondLst>
                      <p:childTnLst>
                        <p:par>
                          <p:cTn id="2675" fill="hold">
                            <p:stCondLst>
                              <p:cond delay="0"/>
                            </p:stCondLst>
                            <p:childTnLst>
                              <p:par>
                                <p:cTn id="2676" nodeType="clickEffect" fill="hold" presetClass="entr" presetID="9">
                                  <p:stCondLst>
                                    <p:cond delay="0"/>
                                  </p:stCondLst>
                                  <p:childTnLst>
                                    <p:set>
                                      <p:cBhvr>
                                        <p:cTn id="2677" dur="1" fill="hold">
                                          <p:stCondLst>
                                            <p:cond delay="0"/>
                                          </p:stCondLst>
                                        </p:cTn>
                                        <p:tgtEl>
                                          <p:spTgt spid="3878"/>
                                        </p:tgtEl>
                                        <p:attrNameLst>
                                          <p:attrName>style.visibility</p:attrName>
                                        </p:attrNameLst>
                                      </p:cBhvr>
                                      <p:to>
                                        <p:strVal val="visible"/>
                                      </p:to>
                                    </p:set>
                                    <p:animEffect filter="dissolve" transition="in">
                                      <p:cBhvr additive="repl">
                                        <p:cTn id="2678" dur="500"/>
                                        <p:tgtEl>
                                          <p:spTgt spid="3878"/>
                                        </p:tgtEl>
                                      </p:cBhvr>
                                    </p:animEffect>
                                  </p:childTnLst>
                                </p:cTn>
                              </p:par>
                            </p:childTnLst>
                          </p:cTn>
                        </p:par>
                      </p:childTnLst>
                    </p:cTn>
                  </p:par>
                  <p:par>
                    <p:cTn id="2679" fill="hold">
                      <p:stCondLst>
                        <p:cond delay="indefinite"/>
                      </p:stCondLst>
                      <p:childTnLst>
                        <p:par>
                          <p:cTn id="2680" fill="hold">
                            <p:stCondLst>
                              <p:cond delay="0"/>
                            </p:stCondLst>
                            <p:childTnLst>
                              <p:par>
                                <p:cTn id="2681" nodeType="clickEffect" fill="hold" presetClass="entr" presetID="9">
                                  <p:stCondLst>
                                    <p:cond delay="0"/>
                                  </p:stCondLst>
                                  <p:childTnLst>
                                    <p:set>
                                      <p:cBhvr>
                                        <p:cTn id="2682" dur="1" fill="hold">
                                          <p:stCondLst>
                                            <p:cond delay="0"/>
                                          </p:stCondLst>
                                        </p:cTn>
                                        <p:tgtEl>
                                          <p:spTgt spid="3880"/>
                                        </p:tgtEl>
                                        <p:attrNameLst>
                                          <p:attrName>style.visibility</p:attrName>
                                        </p:attrNameLst>
                                      </p:cBhvr>
                                      <p:to>
                                        <p:strVal val="visible"/>
                                      </p:to>
                                    </p:set>
                                    <p:animEffect filter="dissolve" transition="in">
                                      <p:cBhvr additive="repl">
                                        <p:cTn id="2683" dur="500"/>
                                        <p:tgtEl>
                                          <p:spTgt spid="388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1" name="TextShape 1"/>
          <p:cNvSpPr txBox="1"/>
          <p:nvPr/>
        </p:nvSpPr>
        <p:spPr>
          <a:xfrm>
            <a:off x="457200" y="75600"/>
            <a:ext cx="8229600" cy="914400"/>
          </a:xfrm>
          <a:prstGeom prst="rect">
            <a:avLst/>
          </a:prstGeom>
          <a:noFill/>
          <a:ln>
            <a:noFill/>
          </a:ln>
        </p:spPr>
        <p:txBody>
          <a:bodyPr anchor="b"/>
          <a:p>
            <a:pPr algn="ctr"/>
            <a:r>
              <a:rPr b="1" lang="en-GB" sz="4400" spc="-1" strike="noStrike" u="sng">
                <a:solidFill>
                  <a:srgbClr val="000000"/>
                </a:solidFill>
                <a:uFillTx/>
                <a:latin typeface="Arial"/>
              </a:rPr>
              <a:t>State your contributions</a:t>
            </a:r>
            <a:endParaRPr b="1" lang="en-US" sz="4400" spc="-1" strike="noStrike">
              <a:solidFill>
                <a:srgbClr val="000000"/>
              </a:solidFill>
              <a:latin typeface="Arial"/>
            </a:endParaRPr>
          </a:p>
        </p:txBody>
      </p:sp>
      <p:sp>
        <p:nvSpPr>
          <p:cNvPr id="3882" name="TextShape 2"/>
          <p:cNvSpPr txBox="1"/>
          <p:nvPr/>
        </p:nvSpPr>
        <p:spPr>
          <a:xfrm>
            <a:off x="685800" y="990000"/>
            <a:ext cx="8051760" cy="4977360"/>
          </a:xfrm>
          <a:prstGeom prst="rect">
            <a:avLst/>
          </a:prstGeom>
          <a:noFill/>
          <a:ln>
            <a:noFill/>
          </a:ln>
        </p:spPr>
        <p:txBody>
          <a:bodyPr>
            <a:normAutofit/>
          </a:bodyPr>
          <a:p>
            <a:pPr marL="609480" indent="-609480">
              <a:spcBef>
                <a:spcPts val="697"/>
              </a:spcBef>
              <a:buClr>
                <a:srgbClr val="d0b87d"/>
              </a:buClr>
              <a:buFont typeface="Monotype Sorts" charset="2"/>
              <a:buChar char=""/>
            </a:pPr>
            <a:r>
              <a:rPr b="0" lang="en-GB" sz="3200" spc="-1" strike="noStrike">
                <a:solidFill>
                  <a:srgbClr val="000000"/>
                </a:solidFill>
                <a:latin typeface="Arial"/>
              </a:rPr>
              <a:t>Write the list of contributions first</a:t>
            </a:r>
            <a:endParaRPr b="0" lang="en-US" sz="3200" spc="-1" strike="noStrike">
              <a:solidFill>
                <a:srgbClr val="000000"/>
              </a:solidFill>
              <a:latin typeface="Arial"/>
            </a:endParaRPr>
          </a:p>
          <a:p>
            <a:pPr marL="609480" indent="-609480">
              <a:spcBef>
                <a:spcPts val="697"/>
              </a:spcBef>
              <a:buClr>
                <a:srgbClr val="d0b87d"/>
              </a:buClr>
              <a:buFont typeface="Monotype Sorts" charset="2"/>
              <a:buChar char=""/>
            </a:pPr>
            <a:r>
              <a:rPr b="0" lang="en-GB" sz="3200" spc="-1" strike="noStrike">
                <a:solidFill>
                  <a:srgbClr val="ff00ff"/>
                </a:solidFill>
                <a:latin typeface="Arial"/>
              </a:rPr>
              <a:t>The list of contributions drives the entire paper</a:t>
            </a:r>
            <a:r>
              <a:rPr b="0" lang="en-GB" sz="3200" spc="-1" strike="noStrike">
                <a:solidFill>
                  <a:srgbClr val="000000"/>
                </a:solidFill>
                <a:latin typeface="Arial"/>
              </a:rPr>
              <a:t>: the paper substantiates the claims you have made</a:t>
            </a:r>
            <a:endParaRPr b="0" lang="en-US" sz="3200" spc="-1" strike="noStrike">
              <a:solidFill>
                <a:srgbClr val="000000"/>
              </a:solidFill>
              <a:latin typeface="Arial"/>
            </a:endParaRPr>
          </a:p>
          <a:p>
            <a:pPr marL="609480" indent="-609480">
              <a:spcBef>
                <a:spcPts val="697"/>
              </a:spcBef>
              <a:buClr>
                <a:srgbClr val="d0b87d"/>
              </a:buClr>
              <a:buFont typeface="Monotype Sorts" charset="2"/>
              <a:buChar char=""/>
            </a:pPr>
            <a:r>
              <a:rPr b="0" lang="en-GB" sz="3200" spc="-1" strike="noStrike">
                <a:solidFill>
                  <a:srgbClr val="000000"/>
                </a:solidFill>
                <a:latin typeface="Arial"/>
              </a:rPr>
              <a:t>Aim to have the Reader think “gosh, if they can really deliver this, that’s be exciting; I’d better read on”</a:t>
            </a:r>
            <a:endParaRPr b="0" lang="en-US" sz="3200" spc="-1" strike="noStrike">
              <a:solidFill>
                <a:srgbClr val="000000"/>
              </a:solidFill>
              <a:latin typeface="Arial"/>
            </a:endParaRPr>
          </a:p>
          <a:p>
            <a:pPr marL="609480" indent="-609480">
              <a:spcBef>
                <a:spcPts val="697"/>
              </a:spcBef>
              <a:buClr>
                <a:srgbClr val="d0b87d"/>
              </a:buClr>
              <a:buFont typeface="Monotype Sorts" charset="2"/>
              <a:buChar char=""/>
            </a:pPr>
            <a:r>
              <a:rPr b="0" lang="en-GB" sz="3200" spc="-1" strike="noStrike">
                <a:solidFill>
                  <a:srgbClr val="000000"/>
                </a:solidFill>
                <a:latin typeface="Arial"/>
              </a:rPr>
              <a:t>Last part of introduction, with itemize, Italic/bold to catch the eye</a:t>
            </a:r>
            <a:endParaRPr b="0" lang="en-US" sz="3200" spc="-1" strike="noStrike">
              <a:solidFill>
                <a:srgbClr val="000000"/>
              </a:solidFill>
              <a:latin typeface="Arial"/>
            </a:endParaRPr>
          </a:p>
        </p:txBody>
      </p:sp>
    </p:spTree>
  </p:cSld>
</p:sld>
</file>

<file path=ppt/slides/slide5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3"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State your contributions</a:t>
            </a:r>
            <a:endParaRPr b="1" lang="en-US" sz="3200" spc="-1" strike="noStrike">
              <a:solidFill>
                <a:srgbClr val="000000"/>
              </a:solidFill>
              <a:latin typeface="Arial"/>
            </a:endParaRPr>
          </a:p>
        </p:txBody>
      </p:sp>
      <p:sp>
        <p:nvSpPr>
          <p:cNvPr id="3884" name="CustomShape 2"/>
          <p:cNvSpPr/>
          <p:nvPr/>
        </p:nvSpPr>
        <p:spPr>
          <a:xfrm>
            <a:off x="237960" y="4750920"/>
            <a:ext cx="5553360" cy="1745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spcBef>
                <a:spcPts val="998"/>
              </a:spcBef>
            </a:pPr>
            <a:r>
              <a:rPr b="0" lang="en-GB" sz="2000" spc="-1" strike="noStrike">
                <a:solidFill>
                  <a:srgbClr val="000000"/>
                </a:solidFill>
                <a:latin typeface="Comic Sans MS"/>
                <a:ea typeface="Arial"/>
              </a:rPr>
              <a:t>Do not leave the reader to guess what your contributions are!</a:t>
            </a:r>
            <a:endParaRPr b="0" lang="en-US" sz="2000" spc="-1" strike="noStrike">
              <a:latin typeface="Arial"/>
            </a:endParaRPr>
          </a:p>
          <a:p>
            <a:pPr algn="ctr">
              <a:lnSpc>
                <a:spcPct val="100000"/>
              </a:lnSpc>
              <a:spcBef>
                <a:spcPts val="998"/>
              </a:spcBef>
            </a:pPr>
            <a:r>
              <a:rPr b="0" lang="en-GB" sz="2000" spc="-1" strike="noStrike">
                <a:solidFill>
                  <a:srgbClr val="000000"/>
                </a:solidFill>
                <a:latin typeface="Comic Sans MS"/>
                <a:ea typeface="Arial"/>
              </a:rPr>
              <a:t>If you have space itemize/enumerate list is better But with Bold/italics can do inline list</a:t>
            </a:r>
            <a:endParaRPr b="0" lang="en-US" sz="2000" spc="-1" strike="noStrike">
              <a:latin typeface="Arial"/>
            </a:endParaRPr>
          </a:p>
        </p:txBody>
      </p:sp>
      <p:pic>
        <p:nvPicPr>
          <p:cNvPr id="3885" name="Picture 1" descr=""/>
          <p:cNvPicPr/>
          <p:nvPr/>
        </p:nvPicPr>
        <p:blipFill>
          <a:blip r:embed="rId1"/>
          <a:stretch/>
        </p:blipFill>
        <p:spPr>
          <a:xfrm>
            <a:off x="-237960" y="1034640"/>
            <a:ext cx="9144000" cy="3305520"/>
          </a:xfrm>
          <a:prstGeom prst="rect">
            <a:avLst/>
          </a:prstGeom>
          <a:ln>
            <a:noFill/>
          </a:ln>
        </p:spPr>
      </p:pic>
      <p:sp>
        <p:nvSpPr>
          <p:cNvPr id="3886" name="CustomShape 3"/>
          <p:cNvSpPr/>
          <p:nvPr/>
        </p:nvSpPr>
        <p:spPr>
          <a:xfrm>
            <a:off x="6480000" y="4518360"/>
            <a:ext cx="2664000" cy="1944360"/>
          </a:xfrm>
          <a:prstGeom prst="wedgeRoundRectCallout">
            <a:avLst>
              <a:gd name="adj1" fmla="val 18162"/>
              <a:gd name="adj2" fmla="val -130041"/>
              <a:gd name="adj3" fmla="val 16667"/>
            </a:avLst>
          </a:prstGeom>
          <a:solidFill>
            <a:srgbClr val="d0b87d"/>
          </a:solidFill>
          <a:ln>
            <a:noFill/>
          </a:ln>
        </p:spPr>
        <p:style>
          <a:lnRef idx="0"/>
          <a:fillRef idx="0"/>
          <a:effectRef idx="0"/>
          <a:fontRef idx="minor"/>
        </p:style>
        <p:txBody>
          <a:bodyPr lIns="90000" rIns="90000" tIns="46800" bIns="46800"/>
          <a:p>
            <a:pPr algn="ctr">
              <a:lnSpc>
                <a:spcPct val="100000"/>
              </a:lnSpc>
              <a:spcBef>
                <a:spcPts val="1397"/>
              </a:spcBef>
            </a:pPr>
            <a:r>
              <a:rPr b="0" lang="en-GB" sz="2800" spc="-1" strike="noStrike">
                <a:solidFill>
                  <a:srgbClr val="000000"/>
                </a:solidFill>
                <a:latin typeface="Comic Sans MS"/>
                <a:ea typeface="Arial"/>
              </a:rPr>
              <a:t>Enumerated list of contributions</a:t>
            </a:r>
            <a:endParaRPr b="0" lang="en-US" sz="2800" spc="-1" strike="noStrike">
              <a:latin typeface="Arial"/>
            </a:endParaRPr>
          </a:p>
        </p:txBody>
      </p:sp>
    </p:spTree>
  </p:cSld>
</p:sld>
</file>

<file path=ppt/slides/slide5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7" name="TextShape 1"/>
          <p:cNvSpPr txBox="1"/>
          <p:nvPr/>
        </p:nvSpPr>
        <p:spPr>
          <a:xfrm>
            <a:off x="539640" y="-432360"/>
            <a:ext cx="7793280" cy="1523880"/>
          </a:xfrm>
          <a:prstGeom prst="rect">
            <a:avLst/>
          </a:prstGeom>
          <a:noFill/>
          <a:ln>
            <a:noFill/>
          </a:ln>
        </p:spPr>
        <p:txBody>
          <a:bodyPr anchor="b"/>
          <a:p>
            <a:pPr algn="ctr"/>
            <a:r>
              <a:rPr b="0" lang="en-GB" sz="5330" spc="-1" strike="noStrike" u="sng">
                <a:solidFill>
                  <a:srgbClr val="000099"/>
                </a:solidFill>
                <a:uFillTx/>
                <a:latin typeface="Tahoma"/>
              </a:rPr>
              <a:t>Contributions</a:t>
            </a:r>
            <a:r>
              <a:rPr b="0" lang="en-GB" sz="5330" spc="-1" strike="noStrike">
                <a:solidFill>
                  <a:srgbClr val="000099"/>
                </a:solidFill>
                <a:latin typeface="Tahoma"/>
              </a:rPr>
              <a:t> should be refutable</a:t>
            </a:r>
            <a:endParaRPr b="0" lang="en-US" sz="5330" spc="-1" strike="noStrike">
              <a:solidFill>
                <a:srgbClr val="000099"/>
              </a:solidFill>
              <a:latin typeface="Tahoma"/>
            </a:endParaRPr>
          </a:p>
        </p:txBody>
      </p:sp>
      <p:graphicFrame>
        <p:nvGraphicFramePr>
          <p:cNvPr id="3888" name="Table 2"/>
          <p:cNvGraphicFramePr/>
          <p:nvPr/>
        </p:nvGraphicFramePr>
        <p:xfrm>
          <a:off x="539640" y="1411200"/>
          <a:ext cx="8229600" cy="5530320"/>
        </p:xfrm>
        <a:graphic>
          <a:graphicData uri="http://schemas.openxmlformats.org/drawingml/2006/table">
            <a:tbl>
              <a:tblPr/>
              <a:tblGrid>
                <a:gridCol w="3527640"/>
                <a:gridCol w="4701960"/>
              </a:tblGrid>
              <a:tr h="690120">
                <a:tc>
                  <a:txBody>
                    <a:bodyPr lIns="90000" rIns="90000"/>
                    <a:p>
                      <a:pPr algn="ctr">
                        <a:lnSpc>
                          <a:spcPct val="100000"/>
                        </a:lnSpc>
                        <a:spcBef>
                          <a:spcPts val="598"/>
                        </a:spcBef>
                      </a:pPr>
                      <a:r>
                        <a:rPr b="0" lang="en-GB" sz="2400" spc="-1" strike="noStrike">
                          <a:solidFill>
                            <a:srgbClr val="ff00ff"/>
                          </a:solidFill>
                          <a:latin typeface="Comic Sans MS"/>
                        </a:rPr>
                        <a:t>NO!</a:t>
                      </a:r>
                      <a:endParaRPr b="0" lang="en-US" sz="24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noFill/>
                  </a:tcPr>
                </a:tc>
                <a:tc>
                  <a:txBody>
                    <a:bodyPr lIns="90000" rIns="90000"/>
                    <a:p>
                      <a:pPr algn="ctr">
                        <a:lnSpc>
                          <a:spcPct val="100000"/>
                        </a:lnSpc>
                        <a:spcBef>
                          <a:spcPts val="598"/>
                        </a:spcBef>
                      </a:pPr>
                      <a:r>
                        <a:rPr b="0" lang="en-GB" sz="2400" spc="-1" strike="noStrike">
                          <a:solidFill>
                            <a:srgbClr val="ff00ff"/>
                          </a:solidFill>
                          <a:latin typeface="Comic Sans MS"/>
                        </a:rPr>
                        <a:t>YES!</a:t>
                      </a:r>
                      <a:endParaRPr b="0" lang="en-US" sz="24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noFill/>
                  </a:tcPr>
                </a:tc>
              </a:tr>
              <a:tr h="1747800">
                <a:tc>
                  <a:txBody>
                    <a:bodyPr lIns="90000" rIns="90000"/>
                    <a:p>
                      <a:pPr>
                        <a:lnSpc>
                          <a:spcPct val="100000"/>
                        </a:lnSpc>
                        <a:spcBef>
                          <a:spcPts val="448"/>
                        </a:spcBef>
                      </a:pPr>
                      <a:r>
                        <a:rPr b="0" lang="en-GB" sz="1800" spc="-1" strike="noStrike">
                          <a:solidFill>
                            <a:srgbClr val="000000"/>
                          </a:solidFill>
                          <a:latin typeface="Comic Sans MS"/>
                        </a:rPr>
                        <a:t>We describe the WizWoz system.  It is really cool.</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p>
                      <a:pPr>
                        <a:lnSpc>
                          <a:spcPct val="100000"/>
                        </a:lnSpc>
                        <a:spcBef>
                          <a:spcPts val="448"/>
                        </a:spcBef>
                      </a:pPr>
                      <a:r>
                        <a:rPr b="0" lang="en-GB" sz="1800" spc="-1" strike="noStrike">
                          <a:solidFill>
                            <a:srgbClr val="000000"/>
                          </a:solidFill>
                          <a:latin typeface="Comic Sans MS"/>
                        </a:rPr>
                        <a:t>We give the syntax and semantics of a language that supports concurrent processes (Section 3).  Its innovative features are...</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1343520">
                <a:tc>
                  <a:txBody>
                    <a:bodyPr lIns="90000" rIns="90000"/>
                    <a:p>
                      <a:pPr>
                        <a:lnSpc>
                          <a:spcPct val="100000"/>
                        </a:lnSpc>
                        <a:spcBef>
                          <a:spcPts val="448"/>
                        </a:spcBef>
                      </a:pPr>
                      <a:r>
                        <a:rPr b="0" lang="en-GB" sz="1800" spc="-1" strike="noStrike">
                          <a:solidFill>
                            <a:srgbClr val="000000"/>
                          </a:solidFill>
                          <a:latin typeface="Comic Sans MS"/>
                        </a:rPr>
                        <a:t>We study its properties</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noFill/>
                  </a:tcPr>
                </a:tc>
                <a:tc>
                  <a:txBody>
                    <a:bodyPr lIns="90000" rIns="90000"/>
                    <a:p>
                      <a:pPr>
                        <a:lnSpc>
                          <a:spcPct val="100000"/>
                        </a:lnSpc>
                        <a:spcBef>
                          <a:spcPts val="448"/>
                        </a:spcBef>
                      </a:pPr>
                      <a:r>
                        <a:rPr b="0" lang="en-GB" sz="1800" spc="-1" strike="noStrike">
                          <a:solidFill>
                            <a:srgbClr val="000000"/>
                          </a:solidFill>
                          <a:latin typeface="Comic Sans MS"/>
                        </a:rPr>
                        <a:t>We prove that the type system is sound, and that type checking is decidable (Section 4)</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noFill/>
                  </a:tcPr>
                </a:tc>
              </a:tr>
              <a:tr h="1748880">
                <a:tc>
                  <a:txBody>
                    <a:bodyPr lIns="90000" rIns="90000"/>
                    <a:p>
                      <a:pPr>
                        <a:lnSpc>
                          <a:spcPct val="100000"/>
                        </a:lnSpc>
                        <a:spcBef>
                          <a:spcPts val="448"/>
                        </a:spcBef>
                      </a:pPr>
                      <a:r>
                        <a:rPr b="0" lang="en-GB" sz="1800" spc="-1" strike="noStrike">
                          <a:solidFill>
                            <a:srgbClr val="000000"/>
                          </a:solidFill>
                          <a:latin typeface="Comic Sans MS"/>
                        </a:rPr>
                        <a:t>We have used WizWoz in practice</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noFill/>
                  </a:tcPr>
                </a:tc>
                <a:tc>
                  <a:txBody>
                    <a:bodyPr lIns="90000" rIns="90000"/>
                    <a:p>
                      <a:pPr>
                        <a:lnSpc>
                          <a:spcPct val="100000"/>
                        </a:lnSpc>
                        <a:spcBef>
                          <a:spcPts val="448"/>
                        </a:spcBef>
                      </a:pPr>
                      <a:r>
                        <a:rPr b="0" lang="en-GB" sz="1800" spc="-1" strike="noStrike">
                          <a:solidFill>
                            <a:srgbClr val="000000"/>
                          </a:solidFill>
                          <a:latin typeface="Comic Sans MS"/>
                        </a:rPr>
                        <a:t>We have built a GUI toolkit in WizWoz, and used it to implement a text editor (Section 5). The result is half the length of the Java version.</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noFill/>
                  </a:tcPr>
                </a:tc>
              </a:tr>
            </a:tbl>
          </a:graphicData>
        </a:graphic>
      </p:graphicFrame>
      <p:sp>
        <p:nvSpPr>
          <p:cNvPr id="3889" name="CustomShape 3"/>
          <p:cNvSpPr/>
          <p:nvPr/>
        </p:nvSpPr>
        <p:spPr>
          <a:xfrm>
            <a:off x="4572000" y="-55080"/>
            <a:ext cx="4343400" cy="1483200"/>
          </a:xfrm>
          <a:prstGeom prst="wedgeRoundRectCallout">
            <a:avLst>
              <a:gd name="adj1" fmla="val -15162"/>
              <a:gd name="adj2" fmla="val 180740"/>
              <a:gd name="adj3" fmla="val 16667"/>
            </a:avLst>
          </a:prstGeom>
          <a:solidFill>
            <a:srgbClr val="d0b87d"/>
          </a:solidFill>
          <a:ln>
            <a:noFill/>
          </a:ln>
        </p:spPr>
        <p:style>
          <a:lnRef idx="0"/>
          <a:fillRef idx="0"/>
          <a:effectRef idx="0"/>
          <a:fontRef idx="minor"/>
        </p:style>
        <p:txBody>
          <a:bodyPr lIns="90000" rIns="90000" tIns="46800" bIns="46800"/>
          <a:p>
            <a:pPr algn="ctr">
              <a:lnSpc>
                <a:spcPct val="100000"/>
              </a:lnSpc>
              <a:spcBef>
                <a:spcPts val="1397"/>
              </a:spcBef>
            </a:pPr>
            <a:r>
              <a:rPr b="0" lang="en-GB" sz="2800" spc="-1" strike="noStrike">
                <a:solidFill>
                  <a:srgbClr val="000000"/>
                </a:solidFill>
                <a:latin typeface="Comic Sans MS"/>
                <a:ea typeface="Arial"/>
              </a:rPr>
              <a:t>Can get section information in contributions</a:t>
            </a:r>
            <a:endParaRPr b="0" lang="en-US" sz="2800" spc="-1" strike="noStrike">
              <a:latin typeface="Arial"/>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9" name="Picture 1" descr=""/>
          <p:cNvPicPr/>
          <p:nvPr/>
        </p:nvPicPr>
        <p:blipFill>
          <a:blip r:embed="rId1"/>
          <a:stretch/>
        </p:blipFill>
        <p:spPr>
          <a:xfrm>
            <a:off x="127080" y="0"/>
            <a:ext cx="8872560" cy="6858000"/>
          </a:xfrm>
          <a:prstGeom prst="rect">
            <a:avLst/>
          </a:prstGeom>
          <a:ln>
            <a:noFill/>
          </a:ln>
        </p:spPr>
      </p:pic>
      <p:grpSp>
        <p:nvGrpSpPr>
          <p:cNvPr id="1410" name="Group 1"/>
          <p:cNvGrpSpPr/>
          <p:nvPr/>
        </p:nvGrpSpPr>
        <p:grpSpPr>
          <a:xfrm>
            <a:off x="88920" y="5295960"/>
            <a:ext cx="9118440" cy="1257120"/>
            <a:chOff x="88920" y="5295960"/>
            <a:chExt cx="9118440" cy="1257120"/>
          </a:xfrm>
        </p:grpSpPr>
        <p:pic>
          <p:nvPicPr>
            <p:cNvPr id="1411" name="Rectangle 2" descr=""/>
            <p:cNvPicPr/>
            <p:nvPr/>
          </p:nvPicPr>
          <p:blipFill>
            <a:blip r:embed="rId2"/>
            <a:stretch/>
          </p:blipFill>
          <p:spPr>
            <a:xfrm>
              <a:off x="88920" y="5295960"/>
              <a:ext cx="9118440" cy="1257120"/>
            </a:xfrm>
            <a:prstGeom prst="rect">
              <a:avLst/>
            </a:prstGeom>
            <a:ln>
              <a:noFill/>
            </a:ln>
          </p:spPr>
        </p:pic>
        <p:sp>
          <p:nvSpPr>
            <p:cNvPr id="1412" name="CustomShape 2"/>
            <p:cNvSpPr/>
            <p:nvPr/>
          </p:nvSpPr>
          <p:spPr>
            <a:xfrm>
              <a:off x="152280" y="5334120"/>
              <a:ext cx="8991720" cy="1143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grpSp>
    </p:spTree>
  </p:cSld>
  <p:timing>
    <p:tnLst>
      <p:par>
        <p:cTn id="141" dur="indefinite" restart="never" nodeType="tmRoot">
          <p:childTnLst>
            <p:seq>
              <p:cTn id="142" dur="indefinite" nodeType="mainSeq">
                <p:childTnLst>
                  <p:par>
                    <p:cTn id="143" fill="hold">
                      <p:stCondLst>
                        <p:cond delay="indefinite"/>
                      </p:stCondLst>
                      <p:childTnLst>
                        <p:par>
                          <p:cTn id="144" fill="hold">
                            <p:stCondLst>
                              <p:cond delay="0"/>
                            </p:stCondLst>
                            <p:childTnLst>
                              <p:par>
                                <p:cTn id="145" nodeType="clickEffect" fill="hold" presetClass="exit" presetID="5" presetSubtype="10">
                                  <p:stCondLst>
                                    <p:cond delay="0"/>
                                  </p:stCondLst>
                                  <p:childTnLst>
                                    <p:animEffect filter="checkerboard(across)" transition="out">
                                      <p:cBhvr additive="repl">
                                        <p:cTn id="146" dur="500"/>
                                        <p:tgtEl>
                                          <p:spTgt spid="1410"/>
                                        </p:tgtEl>
                                      </p:cBhvr>
                                    </p:animEffect>
                                    <p:set>
                                      <p:cBhvr>
                                        <p:cTn id="147" dur="1" fill="hold">
                                          <p:stCondLst>
                                            <p:cond delay="499"/>
                                          </p:stCondLst>
                                        </p:cTn>
                                        <p:tgtEl>
                                          <p:spTgt spid="1410"/>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0"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No “rest of this paper is...”</a:t>
            </a:r>
            <a:endParaRPr b="1" lang="en-US" sz="3200" spc="-1" strike="noStrike">
              <a:solidFill>
                <a:srgbClr val="000000"/>
              </a:solidFill>
              <a:latin typeface="Arial"/>
            </a:endParaRPr>
          </a:p>
        </p:txBody>
      </p:sp>
      <p:sp>
        <p:nvSpPr>
          <p:cNvPr id="3891" name="TextShape 2"/>
          <p:cNvSpPr txBox="1"/>
          <p:nvPr/>
        </p:nvSpPr>
        <p:spPr>
          <a:xfrm>
            <a:off x="457200" y="1370880"/>
            <a:ext cx="8686800" cy="4926240"/>
          </a:xfrm>
          <a:prstGeom prst="rect">
            <a:avLst/>
          </a:prstGeom>
          <a:noFill/>
          <a:ln>
            <a:noFill/>
          </a:ln>
        </p:spPr>
        <p:txBody>
          <a:bodyPr>
            <a:normAutofit/>
          </a:bodyPr>
          <a:p>
            <a:pPr marL="342720" indent="-342720">
              <a:spcBef>
                <a:spcPts val="1573"/>
              </a:spcBef>
              <a:buClr>
                <a:srgbClr val="d0b87d"/>
              </a:buClr>
              <a:buFont typeface="Monotype Sorts" charset="2"/>
              <a:buChar char=""/>
            </a:pPr>
            <a:r>
              <a:rPr b="0" lang="en-GB" sz="3200" spc="-1" strike="noStrike">
                <a:solidFill>
                  <a:srgbClr val="000000"/>
                </a:solidFill>
                <a:latin typeface="Arial"/>
              </a:rPr>
              <a:t>Never:</a:t>
            </a:r>
            <a:endParaRPr b="0" lang="en-US" sz="3200" spc="-1" strike="noStrike">
              <a:solidFill>
                <a:srgbClr val="000000"/>
              </a:solidFill>
              <a:latin typeface="Arial"/>
            </a:endParaRPr>
          </a:p>
          <a:p>
            <a:pPr marL="342720" indent="-342720">
              <a:spcBef>
                <a:spcPts val="1349"/>
              </a:spcBef>
              <a:buClr>
                <a:srgbClr val="d0b87d"/>
              </a:buClr>
              <a:buFont typeface="Monotype Sorts" charset="2"/>
              <a:buChar char=""/>
            </a:pPr>
            <a:endParaRPr b="0" lang="en-US" sz="3200" spc="-1" strike="noStrike">
              <a:solidFill>
                <a:srgbClr val="000000"/>
              </a:solidFill>
              <a:latin typeface="Arial"/>
            </a:endParaRPr>
          </a:p>
          <a:p>
            <a:pPr marL="342720" indent="-342720">
              <a:spcBef>
                <a:spcPts val="1573"/>
              </a:spcBef>
              <a:buClr>
                <a:srgbClr val="d0b87d"/>
              </a:buClr>
              <a:buFont typeface="Monotype Sorts" charset="2"/>
              <a:buChar char=""/>
            </a:pPr>
            <a:r>
              <a:rPr b="0" lang="en-GB" sz="3200" spc="-1" strike="noStrike">
                <a:solidFill>
                  <a:srgbClr val="000000"/>
                </a:solidFill>
                <a:latin typeface="Arial"/>
              </a:rPr>
              <a:t>Instead, </a:t>
            </a:r>
            <a:r>
              <a:rPr b="1" lang="en-GB" sz="3200" spc="-1" strike="noStrike">
                <a:solidFill>
                  <a:srgbClr val="ff00ff"/>
                </a:solidFill>
                <a:latin typeface="Arial"/>
              </a:rPr>
              <a:t>use forward references from the narrative in the introduction</a:t>
            </a:r>
            <a:r>
              <a:rPr b="0" lang="en-GB" sz="3200" spc="-1" strike="noStrike">
                <a:solidFill>
                  <a:srgbClr val="000000"/>
                </a:solidFill>
                <a:latin typeface="Arial"/>
              </a:rPr>
              <a:t>.  </a:t>
            </a:r>
            <a:br/>
            <a:r>
              <a:rPr b="0" lang="en-GB" sz="3200" spc="-1" strike="noStrike">
                <a:solidFill>
                  <a:srgbClr val="000000"/>
                </a:solidFill>
                <a:latin typeface="Arial"/>
              </a:rPr>
              <a:t>The introduction (including the contributions) should touch on all elements of the whole paper, and therefore can forward reference every important part. (But generally not needed)</a:t>
            </a:r>
            <a:endParaRPr b="0" lang="en-US" sz="3200" spc="-1" strike="noStrike">
              <a:solidFill>
                <a:srgbClr val="000000"/>
              </a:solidFill>
              <a:latin typeface="Arial"/>
            </a:endParaRPr>
          </a:p>
        </p:txBody>
      </p:sp>
      <p:sp>
        <p:nvSpPr>
          <p:cNvPr id="3892" name="CustomShape 3"/>
          <p:cNvSpPr/>
          <p:nvPr/>
        </p:nvSpPr>
        <p:spPr>
          <a:xfrm>
            <a:off x="2340000" y="1123560"/>
            <a:ext cx="4968720" cy="1191240"/>
          </a:xfrm>
          <a:custGeom>
            <a:avLst/>
            <a:gdLst/>
            <a:ahLst/>
            <a:rect l="l" t="t" r="r" b="b"/>
            <a:pathLst>
              <a:path w="21600" h="21600">
                <a:moveTo>
                  <a:pt x="0" y="0"/>
                </a:moveTo>
                <a:lnTo>
                  <a:pt x="21600" y="0"/>
                </a:lnTo>
                <a:lnTo>
                  <a:pt x="21600" y="21600"/>
                </a:lnTo>
                <a:lnTo>
                  <a:pt x="0" y="21600"/>
                </a:lnTo>
                <a:lnTo>
                  <a:pt x="0" y="0"/>
                </a:lnTo>
                <a:close/>
              </a:path>
            </a:pathLst>
          </a:custGeom>
          <a:solidFill>
            <a:srgbClr val="d0b87d"/>
          </a:solidFill>
          <a:ln>
            <a:noFill/>
          </a:ln>
        </p:spPr>
        <p:style>
          <a:lnRef idx="0"/>
          <a:fillRef idx="0"/>
          <a:effectRef idx="0"/>
          <a:fontRef idx="minor"/>
        </p:style>
        <p:txBody>
          <a:bodyPr lIns="90000" rIns="90000" tIns="46800" bIns="46800"/>
          <a:p>
            <a:pPr>
              <a:lnSpc>
                <a:spcPct val="100000"/>
              </a:lnSpc>
              <a:spcBef>
                <a:spcPts val="899"/>
              </a:spcBef>
            </a:pPr>
            <a:r>
              <a:rPr b="0" lang="en-GB" sz="1800" spc="-1" strike="noStrike">
                <a:solidFill>
                  <a:srgbClr val="000000"/>
                </a:solidFill>
                <a:latin typeface="Comic Sans MS"/>
                <a:ea typeface="Arial"/>
              </a:rPr>
              <a:t>“</a:t>
            </a:r>
            <a:r>
              <a:rPr b="0" lang="en-GB" sz="1800" spc="-1" strike="noStrike">
                <a:solidFill>
                  <a:srgbClr val="000000"/>
                </a:solidFill>
                <a:latin typeface="Comic Sans MS"/>
                <a:ea typeface="Arial"/>
              </a:rPr>
              <a:t>The rest of this paper is structured as follows.  Section 2 introduces the problem.  Section 3 ...  Finally, Section 8 concludes”.</a:t>
            </a:r>
            <a:endParaRPr b="0" lang="en-US" sz="1800" spc="-1" strike="noStrike">
              <a:latin typeface="Arial"/>
            </a:endParaRPr>
          </a:p>
        </p:txBody>
      </p:sp>
    </p:spTree>
  </p:cSld>
</p:sld>
</file>

<file path=ppt/slides/slide5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3"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Ideal Structure </a:t>
            </a:r>
            <a:r>
              <a:rPr b="1" lang="en-GB" sz="3200" spc="-1" strike="noStrike" u="sng">
                <a:solidFill>
                  <a:srgbClr val="000000"/>
                </a:solidFill>
                <a:uFillTx/>
                <a:latin typeface="Arial"/>
              </a:rPr>
              <a:t>(but carries some risk)</a:t>
            </a:r>
            <a:endParaRPr b="1" lang="en-US" sz="3200" spc="-1" strike="noStrike">
              <a:solidFill>
                <a:srgbClr val="000000"/>
              </a:solidFill>
              <a:latin typeface="Arial"/>
            </a:endParaRPr>
          </a:p>
        </p:txBody>
      </p:sp>
      <p:sp>
        <p:nvSpPr>
          <p:cNvPr id="3894" name="TextShape 2"/>
          <p:cNvSpPr txBox="1"/>
          <p:nvPr/>
        </p:nvSpPr>
        <p:spPr>
          <a:xfrm>
            <a:off x="685800" y="990000"/>
            <a:ext cx="8229600" cy="5637600"/>
          </a:xfrm>
          <a:prstGeom prst="rect">
            <a:avLst/>
          </a:prstGeom>
          <a:solidFill>
            <a:srgbClr val="d0b87d"/>
          </a:solidFill>
          <a:ln>
            <a:noFill/>
          </a:ln>
        </p:spPr>
        <p:txBody>
          <a:bodyPr>
            <a:normAutofit/>
          </a:bodyPr>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Abstract (4 sentences)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Introduction (1 page)</a:t>
            </a:r>
            <a:endParaRPr b="0" lang="en-US" sz="3200" spc="-1" strike="noStrike">
              <a:solidFill>
                <a:srgbClr val="000000"/>
              </a:solidFill>
              <a:latin typeface="Arial"/>
            </a:endParaRPr>
          </a:p>
          <a:p>
            <a:pPr marL="342720" indent="-342720">
              <a:lnSpc>
                <a:spcPct val="90000"/>
              </a:lnSpc>
              <a:spcBef>
                <a:spcPts val="1349"/>
              </a:spcBef>
              <a:buClr>
                <a:srgbClr val="d0b87d"/>
              </a:buClr>
              <a:buFont typeface="Monotype Sorts" charset="2"/>
              <a:buChar char=""/>
            </a:pPr>
            <a:r>
              <a:rPr b="1" lang="en-GB" sz="5400" spc="-1" strike="noStrike">
                <a:solidFill>
                  <a:srgbClr val="9933ff"/>
                </a:solidFill>
                <a:latin typeface="Arial"/>
              </a:rPr>
              <a:t>Related work</a:t>
            </a:r>
            <a:endParaRPr b="0" lang="en-US" sz="54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The problem (1 page)</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My idea (2 pages)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The details (5 pages)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Related work (1-2 pages)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GB" sz="3200" spc="-1" strike="noStrike">
                <a:solidFill>
                  <a:srgbClr val="000000"/>
                </a:solidFill>
                <a:latin typeface="Arial"/>
              </a:rPr>
              <a:t>Conclusions and further work (0.5 pages)</a:t>
            </a:r>
            <a:endParaRPr b="0" lang="en-US" sz="3200" spc="-1" strike="noStrike">
              <a:solidFill>
                <a:srgbClr val="000000"/>
              </a:solidFill>
              <a:latin typeface="Arial"/>
            </a:endParaRPr>
          </a:p>
        </p:txBody>
      </p:sp>
      <p:pic>
        <p:nvPicPr>
          <p:cNvPr id="3895" name="Picture 4" descr="4fjg4guh[1]"/>
          <p:cNvPicPr/>
          <p:nvPr/>
        </p:nvPicPr>
        <p:blipFill>
          <a:blip r:embed="rId1"/>
          <a:stretch/>
        </p:blipFill>
        <p:spPr>
          <a:xfrm>
            <a:off x="1220760" y="2565000"/>
            <a:ext cx="3960720" cy="950400"/>
          </a:xfrm>
          <a:prstGeom prst="rect">
            <a:avLst/>
          </a:prstGeom>
          <a:ln>
            <a:noFill/>
          </a:ln>
        </p:spPr>
      </p:pic>
      <p:sp>
        <p:nvSpPr>
          <p:cNvPr id="3896" name="CustomShape 3"/>
          <p:cNvSpPr/>
          <p:nvPr/>
        </p:nvSpPr>
        <p:spPr>
          <a:xfrm>
            <a:off x="5943600" y="2920320"/>
            <a:ext cx="914400" cy="2946240"/>
          </a:xfrm>
          <a:custGeom>
            <a:avLst/>
            <a:gdLst/>
            <a:ahLst/>
            <a:rect l="0" t="0" r="r" b="b"/>
            <a:pathLst>
              <a:path w="2542" h="8076">
                <a:moveTo>
                  <a:pt x="0" y="0"/>
                </a:moveTo>
                <a:lnTo>
                  <a:pt x="133" y="5"/>
                </a:lnTo>
                <a:lnTo>
                  <a:pt x="266" y="19"/>
                </a:lnTo>
                <a:lnTo>
                  <a:pt x="397" y="43"/>
                </a:lnTo>
                <a:lnTo>
                  <a:pt x="528" y="76"/>
                </a:lnTo>
                <a:lnTo>
                  <a:pt x="658" y="118"/>
                </a:lnTo>
                <a:lnTo>
                  <a:pt x="785" y="169"/>
                </a:lnTo>
                <a:lnTo>
                  <a:pt x="911" y="230"/>
                </a:lnTo>
                <a:lnTo>
                  <a:pt x="1034" y="299"/>
                </a:lnTo>
                <a:lnTo>
                  <a:pt x="1154" y="377"/>
                </a:lnTo>
                <a:lnTo>
                  <a:pt x="1271" y="463"/>
                </a:lnTo>
                <a:lnTo>
                  <a:pt x="1384" y="558"/>
                </a:lnTo>
                <a:lnTo>
                  <a:pt x="1494" y="660"/>
                </a:lnTo>
                <a:lnTo>
                  <a:pt x="1599" y="770"/>
                </a:lnTo>
                <a:lnTo>
                  <a:pt x="1700" y="888"/>
                </a:lnTo>
                <a:lnTo>
                  <a:pt x="1797" y="1013"/>
                </a:lnTo>
                <a:lnTo>
                  <a:pt x="1888" y="1144"/>
                </a:lnTo>
                <a:lnTo>
                  <a:pt x="1975" y="1281"/>
                </a:lnTo>
                <a:lnTo>
                  <a:pt x="2056" y="1425"/>
                </a:lnTo>
                <a:lnTo>
                  <a:pt x="2131" y="1574"/>
                </a:lnTo>
                <a:lnTo>
                  <a:pt x="2201" y="1729"/>
                </a:lnTo>
                <a:lnTo>
                  <a:pt x="2264" y="1888"/>
                </a:lnTo>
                <a:lnTo>
                  <a:pt x="2321" y="2051"/>
                </a:lnTo>
                <a:lnTo>
                  <a:pt x="2372" y="2218"/>
                </a:lnTo>
                <a:lnTo>
                  <a:pt x="2417" y="2389"/>
                </a:lnTo>
                <a:lnTo>
                  <a:pt x="2454" y="2562"/>
                </a:lnTo>
                <a:lnTo>
                  <a:pt x="2485" y="2738"/>
                </a:lnTo>
                <a:lnTo>
                  <a:pt x="2510" y="2916"/>
                </a:lnTo>
                <a:lnTo>
                  <a:pt x="2527" y="3096"/>
                </a:lnTo>
                <a:lnTo>
                  <a:pt x="2538" y="3276"/>
                </a:lnTo>
                <a:lnTo>
                  <a:pt x="2541" y="3457"/>
                </a:lnTo>
                <a:lnTo>
                  <a:pt x="2541" y="4304"/>
                </a:lnTo>
                <a:lnTo>
                  <a:pt x="2537" y="4486"/>
                </a:lnTo>
                <a:lnTo>
                  <a:pt x="2527" y="4668"/>
                </a:lnTo>
                <a:lnTo>
                  <a:pt x="2509" y="4848"/>
                </a:lnTo>
                <a:lnTo>
                  <a:pt x="2485" y="5028"/>
                </a:lnTo>
                <a:lnTo>
                  <a:pt x="2453" y="5205"/>
                </a:lnTo>
                <a:lnTo>
                  <a:pt x="2415" y="5379"/>
                </a:lnTo>
                <a:lnTo>
                  <a:pt x="2370" y="5551"/>
                </a:lnTo>
                <a:lnTo>
                  <a:pt x="2318" y="5719"/>
                </a:lnTo>
                <a:lnTo>
                  <a:pt x="2260" y="5883"/>
                </a:lnTo>
                <a:lnTo>
                  <a:pt x="2196" y="6043"/>
                </a:lnTo>
                <a:lnTo>
                  <a:pt x="2125" y="6198"/>
                </a:lnTo>
                <a:lnTo>
                  <a:pt x="2049" y="6348"/>
                </a:lnTo>
                <a:lnTo>
                  <a:pt x="1967" y="6492"/>
                </a:lnTo>
                <a:lnTo>
                  <a:pt x="1879" y="6630"/>
                </a:lnTo>
                <a:lnTo>
                  <a:pt x="1787" y="6761"/>
                </a:lnTo>
                <a:lnTo>
                  <a:pt x="1689" y="6886"/>
                </a:lnTo>
                <a:lnTo>
                  <a:pt x="1586" y="7003"/>
                </a:lnTo>
                <a:lnTo>
                  <a:pt x="1480" y="7113"/>
                </a:lnTo>
                <a:lnTo>
                  <a:pt x="1369" y="7216"/>
                </a:lnTo>
                <a:lnTo>
                  <a:pt x="1254" y="7310"/>
                </a:lnTo>
                <a:lnTo>
                  <a:pt x="1136" y="7395"/>
                </a:lnTo>
                <a:lnTo>
                  <a:pt x="1014" y="7473"/>
                </a:lnTo>
                <a:lnTo>
                  <a:pt x="890" y="7541"/>
                </a:lnTo>
                <a:lnTo>
                  <a:pt x="764" y="7600"/>
                </a:lnTo>
                <a:lnTo>
                  <a:pt x="635" y="7650"/>
                </a:lnTo>
                <a:lnTo>
                  <a:pt x="635" y="8075"/>
                </a:lnTo>
                <a:lnTo>
                  <a:pt x="0" y="7338"/>
                </a:lnTo>
                <a:lnTo>
                  <a:pt x="635" y="6381"/>
                </a:lnTo>
                <a:lnTo>
                  <a:pt x="635" y="6804"/>
                </a:lnTo>
                <a:lnTo>
                  <a:pt x="762" y="6755"/>
                </a:lnTo>
                <a:lnTo>
                  <a:pt x="887" y="6697"/>
                </a:lnTo>
                <a:lnTo>
                  <a:pt x="1009" y="6630"/>
                </a:lnTo>
                <a:lnTo>
                  <a:pt x="1129" y="6554"/>
                </a:lnTo>
                <a:lnTo>
                  <a:pt x="1246" y="6470"/>
                </a:lnTo>
                <a:lnTo>
                  <a:pt x="1359" y="6378"/>
                </a:lnTo>
                <a:lnTo>
                  <a:pt x="1469" y="6278"/>
                </a:lnTo>
                <a:lnTo>
                  <a:pt x="1575" y="6170"/>
                </a:lnTo>
                <a:lnTo>
                  <a:pt x="1676" y="6055"/>
                </a:lnTo>
                <a:lnTo>
                  <a:pt x="1773" y="5933"/>
                </a:lnTo>
                <a:lnTo>
                  <a:pt x="1865" y="5805"/>
                </a:lnTo>
                <a:lnTo>
                  <a:pt x="1952" y="5669"/>
                </a:lnTo>
                <a:lnTo>
                  <a:pt x="2034" y="5528"/>
                </a:lnTo>
                <a:lnTo>
                  <a:pt x="2111" y="5382"/>
                </a:lnTo>
                <a:lnTo>
                  <a:pt x="2181" y="5230"/>
                </a:lnTo>
                <a:lnTo>
                  <a:pt x="2246" y="5074"/>
                </a:lnTo>
                <a:lnTo>
                  <a:pt x="2305" y="4913"/>
                </a:lnTo>
                <a:lnTo>
                  <a:pt x="2357" y="4748"/>
                </a:lnTo>
                <a:lnTo>
                  <a:pt x="2403" y="4579"/>
                </a:lnTo>
                <a:lnTo>
                  <a:pt x="2443" y="4408"/>
                </a:lnTo>
                <a:lnTo>
                  <a:pt x="2476" y="4234"/>
                </a:lnTo>
                <a:lnTo>
                  <a:pt x="2502" y="4058"/>
                </a:lnTo>
                <a:lnTo>
                  <a:pt x="2522" y="3880"/>
                </a:lnTo>
                <a:lnTo>
                  <a:pt x="2522" y="3880"/>
                </a:lnTo>
                <a:lnTo>
                  <a:pt x="2502" y="3703"/>
                </a:lnTo>
                <a:lnTo>
                  <a:pt x="2476" y="3528"/>
                </a:lnTo>
                <a:lnTo>
                  <a:pt x="2444" y="3355"/>
                </a:lnTo>
                <a:lnTo>
                  <a:pt x="2404" y="3184"/>
                </a:lnTo>
                <a:lnTo>
                  <a:pt x="2359" y="3017"/>
                </a:lnTo>
                <a:lnTo>
                  <a:pt x="2306" y="2852"/>
                </a:lnTo>
                <a:lnTo>
                  <a:pt x="2248" y="2692"/>
                </a:lnTo>
                <a:lnTo>
                  <a:pt x="2184" y="2536"/>
                </a:lnTo>
                <a:lnTo>
                  <a:pt x="2114" y="2385"/>
                </a:lnTo>
                <a:lnTo>
                  <a:pt x="2038" y="2239"/>
                </a:lnTo>
                <a:lnTo>
                  <a:pt x="1957" y="2098"/>
                </a:lnTo>
                <a:lnTo>
                  <a:pt x="1871" y="1964"/>
                </a:lnTo>
                <a:lnTo>
                  <a:pt x="1779" y="1835"/>
                </a:lnTo>
                <a:lnTo>
                  <a:pt x="1683" y="1713"/>
                </a:lnTo>
                <a:lnTo>
                  <a:pt x="1583" y="1598"/>
                </a:lnTo>
                <a:lnTo>
                  <a:pt x="1478" y="1491"/>
                </a:lnTo>
                <a:lnTo>
                  <a:pt x="1369" y="1390"/>
                </a:lnTo>
                <a:lnTo>
                  <a:pt x="1256" y="1298"/>
                </a:lnTo>
                <a:lnTo>
                  <a:pt x="1140" y="1214"/>
                </a:lnTo>
                <a:lnTo>
                  <a:pt x="1022" y="1138"/>
                </a:lnTo>
                <a:lnTo>
                  <a:pt x="900" y="1070"/>
                </a:lnTo>
                <a:lnTo>
                  <a:pt x="776" y="1011"/>
                </a:lnTo>
                <a:lnTo>
                  <a:pt x="650" y="961"/>
                </a:lnTo>
                <a:lnTo>
                  <a:pt x="522" y="920"/>
                </a:lnTo>
                <a:lnTo>
                  <a:pt x="393" y="888"/>
                </a:lnTo>
                <a:lnTo>
                  <a:pt x="262" y="864"/>
                </a:lnTo>
                <a:lnTo>
                  <a:pt x="131" y="851"/>
                </a:lnTo>
                <a:lnTo>
                  <a:pt x="0" y="846"/>
                </a:lnTo>
                <a:lnTo>
                  <a:pt x="0" y="0"/>
                </a:lnTo>
                <a:moveTo>
                  <a:pt x="0" y="0"/>
                </a:moveTo>
                <a:lnTo>
                  <a:pt x="133" y="5"/>
                </a:lnTo>
                <a:lnTo>
                  <a:pt x="266" y="19"/>
                </a:lnTo>
                <a:lnTo>
                  <a:pt x="397" y="43"/>
                </a:lnTo>
                <a:lnTo>
                  <a:pt x="528" y="76"/>
                </a:lnTo>
                <a:lnTo>
                  <a:pt x="658" y="118"/>
                </a:lnTo>
                <a:lnTo>
                  <a:pt x="785" y="169"/>
                </a:lnTo>
                <a:lnTo>
                  <a:pt x="911" y="230"/>
                </a:lnTo>
                <a:lnTo>
                  <a:pt x="1034" y="299"/>
                </a:lnTo>
                <a:lnTo>
                  <a:pt x="1154" y="377"/>
                </a:lnTo>
                <a:lnTo>
                  <a:pt x="1271" y="463"/>
                </a:lnTo>
                <a:lnTo>
                  <a:pt x="1384" y="558"/>
                </a:lnTo>
                <a:lnTo>
                  <a:pt x="1494" y="660"/>
                </a:lnTo>
                <a:lnTo>
                  <a:pt x="1599" y="770"/>
                </a:lnTo>
                <a:lnTo>
                  <a:pt x="1700" y="888"/>
                </a:lnTo>
                <a:lnTo>
                  <a:pt x="1797" y="1013"/>
                </a:lnTo>
                <a:lnTo>
                  <a:pt x="1888" y="1144"/>
                </a:lnTo>
                <a:lnTo>
                  <a:pt x="1975" y="1281"/>
                </a:lnTo>
                <a:lnTo>
                  <a:pt x="2056" y="1425"/>
                </a:lnTo>
                <a:lnTo>
                  <a:pt x="2131" y="1574"/>
                </a:lnTo>
                <a:lnTo>
                  <a:pt x="2201" y="1729"/>
                </a:lnTo>
                <a:lnTo>
                  <a:pt x="2264" y="1888"/>
                </a:lnTo>
                <a:lnTo>
                  <a:pt x="2321" y="2051"/>
                </a:lnTo>
                <a:lnTo>
                  <a:pt x="2372" y="2218"/>
                </a:lnTo>
                <a:lnTo>
                  <a:pt x="2417" y="2389"/>
                </a:lnTo>
                <a:lnTo>
                  <a:pt x="2454" y="2562"/>
                </a:lnTo>
                <a:lnTo>
                  <a:pt x="2485" y="2738"/>
                </a:lnTo>
                <a:lnTo>
                  <a:pt x="2510" y="2916"/>
                </a:lnTo>
                <a:lnTo>
                  <a:pt x="2527" y="3096"/>
                </a:lnTo>
                <a:lnTo>
                  <a:pt x="2538" y="3276"/>
                </a:lnTo>
                <a:lnTo>
                  <a:pt x="2541" y="3457"/>
                </a:lnTo>
                <a:lnTo>
                  <a:pt x="2541" y="4304"/>
                </a:lnTo>
                <a:lnTo>
                  <a:pt x="2541" y="4276"/>
                </a:lnTo>
                <a:lnTo>
                  <a:pt x="2541" y="4247"/>
                </a:lnTo>
                <a:lnTo>
                  <a:pt x="2540" y="4219"/>
                </a:lnTo>
                <a:lnTo>
                  <a:pt x="2540" y="4191"/>
                </a:lnTo>
                <a:lnTo>
                  <a:pt x="2539" y="4162"/>
                </a:lnTo>
                <a:lnTo>
                  <a:pt x="2538" y="4134"/>
                </a:lnTo>
                <a:lnTo>
                  <a:pt x="2537" y="4106"/>
                </a:lnTo>
                <a:lnTo>
                  <a:pt x="2536" y="4077"/>
                </a:lnTo>
                <a:lnTo>
                  <a:pt x="2534" y="4049"/>
                </a:lnTo>
                <a:lnTo>
                  <a:pt x="2533" y="4021"/>
                </a:lnTo>
                <a:lnTo>
                  <a:pt x="2531" y="3993"/>
                </a:lnTo>
                <a:lnTo>
                  <a:pt x="2529" y="3964"/>
                </a:lnTo>
                <a:lnTo>
                  <a:pt x="2527" y="3936"/>
                </a:lnTo>
                <a:lnTo>
                  <a:pt x="2524" y="3908"/>
                </a:lnTo>
                <a:lnTo>
                  <a:pt x="2522" y="3880"/>
                </a:lnTo>
                <a:lnTo>
                  <a:pt x="2522" y="3880"/>
                </a:lnTo>
                <a:lnTo>
                  <a:pt x="2502" y="3703"/>
                </a:lnTo>
                <a:lnTo>
                  <a:pt x="2476" y="3528"/>
                </a:lnTo>
                <a:lnTo>
                  <a:pt x="2444" y="3355"/>
                </a:lnTo>
                <a:lnTo>
                  <a:pt x="2404" y="3184"/>
                </a:lnTo>
                <a:lnTo>
                  <a:pt x="2359" y="3017"/>
                </a:lnTo>
                <a:lnTo>
                  <a:pt x="2306" y="2852"/>
                </a:lnTo>
                <a:lnTo>
                  <a:pt x="2248" y="2692"/>
                </a:lnTo>
                <a:lnTo>
                  <a:pt x="2184" y="2536"/>
                </a:lnTo>
                <a:lnTo>
                  <a:pt x="2114" y="2385"/>
                </a:lnTo>
                <a:lnTo>
                  <a:pt x="2038" y="2239"/>
                </a:lnTo>
                <a:lnTo>
                  <a:pt x="1957" y="2098"/>
                </a:lnTo>
                <a:lnTo>
                  <a:pt x="1871" y="1964"/>
                </a:lnTo>
                <a:lnTo>
                  <a:pt x="1779" y="1835"/>
                </a:lnTo>
                <a:lnTo>
                  <a:pt x="1683" y="1713"/>
                </a:lnTo>
                <a:lnTo>
                  <a:pt x="1583" y="1598"/>
                </a:lnTo>
                <a:lnTo>
                  <a:pt x="1478" y="1491"/>
                </a:lnTo>
                <a:lnTo>
                  <a:pt x="1369" y="1390"/>
                </a:lnTo>
                <a:lnTo>
                  <a:pt x="1256" y="1298"/>
                </a:lnTo>
                <a:lnTo>
                  <a:pt x="1140" y="1214"/>
                </a:lnTo>
                <a:lnTo>
                  <a:pt x="1022" y="1138"/>
                </a:lnTo>
                <a:lnTo>
                  <a:pt x="900" y="1070"/>
                </a:lnTo>
                <a:lnTo>
                  <a:pt x="776" y="1011"/>
                </a:lnTo>
                <a:lnTo>
                  <a:pt x="650" y="961"/>
                </a:lnTo>
                <a:lnTo>
                  <a:pt x="522" y="920"/>
                </a:lnTo>
                <a:lnTo>
                  <a:pt x="393" y="888"/>
                </a:lnTo>
                <a:lnTo>
                  <a:pt x="262" y="864"/>
                </a:lnTo>
                <a:lnTo>
                  <a:pt x="131" y="851"/>
                </a:lnTo>
                <a:lnTo>
                  <a:pt x="0" y="846"/>
                </a:lnTo>
                <a:lnTo>
                  <a:pt x="0" y="0"/>
                </a:lnTo>
              </a:path>
            </a:pathLst>
          </a:custGeom>
          <a:solidFill>
            <a:srgbClr val="b3b3ff"/>
          </a:solidFill>
          <a:ln w="28440">
            <a:solidFill>
              <a:srgbClr val="000000"/>
            </a:solidFill>
            <a:round/>
          </a:ln>
        </p:spPr>
        <p:style>
          <a:lnRef idx="0"/>
          <a:fillRef idx="0"/>
          <a:effectRef idx="0"/>
          <a:fontRef idx="minor"/>
        </p:style>
      </p:sp>
    </p:spTree>
  </p:cSld>
</p:sld>
</file>

<file path=ppt/slides/slide5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7" name="TextShape 1"/>
          <p:cNvSpPr txBox="1"/>
          <p:nvPr/>
        </p:nvSpPr>
        <p:spPr>
          <a:xfrm>
            <a:off x="406440" y="227880"/>
            <a:ext cx="8229600" cy="914400"/>
          </a:xfrm>
          <a:prstGeom prst="rect">
            <a:avLst/>
          </a:prstGeom>
          <a:noFill/>
          <a:ln>
            <a:noFill/>
          </a:ln>
        </p:spPr>
        <p:txBody>
          <a:bodyPr anchor="b"/>
          <a:p>
            <a:pPr algn="ctr"/>
            <a:r>
              <a:rPr b="1" lang="en-GB" sz="3600" spc="-1" strike="noStrike" u="sng">
                <a:solidFill>
                  <a:srgbClr val="000000"/>
                </a:solidFill>
                <a:uFillTx/>
                <a:latin typeface="Arial"/>
              </a:rPr>
              <a:t>General papers -- No related work yet!</a:t>
            </a:r>
            <a:endParaRPr b="1" lang="en-US" sz="3600" spc="-1" strike="noStrike">
              <a:solidFill>
                <a:srgbClr val="000000"/>
              </a:solidFill>
              <a:latin typeface="Arial"/>
            </a:endParaRPr>
          </a:p>
        </p:txBody>
      </p:sp>
      <p:pic>
        <p:nvPicPr>
          <p:cNvPr id="3898" name="Picture 4" descr="j0286034"/>
          <p:cNvPicPr/>
          <p:nvPr/>
        </p:nvPicPr>
        <p:blipFill>
          <a:blip r:embed="rId1"/>
          <a:stretch/>
        </p:blipFill>
        <p:spPr>
          <a:xfrm>
            <a:off x="1187280" y="2467440"/>
            <a:ext cx="1192320" cy="1531800"/>
          </a:xfrm>
          <a:prstGeom prst="rect">
            <a:avLst/>
          </a:prstGeom>
          <a:ln>
            <a:noFill/>
          </a:ln>
        </p:spPr>
      </p:pic>
      <p:sp>
        <p:nvSpPr>
          <p:cNvPr id="3899" name="CustomShape 2"/>
          <p:cNvSpPr/>
          <p:nvPr/>
        </p:nvSpPr>
        <p:spPr>
          <a:xfrm flipV="1">
            <a:off x="2843280" y="1315440"/>
            <a:ext cx="3016080" cy="2567160"/>
          </a:xfrm>
          <a:custGeom>
            <a:avLst/>
            <a:gdLst/>
            <a:ahLst/>
            <a:rect l="l" t="t" r="r" b="b"/>
            <a:pathLst>
              <a:path w="21600" h="21600">
                <a:moveTo>
                  <a:pt x="0" y="0"/>
                </a:moveTo>
                <a:lnTo>
                  <a:pt x="5400" y="21600"/>
                </a:lnTo>
                <a:lnTo>
                  <a:pt x="16200" y="21600"/>
                </a:lnTo>
                <a:lnTo>
                  <a:pt x="21600" y="0"/>
                </a:lnTo>
                <a:lnTo>
                  <a:pt x="0" y="0"/>
                </a:lnTo>
                <a:close/>
              </a:path>
            </a:pathLst>
          </a:custGeom>
          <a:solidFill>
            <a:srgbClr val="d0b87d"/>
          </a:solidFill>
          <a:ln>
            <a:noFill/>
          </a:ln>
        </p:spPr>
        <p:style>
          <a:lnRef idx="0"/>
          <a:fillRef idx="0"/>
          <a:effectRef idx="0"/>
          <a:fontRef idx="minor"/>
        </p:style>
        <p:txBody>
          <a:bodyPr lIns="90000" rIns="90000" tIns="46800" bIns="46800" anchor="ctr">
            <a:normAutofit/>
          </a:bodyPr>
          <a:p>
            <a:pPr algn="ctr">
              <a:lnSpc>
                <a:spcPct val="100000"/>
              </a:lnSpc>
              <a:spcBef>
                <a:spcPts val="1599"/>
              </a:spcBef>
            </a:pPr>
            <a:r>
              <a:rPr b="0" lang="en-GB" sz="3200" spc="-1" strike="noStrike">
                <a:solidFill>
                  <a:srgbClr val="000000"/>
                </a:solidFill>
                <a:latin typeface="Comic Sans MS"/>
                <a:ea typeface="Arial"/>
              </a:rPr>
              <a:t>Related work</a:t>
            </a:r>
            <a:endParaRPr b="0" lang="en-US" sz="3200" spc="-1" strike="noStrike">
              <a:latin typeface="Arial"/>
            </a:endParaRPr>
          </a:p>
        </p:txBody>
      </p:sp>
      <p:sp>
        <p:nvSpPr>
          <p:cNvPr id="3900" name="CustomShape 3"/>
          <p:cNvSpPr/>
          <p:nvPr/>
        </p:nvSpPr>
        <p:spPr>
          <a:xfrm>
            <a:off x="539640" y="4094640"/>
            <a:ext cx="258444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380880" indent="-380880">
              <a:lnSpc>
                <a:spcPct val="100000"/>
              </a:lnSpc>
              <a:spcBef>
                <a:spcPts val="1199"/>
              </a:spcBef>
            </a:pPr>
            <a:r>
              <a:rPr b="0" lang="en-GB" sz="2400" spc="-1" strike="noStrike">
                <a:solidFill>
                  <a:srgbClr val="000000"/>
                </a:solidFill>
                <a:latin typeface="Comic Sans MS"/>
                <a:ea typeface="Arial"/>
              </a:rPr>
              <a:t>Your reader</a:t>
            </a:r>
            <a:endParaRPr b="0" lang="en-US" sz="2400" spc="-1" strike="noStrike">
              <a:latin typeface="Arial"/>
            </a:endParaRPr>
          </a:p>
        </p:txBody>
      </p:sp>
      <p:sp>
        <p:nvSpPr>
          <p:cNvPr id="3901" name="CustomShape 4"/>
          <p:cNvSpPr/>
          <p:nvPr/>
        </p:nvSpPr>
        <p:spPr>
          <a:xfrm>
            <a:off x="6757920" y="4327560"/>
            <a:ext cx="241164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380880" indent="-380880">
              <a:lnSpc>
                <a:spcPct val="100000"/>
              </a:lnSpc>
              <a:spcBef>
                <a:spcPts val="1199"/>
              </a:spcBef>
            </a:pPr>
            <a:r>
              <a:rPr b="0" lang="en-GB" sz="2400" spc="-1" strike="noStrike">
                <a:solidFill>
                  <a:srgbClr val="000000"/>
                </a:solidFill>
                <a:latin typeface="Comic Sans MS"/>
                <a:ea typeface="Arial"/>
              </a:rPr>
              <a:t>Your idea</a:t>
            </a:r>
            <a:endParaRPr b="0" lang="en-US" sz="2400" spc="-1" strike="noStrike">
              <a:latin typeface="Arial"/>
            </a:endParaRPr>
          </a:p>
        </p:txBody>
      </p:sp>
      <p:sp>
        <p:nvSpPr>
          <p:cNvPr id="3902" name="CustomShape 5"/>
          <p:cNvSpPr/>
          <p:nvPr/>
        </p:nvSpPr>
        <p:spPr>
          <a:xfrm>
            <a:off x="576360" y="4943160"/>
            <a:ext cx="8069040" cy="1465560"/>
          </a:xfrm>
          <a:custGeom>
            <a:avLst/>
            <a:gdLst/>
            <a:ahLst/>
            <a:rect l="l" t="t" r="r" b="b"/>
            <a:pathLst>
              <a:path w="21600" h="21600">
                <a:moveTo>
                  <a:pt x="0" y="0"/>
                </a:moveTo>
                <a:lnTo>
                  <a:pt x="21600" y="0"/>
                </a:lnTo>
                <a:lnTo>
                  <a:pt x="21600" y="21600"/>
                </a:lnTo>
                <a:lnTo>
                  <a:pt x="0" y="21600"/>
                </a:lnTo>
                <a:lnTo>
                  <a:pt x="0" y="0"/>
                </a:lnTo>
                <a:close/>
              </a:path>
            </a:pathLst>
          </a:custGeom>
          <a:solidFill>
            <a:srgbClr val="ccecff"/>
          </a:solidFill>
          <a:ln>
            <a:noFill/>
          </a:ln>
        </p:spPr>
        <p:style>
          <a:lnRef idx="0"/>
          <a:fillRef idx="0"/>
          <a:effectRef idx="0"/>
          <a:fontRef idx="minor"/>
        </p:style>
        <p:txBody>
          <a:bodyPr lIns="90000" rIns="90000" tIns="46800" bIns="46800"/>
          <a:p>
            <a:pPr>
              <a:lnSpc>
                <a:spcPct val="100000"/>
              </a:lnSpc>
              <a:spcBef>
                <a:spcPts val="899"/>
              </a:spcBef>
            </a:pPr>
            <a:r>
              <a:rPr b="0" lang="en-GB" sz="1800" spc="-1" strike="noStrike">
                <a:solidFill>
                  <a:srgbClr val="000000"/>
                </a:solidFill>
                <a:latin typeface="Comic Sans MS"/>
                <a:ea typeface="Arial"/>
              </a:rPr>
              <a:t>We adopt the notion of transaction from Brown [1], as modified for distributed systems by White [2], using the four-phase interpolation algorithm of Green [3].  Our work differs from White in our advanced revocation protocol, which deals with the case of priority inversion as described by Yellow [4].</a:t>
            </a:r>
            <a:endParaRPr b="0" lang="en-US" sz="1800" spc="-1" strike="noStrike">
              <a:latin typeface="Arial"/>
            </a:endParaRPr>
          </a:p>
        </p:txBody>
      </p:sp>
      <p:pic>
        <p:nvPicPr>
          <p:cNvPr id="3903" name="Picture 16" descr="MCj02366500000[1]"/>
          <p:cNvPicPr/>
          <p:nvPr/>
        </p:nvPicPr>
        <p:blipFill>
          <a:blip r:embed="rId2"/>
          <a:stretch/>
        </p:blipFill>
        <p:spPr>
          <a:xfrm>
            <a:off x="6804000" y="1316160"/>
            <a:ext cx="1577880" cy="3087720"/>
          </a:xfrm>
          <a:prstGeom prst="rect">
            <a:avLst/>
          </a:prstGeom>
          <a:ln>
            <a:noFill/>
          </a:ln>
        </p:spPr>
      </p:pic>
    </p:spTree>
  </p:cSld>
</p:sld>
</file>

<file path=ppt/slides/slide5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4"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No related work yet</a:t>
            </a:r>
            <a:endParaRPr b="1" lang="en-US" sz="3200" spc="-1" strike="noStrike">
              <a:solidFill>
                <a:srgbClr val="000000"/>
              </a:solidFill>
              <a:latin typeface="Arial"/>
            </a:endParaRPr>
          </a:p>
        </p:txBody>
      </p:sp>
      <p:sp>
        <p:nvSpPr>
          <p:cNvPr id="3905" name="TextShape 2"/>
          <p:cNvSpPr txBox="1"/>
          <p:nvPr/>
        </p:nvSpPr>
        <p:spPr>
          <a:xfrm>
            <a:off x="685440" y="990360"/>
            <a:ext cx="6550200" cy="6469200"/>
          </a:xfrm>
          <a:prstGeom prst="rect">
            <a:avLst/>
          </a:prstGeom>
          <a:noFill/>
          <a:ln>
            <a:noFill/>
          </a:ln>
        </p:spPr>
        <p:txBody>
          <a:bodyPr>
            <a:normAutofit/>
          </a:bodyPr>
          <a:p>
            <a:pPr marL="342720" indent="-342720">
              <a:lnSpc>
                <a:spcPct val="90000"/>
              </a:lnSpc>
              <a:spcBef>
                <a:spcPts val="1749"/>
              </a:spcBef>
              <a:buClr>
                <a:srgbClr val="d0b87d"/>
              </a:buClr>
              <a:buFont typeface="Monotype Sorts" charset="2"/>
              <a:buChar char=""/>
            </a:pPr>
            <a:r>
              <a:rPr b="0" lang="en-GB" sz="3200" spc="-1" strike="noStrike">
                <a:solidFill>
                  <a:srgbClr val="ff00ff"/>
                </a:solidFill>
                <a:latin typeface="Arial"/>
              </a:rPr>
              <a:t>Problem 1</a:t>
            </a:r>
            <a:r>
              <a:rPr b="0" lang="en-GB" sz="3200" spc="-1" strike="noStrike">
                <a:solidFill>
                  <a:srgbClr val="000000"/>
                </a:solidFill>
                <a:latin typeface="Arial"/>
              </a:rPr>
              <a:t>: the reader knows nothing about the problem yet; so your (carefully trimmed) description of various technical tradeoffs is absolutely incomprehensible </a:t>
            </a:r>
            <a:endParaRPr b="0" lang="en-US" sz="3200" spc="-1" strike="noStrike">
              <a:solidFill>
                <a:srgbClr val="000000"/>
              </a:solidFill>
              <a:latin typeface="Arial"/>
            </a:endParaRPr>
          </a:p>
          <a:p>
            <a:pPr marL="342720" indent="-342720">
              <a:lnSpc>
                <a:spcPct val="90000"/>
              </a:lnSpc>
              <a:spcBef>
                <a:spcPts val="1749"/>
              </a:spcBef>
              <a:buClr>
                <a:srgbClr val="d0b87d"/>
              </a:buClr>
              <a:buFont typeface="Monotype Sorts" charset="2"/>
              <a:buChar char=""/>
            </a:pPr>
            <a:r>
              <a:rPr b="0" lang="en-GB" sz="3200" spc="-1" strike="noStrike">
                <a:solidFill>
                  <a:srgbClr val="ff00ff"/>
                </a:solidFill>
                <a:latin typeface="Arial"/>
              </a:rPr>
              <a:t>Problem 2</a:t>
            </a:r>
            <a:r>
              <a:rPr b="0" lang="en-GB" sz="3200" spc="-1" strike="noStrike">
                <a:solidFill>
                  <a:srgbClr val="000000"/>
                </a:solidFill>
                <a:latin typeface="Arial"/>
              </a:rPr>
              <a:t>: describing alternative approaches gets between the reader and your idea</a:t>
            </a:r>
            <a:endParaRPr b="0" lang="en-US" sz="3200" spc="-1" strike="noStrike">
              <a:solidFill>
                <a:srgbClr val="000000"/>
              </a:solidFill>
              <a:latin typeface="Arial"/>
            </a:endParaRPr>
          </a:p>
          <a:p>
            <a:pPr marL="342720" indent="-342720">
              <a:lnSpc>
                <a:spcPct val="90000"/>
              </a:lnSpc>
              <a:spcBef>
                <a:spcPts val="1749"/>
              </a:spcBef>
              <a:buClr>
                <a:srgbClr val="d0b87d"/>
              </a:buClr>
              <a:buFont typeface="Monotype Sorts" charset="2"/>
              <a:buChar char=""/>
            </a:pPr>
            <a:r>
              <a:rPr b="0" lang="en-GB" sz="3200" spc="-1" strike="noStrike">
                <a:solidFill>
                  <a:srgbClr val="ff00ff"/>
                </a:solidFill>
                <a:latin typeface="Arial"/>
              </a:rPr>
              <a:t>Problem/Solution 3: </a:t>
            </a:r>
            <a:r>
              <a:rPr b="0" lang="en-GB" sz="3200" spc="-1" strike="noStrike">
                <a:solidFill>
                  <a:srgbClr val="000000"/>
                </a:solidFill>
                <a:latin typeface="Arial"/>
              </a:rPr>
              <a:t>Readers skip it in first read, and come back later.</a:t>
            </a:r>
            <a:endParaRPr b="0" lang="en-US" sz="3200" spc="-1" strike="noStrike">
              <a:solidFill>
                <a:srgbClr val="000000"/>
              </a:solidFill>
              <a:latin typeface="Arial"/>
            </a:endParaRPr>
          </a:p>
        </p:txBody>
      </p:sp>
      <p:sp>
        <p:nvSpPr>
          <p:cNvPr id="3906" name="CustomShape 3"/>
          <p:cNvSpPr/>
          <p:nvPr/>
        </p:nvSpPr>
        <p:spPr>
          <a:xfrm>
            <a:off x="7164360" y="5347440"/>
            <a:ext cx="1440000" cy="1151280"/>
          </a:xfrm>
          <a:prstGeom prst="wedgeRoundRectCallout">
            <a:avLst>
              <a:gd name="adj1" fmla="val -8888"/>
              <a:gd name="adj2" fmla="val -149467"/>
              <a:gd name="adj3" fmla="val 16667"/>
            </a:avLst>
          </a:prstGeom>
          <a:solidFill>
            <a:srgbClr val="d0b87d"/>
          </a:solidFill>
          <a:ln>
            <a:noFill/>
          </a:ln>
        </p:spPr>
        <p:style>
          <a:lnRef idx="0"/>
          <a:fillRef idx="0"/>
          <a:effectRef idx="0"/>
          <a:fontRef idx="minor"/>
        </p:style>
        <p:txBody>
          <a:bodyPr lIns="90000" rIns="90000" tIns="46800" bIns="46800">
            <a:normAutofit/>
          </a:bodyPr>
          <a:p>
            <a:pPr algn="ctr">
              <a:lnSpc>
                <a:spcPct val="100000"/>
              </a:lnSpc>
              <a:spcBef>
                <a:spcPts val="1199"/>
              </a:spcBef>
            </a:pPr>
            <a:r>
              <a:rPr b="0" lang="en-GB" sz="2400" spc="-1" strike="noStrike">
                <a:solidFill>
                  <a:srgbClr val="000000"/>
                </a:solidFill>
                <a:latin typeface="Comic Sans MS"/>
                <a:ea typeface="Arial"/>
              </a:rPr>
              <a:t>I feel tired</a:t>
            </a:r>
            <a:endParaRPr b="0" lang="en-US" sz="2400" spc="-1" strike="noStrike">
              <a:latin typeface="Arial"/>
            </a:endParaRPr>
          </a:p>
        </p:txBody>
      </p:sp>
      <p:pic>
        <p:nvPicPr>
          <p:cNvPr id="3907" name="Picture 6" descr="j0286034"/>
          <p:cNvPicPr/>
          <p:nvPr/>
        </p:nvPicPr>
        <p:blipFill>
          <a:blip r:embed="rId1"/>
          <a:stretch/>
        </p:blipFill>
        <p:spPr>
          <a:xfrm>
            <a:off x="7235640" y="2467440"/>
            <a:ext cx="1223640" cy="1572120"/>
          </a:xfrm>
          <a:prstGeom prst="rect">
            <a:avLst/>
          </a:prstGeom>
          <a:ln>
            <a:noFill/>
          </a:ln>
        </p:spPr>
      </p:pic>
      <p:sp>
        <p:nvSpPr>
          <p:cNvPr id="3908" name="CustomShape 4"/>
          <p:cNvSpPr/>
          <p:nvPr/>
        </p:nvSpPr>
        <p:spPr>
          <a:xfrm>
            <a:off x="7093080" y="164880"/>
            <a:ext cx="1439640" cy="1151280"/>
          </a:xfrm>
          <a:prstGeom prst="wedgeRoundRectCallout">
            <a:avLst>
              <a:gd name="adj1" fmla="val -14175"/>
              <a:gd name="adj2" fmla="val 85944"/>
              <a:gd name="adj3" fmla="val 16667"/>
            </a:avLst>
          </a:prstGeom>
          <a:solidFill>
            <a:srgbClr val="d0b87d"/>
          </a:solidFill>
          <a:ln>
            <a:noFill/>
          </a:ln>
        </p:spPr>
        <p:style>
          <a:lnRef idx="0"/>
          <a:fillRef idx="0"/>
          <a:effectRef idx="0"/>
          <a:fontRef idx="minor"/>
        </p:style>
        <p:txBody>
          <a:bodyPr lIns="90000" rIns="90000" tIns="46800" bIns="46800">
            <a:normAutofit/>
          </a:bodyPr>
          <a:p>
            <a:pPr algn="ctr">
              <a:lnSpc>
                <a:spcPct val="100000"/>
              </a:lnSpc>
              <a:spcBef>
                <a:spcPts val="1199"/>
              </a:spcBef>
            </a:pPr>
            <a:r>
              <a:rPr b="0" lang="en-GB" sz="2400" spc="-1" strike="noStrike">
                <a:solidFill>
                  <a:srgbClr val="000000"/>
                </a:solidFill>
                <a:latin typeface="Comic Sans MS"/>
                <a:ea typeface="Arial"/>
              </a:rPr>
              <a:t>I feel stupid</a:t>
            </a:r>
            <a:endParaRPr b="0" lang="en-US" sz="2400" spc="-1" strike="noStrike">
              <a:latin typeface="Arial"/>
            </a:endParaRPr>
          </a:p>
        </p:txBody>
      </p:sp>
    </p:spTree>
  </p:cSld>
</p:sld>
</file>

<file path=ppt/slides/slide5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9"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With ”aggressive” reviewers</a:t>
            </a:r>
            <a:endParaRPr b="1" lang="en-US" sz="3200" spc="-1" strike="noStrike">
              <a:solidFill>
                <a:srgbClr val="000000"/>
              </a:solidFill>
              <a:latin typeface="Arial"/>
            </a:endParaRPr>
          </a:p>
        </p:txBody>
      </p:sp>
      <p:sp>
        <p:nvSpPr>
          <p:cNvPr id="3910" name="CustomShape 2"/>
          <p:cNvSpPr/>
          <p:nvPr/>
        </p:nvSpPr>
        <p:spPr>
          <a:xfrm flipV="1">
            <a:off x="2843280" y="1315440"/>
            <a:ext cx="3016080" cy="2567160"/>
          </a:xfrm>
          <a:custGeom>
            <a:avLst/>
            <a:gdLst/>
            <a:ahLst/>
            <a:rect l="l" t="t" r="r" b="b"/>
            <a:pathLst>
              <a:path w="21600" h="21600">
                <a:moveTo>
                  <a:pt x="0" y="0"/>
                </a:moveTo>
                <a:lnTo>
                  <a:pt x="5400" y="21600"/>
                </a:lnTo>
                <a:lnTo>
                  <a:pt x="16200" y="21600"/>
                </a:lnTo>
                <a:lnTo>
                  <a:pt x="21600" y="0"/>
                </a:lnTo>
                <a:lnTo>
                  <a:pt x="0" y="0"/>
                </a:lnTo>
                <a:close/>
              </a:path>
            </a:pathLst>
          </a:custGeom>
          <a:solidFill>
            <a:srgbClr val="d0b87d"/>
          </a:solidFill>
          <a:ln>
            <a:noFill/>
          </a:ln>
        </p:spPr>
        <p:style>
          <a:lnRef idx="0"/>
          <a:fillRef idx="0"/>
          <a:effectRef idx="0"/>
          <a:fontRef idx="minor"/>
        </p:style>
        <p:txBody>
          <a:bodyPr lIns="90000" rIns="90000" tIns="46800" bIns="46800" anchor="ctr">
            <a:normAutofit/>
          </a:bodyPr>
          <a:p>
            <a:pPr algn="ctr">
              <a:lnSpc>
                <a:spcPct val="100000"/>
              </a:lnSpc>
              <a:spcBef>
                <a:spcPts val="1599"/>
              </a:spcBef>
            </a:pPr>
            <a:r>
              <a:rPr b="0" lang="en-GB" sz="3200" spc="-1" strike="noStrike">
                <a:solidFill>
                  <a:srgbClr val="000000"/>
                </a:solidFill>
                <a:latin typeface="Comic Sans MS"/>
                <a:ea typeface="Arial"/>
              </a:rPr>
              <a:t>Related work</a:t>
            </a:r>
            <a:endParaRPr b="0" lang="en-US" sz="3200" spc="-1" strike="noStrike">
              <a:latin typeface="Arial"/>
            </a:endParaRPr>
          </a:p>
        </p:txBody>
      </p:sp>
      <p:sp>
        <p:nvSpPr>
          <p:cNvPr id="3911" name="CustomShape 3"/>
          <p:cNvSpPr/>
          <p:nvPr/>
        </p:nvSpPr>
        <p:spPr>
          <a:xfrm>
            <a:off x="539640" y="4094640"/>
            <a:ext cx="258444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380880" indent="-380880">
              <a:lnSpc>
                <a:spcPct val="100000"/>
              </a:lnSpc>
              <a:spcBef>
                <a:spcPts val="1199"/>
              </a:spcBef>
            </a:pPr>
            <a:r>
              <a:rPr b="0" lang="en-GB" sz="2400" spc="-1" strike="noStrike">
                <a:solidFill>
                  <a:srgbClr val="000000"/>
                </a:solidFill>
                <a:latin typeface="Comic Sans MS"/>
                <a:ea typeface="Arial"/>
              </a:rPr>
              <a:t>Your reviewer</a:t>
            </a:r>
            <a:endParaRPr b="0" lang="en-US" sz="2400" spc="-1" strike="noStrike">
              <a:latin typeface="Arial"/>
            </a:endParaRPr>
          </a:p>
        </p:txBody>
      </p:sp>
      <p:sp>
        <p:nvSpPr>
          <p:cNvPr id="3912" name="CustomShape 4"/>
          <p:cNvSpPr/>
          <p:nvPr/>
        </p:nvSpPr>
        <p:spPr>
          <a:xfrm>
            <a:off x="6757920" y="4327560"/>
            <a:ext cx="2411640" cy="459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380880" indent="-380880">
              <a:lnSpc>
                <a:spcPct val="100000"/>
              </a:lnSpc>
              <a:spcBef>
                <a:spcPts val="1199"/>
              </a:spcBef>
            </a:pPr>
            <a:r>
              <a:rPr b="0" lang="en-GB" sz="2400" spc="-1" strike="noStrike">
                <a:solidFill>
                  <a:srgbClr val="000000"/>
                </a:solidFill>
                <a:latin typeface="Comic Sans MS"/>
                <a:ea typeface="Arial"/>
              </a:rPr>
              <a:t>Your idea</a:t>
            </a:r>
            <a:endParaRPr b="0" lang="en-US" sz="2400" spc="-1" strike="noStrike">
              <a:latin typeface="Arial"/>
            </a:endParaRPr>
          </a:p>
        </p:txBody>
      </p:sp>
      <p:sp>
        <p:nvSpPr>
          <p:cNvPr id="3913" name="CustomShape 5"/>
          <p:cNvSpPr/>
          <p:nvPr/>
        </p:nvSpPr>
        <p:spPr>
          <a:xfrm>
            <a:off x="576360" y="4943160"/>
            <a:ext cx="8069040" cy="1465560"/>
          </a:xfrm>
          <a:custGeom>
            <a:avLst/>
            <a:gdLst/>
            <a:ahLst/>
            <a:rect l="l" t="t" r="r" b="b"/>
            <a:pathLst>
              <a:path w="21600" h="21600">
                <a:moveTo>
                  <a:pt x="0" y="0"/>
                </a:moveTo>
                <a:lnTo>
                  <a:pt x="21600" y="0"/>
                </a:lnTo>
                <a:lnTo>
                  <a:pt x="21600" y="21600"/>
                </a:lnTo>
                <a:lnTo>
                  <a:pt x="0" y="21600"/>
                </a:lnTo>
                <a:lnTo>
                  <a:pt x="0" y="0"/>
                </a:lnTo>
                <a:close/>
              </a:path>
            </a:pathLst>
          </a:custGeom>
          <a:solidFill>
            <a:srgbClr val="ccecff"/>
          </a:solidFill>
          <a:ln>
            <a:noFill/>
          </a:ln>
        </p:spPr>
        <p:style>
          <a:lnRef idx="0"/>
          <a:fillRef idx="0"/>
          <a:effectRef idx="0"/>
          <a:fontRef idx="minor"/>
        </p:style>
        <p:txBody>
          <a:bodyPr lIns="90000" rIns="90000" tIns="46800" bIns="46800"/>
          <a:p>
            <a:pPr>
              <a:lnSpc>
                <a:spcPct val="100000"/>
              </a:lnSpc>
              <a:spcBef>
                <a:spcPts val="899"/>
              </a:spcBef>
            </a:pPr>
            <a:r>
              <a:rPr b="0" lang="en-GB" sz="1800" spc="-1" strike="noStrike">
                <a:solidFill>
                  <a:srgbClr val="000000"/>
                </a:solidFill>
                <a:latin typeface="Comic Sans MS"/>
                <a:ea typeface="Arial"/>
              </a:rPr>
              <a:t>We adopt the notion of transaction from Brown [1], as modified for distributed systems by White [2], using the four-phase interpolation algorithm of Green [3].  Our work differs from White in our advanced revocation protocol, which deals with the case of priority inversion as described by Yellow [4].</a:t>
            </a:r>
            <a:endParaRPr b="0" lang="en-US" sz="1800" spc="-1" strike="noStrike">
              <a:latin typeface="Arial"/>
            </a:endParaRPr>
          </a:p>
        </p:txBody>
      </p:sp>
      <p:pic>
        <p:nvPicPr>
          <p:cNvPr id="3914" name="Picture 16" descr="MCj02366500000[1]"/>
          <p:cNvPicPr/>
          <p:nvPr/>
        </p:nvPicPr>
        <p:blipFill>
          <a:blip r:embed="rId1"/>
          <a:stretch/>
        </p:blipFill>
        <p:spPr>
          <a:xfrm>
            <a:off x="6804000" y="1316160"/>
            <a:ext cx="1577880" cy="3087720"/>
          </a:xfrm>
          <a:prstGeom prst="rect">
            <a:avLst/>
          </a:prstGeom>
          <a:ln>
            <a:noFill/>
          </a:ln>
        </p:spPr>
      </p:pic>
      <p:pic>
        <p:nvPicPr>
          <p:cNvPr id="3915" name="Picture 16" descr="MCj02366500000[1]"/>
          <p:cNvPicPr/>
          <p:nvPr/>
        </p:nvPicPr>
        <p:blipFill>
          <a:blip r:embed="rId2"/>
          <a:stretch/>
        </p:blipFill>
        <p:spPr>
          <a:xfrm>
            <a:off x="762120" y="1117080"/>
            <a:ext cx="1574640" cy="3098160"/>
          </a:xfrm>
          <a:prstGeom prst="rect">
            <a:avLst/>
          </a:prstGeom>
          <a:ln>
            <a:noFill/>
          </a:ln>
        </p:spPr>
      </p:pic>
    </p:spTree>
  </p:cSld>
</p:sld>
</file>

<file path=ppt/slides/slide5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6"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Structure</a:t>
            </a:r>
            <a:endParaRPr b="1" lang="en-US" sz="3200" spc="-1" strike="noStrike">
              <a:solidFill>
                <a:srgbClr val="000000"/>
              </a:solidFill>
              <a:latin typeface="Arial"/>
            </a:endParaRPr>
          </a:p>
        </p:txBody>
      </p:sp>
      <p:sp>
        <p:nvSpPr>
          <p:cNvPr id="3917" name="TextShape 2"/>
          <p:cNvSpPr txBox="1"/>
          <p:nvPr/>
        </p:nvSpPr>
        <p:spPr>
          <a:xfrm>
            <a:off x="685800" y="990000"/>
            <a:ext cx="7772400" cy="5180760"/>
          </a:xfrm>
          <a:prstGeom prst="rect">
            <a:avLst/>
          </a:prstGeom>
          <a:solidFill>
            <a:srgbClr val="d0b87d"/>
          </a:solid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Abstract (4 sentences)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Introduction (1 page)</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ff00ff"/>
                </a:solidFill>
                <a:latin typeface="Arial"/>
              </a:rPr>
              <a:t>The problem (1 page)</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ff00ff"/>
                </a:solidFill>
                <a:latin typeface="Arial"/>
              </a:rPr>
              <a:t>Approach (My idea) (2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ff00ff"/>
                </a:solidFill>
                <a:latin typeface="Arial"/>
              </a:rPr>
              <a:t>The details &amp; Experiments (5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Related work (1-2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Conclusions and further work (0.5 pages)</a:t>
            </a:r>
            <a:endParaRPr b="0" lang="en-US" sz="3200" spc="-1" strike="noStrike">
              <a:solidFill>
                <a:srgbClr val="000000"/>
              </a:solidFill>
              <a:latin typeface="Arial"/>
            </a:endParaRPr>
          </a:p>
        </p:txBody>
      </p:sp>
    </p:spTree>
  </p:cSld>
</p:sld>
</file>

<file path=ppt/slides/slide5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8"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Presenting the idea</a:t>
            </a:r>
            <a:endParaRPr b="1" lang="en-US" sz="3200" spc="-1" strike="noStrike">
              <a:solidFill>
                <a:srgbClr val="000000"/>
              </a:solidFill>
              <a:latin typeface="Arial"/>
            </a:endParaRPr>
          </a:p>
        </p:txBody>
      </p:sp>
      <p:sp>
        <p:nvSpPr>
          <p:cNvPr id="3919" name="CustomShape 2"/>
          <p:cNvSpPr/>
          <p:nvPr/>
        </p:nvSpPr>
        <p:spPr>
          <a:xfrm>
            <a:off x="826920" y="933120"/>
            <a:ext cx="6912000" cy="2592000"/>
          </a:xfrm>
          <a:custGeom>
            <a:avLst/>
            <a:gdLst/>
            <a:ahLst/>
            <a:rect l="l" t="t" r="r" b="b"/>
            <a:pathLst>
              <a:path w="21600" h="21600">
                <a:moveTo>
                  <a:pt x="0" y="0"/>
                </a:moveTo>
                <a:lnTo>
                  <a:pt x="21600" y="0"/>
                </a:lnTo>
                <a:lnTo>
                  <a:pt x="21600" y="21600"/>
                </a:lnTo>
                <a:lnTo>
                  <a:pt x="0" y="21600"/>
                </a:lnTo>
                <a:lnTo>
                  <a:pt x="0" y="0"/>
                </a:lnTo>
                <a:close/>
              </a:path>
            </a:pathLst>
          </a:custGeom>
          <a:solidFill>
            <a:srgbClr val="d0b87d"/>
          </a:solidFill>
          <a:ln>
            <a:noFill/>
          </a:ln>
        </p:spPr>
        <p:style>
          <a:lnRef idx="0"/>
          <a:fillRef idx="0"/>
          <a:effectRef idx="0"/>
          <a:fontRef idx="minor"/>
        </p:style>
        <p:txBody>
          <a:bodyPr lIns="90000" rIns="90000" tIns="46800" bIns="46800"/>
          <a:p>
            <a:pPr>
              <a:lnSpc>
                <a:spcPct val="100000"/>
              </a:lnSpc>
              <a:spcBef>
                <a:spcPts val="1199"/>
              </a:spcBef>
            </a:pPr>
            <a:r>
              <a:rPr b="1" lang="en-GB" sz="2400" spc="-1" strike="noStrike">
                <a:solidFill>
                  <a:srgbClr val="000000"/>
                </a:solidFill>
                <a:latin typeface="Comic Sans MS"/>
                <a:ea typeface="Arial"/>
              </a:rPr>
              <a:t>3. The idea</a:t>
            </a:r>
            <a:endParaRPr b="0" lang="en-US" sz="2400" spc="-1" strike="noStrike">
              <a:latin typeface="Arial"/>
            </a:endParaRPr>
          </a:p>
          <a:p>
            <a:pPr>
              <a:lnSpc>
                <a:spcPct val="100000"/>
              </a:lnSpc>
              <a:spcBef>
                <a:spcPts val="1199"/>
              </a:spcBef>
            </a:pPr>
            <a:r>
              <a:rPr b="0" lang="en-GB" sz="2400" spc="-1" strike="noStrike">
                <a:solidFill>
                  <a:srgbClr val="000000"/>
                </a:solidFill>
                <a:latin typeface="Comic Sans MS"/>
                <a:ea typeface="Arial"/>
              </a:rPr>
              <a:t>Consider a bifircuated semi-lattice D, over a hyper-modulated signature S.  Suppose p</a:t>
            </a:r>
            <a:r>
              <a:rPr b="0" lang="en-GB" sz="2400" spc="-1" strike="noStrike" baseline="-25000">
                <a:solidFill>
                  <a:srgbClr val="000000"/>
                </a:solidFill>
                <a:latin typeface="Comic Sans MS"/>
                <a:ea typeface="Arial"/>
              </a:rPr>
              <a:t>i  </a:t>
            </a:r>
            <a:r>
              <a:rPr b="0" lang="en-GB" sz="2400" spc="-1" strike="noStrike">
                <a:solidFill>
                  <a:srgbClr val="000000"/>
                </a:solidFill>
                <a:latin typeface="Comic Sans MS"/>
                <a:ea typeface="Arial"/>
              </a:rPr>
              <a:t>is an element of D.  Then we know for every such p</a:t>
            </a:r>
            <a:r>
              <a:rPr b="0" lang="en-GB" sz="2400" spc="-1" strike="noStrike" baseline="-25000">
                <a:solidFill>
                  <a:srgbClr val="000000"/>
                </a:solidFill>
                <a:latin typeface="Comic Sans MS"/>
                <a:ea typeface="Arial"/>
              </a:rPr>
              <a:t>i</a:t>
            </a:r>
            <a:r>
              <a:rPr b="0" lang="en-GB" sz="2400" spc="-1" strike="noStrike">
                <a:solidFill>
                  <a:srgbClr val="000000"/>
                </a:solidFill>
                <a:latin typeface="Comic Sans MS"/>
                <a:ea typeface="Arial"/>
              </a:rPr>
              <a:t> there is an epi-modulus j, such that p</a:t>
            </a:r>
            <a:r>
              <a:rPr b="0" lang="en-GB" sz="2400" spc="-1" strike="noStrike" baseline="-25000">
                <a:solidFill>
                  <a:srgbClr val="000000"/>
                </a:solidFill>
                <a:latin typeface="Comic Sans MS"/>
                <a:ea typeface="Arial"/>
              </a:rPr>
              <a:t>j</a:t>
            </a:r>
            <a:r>
              <a:rPr b="0" lang="en-GB" sz="2400" spc="-1" strike="noStrike">
                <a:solidFill>
                  <a:srgbClr val="000000"/>
                </a:solidFill>
                <a:latin typeface="Comic Sans MS"/>
                <a:ea typeface="Arial"/>
              </a:rPr>
              <a:t> &lt; p</a:t>
            </a:r>
            <a:r>
              <a:rPr b="0" lang="en-GB" sz="2400" spc="-1" strike="noStrike" baseline="-25000">
                <a:solidFill>
                  <a:srgbClr val="000000"/>
                </a:solidFill>
                <a:latin typeface="Comic Sans MS"/>
                <a:ea typeface="Arial"/>
              </a:rPr>
              <a:t>i</a:t>
            </a:r>
            <a:r>
              <a:rPr b="0" lang="en-GB" sz="2400" spc="-1" strike="noStrike">
                <a:solidFill>
                  <a:srgbClr val="000000"/>
                </a:solidFill>
                <a:latin typeface="Comic Sans MS"/>
                <a:ea typeface="Arial"/>
              </a:rPr>
              <a:t>.</a:t>
            </a:r>
            <a:endParaRPr b="0" lang="en-US" sz="2400" spc="-1" strike="noStrike">
              <a:latin typeface="Arial"/>
            </a:endParaRPr>
          </a:p>
        </p:txBody>
      </p:sp>
      <p:sp>
        <p:nvSpPr>
          <p:cNvPr id="3920" name="CustomShape 3"/>
          <p:cNvSpPr/>
          <p:nvPr/>
        </p:nvSpPr>
        <p:spPr>
          <a:xfrm>
            <a:off x="755640" y="3811320"/>
            <a:ext cx="7699320" cy="2581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266400" indent="-26640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Sounds impressive...but</a:t>
            </a:r>
            <a:endParaRPr b="0" lang="en-US" sz="2800" spc="-1" strike="noStrike">
              <a:latin typeface="Arial"/>
            </a:endParaRPr>
          </a:p>
          <a:p>
            <a:pPr marL="266400" indent="-26640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Sends readers to sleep</a:t>
            </a:r>
            <a:endParaRPr b="0" lang="en-US" sz="2800" spc="-1" strike="noStrike">
              <a:latin typeface="Arial"/>
            </a:endParaRPr>
          </a:p>
          <a:p>
            <a:pPr marL="266400" indent="-26640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In a paper you MUST provide the details, </a:t>
            </a:r>
            <a:br/>
            <a:r>
              <a:rPr b="0" lang="en-GB" sz="2800" spc="-1" strike="noStrike">
                <a:solidFill>
                  <a:srgbClr val="000000"/>
                </a:solidFill>
                <a:latin typeface="Comic Sans MS"/>
                <a:ea typeface="Arial"/>
              </a:rPr>
              <a:t>but FIRST convey the idea</a:t>
            </a:r>
            <a:endParaRPr b="0" lang="en-US" sz="2800" spc="-1" strike="noStrike">
              <a:latin typeface="Arial"/>
            </a:endParaRPr>
          </a:p>
        </p:txBody>
      </p:sp>
    </p:spTree>
  </p:cSld>
</p:sld>
</file>

<file path=ppt/slides/slide5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1"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Presenting the idea</a:t>
            </a:r>
            <a:endParaRPr b="1" lang="en-US" sz="3200" spc="-1" strike="noStrike">
              <a:solidFill>
                <a:srgbClr val="000000"/>
              </a:solidFill>
              <a:latin typeface="Arial"/>
            </a:endParaRPr>
          </a:p>
        </p:txBody>
      </p:sp>
      <p:sp>
        <p:nvSpPr>
          <p:cNvPr id="3922" name="TextShape 2"/>
          <p:cNvSpPr txBox="1"/>
          <p:nvPr/>
        </p:nvSpPr>
        <p:spPr>
          <a:xfrm>
            <a:off x="685800" y="990000"/>
            <a:ext cx="8229600" cy="518076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Explain it as if you were speaking to someone using a whiteboard.  Someone not in your field</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1" lang="en-GB" sz="3200" spc="-1" strike="noStrike">
                <a:solidFill>
                  <a:srgbClr val="ff00ff"/>
                </a:solidFill>
                <a:latin typeface="Arial"/>
              </a:rPr>
              <a:t>Conveying the intuition is primary</a:t>
            </a:r>
            <a:r>
              <a:rPr b="0" lang="en-GB" sz="3200" spc="-1" strike="noStrike">
                <a:solidFill>
                  <a:srgbClr val="000000"/>
                </a:solidFill>
                <a:latin typeface="Arial"/>
              </a:rPr>
              <a:t>, not secondary</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Once your reader has the intuition, she can follow the details (but almost never  vice versa)</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Even if she skips the details, she still takes away something valuable</a:t>
            </a:r>
            <a:endParaRPr b="0" lang="en-US" sz="3200" spc="-1" strike="noStrike">
              <a:solidFill>
                <a:srgbClr val="000000"/>
              </a:solidFill>
              <a:latin typeface="Arial"/>
            </a:endParaRPr>
          </a:p>
        </p:txBody>
      </p:sp>
    </p:spTree>
  </p:cSld>
</p:sld>
</file>

<file path=ppt/slides/slide5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3"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Putting the reader first</a:t>
            </a:r>
            <a:endParaRPr b="1" lang="en-US" sz="3200" spc="-1" strike="noStrike">
              <a:solidFill>
                <a:srgbClr val="000000"/>
              </a:solidFill>
              <a:latin typeface="Arial"/>
            </a:endParaRPr>
          </a:p>
        </p:txBody>
      </p:sp>
      <p:sp>
        <p:nvSpPr>
          <p:cNvPr id="3924" name="TextShape 2"/>
          <p:cNvSpPr txBox="1"/>
          <p:nvPr/>
        </p:nvSpPr>
        <p:spPr>
          <a:xfrm>
            <a:off x="456840" y="1370880"/>
            <a:ext cx="8178840" cy="4926240"/>
          </a:xfrm>
          <a:prstGeom prst="rect">
            <a:avLst/>
          </a:prstGeom>
          <a:noFill/>
          <a:ln>
            <a:noFill/>
          </a:ln>
        </p:spPr>
        <p:txBody>
          <a:bodyPr>
            <a:normAutofit/>
          </a:bodyPr>
          <a:p>
            <a:pPr marL="609480" indent="-609480">
              <a:spcBef>
                <a:spcPts val="697"/>
              </a:spcBef>
              <a:buClr>
                <a:srgbClr val="d0b87d"/>
              </a:buClr>
              <a:buFont typeface="Monotype Sorts" charset="2"/>
              <a:buChar char=""/>
            </a:pPr>
            <a:r>
              <a:rPr b="1" lang="en-GB" sz="3200" spc="-1" strike="noStrike">
                <a:solidFill>
                  <a:srgbClr val="ff00ff"/>
                </a:solidFill>
                <a:latin typeface="Arial"/>
              </a:rPr>
              <a:t>Do not</a:t>
            </a:r>
            <a:r>
              <a:rPr b="0" lang="en-GB" sz="3200" spc="-1" strike="noStrike">
                <a:solidFill>
                  <a:srgbClr val="000000"/>
                </a:solidFill>
                <a:latin typeface="Arial"/>
              </a:rPr>
              <a:t> recapitulate your personal journey of discovery.  This route may be soaked with your blood, but that is not interesting to the reader.</a:t>
            </a:r>
            <a:br/>
            <a:r>
              <a:rPr b="0" lang="en-GB" sz="3200" spc="-1" strike="noStrike">
                <a:solidFill>
                  <a:srgbClr val="000000"/>
                </a:solidFill>
                <a:latin typeface="Arial"/>
              </a:rPr>
              <a:t> </a:t>
            </a:r>
            <a:endParaRPr b="0" lang="en-US" sz="3200" spc="-1" strike="noStrike">
              <a:solidFill>
                <a:srgbClr val="000000"/>
              </a:solidFill>
              <a:latin typeface="Arial"/>
            </a:endParaRPr>
          </a:p>
          <a:p>
            <a:pPr marL="609480" indent="-609480">
              <a:spcBef>
                <a:spcPts val="697"/>
              </a:spcBef>
              <a:buClr>
                <a:srgbClr val="d0b87d"/>
              </a:buClr>
              <a:buFont typeface="Monotype Sorts" charset="2"/>
              <a:buChar char=""/>
            </a:pPr>
            <a:r>
              <a:rPr b="0" lang="en-GB" sz="3200" spc="-1" strike="noStrike">
                <a:solidFill>
                  <a:srgbClr val="000000"/>
                </a:solidFill>
                <a:latin typeface="Arial"/>
              </a:rPr>
              <a:t>Instead, choose the most direct route to the idea.</a:t>
            </a:r>
            <a:endParaRPr b="0" lang="en-US" sz="3200" spc="-1" strike="noStrike">
              <a:solidFill>
                <a:srgbClr val="000000"/>
              </a:solidFill>
              <a:latin typeface="Arial"/>
            </a:endParaRPr>
          </a:p>
        </p:txBody>
      </p:sp>
    </p:spTree>
  </p:cSld>
</p:sld>
</file>

<file path=ppt/slides/slide5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5"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The payload of your paper</a:t>
            </a:r>
            <a:endParaRPr b="1" lang="en-US" sz="3200" spc="-1" strike="noStrike">
              <a:solidFill>
                <a:srgbClr val="000000"/>
              </a:solidFill>
              <a:latin typeface="Arial"/>
            </a:endParaRPr>
          </a:p>
        </p:txBody>
      </p:sp>
      <p:sp>
        <p:nvSpPr>
          <p:cNvPr id="3926" name="CustomShape 2"/>
          <p:cNvSpPr/>
          <p:nvPr/>
        </p:nvSpPr>
        <p:spPr>
          <a:xfrm>
            <a:off x="1711440" y="1599840"/>
            <a:ext cx="5618160" cy="3252240"/>
          </a:xfrm>
          <a:custGeom>
            <a:avLst/>
            <a:gdLst/>
            <a:ahLst/>
            <a:rect l="l" t="t" r="r" b="b"/>
            <a:pathLst>
              <a:path w="21600" h="21600">
                <a:moveTo>
                  <a:pt x="0" y="0"/>
                </a:moveTo>
                <a:lnTo>
                  <a:pt x="21600" y="0"/>
                </a:lnTo>
                <a:lnTo>
                  <a:pt x="21600" y="21600"/>
                </a:lnTo>
                <a:lnTo>
                  <a:pt x="0" y="21600"/>
                </a:lnTo>
                <a:lnTo>
                  <a:pt x="0" y="0"/>
                </a:lnTo>
                <a:close/>
              </a:path>
            </a:pathLst>
          </a:custGeom>
          <a:solidFill>
            <a:srgbClr val="d0b87d"/>
          </a:solidFill>
          <a:ln>
            <a:noFill/>
          </a:ln>
        </p:spPr>
        <p:style>
          <a:lnRef idx="0"/>
          <a:fillRef idx="0"/>
          <a:effectRef idx="0"/>
          <a:fontRef idx="minor"/>
        </p:style>
        <p:txBody>
          <a:bodyPr lIns="90000" rIns="90000" tIns="46800" bIns="46800"/>
          <a:p>
            <a:pPr algn="ctr">
              <a:lnSpc>
                <a:spcPct val="100000"/>
              </a:lnSpc>
              <a:spcBef>
                <a:spcPts val="3300"/>
              </a:spcBef>
            </a:pPr>
            <a:r>
              <a:rPr b="0" lang="en-GB" sz="3200" spc="-1" strike="noStrike">
                <a:solidFill>
                  <a:srgbClr val="000000"/>
                </a:solidFill>
                <a:latin typeface="Comic Sans MS"/>
                <a:ea typeface="Arial"/>
              </a:rPr>
              <a:t>Introduce the problem, and your idea, using</a:t>
            </a:r>
            <a:br/>
            <a:r>
              <a:rPr b="1" lang="en-GB" sz="6600" spc="-1" strike="noStrike">
                <a:solidFill>
                  <a:srgbClr val="ff00ff"/>
                </a:solidFill>
                <a:latin typeface="Comic Sans MS"/>
                <a:ea typeface="Arial"/>
              </a:rPr>
              <a:t>EXAMPLES</a:t>
            </a:r>
            <a:endParaRPr b="0" lang="en-US" sz="6600" spc="-1" strike="noStrike">
              <a:latin typeface="Arial"/>
            </a:endParaRPr>
          </a:p>
          <a:p>
            <a:pPr algn="ctr">
              <a:lnSpc>
                <a:spcPct val="100000"/>
              </a:lnSpc>
              <a:spcBef>
                <a:spcPts val="1599"/>
              </a:spcBef>
            </a:pPr>
            <a:r>
              <a:rPr b="0" lang="en-GB" sz="3200" spc="-1" strike="noStrike">
                <a:solidFill>
                  <a:srgbClr val="000000"/>
                </a:solidFill>
                <a:latin typeface="Comic Sans MS"/>
                <a:ea typeface="Arial"/>
              </a:rPr>
              <a:t>and only then present the general case</a:t>
            </a:r>
            <a:endParaRPr b="0" lang="en-US" sz="3200" spc="-1" strike="noStrike">
              <a:latin typeface="Arial"/>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3" name="Picture 3" descr=""/>
          <p:cNvPicPr/>
          <p:nvPr/>
        </p:nvPicPr>
        <p:blipFill>
          <a:blip r:embed="rId1"/>
          <a:stretch/>
        </p:blipFill>
        <p:spPr>
          <a:xfrm>
            <a:off x="127080" y="0"/>
            <a:ext cx="8872560" cy="6858000"/>
          </a:xfrm>
          <a:prstGeom prst="rect">
            <a:avLst/>
          </a:prstGeom>
          <a:ln>
            <a:noFill/>
          </a:ln>
        </p:spPr>
      </p:pic>
    </p:spTree>
  </p:cSld>
</p:sld>
</file>

<file path=ppt/slides/slide5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7"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Using examples</a:t>
            </a:r>
            <a:endParaRPr b="1" lang="en-US" sz="3200" spc="-1" strike="noStrike">
              <a:solidFill>
                <a:srgbClr val="000000"/>
              </a:solidFill>
              <a:latin typeface="Arial"/>
            </a:endParaRPr>
          </a:p>
        </p:txBody>
      </p:sp>
      <p:pic>
        <p:nvPicPr>
          <p:cNvPr id="3928" name="Picture 4" descr=""/>
          <p:cNvPicPr/>
          <p:nvPr/>
        </p:nvPicPr>
        <p:blipFill>
          <a:blip r:embed="rId1"/>
          <a:srcRect l="1415" t="9346" r="5702" b="29495"/>
          <a:stretch/>
        </p:blipFill>
        <p:spPr>
          <a:xfrm>
            <a:off x="324000" y="740160"/>
            <a:ext cx="6912000" cy="6399720"/>
          </a:xfrm>
          <a:prstGeom prst="rect">
            <a:avLst/>
          </a:prstGeom>
          <a:ln>
            <a:noFill/>
          </a:ln>
        </p:spPr>
      </p:pic>
      <p:sp>
        <p:nvSpPr>
          <p:cNvPr id="3929" name="CustomShape 2"/>
          <p:cNvSpPr/>
          <p:nvPr/>
        </p:nvSpPr>
        <p:spPr>
          <a:xfrm>
            <a:off x="6715080" y="2761560"/>
            <a:ext cx="2000160" cy="1483200"/>
          </a:xfrm>
          <a:prstGeom prst="wedgeRoundRectCallout">
            <a:avLst>
              <a:gd name="adj1" fmla="val -151203"/>
              <a:gd name="adj2" fmla="val 24324"/>
              <a:gd name="adj3" fmla="val 16667"/>
            </a:avLst>
          </a:prstGeom>
          <a:solidFill>
            <a:srgbClr val="d0b87d"/>
          </a:solidFill>
          <a:ln>
            <a:noFill/>
          </a:ln>
        </p:spPr>
        <p:style>
          <a:lnRef idx="0"/>
          <a:fillRef idx="0"/>
          <a:effectRef idx="0"/>
          <a:fontRef idx="minor"/>
        </p:style>
        <p:txBody>
          <a:bodyPr lIns="90000" rIns="90000" tIns="46800" bIns="46800"/>
          <a:p>
            <a:pPr algn="ctr">
              <a:lnSpc>
                <a:spcPct val="100000"/>
              </a:lnSpc>
              <a:spcBef>
                <a:spcPts val="1397"/>
              </a:spcBef>
            </a:pPr>
            <a:r>
              <a:rPr b="0" lang="en-GB" sz="2800" spc="-1" strike="noStrike">
                <a:solidFill>
                  <a:srgbClr val="000000"/>
                </a:solidFill>
                <a:latin typeface="Comic Sans MS"/>
                <a:ea typeface="Arial"/>
              </a:rPr>
              <a:t>Example right away</a:t>
            </a:r>
            <a:endParaRPr b="0" lang="en-US" sz="2800" spc="-1" strike="noStrike">
              <a:latin typeface="Arial"/>
            </a:endParaRPr>
          </a:p>
        </p:txBody>
      </p:sp>
    </p:spTree>
  </p:cSld>
</p:sld>
</file>

<file path=ppt/slides/slide5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0"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The details: evidence</a:t>
            </a:r>
            <a:r>
              <a:rPr b="1" lang="en-GB" sz="3200" spc="-1" strike="noStrike" u="sng">
                <a:solidFill>
                  <a:srgbClr val="000000"/>
                </a:solidFill>
                <a:uFillTx/>
                <a:latin typeface="Arial"/>
              </a:rPr>
              <a:t>	</a:t>
            </a:r>
            <a:endParaRPr b="1" lang="en-US" sz="3200" spc="-1" strike="noStrike">
              <a:solidFill>
                <a:srgbClr val="000000"/>
              </a:solidFill>
              <a:latin typeface="Arial"/>
            </a:endParaRPr>
          </a:p>
        </p:txBody>
      </p:sp>
      <p:sp>
        <p:nvSpPr>
          <p:cNvPr id="3931" name="TextShape 2"/>
          <p:cNvSpPr txBox="1"/>
          <p:nvPr/>
        </p:nvSpPr>
        <p:spPr>
          <a:xfrm>
            <a:off x="456840" y="1370880"/>
            <a:ext cx="8178840" cy="4926240"/>
          </a:xfrm>
          <a:prstGeom prst="rect">
            <a:avLst/>
          </a:prstGeom>
          <a:noFill/>
          <a:ln>
            <a:noFill/>
          </a:ln>
        </p:spPr>
        <p:txBody>
          <a:bodyPr>
            <a:normAutofit/>
          </a:bodyPr>
          <a:p>
            <a:pPr marL="342720" indent="-342720">
              <a:lnSpc>
                <a:spcPct val="90000"/>
              </a:lnSpc>
              <a:spcBef>
                <a:spcPts val="1397"/>
              </a:spcBef>
              <a:buClr>
                <a:srgbClr val="d0b87d"/>
              </a:buClr>
              <a:buFont typeface="Monotype Sorts" charset="2"/>
              <a:buChar char=""/>
            </a:pPr>
            <a:r>
              <a:rPr b="0" lang="en-GB" sz="3200" spc="-1" strike="noStrike">
                <a:solidFill>
                  <a:srgbClr val="000000"/>
                </a:solidFill>
                <a:latin typeface="Arial"/>
              </a:rPr>
              <a:t>Your introduction makes claims</a:t>
            </a:r>
            <a:endParaRPr b="0" lang="en-US" sz="3200" spc="-1" strike="noStrike">
              <a:solidFill>
                <a:srgbClr val="000000"/>
              </a:solidFill>
              <a:latin typeface="Arial"/>
            </a:endParaRPr>
          </a:p>
          <a:p>
            <a:pPr marL="342720" indent="-342720">
              <a:lnSpc>
                <a:spcPct val="90000"/>
              </a:lnSpc>
              <a:spcBef>
                <a:spcPts val="1397"/>
              </a:spcBef>
              <a:buClr>
                <a:srgbClr val="d0b87d"/>
              </a:buClr>
              <a:buFont typeface="Monotype Sorts" charset="2"/>
              <a:buChar char=""/>
            </a:pPr>
            <a:r>
              <a:rPr b="0" lang="en-GB" sz="3200" spc="-1" strike="noStrike">
                <a:solidFill>
                  <a:srgbClr val="000000"/>
                </a:solidFill>
                <a:latin typeface="Arial"/>
              </a:rPr>
              <a:t>The body of the paper provides </a:t>
            </a:r>
            <a:r>
              <a:rPr b="1" lang="en-GB" sz="3200" spc="-1" strike="noStrike">
                <a:solidFill>
                  <a:srgbClr val="ff00ff"/>
                </a:solidFill>
                <a:latin typeface="Arial"/>
              </a:rPr>
              <a:t>evidence to support each claim</a:t>
            </a:r>
            <a:endParaRPr b="0" lang="en-US" sz="3200" spc="-1" strike="noStrike">
              <a:solidFill>
                <a:srgbClr val="000000"/>
              </a:solidFill>
              <a:latin typeface="Arial"/>
            </a:endParaRPr>
          </a:p>
          <a:p>
            <a:pPr marL="342720" indent="-342720">
              <a:lnSpc>
                <a:spcPct val="90000"/>
              </a:lnSpc>
              <a:spcBef>
                <a:spcPts val="1397"/>
              </a:spcBef>
              <a:buClr>
                <a:srgbClr val="d0b87d"/>
              </a:buClr>
              <a:buFont typeface="Monotype Sorts" charset="2"/>
              <a:buChar char=""/>
            </a:pPr>
            <a:r>
              <a:rPr b="0" lang="en-GB" sz="3200" spc="-1" strike="noStrike">
                <a:solidFill>
                  <a:srgbClr val="000000"/>
                </a:solidFill>
                <a:latin typeface="Arial"/>
              </a:rPr>
              <a:t>Check each claim in the introduction, identify the evidence, and forward-reference it from the claim</a:t>
            </a:r>
            <a:endParaRPr b="0" lang="en-US" sz="3200" spc="-1" strike="noStrike">
              <a:solidFill>
                <a:srgbClr val="000000"/>
              </a:solidFill>
              <a:latin typeface="Arial"/>
            </a:endParaRPr>
          </a:p>
          <a:p>
            <a:pPr marL="342720" indent="-342720">
              <a:lnSpc>
                <a:spcPct val="90000"/>
              </a:lnSpc>
              <a:spcBef>
                <a:spcPts val="1397"/>
              </a:spcBef>
              <a:buClr>
                <a:srgbClr val="d0b87d"/>
              </a:buClr>
              <a:buFont typeface="Monotype Sorts" charset="2"/>
              <a:buChar char=""/>
            </a:pPr>
            <a:r>
              <a:rPr b="0" lang="en-GB" sz="3200" spc="-1" strike="noStrike">
                <a:solidFill>
                  <a:srgbClr val="000000"/>
                </a:solidFill>
                <a:latin typeface="Arial"/>
              </a:rPr>
              <a:t>Evidence can be: analysis and comparison, theorems, measurements, case studies</a:t>
            </a:r>
            <a:endParaRPr b="0" lang="en-US" sz="3200" spc="-1" strike="noStrike">
              <a:solidFill>
                <a:srgbClr val="000000"/>
              </a:solidFill>
              <a:latin typeface="Arial"/>
            </a:endParaRPr>
          </a:p>
        </p:txBody>
      </p:sp>
    </p:spTree>
  </p:cSld>
</p:sld>
</file>

<file path=ppt/slides/slide5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2" name="TextShape 1"/>
          <p:cNvSpPr txBox="1"/>
          <p:nvPr/>
        </p:nvSpPr>
        <p:spPr>
          <a:xfrm>
            <a:off x="406440" y="227880"/>
            <a:ext cx="8229600" cy="914400"/>
          </a:xfrm>
          <a:prstGeom prst="rect">
            <a:avLst/>
          </a:prstGeom>
          <a:noFill/>
          <a:ln>
            <a:noFill/>
          </a:ln>
        </p:spPr>
        <p:txBody>
          <a:bodyPr anchor="b"/>
          <a:p>
            <a:pPr algn="ctr"/>
            <a:r>
              <a:rPr b="1" lang="en-US" sz="3200" spc="-1" strike="noStrike">
                <a:solidFill>
                  <a:srgbClr val="000000"/>
                </a:solidFill>
                <a:latin typeface="Arial"/>
              </a:rPr>
              <a:t>Adding Mathematical rigor</a:t>
            </a:r>
            <a:endParaRPr b="1" lang="en-US" sz="3200" spc="-1" strike="noStrike">
              <a:solidFill>
                <a:srgbClr val="000000"/>
              </a:solidFill>
              <a:latin typeface="Arial"/>
            </a:endParaRPr>
          </a:p>
        </p:txBody>
      </p:sp>
      <p:sp>
        <p:nvSpPr>
          <p:cNvPr id="3933"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US" sz="3200" spc="-1" strike="noStrike">
                <a:solidFill>
                  <a:srgbClr val="000000"/>
                </a:solidFill>
                <a:latin typeface="Arial"/>
              </a:rPr>
              <a:t>Try to formalize the approach and add rigor.</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Especially important if the idea seems “Simple” </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Great place to engage your advisor or bring in collaborators. </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Often this stage can change the idea/algorithm as it evolves between ad-hoc heuristics and a formal mathematical model that explains the data and/or works well. </a:t>
            </a:r>
            <a:endParaRPr b="0" lang="en-US" sz="3200" spc="-1" strike="noStrike">
              <a:solidFill>
                <a:srgbClr val="000000"/>
              </a:solidFill>
              <a:latin typeface="Arial"/>
            </a:endParaRPr>
          </a:p>
        </p:txBody>
      </p:sp>
    </p:spTree>
  </p:cSld>
</p:sld>
</file>

<file path=ppt/slides/slide5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4" name="TextShape 1"/>
          <p:cNvSpPr txBox="1"/>
          <p:nvPr/>
        </p:nvSpPr>
        <p:spPr>
          <a:xfrm>
            <a:off x="406440" y="227880"/>
            <a:ext cx="822960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pic>
        <p:nvPicPr>
          <p:cNvPr id="3935" name="Picture 4" descr=""/>
          <p:cNvPicPr/>
          <p:nvPr/>
        </p:nvPicPr>
        <p:blipFill>
          <a:blip r:embed=""/>
          <a:stretch/>
        </p:blipFill>
        <p:spPr>
          <a:xfrm>
            <a:off x="237960" y="228240"/>
            <a:ext cx="4375440" cy="5767200"/>
          </a:xfrm>
          <a:prstGeom prst="rect">
            <a:avLst/>
          </a:prstGeom>
          <a:ln>
            <a:noFill/>
          </a:ln>
        </p:spPr>
      </p:pic>
      <p:pic>
        <p:nvPicPr>
          <p:cNvPr id="3936" name="Content Placeholder 3" descr=""/>
          <p:cNvPicPr/>
          <p:nvPr/>
        </p:nvPicPr>
        <p:blipFill>
          <a:blip r:embed=""/>
          <a:stretch/>
        </p:blipFill>
        <p:spPr>
          <a:xfrm>
            <a:off x="4446720" y="262080"/>
            <a:ext cx="4674960" cy="5490000"/>
          </a:xfrm>
          <a:prstGeom prst="rect">
            <a:avLst/>
          </a:prstGeom>
          <a:ln>
            <a:noFill/>
          </a:ln>
        </p:spPr>
      </p:pic>
    </p:spTree>
  </p:cSld>
  <p:timing>
    <p:tnLst>
      <p:par>
        <p:cTn id="2684" dur="indefinite" restart="never" nodeType="tmRoot">
          <p:childTnLst>
            <p:seq>
              <p:cTn id="2685" dur="indefinite" nodeType="mainSeq">
                <p:childTnLst>
                  <p:par>
                    <p:cTn id="2686" fill="hold">
                      <p:stCondLst>
                        <p:cond delay="indefinite"/>
                      </p:stCondLst>
                      <p:childTnLst>
                        <p:par>
                          <p:cTn id="2687" fill="hold">
                            <p:stCondLst>
                              <p:cond delay="0"/>
                            </p:stCondLst>
                            <p:childTnLst>
                              <p:par>
                                <p:cTn id="2688" nodeType="clickEffect" fill="hold" presetClass="entr" presetID="9">
                                  <p:stCondLst>
                                    <p:cond delay="0"/>
                                  </p:stCondLst>
                                  <p:childTnLst>
                                    <p:set>
                                      <p:cBhvr>
                                        <p:cTn id="2689" dur="1" fill="hold">
                                          <p:stCondLst>
                                            <p:cond delay="0"/>
                                          </p:stCondLst>
                                        </p:cTn>
                                        <p:tgtEl>
                                          <p:spTgt spid="3936"/>
                                        </p:tgtEl>
                                        <p:attrNameLst>
                                          <p:attrName>style.visibility</p:attrName>
                                        </p:attrNameLst>
                                      </p:cBhvr>
                                      <p:to>
                                        <p:strVal val="visible"/>
                                      </p:to>
                                    </p:set>
                                    <p:animEffect filter="dissolve" transition="in">
                                      <p:cBhvr additive="repl">
                                        <p:cTn id="2690" dur="500"/>
                                        <p:tgtEl>
                                          <p:spTgt spid="393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7"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rPr>
              <a:t>How to build a model</a:t>
            </a:r>
            <a:r>
              <a:rPr b="1" lang="en-US" sz="3200" spc="-1" strike="noStrike" u="sng">
                <a:solidFill>
                  <a:srgbClr val="000000"/>
                </a:solidFill>
                <a:uFillTx/>
                <a:latin typeface="Arial"/>
              </a:rPr>
              <a:t>	</a:t>
            </a:r>
            <a:endParaRPr b="1" lang="en-US" sz="3200" spc="-1" strike="noStrike">
              <a:solidFill>
                <a:srgbClr val="000000"/>
              </a:solidFill>
              <a:latin typeface="Arial"/>
            </a:endParaRPr>
          </a:p>
        </p:txBody>
      </p:sp>
      <p:sp>
        <p:nvSpPr>
          <p:cNvPr id="3938"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US" sz="3200" spc="-1" strike="noStrike">
                <a:solidFill>
                  <a:srgbClr val="000000"/>
                </a:solidFill>
                <a:latin typeface="Arial"/>
              </a:rPr>
              <a:t>What models are used in related papers?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How do you adjust those models to your problem/approach? </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What mathematical models related to your fundamental assumptions? </a:t>
            </a:r>
            <a:endParaRPr b="0" lang="en-US" sz="3200" spc="-1" strike="noStrike">
              <a:solidFill>
                <a:srgbClr val="000000"/>
              </a:solidFill>
              <a:latin typeface="Arial"/>
            </a:endParaRPr>
          </a:p>
        </p:txBody>
      </p:sp>
    </p:spTree>
  </p:cSld>
</p:sld>
</file>

<file path=ppt/slides/slide5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9"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Structure</a:t>
            </a:r>
            <a:endParaRPr b="1" lang="en-US" sz="3200" spc="-1" strike="noStrike">
              <a:solidFill>
                <a:srgbClr val="000000"/>
              </a:solidFill>
              <a:latin typeface="Arial"/>
            </a:endParaRPr>
          </a:p>
        </p:txBody>
      </p:sp>
      <p:sp>
        <p:nvSpPr>
          <p:cNvPr id="3940" name="TextShape 2"/>
          <p:cNvSpPr txBox="1"/>
          <p:nvPr/>
        </p:nvSpPr>
        <p:spPr>
          <a:xfrm>
            <a:off x="685800" y="990000"/>
            <a:ext cx="7950240" cy="5078880"/>
          </a:xfrm>
          <a:prstGeom prst="rect">
            <a:avLst/>
          </a:prstGeom>
          <a:solidFill>
            <a:srgbClr val="d0b87d"/>
          </a:solid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Abstract (4 sentences)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Introduction (1 page)</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The problem (1 page)</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My idea (2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The details (5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1" lang="en-GB" sz="3200" spc="-1" strike="noStrike">
                <a:solidFill>
                  <a:srgbClr val="ff00ff"/>
                </a:solidFill>
                <a:latin typeface="Arial"/>
              </a:rPr>
              <a:t>Related work</a:t>
            </a:r>
            <a:r>
              <a:rPr b="0" lang="en-GB" sz="3200" spc="-1" strike="noStrike">
                <a:solidFill>
                  <a:srgbClr val="000000"/>
                </a:solidFill>
                <a:latin typeface="Arial"/>
              </a:rPr>
              <a:t> (1-2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Conclusions and further work (0.5 pages)</a:t>
            </a:r>
            <a:endParaRPr b="0" lang="en-US" sz="3200" spc="-1" strike="noStrike">
              <a:solidFill>
                <a:srgbClr val="000000"/>
              </a:solidFill>
              <a:latin typeface="Arial"/>
            </a:endParaRPr>
          </a:p>
        </p:txBody>
      </p:sp>
    </p:spTree>
  </p:cSld>
</p:sld>
</file>

<file path=ppt/slides/slide5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1"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Related work</a:t>
            </a:r>
            <a:endParaRPr b="1" lang="en-US" sz="3200" spc="-1" strike="noStrike">
              <a:solidFill>
                <a:srgbClr val="000000"/>
              </a:solidFill>
              <a:latin typeface="Arial"/>
            </a:endParaRPr>
          </a:p>
        </p:txBody>
      </p:sp>
      <p:sp>
        <p:nvSpPr>
          <p:cNvPr id="3942" name="TextShape 2"/>
          <p:cNvSpPr txBox="1"/>
          <p:nvPr/>
        </p:nvSpPr>
        <p:spPr>
          <a:xfrm>
            <a:off x="1042920" y="1220400"/>
            <a:ext cx="7274160" cy="1830960"/>
          </a:xfrm>
          <a:prstGeom prst="rect">
            <a:avLst/>
          </a:prstGeom>
          <a:noFill/>
          <a:ln>
            <a:noFill/>
          </a:ln>
        </p:spPr>
        <p:txBody>
          <a:bodyPr>
            <a:normAutofit/>
          </a:bodyPr>
          <a:p>
            <a:pPr marL="1793520" indent="-1793520">
              <a:spcBef>
                <a:spcPts val="697"/>
              </a:spcBef>
            </a:pPr>
            <a:r>
              <a:rPr b="0" lang="en-GB" sz="3200" spc="-1" strike="noStrike">
                <a:solidFill>
                  <a:srgbClr val="ff00ff"/>
                </a:solidFill>
                <a:latin typeface="Arial"/>
              </a:rPr>
              <a:t>Fallacy</a:t>
            </a:r>
            <a:r>
              <a:rPr b="0" lang="en-GB" sz="3200" spc="-1" strike="noStrike">
                <a:solidFill>
                  <a:srgbClr val="000000"/>
                </a:solidFill>
                <a:latin typeface="Arial"/>
              </a:rPr>
              <a:t>	</a:t>
            </a:r>
            <a:r>
              <a:rPr b="0" lang="en-GB" sz="3200" spc="-1" strike="noStrike">
                <a:solidFill>
                  <a:srgbClr val="000000"/>
                </a:solidFill>
                <a:latin typeface="Arial"/>
              </a:rPr>
              <a:t>To make my work look good, I have to make other people’s work look bad</a:t>
            </a:r>
            <a:endParaRPr b="0" lang="en-US" sz="3200" spc="-1" strike="noStrike">
              <a:solidFill>
                <a:srgbClr val="000000"/>
              </a:solidFill>
              <a:latin typeface="Arial"/>
            </a:endParaRPr>
          </a:p>
        </p:txBody>
      </p:sp>
    </p:spTree>
  </p:cSld>
  <p:timing>
    <p:tnLst>
      <p:par>
        <p:cTn id="2691" dur="indefinite" restart="never" nodeType="tmRoot">
          <p:childTnLst>
            <p:seq>
              <p:cTn id="2692" dur="indefinite" nodeType="mainSeq"/>
              <p:prevCondLst>
                <p:cond delay="0" evt="onPrev">
                  <p:tgtEl>
                    <p:sldTgt/>
                  </p:tgtEl>
                </p:cond>
              </p:prevCondLst>
              <p:nextCondLst>
                <p:cond delay="0" evt="onNext">
                  <p:tgtEl>
                    <p:sldTgt/>
                  </p:tgtEl>
                </p:cond>
              </p:nextCondLst>
            </p:seq>
          </p:childTnLst>
        </p:cTn>
      </p:par>
    </p:tnLst>
  </p:timing>
</p:sld>
</file>

<file path=ppt/slides/slide5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3"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The truth: credit is not like money</a:t>
            </a:r>
            <a:endParaRPr b="1" lang="en-US" sz="3200" spc="-1" strike="noStrike">
              <a:solidFill>
                <a:srgbClr val="000000"/>
              </a:solidFill>
              <a:latin typeface="Arial"/>
            </a:endParaRPr>
          </a:p>
        </p:txBody>
      </p:sp>
      <p:sp>
        <p:nvSpPr>
          <p:cNvPr id="3944" name="TextShape 2"/>
          <p:cNvSpPr txBox="1"/>
          <p:nvPr/>
        </p:nvSpPr>
        <p:spPr>
          <a:xfrm>
            <a:off x="587520" y="1229400"/>
            <a:ext cx="8556480" cy="1910880"/>
          </a:xfrm>
          <a:prstGeom prst="rect">
            <a:avLst/>
          </a:prstGeom>
          <a:solidFill>
            <a:srgbClr val="d0b87d"/>
          </a:solidFill>
          <a:ln>
            <a:noFill/>
          </a:ln>
        </p:spPr>
        <p:txBody>
          <a:bodyPr>
            <a:normAutofit/>
          </a:bodyPr>
          <a:p>
            <a:pPr algn="ctr">
              <a:spcBef>
                <a:spcPts val="899"/>
              </a:spcBef>
            </a:pPr>
            <a:r>
              <a:rPr b="0" lang="en-GB" sz="3600" spc="-1" strike="noStrike">
                <a:solidFill>
                  <a:srgbClr val="000000"/>
                </a:solidFill>
                <a:latin typeface="Arial"/>
              </a:rPr>
              <a:t>Giving credit to others does not diminish the credit you get from your paper</a:t>
            </a:r>
            <a:endParaRPr b="0" lang="en-US" sz="3600" spc="-1" strike="noStrike">
              <a:solidFill>
                <a:srgbClr val="000000"/>
              </a:solidFill>
              <a:latin typeface="Arial"/>
            </a:endParaRPr>
          </a:p>
        </p:txBody>
      </p:sp>
      <p:sp>
        <p:nvSpPr>
          <p:cNvPr id="3945" name="CustomShape 3"/>
          <p:cNvSpPr/>
          <p:nvPr/>
        </p:nvSpPr>
        <p:spPr>
          <a:xfrm>
            <a:off x="27000" y="3140280"/>
            <a:ext cx="9169560" cy="3008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marL="380880" indent="-38088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Warmly acknowledge people who have helped you</a:t>
            </a:r>
            <a:endParaRPr b="0" lang="en-US" sz="2800" spc="-1" strike="noStrike">
              <a:latin typeface="Arial"/>
            </a:endParaRPr>
          </a:p>
          <a:p>
            <a:pPr marL="380880" indent="-38088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Be generous to the competition.  “In his inspiring paper [Foo98] Foogle shows....  We develop his foundation in the following ways...”</a:t>
            </a:r>
            <a:endParaRPr b="0" lang="en-US" sz="2800" spc="-1" strike="noStrike">
              <a:latin typeface="Arial"/>
            </a:endParaRPr>
          </a:p>
          <a:p>
            <a:pPr marL="380880" indent="-38088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Acknowledge weaknesses in your approach</a:t>
            </a:r>
            <a:endParaRPr b="0" lang="en-US" sz="2800" spc="-1" strike="noStrike">
              <a:latin typeface="Arial"/>
            </a:endParaRPr>
          </a:p>
        </p:txBody>
      </p:sp>
    </p:spTree>
  </p:cSld>
  <p:timing>
    <p:tnLst>
      <p:par>
        <p:cTn id="2693" dur="indefinite" restart="never" nodeType="tmRoot">
          <p:childTnLst>
            <p:seq>
              <p:cTn id="2694" dur="indefinite" nodeType="mainSeq"/>
              <p:prevCondLst>
                <p:cond delay="0" evt="onPrev">
                  <p:tgtEl>
                    <p:sldTgt/>
                  </p:tgtEl>
                </p:cond>
              </p:prevCondLst>
              <p:nextCondLst>
                <p:cond delay="0" evt="onNext">
                  <p:tgtEl>
                    <p:sldTgt/>
                  </p:tgtEl>
                </p:cond>
              </p:nextCondLst>
            </p:seq>
          </p:childTnLst>
        </p:cTn>
      </p:par>
    </p:tnLst>
  </p:timing>
</p:sld>
</file>

<file path=ppt/slides/slide5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6"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Acadmeic Credit is not like Finacal Credit</a:t>
            </a:r>
            <a:endParaRPr b="1" lang="en-US" sz="3200" spc="-1" strike="noStrike">
              <a:solidFill>
                <a:srgbClr val="000000"/>
              </a:solidFill>
              <a:latin typeface="Arial"/>
            </a:endParaRPr>
          </a:p>
        </p:txBody>
      </p:sp>
      <p:sp>
        <p:nvSpPr>
          <p:cNvPr id="3947" name="TextShape 2"/>
          <p:cNvSpPr txBox="1"/>
          <p:nvPr/>
        </p:nvSpPr>
        <p:spPr>
          <a:xfrm>
            <a:off x="355680" y="5076720"/>
            <a:ext cx="8686800" cy="1570320"/>
          </a:xfrm>
          <a:prstGeom prst="rect">
            <a:avLst/>
          </a:prstGeom>
          <a:solidFill>
            <a:srgbClr val="d0b87d"/>
          </a:solidFill>
          <a:ln>
            <a:noFill/>
          </a:ln>
        </p:spPr>
        <p:txBody>
          <a:bodyPr>
            <a:normAutofit/>
          </a:bodyPr>
          <a:p>
            <a:pPr algn="ctr">
              <a:spcBef>
                <a:spcPts val="899"/>
              </a:spcBef>
            </a:pPr>
            <a:r>
              <a:rPr b="0" lang="en-GB" sz="3600" spc="-1" strike="noStrike">
                <a:solidFill>
                  <a:srgbClr val="000000"/>
                </a:solidFill>
                <a:latin typeface="Arial"/>
              </a:rPr>
              <a:t>Failing to give credit to others can kill your paper</a:t>
            </a:r>
            <a:endParaRPr b="0" lang="en-US" sz="3600" spc="-1" strike="noStrike">
              <a:solidFill>
                <a:srgbClr val="000000"/>
              </a:solidFill>
              <a:latin typeface="Arial"/>
            </a:endParaRPr>
          </a:p>
        </p:txBody>
      </p:sp>
      <p:sp>
        <p:nvSpPr>
          <p:cNvPr id="3948" name="CustomShape 3"/>
          <p:cNvSpPr/>
          <p:nvPr/>
        </p:nvSpPr>
        <p:spPr>
          <a:xfrm>
            <a:off x="355680" y="1396440"/>
            <a:ext cx="8280360" cy="2581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397"/>
              </a:spcBef>
            </a:pPr>
            <a:r>
              <a:rPr b="0" lang="en-GB" sz="2800" spc="-1" strike="noStrike">
                <a:solidFill>
                  <a:srgbClr val="000000"/>
                </a:solidFill>
                <a:latin typeface="Comic Sans MS"/>
                <a:ea typeface="Arial"/>
              </a:rPr>
              <a:t>If you imply that an idea is yours, and the referee knows it is not, then either</a:t>
            </a:r>
            <a:endParaRPr b="0" lang="en-US" sz="2800" spc="-1" strike="noStrike">
              <a:latin typeface="Arial"/>
            </a:endParaRPr>
          </a:p>
          <a:p>
            <a:pPr lvl="1" marL="715680" indent="-45540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You don’t know that it’s an old idea (bad)</a:t>
            </a:r>
            <a:endParaRPr b="0" lang="en-US" sz="2800" spc="-1" strike="noStrike">
              <a:latin typeface="Arial"/>
            </a:endParaRPr>
          </a:p>
          <a:p>
            <a:pPr lvl="1" marL="715680" indent="-455400">
              <a:lnSpc>
                <a:spcPct val="100000"/>
              </a:lnSpc>
              <a:spcBef>
                <a:spcPts val="1397"/>
              </a:spcBef>
              <a:buClr>
                <a:srgbClr val="ff00ff"/>
              </a:buClr>
              <a:buFont typeface="Wingdings" charset="2"/>
              <a:buChar char=""/>
            </a:pPr>
            <a:r>
              <a:rPr b="0" lang="en-GB" sz="2800" spc="-1" strike="noStrike">
                <a:solidFill>
                  <a:srgbClr val="000000"/>
                </a:solidFill>
                <a:latin typeface="Comic Sans MS"/>
                <a:ea typeface="Arial"/>
              </a:rPr>
              <a:t>You do know, but are pretending it’s yours (very bad)</a:t>
            </a:r>
            <a:endParaRPr b="0" lang="en-US" sz="2800" spc="-1" strike="noStrike">
              <a:latin typeface="Arial"/>
            </a:endParaRPr>
          </a:p>
        </p:txBody>
      </p:sp>
    </p:spTree>
  </p:cSld>
  <p:timing>
    <p:tnLst>
      <p:par>
        <p:cTn id="2695" dur="indefinite" restart="never" nodeType="tmRoot">
          <p:childTnLst>
            <p:seq>
              <p:cTn id="2696" dur="indefinite" nodeType="mainSeq"/>
              <p:prevCondLst>
                <p:cond delay="0" evt="onPrev">
                  <p:tgtEl>
                    <p:sldTgt/>
                  </p:tgtEl>
                </p:cond>
              </p:prevCondLst>
              <p:nextCondLst>
                <p:cond delay="0" evt="onNext">
                  <p:tgtEl>
                    <p:sldTgt/>
                  </p:tgtEl>
                </p:cond>
              </p:nextCondLst>
            </p:seq>
          </p:childTnLst>
        </p:cTn>
      </p:par>
    </p:tnLst>
  </p:timing>
</p:sld>
</file>

<file path=ppt/slides/slide5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9"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Structure</a:t>
            </a:r>
            <a:endParaRPr b="1" lang="en-US" sz="3200" spc="-1" strike="noStrike">
              <a:solidFill>
                <a:srgbClr val="000000"/>
              </a:solidFill>
              <a:latin typeface="Arial"/>
            </a:endParaRPr>
          </a:p>
        </p:txBody>
      </p:sp>
      <p:sp>
        <p:nvSpPr>
          <p:cNvPr id="3950" name="TextShape 2"/>
          <p:cNvSpPr txBox="1"/>
          <p:nvPr/>
        </p:nvSpPr>
        <p:spPr>
          <a:xfrm>
            <a:off x="685800" y="990000"/>
            <a:ext cx="8051760" cy="5637600"/>
          </a:xfrm>
          <a:prstGeom prst="rect">
            <a:avLst/>
          </a:prstGeom>
          <a:solidFill>
            <a:srgbClr val="d0b87d"/>
          </a:solid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Abstract (4 sentences)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Introduction (1 page)</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ea"/>
                </a:solidFill>
                <a:latin typeface="Arial"/>
              </a:rPr>
              <a:t>Background and related work </a:t>
            </a:r>
            <a:r>
              <a:rPr b="0" lang="en-GB" sz="3200" spc="-1" strike="noStrike">
                <a:solidFill>
                  <a:srgbClr val="000000"/>
                </a:solidFill>
                <a:latin typeface="Arial"/>
              </a:rPr>
              <a:t> (1-2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My idea (2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The details (5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Related work (1-2 pages)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ff00ff"/>
                </a:solidFill>
                <a:latin typeface="Arial"/>
              </a:rPr>
              <a:t>Conclusions and further work</a:t>
            </a:r>
            <a:r>
              <a:rPr b="0" lang="en-GB" sz="3200" spc="-1" strike="noStrike">
                <a:solidFill>
                  <a:srgbClr val="000000"/>
                </a:solidFill>
                <a:latin typeface="Arial"/>
              </a:rPr>
              <a:t> (0.5 pages)</a:t>
            </a:r>
            <a:endParaRPr b="0" lang="en-US" sz="3200" spc="-1" strike="noStrike">
              <a:solidFill>
                <a:srgbClr val="000000"/>
              </a:solidFill>
              <a:latin typeface="Arial"/>
            </a:endParaRPr>
          </a:p>
        </p:txBody>
      </p:sp>
    </p:spTree>
  </p:cSld>
  <p:timing>
    <p:tnLst>
      <p:par>
        <p:cTn id="2697" dur="indefinite" restart="never" nodeType="tmRoot">
          <p:childTnLst>
            <p:seq>
              <p:cTn id="2698"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4" name="Picture 3" descr=""/>
          <p:cNvPicPr/>
          <p:nvPr/>
        </p:nvPicPr>
        <p:blipFill>
          <a:blip r:embed="rId1"/>
          <a:stretch/>
        </p:blipFill>
        <p:spPr>
          <a:xfrm>
            <a:off x="127080" y="0"/>
            <a:ext cx="8872560" cy="6858000"/>
          </a:xfrm>
          <a:prstGeom prst="rect">
            <a:avLst/>
          </a:prstGeom>
          <a:ln>
            <a:noFill/>
          </a:ln>
        </p:spPr>
      </p:pic>
    </p:spTree>
  </p:cSld>
</p:sld>
</file>

<file path=ppt/slides/slide5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1"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Conclusions and further work</a:t>
            </a:r>
            <a:endParaRPr b="1" lang="en-US" sz="3200" spc="-1" strike="noStrike">
              <a:solidFill>
                <a:srgbClr val="000000"/>
              </a:solidFill>
              <a:latin typeface="Arial"/>
            </a:endParaRPr>
          </a:p>
        </p:txBody>
      </p:sp>
      <p:sp>
        <p:nvSpPr>
          <p:cNvPr id="3952"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Be brief.</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Be a conclusion,  not a summary</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Don’t have to explicitly talk about future work.</a:t>
            </a:r>
            <a:endParaRPr b="0" lang="en-US" sz="3200" spc="-1" strike="noStrike">
              <a:solidFill>
                <a:srgbClr val="000000"/>
              </a:solidFill>
              <a:latin typeface="Arial"/>
            </a:endParaRPr>
          </a:p>
          <a:p>
            <a:pPr lvl="1" marL="742680" indent="-285480">
              <a:spcBef>
                <a:spcPts val="598"/>
              </a:spcBef>
              <a:buClr>
                <a:srgbClr val="000000"/>
              </a:buClr>
              <a:buFont typeface="Tahoma"/>
              <a:buChar char="•"/>
            </a:pPr>
            <a:r>
              <a:rPr b="0" lang="en-GB" sz="2800" spc="-1" strike="noStrike">
                <a:solidFill>
                  <a:srgbClr val="000000"/>
                </a:solidFill>
                <a:latin typeface="Arial"/>
              </a:rPr>
              <a:t>Some risk if you do the reviewers might say.. That is what the paper should be, come back when that is done. </a:t>
            </a:r>
            <a:endParaRPr b="0" lang="en-US" sz="2800" spc="-1" strike="noStrike">
              <a:solidFill>
                <a:srgbClr val="000000"/>
              </a:solidFill>
              <a:latin typeface="Arial"/>
            </a:endParaRPr>
          </a:p>
        </p:txBody>
      </p:sp>
    </p:spTree>
  </p:cSld>
  <p:timing>
    <p:tnLst>
      <p:par>
        <p:cTn id="2699" dur="indefinite" restart="never" nodeType="tmRoot">
          <p:childTnLst>
            <p:seq>
              <p:cTn id="2700" dur="indefinite" nodeType="mainSeq"/>
              <p:prevCondLst>
                <p:cond delay="0" evt="onPrev">
                  <p:tgtEl>
                    <p:sldTgt/>
                  </p:tgtEl>
                </p:cond>
              </p:prevCondLst>
              <p:nextCondLst>
                <p:cond delay="0" evt="onNext">
                  <p:tgtEl>
                    <p:sldTgt/>
                  </p:tgtEl>
                </p:cond>
              </p:nextCondLst>
            </p:seq>
          </p:childTnLst>
        </p:cTn>
      </p:par>
    </p:tnLst>
  </p:timing>
</p:sld>
</file>

<file path=ppt/slides/slide5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3" name="TextShape 1"/>
          <p:cNvSpPr txBox="1"/>
          <p:nvPr/>
        </p:nvSpPr>
        <p:spPr>
          <a:xfrm>
            <a:off x="609120" y="1066320"/>
            <a:ext cx="7721640" cy="1599480"/>
          </a:xfrm>
          <a:prstGeom prst="rect">
            <a:avLst/>
          </a:prstGeom>
          <a:noFill/>
          <a:ln>
            <a:noFill/>
          </a:ln>
        </p:spPr>
        <p:txBody>
          <a:bodyPr anchor="b"/>
          <a:p>
            <a:pPr algn="ctr">
              <a:lnSpc>
                <a:spcPct val="100000"/>
              </a:lnSpc>
            </a:pPr>
            <a:r>
              <a:rPr b="1" lang="en-GB" sz="3200" spc="-1" strike="noStrike">
                <a:solidFill>
                  <a:srgbClr val="000099"/>
                </a:solidFill>
                <a:latin typeface="Arial"/>
              </a:rPr>
              <a:t>The process of writing</a:t>
            </a:r>
            <a:endParaRPr b="1" lang="en-US" sz="3200" spc="-1" strike="noStrike">
              <a:solidFill>
                <a:srgbClr val="000000"/>
              </a:solidFill>
              <a:latin typeface="Arial"/>
            </a:endParaRPr>
          </a:p>
        </p:txBody>
      </p:sp>
      <p:sp>
        <p:nvSpPr>
          <p:cNvPr id="3954" name="TextShape 2"/>
          <p:cNvSpPr txBox="1"/>
          <p:nvPr/>
        </p:nvSpPr>
        <p:spPr>
          <a:xfrm>
            <a:off x="1219320" y="3484800"/>
            <a:ext cx="6400800" cy="1771200"/>
          </a:xfrm>
          <a:prstGeom prst="rect">
            <a:avLst/>
          </a:prstGeom>
          <a:noFill/>
          <a:ln>
            <a:noFill/>
          </a:ln>
        </p:spPr>
        <p:txBody>
          <a:bodyPr lIns="0" rIns="0" tIns="0" bIns="0"/>
          <a:p>
            <a:pPr algn="ctr">
              <a:spcBef>
                <a:spcPts val="1800"/>
              </a:spcBef>
            </a:pPr>
            <a:endParaRPr b="0" lang="en-US" sz="3200" spc="-1" strike="noStrike">
              <a:solidFill>
                <a:srgbClr val="000000"/>
              </a:solidFill>
              <a:latin typeface="Arial"/>
            </a:endParaRPr>
          </a:p>
        </p:txBody>
      </p:sp>
    </p:spTree>
  </p:cSld>
  <p:timing>
    <p:tnLst>
      <p:par>
        <p:cTn id="2701" dur="indefinite" restart="never" nodeType="tmRoot">
          <p:childTnLst>
            <p:seq>
              <p:cTn id="2702" dur="indefinite" nodeType="mainSeq"/>
              <p:prevCondLst>
                <p:cond delay="0" evt="onPrev">
                  <p:tgtEl>
                    <p:sldTgt/>
                  </p:tgtEl>
                </p:cond>
              </p:prevCondLst>
              <p:nextCondLst>
                <p:cond delay="0" evt="onNext">
                  <p:tgtEl>
                    <p:sldTgt/>
                  </p:tgtEl>
                </p:cond>
              </p:nextCondLst>
            </p:seq>
          </p:childTnLst>
        </p:cTn>
      </p:par>
    </p:tnLst>
  </p:timing>
</p:sld>
</file>

<file path=ppt/slides/slide5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5" name="TextShape 1"/>
          <p:cNvSpPr txBox="1"/>
          <p:nvPr/>
        </p:nvSpPr>
        <p:spPr>
          <a:xfrm>
            <a:off x="406440" y="-360"/>
            <a:ext cx="8229600" cy="914400"/>
          </a:xfrm>
          <a:prstGeom prst="rect">
            <a:avLst/>
          </a:prstGeom>
          <a:noFill/>
          <a:ln>
            <a:noFill/>
          </a:ln>
        </p:spPr>
        <p:txBody>
          <a:bodyPr anchor="b"/>
          <a:p>
            <a:pPr algn="ctr"/>
            <a:r>
              <a:rPr b="1" lang="en-GB" sz="3200" spc="-1" strike="noStrike" u="sng">
                <a:solidFill>
                  <a:srgbClr val="000000"/>
                </a:solidFill>
                <a:uFillTx/>
                <a:latin typeface="Arial"/>
              </a:rPr>
              <a:t>The process</a:t>
            </a:r>
            <a:endParaRPr b="1" lang="en-US" sz="3200" spc="-1" strike="noStrike">
              <a:solidFill>
                <a:srgbClr val="000000"/>
              </a:solidFill>
              <a:latin typeface="Arial"/>
            </a:endParaRPr>
          </a:p>
        </p:txBody>
      </p:sp>
      <p:sp>
        <p:nvSpPr>
          <p:cNvPr id="3956" name="TextShape 2"/>
          <p:cNvSpPr txBox="1"/>
          <p:nvPr/>
        </p:nvSpPr>
        <p:spPr>
          <a:xfrm>
            <a:off x="457200" y="1142640"/>
            <a:ext cx="8686800" cy="4926960"/>
          </a:xfrm>
          <a:prstGeom prst="rect">
            <a:avLst/>
          </a:prstGeom>
          <a:noFill/>
          <a:ln>
            <a:noFill/>
          </a:ln>
        </p:spPr>
        <p:txBody>
          <a:bodyPr>
            <a:normAutofit/>
          </a:bodyPr>
          <a:p>
            <a:pPr marL="342720" indent="-342720">
              <a:spcBef>
                <a:spcPts val="1397"/>
              </a:spcBef>
              <a:buClr>
                <a:srgbClr val="d0b87d"/>
              </a:buClr>
              <a:buFont typeface="Monotype Sorts" charset="2"/>
              <a:buChar char=""/>
            </a:pPr>
            <a:r>
              <a:rPr b="0" lang="en-GB" sz="3200" spc="-1" strike="noStrike">
                <a:solidFill>
                  <a:srgbClr val="000000"/>
                </a:solidFill>
                <a:latin typeface="Arial"/>
              </a:rPr>
              <a:t>Start early.  Very early.  </a:t>
            </a:r>
            <a:endParaRPr b="0" lang="en-US" sz="3200" spc="-1" strike="noStrike">
              <a:solidFill>
                <a:srgbClr val="000000"/>
              </a:solidFill>
              <a:latin typeface="Arial"/>
            </a:endParaRPr>
          </a:p>
          <a:p>
            <a:pPr lvl="1" marL="742680" indent="-285480">
              <a:spcBef>
                <a:spcPts val="1199"/>
              </a:spcBef>
              <a:buClr>
                <a:srgbClr val="000000"/>
              </a:buClr>
              <a:buFont typeface="Tahoma"/>
              <a:buChar char="•"/>
            </a:pPr>
            <a:r>
              <a:rPr b="0" lang="en-GB" sz="2800" spc="-1" strike="noStrike">
                <a:solidFill>
                  <a:srgbClr val="000000"/>
                </a:solidFill>
                <a:latin typeface="Arial"/>
              </a:rPr>
              <a:t>Hastily-written papers get rejected.</a:t>
            </a:r>
            <a:endParaRPr b="0" lang="en-US" sz="2800" spc="-1" strike="noStrike">
              <a:solidFill>
                <a:srgbClr val="000000"/>
              </a:solidFill>
              <a:latin typeface="Arial"/>
            </a:endParaRPr>
          </a:p>
          <a:p>
            <a:pPr lvl="1" marL="742680" indent="-285480">
              <a:spcBef>
                <a:spcPts val="1199"/>
              </a:spcBef>
              <a:buClr>
                <a:srgbClr val="000000"/>
              </a:buClr>
              <a:buFont typeface="Tahoma"/>
              <a:buChar char="•"/>
            </a:pPr>
            <a:r>
              <a:rPr b="0" lang="en-GB" sz="2800" spc="-1" strike="noStrike">
                <a:solidFill>
                  <a:srgbClr val="000000"/>
                </a:solidFill>
                <a:latin typeface="Arial"/>
              </a:rPr>
              <a:t>Papers are like wine: they need time to mature</a:t>
            </a:r>
            <a:endParaRPr b="0" lang="en-US" sz="2800" spc="-1" strike="noStrike">
              <a:solidFill>
                <a:srgbClr val="000000"/>
              </a:solidFill>
              <a:latin typeface="Arial"/>
            </a:endParaRPr>
          </a:p>
          <a:p>
            <a:pPr lvl="1" marL="742680" indent="-285480">
              <a:spcBef>
                <a:spcPts val="1199"/>
              </a:spcBef>
              <a:buClr>
                <a:srgbClr val="000000"/>
              </a:buClr>
              <a:buFont typeface="Tahoma"/>
              <a:buChar char="•"/>
            </a:pPr>
            <a:r>
              <a:rPr b="0" lang="en-GB" sz="2800" spc="-1" strike="noStrike">
                <a:solidFill>
                  <a:srgbClr val="000000"/>
                </a:solidFill>
                <a:latin typeface="Arial"/>
              </a:rPr>
              <a:t>Start on the story long before you do experiments</a:t>
            </a:r>
            <a:endParaRPr b="0" lang="en-US" sz="2800" spc="-1" strike="noStrike">
              <a:solidFill>
                <a:srgbClr val="000000"/>
              </a:solidFill>
              <a:latin typeface="Arial"/>
            </a:endParaRPr>
          </a:p>
          <a:p>
            <a:pPr marL="342720" indent="-342720">
              <a:spcBef>
                <a:spcPts val="1397"/>
              </a:spcBef>
              <a:buClr>
                <a:srgbClr val="d0b87d"/>
              </a:buClr>
              <a:buFont typeface="Monotype Sorts" charset="2"/>
              <a:buChar char=""/>
            </a:pPr>
            <a:r>
              <a:rPr b="0" lang="en-GB" sz="3200" spc="-1" strike="noStrike">
                <a:solidFill>
                  <a:srgbClr val="000000"/>
                </a:solidFill>
                <a:latin typeface="Arial"/>
              </a:rPr>
              <a:t>Collaborate; Use GIT to support collaboration</a:t>
            </a:r>
            <a:endParaRPr b="0" lang="en-US" sz="3200" spc="-1" strike="noStrike">
              <a:solidFill>
                <a:srgbClr val="000000"/>
              </a:solidFill>
              <a:latin typeface="Arial"/>
            </a:endParaRPr>
          </a:p>
          <a:p>
            <a:pPr marL="342720" indent="-342720">
              <a:spcBef>
                <a:spcPts val="1397"/>
              </a:spcBef>
              <a:buClr>
                <a:srgbClr val="d0b87d"/>
              </a:buClr>
              <a:buFont typeface="Monotype Sorts" charset="2"/>
              <a:buChar char=""/>
            </a:pPr>
            <a:r>
              <a:rPr b="0" lang="en-GB" sz="3200" spc="-1" strike="noStrike">
                <a:solidFill>
                  <a:srgbClr val="000000"/>
                </a:solidFill>
                <a:latin typeface="Arial"/>
              </a:rPr>
              <a:t>Discuss “story” with collaborators; Don’t expect your advisor to be your grammar checker/editor, but do address when you get that Feedback </a:t>
            </a:r>
            <a:endParaRPr b="0" lang="en-US" sz="3200" spc="-1" strike="noStrike">
              <a:solidFill>
                <a:srgbClr val="000000"/>
              </a:solidFill>
              <a:latin typeface="Arial"/>
            </a:endParaRPr>
          </a:p>
        </p:txBody>
      </p:sp>
    </p:spTree>
  </p:cSld>
</p:sld>
</file>

<file path=ppt/slides/slide5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7" name="TextShape 1"/>
          <p:cNvSpPr txBox="1"/>
          <p:nvPr/>
        </p:nvSpPr>
        <p:spPr>
          <a:xfrm>
            <a:off x="457200" y="75600"/>
            <a:ext cx="8229600" cy="914400"/>
          </a:xfrm>
          <a:prstGeom prst="rect">
            <a:avLst/>
          </a:prstGeom>
          <a:noFill/>
          <a:ln>
            <a:noFill/>
          </a:ln>
        </p:spPr>
        <p:txBody>
          <a:bodyPr anchor="b"/>
          <a:p>
            <a:pPr algn="ctr"/>
            <a:r>
              <a:rPr b="1" lang="en-GB" sz="3200" spc="-1" strike="noStrike" u="sng">
                <a:solidFill>
                  <a:srgbClr val="000000"/>
                </a:solidFill>
                <a:uFillTx/>
                <a:latin typeface="Arial"/>
              </a:rPr>
              <a:t>Getting help</a:t>
            </a:r>
            <a:endParaRPr b="1" lang="en-US" sz="3200" spc="-1" strike="noStrike">
              <a:solidFill>
                <a:srgbClr val="000000"/>
              </a:solidFill>
              <a:latin typeface="Arial"/>
            </a:endParaRPr>
          </a:p>
        </p:txBody>
      </p:sp>
      <p:sp>
        <p:nvSpPr>
          <p:cNvPr id="3958" name="TextShape 2"/>
          <p:cNvSpPr txBox="1"/>
          <p:nvPr/>
        </p:nvSpPr>
        <p:spPr>
          <a:xfrm>
            <a:off x="0" y="2371680"/>
            <a:ext cx="9523440" cy="499248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Experts are good</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Non-experts are also very good</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Each reader can only read your paper for the first time once!  So use them carefully</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Explain carefully what you want (“I got lost here” is much more important than “Jarva is mis-spelt”.)</a:t>
            </a:r>
            <a:endParaRPr b="0" lang="en-US" sz="3200" spc="-1" strike="noStrike">
              <a:solidFill>
                <a:srgbClr val="000000"/>
              </a:solidFill>
              <a:latin typeface="Arial"/>
            </a:endParaRPr>
          </a:p>
        </p:txBody>
      </p:sp>
      <p:sp>
        <p:nvSpPr>
          <p:cNvPr id="3959" name="CustomShape 3"/>
          <p:cNvSpPr/>
          <p:nvPr/>
        </p:nvSpPr>
        <p:spPr>
          <a:xfrm>
            <a:off x="1143000" y="990360"/>
            <a:ext cx="6480000" cy="1536480"/>
          </a:xfrm>
          <a:prstGeom prst="rect">
            <a:avLst/>
          </a:prstGeom>
          <a:solidFill>
            <a:srgbClr val="d0b87d"/>
          </a:solidFill>
          <a:ln>
            <a:noFill/>
          </a:ln>
        </p:spPr>
        <p:style>
          <a:lnRef idx="0"/>
          <a:fillRef idx="0"/>
          <a:effectRef idx="0"/>
          <a:fontRef idx="minor"/>
        </p:style>
        <p:txBody>
          <a:bodyPr lIns="90000" rIns="90000" tIns="46800" bIns="46800">
            <a:normAutofit/>
          </a:bodyPr>
          <a:p>
            <a:pPr algn="ctr">
              <a:lnSpc>
                <a:spcPct val="100000"/>
              </a:lnSpc>
              <a:spcBef>
                <a:spcPts val="799"/>
              </a:spcBef>
            </a:pPr>
            <a:r>
              <a:rPr b="0" lang="en-GB" sz="3200" spc="-1" strike="noStrike">
                <a:solidFill>
                  <a:srgbClr val="000000"/>
                </a:solidFill>
                <a:latin typeface="Comic Sans MS"/>
                <a:ea typeface="Arial"/>
              </a:rPr>
              <a:t>Get your paper read by as many friendly guinea pigs as possible</a:t>
            </a:r>
            <a:endParaRPr b="0" lang="en-US" sz="3200" spc="-1" strike="noStrike">
              <a:latin typeface="Arial"/>
            </a:endParaRPr>
          </a:p>
        </p:txBody>
      </p:sp>
    </p:spTree>
  </p:cSld>
</p:sld>
</file>

<file path=ppt/slides/slide5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0"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Getting expert help</a:t>
            </a:r>
            <a:endParaRPr b="1" lang="en-US" sz="3200" spc="-1" strike="noStrike">
              <a:solidFill>
                <a:srgbClr val="000000"/>
              </a:solidFill>
              <a:latin typeface="Arial"/>
            </a:endParaRPr>
          </a:p>
        </p:txBody>
      </p:sp>
      <p:sp>
        <p:nvSpPr>
          <p:cNvPr id="3961" name="TextShape 2"/>
          <p:cNvSpPr txBox="1"/>
          <p:nvPr/>
        </p:nvSpPr>
        <p:spPr>
          <a:xfrm>
            <a:off x="-27000" y="1141920"/>
            <a:ext cx="9220320" cy="6469920"/>
          </a:xfrm>
          <a:prstGeom prst="rect">
            <a:avLst/>
          </a:prstGeom>
          <a:noFill/>
          <a:ln>
            <a:noFill/>
          </a:ln>
        </p:spPr>
        <p:txBody>
          <a:bodyPr>
            <a:normAutofit/>
          </a:bodyPr>
          <a:p>
            <a:pPr marL="342720" indent="-342720">
              <a:spcBef>
                <a:spcPts val="1749"/>
              </a:spcBef>
              <a:buClr>
                <a:srgbClr val="d0b87d"/>
              </a:buClr>
              <a:buFont typeface="Monotype Sorts" charset="2"/>
              <a:buChar char=""/>
            </a:pPr>
            <a:r>
              <a:rPr b="0" lang="en-GB" sz="3200" spc="-1" strike="noStrike">
                <a:solidFill>
                  <a:srgbClr val="000000"/>
                </a:solidFill>
                <a:latin typeface="Arial"/>
              </a:rPr>
              <a:t>A good plan: when you think you are done, send the draft to the competition saying “could you help me ensure that I describe your work fairly?”.  </a:t>
            </a:r>
            <a:endParaRPr b="0" lang="en-US" sz="3200" spc="-1" strike="noStrike">
              <a:solidFill>
                <a:srgbClr val="000000"/>
              </a:solidFill>
              <a:latin typeface="Arial"/>
            </a:endParaRPr>
          </a:p>
          <a:p>
            <a:pPr marL="342720" indent="-342720">
              <a:spcBef>
                <a:spcPts val="1749"/>
              </a:spcBef>
              <a:buClr>
                <a:srgbClr val="d0b87d"/>
              </a:buClr>
              <a:buFont typeface="Monotype Sorts" charset="2"/>
              <a:buChar char=""/>
            </a:pPr>
            <a:r>
              <a:rPr b="0" lang="en-GB" sz="3200" spc="-1" strike="noStrike">
                <a:solidFill>
                  <a:srgbClr val="000000"/>
                </a:solidFill>
                <a:latin typeface="Arial"/>
              </a:rPr>
              <a:t>Often they will respond with helpful critique (they are interested in the area)</a:t>
            </a:r>
            <a:endParaRPr b="0" lang="en-US" sz="3200" spc="-1" strike="noStrike">
              <a:solidFill>
                <a:srgbClr val="000000"/>
              </a:solidFill>
              <a:latin typeface="Arial"/>
            </a:endParaRPr>
          </a:p>
          <a:p>
            <a:pPr marL="342720" indent="-342720">
              <a:spcBef>
                <a:spcPts val="1749"/>
              </a:spcBef>
              <a:buClr>
                <a:srgbClr val="d0b87d"/>
              </a:buClr>
              <a:buFont typeface="Monotype Sorts" charset="2"/>
              <a:buChar char=""/>
            </a:pPr>
            <a:r>
              <a:rPr b="0" lang="en-GB" sz="3200" spc="-1" strike="noStrike">
                <a:solidFill>
                  <a:srgbClr val="000000"/>
                </a:solidFill>
                <a:latin typeface="Arial"/>
              </a:rPr>
              <a:t>They are likely to be your referees anyway, so getting their comments or criticism up front is Jolly Good.</a:t>
            </a:r>
            <a:endParaRPr b="0" lang="en-US" sz="3200" spc="-1" strike="noStrike">
              <a:solidFill>
                <a:srgbClr val="000000"/>
              </a:solidFill>
              <a:latin typeface="Arial"/>
            </a:endParaRPr>
          </a:p>
        </p:txBody>
      </p:sp>
    </p:spTree>
  </p:cSld>
</p:sld>
</file>

<file path=ppt/slides/slide5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2"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Listening to your reviewers</a:t>
            </a:r>
            <a:endParaRPr b="1" lang="en-US" sz="3200" spc="-1" strike="noStrike">
              <a:solidFill>
                <a:srgbClr val="000000"/>
              </a:solidFill>
              <a:latin typeface="Arial"/>
            </a:endParaRPr>
          </a:p>
        </p:txBody>
      </p:sp>
      <p:sp>
        <p:nvSpPr>
          <p:cNvPr id="3963" name="TextShape 2"/>
          <p:cNvSpPr txBox="1"/>
          <p:nvPr/>
        </p:nvSpPr>
        <p:spPr>
          <a:xfrm>
            <a:off x="539640" y="3620160"/>
            <a:ext cx="8229600" cy="4031640"/>
          </a:xfrm>
          <a:prstGeom prst="rect">
            <a:avLst/>
          </a:prstGeom>
          <a:noFill/>
          <a:ln>
            <a:noFill/>
          </a:ln>
        </p:spPr>
        <p:txBody>
          <a:bodyPr>
            <a:normAutofit/>
          </a:bodyPr>
          <a:p>
            <a:pPr marL="342720" indent="-342720" algn="ctr">
              <a:lnSpc>
                <a:spcPct val="90000"/>
              </a:lnSpc>
              <a:spcBef>
                <a:spcPts val="697"/>
              </a:spcBef>
            </a:pPr>
            <a:r>
              <a:rPr b="0" lang="en-GB" sz="3200" spc="-1" strike="noStrike">
                <a:solidFill>
                  <a:srgbClr val="000000"/>
                </a:solidFill>
                <a:latin typeface="Arial"/>
              </a:rPr>
              <a:t>This is </a:t>
            </a:r>
            <a:r>
              <a:rPr b="0" lang="en-GB" sz="3200" spc="-1" strike="noStrike">
                <a:solidFill>
                  <a:srgbClr val="ff00ff"/>
                </a:solidFill>
                <a:latin typeface="Arial"/>
              </a:rPr>
              <a:t>really, really, really</a:t>
            </a:r>
            <a:r>
              <a:rPr b="0" lang="en-GB" sz="3200" spc="-1" strike="noStrike">
                <a:solidFill>
                  <a:srgbClr val="000000"/>
                </a:solidFill>
                <a:latin typeface="Arial"/>
              </a:rPr>
              <a:t> hard</a:t>
            </a:r>
            <a:endParaRPr b="0" lang="en-US" sz="3200" spc="-1" strike="noStrike">
              <a:solidFill>
                <a:srgbClr val="000000"/>
              </a:solidFill>
              <a:latin typeface="Arial"/>
            </a:endParaRPr>
          </a:p>
          <a:p>
            <a:pPr marL="342720" indent="-342720" algn="ctr">
              <a:lnSpc>
                <a:spcPct val="90000"/>
              </a:lnSpc>
              <a:spcBef>
                <a:spcPts val="697"/>
              </a:spcBef>
            </a:pPr>
            <a:r>
              <a:rPr b="0" lang="en-GB" sz="3200" spc="-1" strike="noStrike">
                <a:solidFill>
                  <a:srgbClr val="000000"/>
                </a:solidFill>
                <a:latin typeface="Arial"/>
              </a:rPr>
              <a:t>But it’s </a:t>
            </a:r>
            <a:br/>
            <a:r>
              <a:rPr b="0" lang="en-GB" sz="3200" spc="-1" strike="noStrike">
                <a:solidFill>
                  <a:srgbClr val="ff00ff"/>
                </a:solidFill>
                <a:latin typeface="Arial"/>
              </a:rPr>
              <a:t>really, really, really, really, really, really, really, really, really, really</a:t>
            </a:r>
            <a:r>
              <a:rPr b="0" lang="en-GB" sz="3200" spc="-1" strike="noStrike">
                <a:solidFill>
                  <a:srgbClr val="000000"/>
                </a:solidFill>
                <a:latin typeface="Arial"/>
              </a:rPr>
              <a:t> </a:t>
            </a:r>
            <a:br/>
            <a:r>
              <a:rPr b="0" lang="en-GB" sz="3200" spc="-1" strike="noStrike">
                <a:solidFill>
                  <a:srgbClr val="000000"/>
                </a:solidFill>
                <a:latin typeface="Arial"/>
              </a:rPr>
              <a:t>important</a:t>
            </a:r>
            <a:endParaRPr b="0" lang="en-US" sz="3200" spc="-1" strike="noStrike">
              <a:solidFill>
                <a:srgbClr val="000000"/>
              </a:solidFill>
              <a:latin typeface="Arial"/>
            </a:endParaRPr>
          </a:p>
        </p:txBody>
      </p:sp>
      <p:sp>
        <p:nvSpPr>
          <p:cNvPr id="3964" name="CustomShape 3"/>
          <p:cNvSpPr/>
          <p:nvPr/>
        </p:nvSpPr>
        <p:spPr>
          <a:xfrm>
            <a:off x="1116000" y="1303200"/>
            <a:ext cx="6912000" cy="2145240"/>
          </a:xfrm>
          <a:prstGeom prst="rect">
            <a:avLst/>
          </a:prstGeom>
          <a:solidFill>
            <a:srgbClr val="d0b87d"/>
          </a:solidFill>
          <a:ln>
            <a:noFill/>
          </a:ln>
        </p:spPr>
        <p:style>
          <a:lnRef idx="0"/>
          <a:fillRef idx="0"/>
          <a:effectRef idx="0"/>
          <a:fontRef idx="minor"/>
        </p:style>
        <p:txBody>
          <a:bodyPr lIns="90000" rIns="90000" tIns="46800" bIns="46800"/>
          <a:p>
            <a:pPr algn="ctr">
              <a:lnSpc>
                <a:spcPct val="100000"/>
              </a:lnSpc>
              <a:spcBef>
                <a:spcPts val="799"/>
              </a:spcBef>
            </a:pPr>
            <a:r>
              <a:rPr b="1" lang="en-GB" sz="3200" spc="-1" strike="noStrike">
                <a:solidFill>
                  <a:srgbClr val="ff00ff"/>
                </a:solidFill>
                <a:latin typeface="Comic Sans MS"/>
                <a:ea typeface="Arial"/>
              </a:rPr>
              <a:t>Treat every review like gold dust</a:t>
            </a:r>
            <a:endParaRPr b="0" lang="en-US" sz="3200" spc="-1" strike="noStrike">
              <a:latin typeface="Arial"/>
            </a:endParaRPr>
          </a:p>
          <a:p>
            <a:pPr algn="ctr">
              <a:lnSpc>
                <a:spcPct val="100000"/>
              </a:lnSpc>
              <a:spcBef>
                <a:spcPts val="799"/>
              </a:spcBef>
            </a:pPr>
            <a:r>
              <a:rPr b="0" lang="en-GB" sz="3200" spc="-1" strike="noStrike">
                <a:solidFill>
                  <a:srgbClr val="000000"/>
                </a:solidFill>
                <a:latin typeface="Comic Sans MS"/>
                <a:ea typeface="Arial"/>
              </a:rPr>
              <a:t>Be (truly) grateful for criticism as well as praise</a:t>
            </a:r>
            <a:endParaRPr b="0" lang="en-US" sz="3200" spc="-1" strike="noStrike">
              <a:latin typeface="Arial"/>
            </a:endParaRPr>
          </a:p>
        </p:txBody>
      </p:sp>
    </p:spTree>
  </p:cSld>
</p:sld>
</file>

<file path=ppt/slides/slide5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5"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Listening to your reviewers</a:t>
            </a:r>
            <a:endParaRPr b="1" lang="en-US" sz="3200" spc="-1" strike="noStrike">
              <a:solidFill>
                <a:srgbClr val="000000"/>
              </a:solidFill>
              <a:latin typeface="Arial"/>
            </a:endParaRPr>
          </a:p>
        </p:txBody>
      </p:sp>
      <p:sp>
        <p:nvSpPr>
          <p:cNvPr id="3966" name="TextShape 2"/>
          <p:cNvSpPr txBox="1"/>
          <p:nvPr/>
        </p:nvSpPr>
        <p:spPr>
          <a:xfrm>
            <a:off x="539640" y="1123920"/>
            <a:ext cx="8229600" cy="624096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Read every criticism as a positive suggestion for something you could explain more clearly</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DO NOT respond “you stupid person, I meant X”.  Fix the paper so that X is apparent even to the stupidest reader.</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Thank them warmly.  They have given up their time for you.</a:t>
            </a:r>
            <a:endParaRPr b="0" lang="en-US" sz="3200" spc="-1" strike="noStrike">
              <a:solidFill>
                <a:srgbClr val="000000"/>
              </a:solidFill>
              <a:latin typeface="Arial"/>
            </a:endParaRPr>
          </a:p>
        </p:txBody>
      </p:sp>
    </p:spTree>
  </p:cSld>
</p:sld>
</file>

<file path=ppt/slides/slide5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7" name="TextShape 1"/>
          <p:cNvSpPr txBox="1"/>
          <p:nvPr/>
        </p:nvSpPr>
        <p:spPr>
          <a:xfrm>
            <a:off x="609120" y="1066320"/>
            <a:ext cx="7721640" cy="1599480"/>
          </a:xfrm>
          <a:prstGeom prst="rect">
            <a:avLst/>
          </a:prstGeom>
          <a:noFill/>
          <a:ln>
            <a:noFill/>
          </a:ln>
        </p:spPr>
        <p:txBody>
          <a:bodyPr anchor="b"/>
          <a:p>
            <a:pPr algn="ctr">
              <a:lnSpc>
                <a:spcPct val="100000"/>
              </a:lnSpc>
            </a:pPr>
            <a:r>
              <a:rPr b="1" lang="en-GB" sz="4800" spc="-1" strike="noStrike">
                <a:solidFill>
                  <a:srgbClr val="000099"/>
                </a:solidFill>
                <a:latin typeface="Arial"/>
              </a:rPr>
              <a:t>Language and style</a:t>
            </a:r>
            <a:endParaRPr b="1" lang="en-US" sz="4800" spc="-1" strike="noStrike">
              <a:solidFill>
                <a:srgbClr val="000000"/>
              </a:solidFill>
              <a:latin typeface="Arial"/>
            </a:endParaRPr>
          </a:p>
        </p:txBody>
      </p:sp>
      <p:sp>
        <p:nvSpPr>
          <p:cNvPr id="3968" name="TextShape 2"/>
          <p:cNvSpPr txBox="1"/>
          <p:nvPr/>
        </p:nvSpPr>
        <p:spPr>
          <a:xfrm>
            <a:off x="1219320" y="3484800"/>
            <a:ext cx="6400800" cy="1771200"/>
          </a:xfrm>
          <a:prstGeom prst="rect">
            <a:avLst/>
          </a:prstGeom>
          <a:noFill/>
          <a:ln>
            <a:noFill/>
          </a:ln>
        </p:spPr>
        <p:txBody>
          <a:bodyPr lIns="0" rIns="0" tIns="0" bIns="0"/>
          <a:p>
            <a:pPr algn="ctr">
              <a:spcBef>
                <a:spcPts val="1800"/>
              </a:spcBef>
            </a:pPr>
            <a:endParaRPr b="0" lang="en-US" sz="3200" spc="-1" strike="noStrike">
              <a:solidFill>
                <a:srgbClr val="000000"/>
              </a:solidFill>
              <a:latin typeface="Arial"/>
            </a:endParaRPr>
          </a:p>
        </p:txBody>
      </p:sp>
    </p:spTree>
  </p:cSld>
</p:sld>
</file>

<file path=ppt/slides/slide5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9"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Basic stuff</a:t>
            </a:r>
            <a:endParaRPr b="1" lang="en-US" sz="3200" spc="-1" strike="noStrike">
              <a:solidFill>
                <a:srgbClr val="000000"/>
              </a:solidFill>
              <a:latin typeface="Arial"/>
            </a:endParaRPr>
          </a:p>
        </p:txBody>
      </p:sp>
      <p:sp>
        <p:nvSpPr>
          <p:cNvPr id="3970" name="TextShape 2"/>
          <p:cNvSpPr txBox="1"/>
          <p:nvPr/>
        </p:nvSpPr>
        <p:spPr>
          <a:xfrm>
            <a:off x="245880" y="1142640"/>
            <a:ext cx="8915400" cy="492696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GB" sz="3200" spc="-1" strike="noStrike">
                <a:solidFill>
                  <a:srgbClr val="000000"/>
                </a:solidFill>
                <a:latin typeface="Arial"/>
              </a:rPr>
              <a:t>Submit by the deadline, upload a nearly finished  draft &gt; 5 hrs before deadline, then can approach it closely.</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Keep to the length restrictions</a:t>
            </a:r>
            <a:endParaRPr b="0" lang="en-US" sz="3200" spc="-1" strike="noStrike">
              <a:solidFill>
                <a:srgbClr val="000000"/>
              </a:solidFill>
              <a:latin typeface="Arial"/>
            </a:endParaRPr>
          </a:p>
          <a:p>
            <a:pPr lvl="1" marL="742680" indent="-285480">
              <a:spcBef>
                <a:spcPts val="598"/>
              </a:spcBef>
              <a:buClr>
                <a:srgbClr val="000000"/>
              </a:buClr>
              <a:buFont typeface="Tahoma"/>
              <a:buChar char="•"/>
            </a:pPr>
            <a:r>
              <a:rPr b="0" lang="en-GB" sz="2800" spc="-1" strike="noStrike">
                <a:solidFill>
                  <a:srgbClr val="000000"/>
                </a:solidFill>
                <a:latin typeface="Arial"/>
              </a:rPr>
              <a:t>Do not narrow the margins</a:t>
            </a:r>
            <a:endParaRPr b="0" lang="en-US" sz="2800" spc="-1" strike="noStrike">
              <a:solidFill>
                <a:srgbClr val="000000"/>
              </a:solidFill>
              <a:latin typeface="Arial"/>
            </a:endParaRPr>
          </a:p>
          <a:p>
            <a:pPr lvl="1" marL="742680" indent="-285480">
              <a:spcBef>
                <a:spcPts val="400"/>
              </a:spcBef>
              <a:buClr>
                <a:srgbClr val="000000"/>
              </a:buClr>
              <a:buFont typeface="Tahoma"/>
              <a:buChar char="•"/>
            </a:pPr>
            <a:r>
              <a:rPr b="0" lang="en-GB" sz="2800" spc="-1" strike="noStrike">
                <a:solidFill>
                  <a:srgbClr val="000000"/>
                </a:solidFill>
                <a:latin typeface="Arial"/>
              </a:rPr>
              <a:t>Do not</a:t>
            </a:r>
            <a:r>
              <a:rPr b="1" lang="en-GB" sz="1600" spc="-1" strike="noStrike">
                <a:solidFill>
                  <a:srgbClr val="000000"/>
                </a:solidFill>
                <a:latin typeface="Arial"/>
              </a:rPr>
              <a:t> use 6pt font</a:t>
            </a:r>
            <a:endParaRPr b="0" lang="en-US" sz="1600" spc="-1" strike="noStrike">
              <a:solidFill>
                <a:srgbClr val="000000"/>
              </a:solidFill>
              <a:latin typeface="Arial"/>
            </a:endParaRPr>
          </a:p>
          <a:p>
            <a:pPr lvl="1" marL="742680" indent="-285480">
              <a:spcBef>
                <a:spcPts val="598"/>
              </a:spcBef>
              <a:buClr>
                <a:srgbClr val="000000"/>
              </a:buClr>
              <a:buFont typeface="Tahoma"/>
              <a:buChar char="•"/>
            </a:pPr>
            <a:r>
              <a:rPr b="0" lang="en-GB" sz="2800" spc="-1" strike="noStrike">
                <a:solidFill>
                  <a:srgbClr val="000000"/>
                </a:solidFill>
                <a:latin typeface="Arial"/>
              </a:rPr>
              <a:t>On occasion, supply supporting evidence (e.g. experimental data, or a written-out proof) in an appendix</a:t>
            </a:r>
            <a:endParaRPr b="0" lang="en-US" sz="2800" spc="-1" strike="noStrike">
              <a:solidFill>
                <a:srgbClr val="000000"/>
              </a:solidFill>
              <a:latin typeface="Arial"/>
            </a:endParaRPr>
          </a:p>
          <a:p>
            <a:pPr marL="342720" indent="-342720">
              <a:spcBef>
                <a:spcPts val="697"/>
              </a:spcBef>
              <a:buClr>
                <a:srgbClr val="d0b87d"/>
              </a:buClr>
              <a:buFont typeface="Monotype Sorts" charset="2"/>
              <a:buChar char=""/>
            </a:pPr>
            <a:r>
              <a:rPr b="0" lang="en-GB" sz="3200" spc="-1" strike="noStrike">
                <a:solidFill>
                  <a:srgbClr val="000000"/>
                </a:solidFill>
                <a:latin typeface="Arial"/>
              </a:rPr>
              <a:t>Always use a spell/grammer checker</a:t>
            </a:r>
            <a:endParaRPr b="0" lang="en-US" sz="3200" spc="-1" strike="noStrike">
              <a:solidFill>
                <a:srgbClr val="000000"/>
              </a:solidFill>
              <a:latin typeface="Arial"/>
            </a:endParaRPr>
          </a:p>
        </p:txBody>
      </p:sp>
    </p:spTree>
  </p:cSld>
</p:sld>
</file>

<file path=ppt/slides/slide5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1" name="TextShape 1"/>
          <p:cNvSpPr txBox="1"/>
          <p:nvPr/>
        </p:nvSpPr>
        <p:spPr>
          <a:xfrm>
            <a:off x="406440" y="227880"/>
            <a:ext cx="8229600" cy="914400"/>
          </a:xfrm>
          <a:prstGeom prst="rect">
            <a:avLst/>
          </a:prstGeom>
          <a:noFill/>
          <a:ln>
            <a:noFill/>
          </a:ln>
        </p:spPr>
        <p:txBody>
          <a:bodyPr anchor="b"/>
          <a:p>
            <a:pPr algn="ctr"/>
            <a:r>
              <a:rPr b="1" lang="en-GB" sz="3200" spc="-1" strike="noStrike">
                <a:solidFill>
                  <a:srgbClr val="000000"/>
                </a:solidFill>
                <a:latin typeface="Arial"/>
              </a:rPr>
              <a:t>Visual structure</a:t>
            </a:r>
            <a:endParaRPr b="1" lang="en-US" sz="3200" spc="-1" strike="noStrike">
              <a:solidFill>
                <a:srgbClr val="000000"/>
              </a:solidFill>
              <a:latin typeface="Arial"/>
            </a:endParaRPr>
          </a:p>
        </p:txBody>
      </p:sp>
      <p:sp>
        <p:nvSpPr>
          <p:cNvPr id="3972" name="TextShape 2"/>
          <p:cNvSpPr txBox="1"/>
          <p:nvPr/>
        </p:nvSpPr>
        <p:spPr>
          <a:xfrm>
            <a:off x="507600" y="1142640"/>
            <a:ext cx="7689960" cy="61966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GB" sz="3200" spc="-1" strike="noStrike">
                <a:solidFill>
                  <a:srgbClr val="000000"/>
                </a:solidFill>
                <a:latin typeface="Arial"/>
              </a:rPr>
              <a:t>Give strong visual structure to your paper using </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GB" sz="2800" spc="-1" strike="noStrike">
                <a:solidFill>
                  <a:srgbClr val="000000"/>
                </a:solidFill>
                <a:latin typeface="Arial"/>
              </a:rPr>
              <a:t>sections and sub-sections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GB" sz="2800" spc="-1" strike="noStrike">
                <a:solidFill>
                  <a:srgbClr val="000000"/>
                </a:solidFill>
                <a:latin typeface="Arial"/>
              </a:rPr>
              <a:t>bullets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GB" sz="2800" spc="-1" strike="noStrike">
                <a:solidFill>
                  <a:srgbClr val="000000"/>
                </a:solidFill>
                <a:latin typeface="Arial"/>
              </a:rPr>
              <a:t>italics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GB" sz="2800" spc="-1" strike="noStrike">
                <a:solidFill>
                  <a:srgbClr val="000000"/>
                </a:solidFill>
                <a:latin typeface="Arial"/>
              </a:rPr>
              <a:t>laid-out code</a:t>
            </a:r>
            <a:endParaRPr b="0" lang="en-US" sz="28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GB" sz="3200" spc="-1" strike="noStrike">
                <a:solidFill>
                  <a:srgbClr val="000000"/>
                </a:solidFill>
                <a:latin typeface="Arial"/>
              </a:rPr>
              <a:t>Find out how to draw pictures, and use them</a:t>
            </a:r>
            <a:endParaRPr b="0" lang="en-US" sz="3200" spc="-1" strike="noStrike">
              <a:solidFill>
                <a:srgbClr val="000000"/>
              </a:solidFill>
              <a:latin typeface="Arial"/>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5" name="Picture 3" descr=""/>
          <p:cNvPicPr/>
          <p:nvPr/>
        </p:nvPicPr>
        <p:blipFill>
          <a:blip r:embed="rId1"/>
          <a:stretch/>
        </p:blipFill>
        <p:spPr>
          <a:xfrm>
            <a:off x="127080" y="0"/>
            <a:ext cx="8872560" cy="6858000"/>
          </a:xfrm>
          <a:prstGeom prst="rect">
            <a:avLst/>
          </a:prstGeom>
          <a:ln>
            <a:noFill/>
          </a:ln>
        </p:spPr>
      </p:pic>
    </p:spTree>
  </p:cSld>
</p:sld>
</file>

<file path=ppt/slides/slide5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3"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Visual structure</a:t>
            </a:r>
            <a:endParaRPr b="1" lang="en-US" sz="3200" spc="-1" strike="noStrike">
              <a:solidFill>
                <a:srgbClr val="000000"/>
              </a:solidFill>
              <a:latin typeface="Arial"/>
            </a:endParaRPr>
          </a:p>
        </p:txBody>
      </p:sp>
      <p:pic>
        <p:nvPicPr>
          <p:cNvPr id="3974" name="Picture 4" descr=""/>
          <p:cNvPicPr/>
          <p:nvPr/>
        </p:nvPicPr>
        <p:blipFill>
          <a:blip r:embed="rId1"/>
          <a:srcRect l="3017" t="12035" r="3834" b="7276"/>
          <a:stretch/>
        </p:blipFill>
        <p:spPr>
          <a:xfrm>
            <a:off x="468360" y="933120"/>
            <a:ext cx="8136000" cy="6526440"/>
          </a:xfrm>
          <a:prstGeom prst="rect">
            <a:avLst/>
          </a:prstGeom>
          <a:ln>
            <a:noFill/>
          </a:ln>
        </p:spPr>
      </p:pic>
    </p:spTree>
  </p:cSld>
</p:sld>
</file>

<file path=ppt/slides/slide5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5" name="TextShape 1"/>
          <p:cNvSpPr txBox="1"/>
          <p:nvPr/>
        </p:nvSpPr>
        <p:spPr>
          <a:xfrm>
            <a:off x="-360" y="-127080"/>
            <a:ext cx="9164520" cy="1143000"/>
          </a:xfrm>
          <a:prstGeom prst="rect">
            <a:avLst/>
          </a:prstGeom>
          <a:noFill/>
          <a:ln>
            <a:noFill/>
          </a:ln>
        </p:spPr>
        <p:txBody>
          <a:bodyPr anchor="b"/>
          <a:p>
            <a:pPr algn="ctr"/>
            <a:r>
              <a:rPr b="0" lang="en-GB" sz="5330" spc="-1" strike="noStrike">
                <a:solidFill>
                  <a:srgbClr val="000099"/>
                </a:solidFill>
                <a:latin typeface="Tahoma"/>
              </a:rPr>
              <a:t>Use the active voice</a:t>
            </a:r>
            <a:endParaRPr b="0" lang="en-US" sz="5330" spc="-1" strike="noStrike">
              <a:solidFill>
                <a:srgbClr val="000099"/>
              </a:solidFill>
              <a:latin typeface="Tahoma"/>
            </a:endParaRPr>
          </a:p>
        </p:txBody>
      </p:sp>
      <p:graphicFrame>
        <p:nvGraphicFramePr>
          <p:cNvPr id="3976" name="Table 2"/>
          <p:cNvGraphicFramePr/>
          <p:nvPr/>
        </p:nvGraphicFramePr>
        <p:xfrm>
          <a:off x="250920" y="2277000"/>
          <a:ext cx="7127640" cy="4323600"/>
        </p:xfrm>
        <a:graphic>
          <a:graphicData uri="http://schemas.openxmlformats.org/drawingml/2006/table">
            <a:tbl>
              <a:tblPr/>
              <a:tblGrid>
                <a:gridCol w="3564000"/>
                <a:gridCol w="3563640"/>
              </a:tblGrid>
              <a:tr h="853560">
                <a:tc>
                  <a:txBody>
                    <a:bodyPr lIns="90000" rIns="90000" anchor="ctr"/>
                    <a:p>
                      <a:pPr algn="ctr">
                        <a:lnSpc>
                          <a:spcPct val="100000"/>
                        </a:lnSpc>
                        <a:spcBef>
                          <a:spcPts val="899"/>
                        </a:spcBef>
                      </a:pPr>
                      <a:r>
                        <a:rPr b="1" lang="en-GB" sz="3600" spc="-1" strike="noStrike">
                          <a:solidFill>
                            <a:srgbClr val="ff00ff"/>
                          </a:solidFill>
                          <a:latin typeface="Comic Sans MS"/>
                        </a:rPr>
                        <a:t>NO</a:t>
                      </a:r>
                      <a:endParaRPr b="0" lang="en-US" sz="3600" spc="-1" strike="noStrike">
                        <a:latin typeface="Arial"/>
                      </a:endParaRPr>
                    </a:p>
                  </a:txBody>
                  <a:tcPr marL="90000" marR="90000">
                    <a:lnL w="13680">
                      <a:solidFill>
                        <a:srgbClr val="000000"/>
                      </a:solidFill>
                    </a:lnL>
                    <a:lnT w="13680">
                      <a:solidFill>
                        <a:srgbClr val="000000"/>
                      </a:solidFill>
                    </a:lnT>
                    <a:solidFill>
                      <a:srgbClr val="d0b87d"/>
                    </a:solidFill>
                  </a:tcPr>
                </a:tc>
                <a:tc>
                  <a:txBody>
                    <a:bodyPr lIns="90000" rIns="90000" anchor="ctr"/>
                    <a:p>
                      <a:pPr algn="ctr">
                        <a:lnSpc>
                          <a:spcPct val="100000"/>
                        </a:lnSpc>
                        <a:spcBef>
                          <a:spcPts val="899"/>
                        </a:spcBef>
                      </a:pPr>
                      <a:r>
                        <a:rPr b="1" lang="en-GB" sz="3600" spc="-1" strike="noStrike">
                          <a:solidFill>
                            <a:srgbClr val="ff00ff"/>
                          </a:solidFill>
                          <a:latin typeface="Comic Sans MS"/>
                        </a:rPr>
                        <a:t>YES</a:t>
                      </a:r>
                      <a:endParaRPr b="0" lang="en-US" sz="3600" spc="-1" strike="noStrike">
                        <a:latin typeface="Arial"/>
                      </a:endParaRPr>
                    </a:p>
                  </a:txBody>
                  <a:tcPr marL="90000" marR="90000">
                    <a:lnR w="13680">
                      <a:solidFill>
                        <a:srgbClr val="000000"/>
                      </a:solidFill>
                    </a:lnR>
                    <a:lnT w="13680">
                      <a:solidFill>
                        <a:srgbClr val="000000"/>
                      </a:solidFill>
                    </a:lnT>
                    <a:solidFill>
                      <a:srgbClr val="d0b87d"/>
                    </a:solidFill>
                  </a:tcPr>
                </a:tc>
              </a:tr>
              <a:tr h="588240">
                <a:tc>
                  <a:txBody>
                    <a:bodyPr lIns="90000" rIns="90000" anchor="ctr"/>
                    <a:p>
                      <a:pPr algn="ctr">
                        <a:lnSpc>
                          <a:spcPct val="100000"/>
                        </a:lnSpc>
                        <a:spcBef>
                          <a:spcPts val="499"/>
                        </a:spcBef>
                      </a:pPr>
                      <a:r>
                        <a:rPr b="0" lang="en-GB" sz="2000" spc="-1" strike="noStrike">
                          <a:solidFill>
                            <a:srgbClr val="000000"/>
                          </a:solidFill>
                          <a:latin typeface="Comic Sans MS"/>
                        </a:rPr>
                        <a:t>It can be seen that...</a:t>
                      </a:r>
                      <a:endParaRPr b="0" lang="en-US" sz="2000" spc="-1" strike="noStrike">
                        <a:latin typeface="Arial"/>
                      </a:endParaRPr>
                    </a:p>
                  </a:txBody>
                  <a:tcPr marL="90000" marR="90000">
                    <a:lnL w="13680">
                      <a:solidFill>
                        <a:srgbClr val="000000"/>
                      </a:solidFill>
                    </a:lnL>
                    <a:solidFill>
                      <a:srgbClr val="d0b87d"/>
                    </a:solidFill>
                  </a:tcPr>
                </a:tc>
                <a:tc>
                  <a:txBody>
                    <a:bodyPr lIns="90000" rIns="90000" anchor="ctr"/>
                    <a:p>
                      <a:pPr algn="ctr">
                        <a:lnSpc>
                          <a:spcPct val="100000"/>
                        </a:lnSpc>
                        <a:spcBef>
                          <a:spcPts val="499"/>
                        </a:spcBef>
                      </a:pPr>
                      <a:r>
                        <a:rPr b="0" lang="en-GB" sz="2000" spc="-1" strike="noStrike">
                          <a:solidFill>
                            <a:srgbClr val="000000"/>
                          </a:solidFill>
                          <a:latin typeface="Comic Sans MS"/>
                        </a:rPr>
                        <a:t>We can see that...</a:t>
                      </a:r>
                      <a:endParaRPr b="0" lang="en-US" sz="2000" spc="-1" strike="noStrike">
                        <a:latin typeface="Arial"/>
                      </a:endParaRPr>
                    </a:p>
                  </a:txBody>
                  <a:tcPr marL="90000" marR="90000">
                    <a:lnR w="13680">
                      <a:solidFill>
                        <a:srgbClr val="000000"/>
                      </a:solidFill>
                    </a:lnR>
                    <a:solidFill>
                      <a:srgbClr val="d0b87d"/>
                    </a:solidFill>
                  </a:tcPr>
                </a:tc>
              </a:tr>
              <a:tr h="528840">
                <a:tc>
                  <a:txBody>
                    <a:bodyPr lIns="90000" rIns="90000" anchor="ctr"/>
                    <a:p>
                      <a:pPr algn="ctr">
                        <a:lnSpc>
                          <a:spcPct val="100000"/>
                        </a:lnSpc>
                        <a:spcBef>
                          <a:spcPts val="499"/>
                        </a:spcBef>
                      </a:pPr>
                      <a:r>
                        <a:rPr b="0" lang="en-GB" sz="2000" spc="-1" strike="noStrike">
                          <a:solidFill>
                            <a:srgbClr val="000000"/>
                          </a:solidFill>
                          <a:latin typeface="Comic Sans MS"/>
                        </a:rPr>
                        <a:t>34 tests were run</a:t>
                      </a:r>
                      <a:endParaRPr b="0" lang="en-US" sz="2000" spc="-1" strike="noStrike">
                        <a:latin typeface="Arial"/>
                      </a:endParaRPr>
                    </a:p>
                  </a:txBody>
                  <a:tcPr marL="90000" marR="90000">
                    <a:lnL w="13680">
                      <a:solidFill>
                        <a:srgbClr val="000000"/>
                      </a:solidFill>
                    </a:lnL>
                    <a:solidFill>
                      <a:srgbClr val="d0b87d"/>
                    </a:solidFill>
                  </a:tcPr>
                </a:tc>
                <a:tc>
                  <a:txBody>
                    <a:bodyPr lIns="90000" rIns="90000" anchor="ctr"/>
                    <a:p>
                      <a:pPr algn="ctr">
                        <a:lnSpc>
                          <a:spcPct val="100000"/>
                        </a:lnSpc>
                        <a:spcBef>
                          <a:spcPts val="499"/>
                        </a:spcBef>
                      </a:pPr>
                      <a:r>
                        <a:rPr b="0" lang="en-GB" sz="2000" spc="-1" strike="noStrike">
                          <a:solidFill>
                            <a:srgbClr val="000000"/>
                          </a:solidFill>
                          <a:latin typeface="Comic Sans MS"/>
                        </a:rPr>
                        <a:t>We ran 34 tests</a:t>
                      </a:r>
                      <a:endParaRPr b="0" lang="en-US" sz="2000" spc="-1" strike="noStrike">
                        <a:latin typeface="Arial"/>
                      </a:endParaRPr>
                    </a:p>
                  </a:txBody>
                  <a:tcPr marL="90000" marR="90000">
                    <a:lnR w="13680">
                      <a:solidFill>
                        <a:srgbClr val="000000"/>
                      </a:solidFill>
                    </a:lnR>
                    <a:solidFill>
                      <a:srgbClr val="d0b87d"/>
                    </a:solidFill>
                  </a:tcPr>
                </a:tc>
              </a:tr>
              <a:tr h="1104480">
                <a:tc>
                  <a:txBody>
                    <a:bodyPr lIns="90000" rIns="90000" anchor="ctr"/>
                    <a:p>
                      <a:pPr algn="ctr">
                        <a:lnSpc>
                          <a:spcPct val="100000"/>
                        </a:lnSpc>
                        <a:spcBef>
                          <a:spcPts val="499"/>
                        </a:spcBef>
                      </a:pPr>
                      <a:r>
                        <a:rPr b="0" lang="en-GB" sz="2000" spc="-1" strike="noStrike">
                          <a:solidFill>
                            <a:srgbClr val="000000"/>
                          </a:solidFill>
                          <a:latin typeface="Comic Sans MS"/>
                        </a:rPr>
                        <a:t>These properties were thought desirable</a:t>
                      </a:r>
                      <a:endParaRPr b="0" lang="en-US" sz="2000" spc="-1" strike="noStrike">
                        <a:latin typeface="Arial"/>
                      </a:endParaRPr>
                    </a:p>
                  </a:txBody>
                  <a:tcPr marL="90000" marR="90000">
                    <a:lnL w="13680">
                      <a:solidFill>
                        <a:srgbClr val="000000"/>
                      </a:solidFill>
                    </a:lnL>
                    <a:solidFill>
                      <a:srgbClr val="d0b87d"/>
                    </a:solidFill>
                  </a:tcPr>
                </a:tc>
                <a:tc>
                  <a:txBody>
                    <a:bodyPr lIns="90000" rIns="90000" anchor="ctr"/>
                    <a:p>
                      <a:pPr algn="ctr">
                        <a:lnSpc>
                          <a:spcPct val="100000"/>
                        </a:lnSpc>
                        <a:spcBef>
                          <a:spcPts val="499"/>
                        </a:spcBef>
                      </a:pPr>
                      <a:r>
                        <a:rPr b="0" lang="en-GB" sz="2000" spc="-1" strike="noStrike">
                          <a:solidFill>
                            <a:srgbClr val="000000"/>
                          </a:solidFill>
                          <a:latin typeface="Comic Sans MS"/>
                        </a:rPr>
                        <a:t>We wanted to retain these properties</a:t>
                      </a:r>
                      <a:endParaRPr b="0" lang="en-US" sz="2000" spc="-1" strike="noStrike">
                        <a:latin typeface="Arial"/>
                      </a:endParaRPr>
                    </a:p>
                  </a:txBody>
                  <a:tcPr marL="90000" marR="90000">
                    <a:lnR w="13680">
                      <a:solidFill>
                        <a:srgbClr val="000000"/>
                      </a:solidFill>
                    </a:lnR>
                    <a:solidFill>
                      <a:srgbClr val="d0b87d"/>
                    </a:solidFill>
                  </a:tcPr>
                </a:tc>
              </a:tr>
              <a:tr h="1248480">
                <a:tc>
                  <a:txBody>
                    <a:bodyPr lIns="90000" rIns="90000" anchor="ctr"/>
                    <a:p>
                      <a:pPr algn="ctr">
                        <a:lnSpc>
                          <a:spcPct val="100000"/>
                        </a:lnSpc>
                        <a:spcBef>
                          <a:spcPts val="499"/>
                        </a:spcBef>
                      </a:pPr>
                      <a:r>
                        <a:rPr b="0" lang="en-GB" sz="2000" spc="-1" strike="noStrike">
                          <a:solidFill>
                            <a:srgbClr val="000000"/>
                          </a:solidFill>
                          <a:latin typeface="Comic Sans MS"/>
                        </a:rPr>
                        <a:t>It might be thought that this would be a type error</a:t>
                      </a:r>
                      <a:endParaRPr b="0" lang="en-US" sz="2000" spc="-1" strike="noStrike">
                        <a:latin typeface="Arial"/>
                      </a:endParaRPr>
                    </a:p>
                  </a:txBody>
                  <a:tcPr marL="90000" marR="90000">
                    <a:lnL w="13680">
                      <a:solidFill>
                        <a:srgbClr val="000000"/>
                      </a:solidFill>
                    </a:lnL>
                    <a:lnB w="13680">
                      <a:solidFill>
                        <a:srgbClr val="000000"/>
                      </a:solidFill>
                    </a:lnB>
                    <a:solidFill>
                      <a:srgbClr val="d0b87d"/>
                    </a:solidFill>
                  </a:tcPr>
                </a:tc>
                <a:tc>
                  <a:txBody>
                    <a:bodyPr lIns="90000" rIns="90000" anchor="ctr"/>
                    <a:p>
                      <a:pPr algn="ctr">
                        <a:lnSpc>
                          <a:spcPct val="100000"/>
                        </a:lnSpc>
                        <a:spcBef>
                          <a:spcPts val="499"/>
                        </a:spcBef>
                      </a:pPr>
                      <a:r>
                        <a:rPr b="0" lang="en-GB" sz="2000" spc="-1" strike="noStrike">
                          <a:solidFill>
                            <a:srgbClr val="000000"/>
                          </a:solidFill>
                          <a:latin typeface="Comic Sans MS"/>
                        </a:rPr>
                        <a:t>One might think this would be a type error</a:t>
                      </a:r>
                      <a:endParaRPr b="0" lang="en-US" sz="2000" spc="-1" strike="noStrike">
                        <a:latin typeface="Arial"/>
                      </a:endParaRPr>
                    </a:p>
                  </a:txBody>
                  <a:tcPr marL="90000" marR="90000">
                    <a:lnR w="13680">
                      <a:solidFill>
                        <a:srgbClr val="000000"/>
                      </a:solidFill>
                    </a:lnR>
                    <a:lnB w="13680">
                      <a:solidFill>
                        <a:srgbClr val="000000"/>
                      </a:solidFill>
                    </a:lnB>
                    <a:solidFill>
                      <a:srgbClr val="d0b87d"/>
                    </a:solidFill>
                  </a:tcPr>
                </a:tc>
              </a:tr>
            </a:tbl>
          </a:graphicData>
        </a:graphic>
      </p:graphicFrame>
      <p:sp>
        <p:nvSpPr>
          <p:cNvPr id="3977" name="CustomShape 3"/>
          <p:cNvSpPr/>
          <p:nvPr/>
        </p:nvSpPr>
        <p:spPr>
          <a:xfrm>
            <a:off x="539640" y="1101960"/>
            <a:ext cx="8028000" cy="825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spcBef>
                <a:spcPts val="1199"/>
              </a:spcBef>
            </a:pPr>
            <a:r>
              <a:rPr b="0" lang="en-GB" sz="2400" spc="-1" strike="noStrike">
                <a:solidFill>
                  <a:srgbClr val="000000"/>
                </a:solidFill>
                <a:latin typeface="Comic Sans MS"/>
                <a:ea typeface="Arial"/>
              </a:rPr>
              <a:t>The passive voice is “respectable” but it DEADENS your paper.  Avoid it almost always.</a:t>
            </a:r>
            <a:endParaRPr b="0" lang="en-US" sz="2400" spc="-1" strike="noStrike">
              <a:latin typeface="Arial"/>
            </a:endParaRPr>
          </a:p>
        </p:txBody>
      </p:sp>
      <p:sp>
        <p:nvSpPr>
          <p:cNvPr id="3978" name="CustomShape 4"/>
          <p:cNvSpPr/>
          <p:nvPr/>
        </p:nvSpPr>
        <p:spPr>
          <a:xfrm>
            <a:off x="7451640" y="1790280"/>
            <a:ext cx="1440000" cy="1286280"/>
          </a:xfrm>
          <a:prstGeom prst="wedgeRoundRectCallout">
            <a:avLst>
              <a:gd name="adj1" fmla="val -123305"/>
              <a:gd name="adj2" fmla="val 46810"/>
              <a:gd name="adj3" fmla="val 16667"/>
            </a:avLst>
          </a:prstGeom>
          <a:solidFill>
            <a:srgbClr val="2929ff"/>
          </a:solidFill>
          <a:ln>
            <a:noFill/>
          </a:ln>
        </p:spPr>
        <p:style>
          <a:lnRef idx="0"/>
          <a:fillRef idx="0"/>
          <a:effectRef idx="0"/>
          <a:fontRef idx="minor"/>
        </p:style>
        <p:txBody>
          <a:bodyPr lIns="90000" rIns="90000" tIns="46800" bIns="46800"/>
          <a:p>
            <a:pPr algn="ctr">
              <a:lnSpc>
                <a:spcPct val="100000"/>
              </a:lnSpc>
              <a:spcBef>
                <a:spcPts val="899"/>
              </a:spcBef>
            </a:pPr>
            <a:r>
              <a:rPr b="0" lang="en-GB" sz="1800" spc="-1" strike="noStrike">
                <a:solidFill>
                  <a:srgbClr val="ffffff"/>
                </a:solidFill>
                <a:latin typeface="Comic Sans MS"/>
                <a:ea typeface="Arial"/>
              </a:rPr>
              <a:t>“</a:t>
            </a:r>
            <a:r>
              <a:rPr b="0" lang="en-GB" sz="1800" spc="-1" strike="noStrike">
                <a:solidFill>
                  <a:srgbClr val="ffffff"/>
                </a:solidFill>
                <a:latin typeface="Comic Sans MS"/>
                <a:ea typeface="Arial"/>
              </a:rPr>
              <a:t>We” = you and the reader</a:t>
            </a:r>
            <a:endParaRPr b="0" lang="en-US" sz="1800" spc="-1" strike="noStrike">
              <a:latin typeface="Arial"/>
            </a:endParaRPr>
          </a:p>
        </p:txBody>
      </p:sp>
      <p:sp>
        <p:nvSpPr>
          <p:cNvPr id="3979" name="CustomShape 5"/>
          <p:cNvSpPr/>
          <p:nvPr/>
        </p:nvSpPr>
        <p:spPr>
          <a:xfrm>
            <a:off x="7451640" y="3826440"/>
            <a:ext cx="1440000" cy="989640"/>
          </a:xfrm>
          <a:prstGeom prst="wedgeRoundRectCallout">
            <a:avLst>
              <a:gd name="adj1" fmla="val -265018"/>
              <a:gd name="adj2" fmla="val 19523"/>
              <a:gd name="adj3" fmla="val 16667"/>
            </a:avLst>
          </a:prstGeom>
          <a:solidFill>
            <a:srgbClr val="2929ff"/>
          </a:solidFill>
          <a:ln>
            <a:noFill/>
          </a:ln>
        </p:spPr>
        <p:style>
          <a:lnRef idx="0"/>
          <a:fillRef idx="0"/>
          <a:effectRef idx="0"/>
          <a:fontRef idx="minor"/>
        </p:style>
        <p:txBody>
          <a:bodyPr lIns="90000" rIns="90000" tIns="46800" bIns="46800"/>
          <a:p>
            <a:pPr algn="ctr">
              <a:lnSpc>
                <a:spcPct val="100000"/>
              </a:lnSpc>
              <a:spcBef>
                <a:spcPts val="899"/>
              </a:spcBef>
            </a:pPr>
            <a:r>
              <a:rPr b="0" lang="en-GB" sz="1800" spc="-1" strike="noStrike">
                <a:solidFill>
                  <a:srgbClr val="ffffff"/>
                </a:solidFill>
                <a:latin typeface="Comic Sans MS"/>
                <a:ea typeface="Arial"/>
              </a:rPr>
              <a:t>“</a:t>
            </a:r>
            <a:r>
              <a:rPr b="0" lang="en-GB" sz="1800" spc="-1" strike="noStrike">
                <a:solidFill>
                  <a:srgbClr val="ffffff"/>
                </a:solidFill>
                <a:latin typeface="Comic Sans MS"/>
                <a:ea typeface="Arial"/>
              </a:rPr>
              <a:t>We” = the authors</a:t>
            </a:r>
            <a:endParaRPr b="0" lang="en-US" sz="1800" spc="-1" strike="noStrike">
              <a:latin typeface="Arial"/>
            </a:endParaRPr>
          </a:p>
        </p:txBody>
      </p:sp>
      <p:sp>
        <p:nvSpPr>
          <p:cNvPr id="3980" name="CustomShape 6"/>
          <p:cNvSpPr/>
          <p:nvPr/>
        </p:nvSpPr>
        <p:spPr>
          <a:xfrm>
            <a:off x="7540560" y="4910040"/>
            <a:ext cx="1603440" cy="989640"/>
          </a:xfrm>
          <a:prstGeom prst="wedgeRoundRectCallout">
            <a:avLst>
              <a:gd name="adj1" fmla="val -259986"/>
              <a:gd name="adj2" fmla="val 2578"/>
              <a:gd name="adj3" fmla="val 16667"/>
            </a:avLst>
          </a:prstGeom>
          <a:solidFill>
            <a:srgbClr val="2929ff"/>
          </a:solidFill>
          <a:ln>
            <a:noFill/>
          </a:ln>
        </p:spPr>
        <p:style>
          <a:lnRef idx="0"/>
          <a:fillRef idx="0"/>
          <a:effectRef idx="0"/>
          <a:fontRef idx="minor"/>
        </p:style>
        <p:txBody>
          <a:bodyPr lIns="90000" rIns="90000" tIns="46800" bIns="46800"/>
          <a:p>
            <a:pPr algn="ctr">
              <a:lnSpc>
                <a:spcPct val="100000"/>
              </a:lnSpc>
              <a:spcBef>
                <a:spcPts val="899"/>
              </a:spcBef>
            </a:pPr>
            <a:r>
              <a:rPr b="0" lang="en-GB" sz="1800" spc="-1" strike="noStrike">
                <a:solidFill>
                  <a:srgbClr val="ffffff"/>
                </a:solidFill>
                <a:latin typeface="Comic Sans MS"/>
                <a:ea typeface="Arial"/>
              </a:rPr>
              <a:t>One or “You” = the reader</a:t>
            </a:r>
            <a:endParaRPr b="0" lang="en-US" sz="1800" spc="-1" strike="noStrike">
              <a:latin typeface="Arial"/>
            </a:endParaRPr>
          </a:p>
        </p:txBody>
      </p:sp>
    </p:spTree>
  </p:cSld>
  <p:timing>
    <p:tnLst>
      <p:par>
        <p:cTn id="2703" dur="indefinite" restart="never" nodeType="tmRoot">
          <p:childTnLst>
            <p:seq>
              <p:cTn id="2704" dur="indefinite" nodeType="mainSeq">
                <p:childTnLst>
                  <p:par>
                    <p:cTn id="2705" fill="hold">
                      <p:stCondLst>
                        <p:cond delay="indefinite"/>
                      </p:stCondLst>
                      <p:childTnLst>
                        <p:par>
                          <p:cTn id="2706" fill="hold">
                            <p:stCondLst>
                              <p:cond delay="0"/>
                            </p:stCondLst>
                            <p:childTnLst>
                              <p:par>
                                <p:cTn id="2707" nodeType="clickEffect" fill="hold" presetClass="entr" presetID="9">
                                  <p:stCondLst>
                                    <p:cond delay="0"/>
                                  </p:stCondLst>
                                  <p:childTnLst>
                                    <p:set>
                                      <p:cBhvr>
                                        <p:cTn id="2708" dur="1" fill="hold">
                                          <p:stCondLst>
                                            <p:cond delay="0"/>
                                          </p:stCondLst>
                                        </p:cTn>
                                        <p:tgtEl>
                                          <p:spTgt spid="3978"/>
                                        </p:tgtEl>
                                        <p:attrNameLst>
                                          <p:attrName>style.visibility</p:attrName>
                                        </p:attrNameLst>
                                      </p:cBhvr>
                                      <p:to>
                                        <p:strVal val="visible"/>
                                      </p:to>
                                    </p:set>
                                    <p:animEffect filter="dissolve" transition="in">
                                      <p:cBhvr additive="repl">
                                        <p:cTn id="2709" dur="500"/>
                                        <p:tgtEl>
                                          <p:spTgt spid="3978"/>
                                        </p:tgtEl>
                                      </p:cBhvr>
                                    </p:animEffect>
                                  </p:childTnLst>
                                </p:cTn>
                              </p:par>
                            </p:childTnLst>
                          </p:cTn>
                        </p:par>
                      </p:childTnLst>
                    </p:cTn>
                  </p:par>
                  <p:par>
                    <p:cTn id="2710" fill="hold">
                      <p:stCondLst>
                        <p:cond delay="indefinite"/>
                      </p:stCondLst>
                      <p:childTnLst>
                        <p:par>
                          <p:cTn id="2711" fill="hold">
                            <p:stCondLst>
                              <p:cond delay="0"/>
                            </p:stCondLst>
                            <p:childTnLst>
                              <p:par>
                                <p:cTn id="2712" nodeType="clickEffect" fill="hold" presetClass="entr" presetID="9">
                                  <p:stCondLst>
                                    <p:cond delay="0"/>
                                  </p:stCondLst>
                                  <p:childTnLst>
                                    <p:set>
                                      <p:cBhvr>
                                        <p:cTn id="2713" dur="1" fill="hold">
                                          <p:stCondLst>
                                            <p:cond delay="0"/>
                                          </p:stCondLst>
                                        </p:cTn>
                                        <p:tgtEl>
                                          <p:spTgt spid="3979"/>
                                        </p:tgtEl>
                                        <p:attrNameLst>
                                          <p:attrName>style.visibility</p:attrName>
                                        </p:attrNameLst>
                                      </p:cBhvr>
                                      <p:to>
                                        <p:strVal val="visible"/>
                                      </p:to>
                                    </p:set>
                                    <p:animEffect filter="dissolve" transition="in">
                                      <p:cBhvr additive="repl">
                                        <p:cTn id="2714" dur="500"/>
                                        <p:tgtEl>
                                          <p:spTgt spid="3979"/>
                                        </p:tgtEl>
                                      </p:cBhvr>
                                    </p:animEffect>
                                  </p:childTnLst>
                                </p:cTn>
                              </p:par>
                            </p:childTnLst>
                          </p:cTn>
                        </p:par>
                      </p:childTnLst>
                    </p:cTn>
                  </p:par>
                  <p:par>
                    <p:cTn id="2715" fill="hold">
                      <p:stCondLst>
                        <p:cond delay="indefinite"/>
                      </p:stCondLst>
                      <p:childTnLst>
                        <p:par>
                          <p:cTn id="2716" fill="hold">
                            <p:stCondLst>
                              <p:cond delay="0"/>
                            </p:stCondLst>
                            <p:childTnLst>
                              <p:par>
                                <p:cTn id="2717" nodeType="clickEffect" fill="hold" presetClass="entr" presetID="9">
                                  <p:stCondLst>
                                    <p:cond delay="0"/>
                                  </p:stCondLst>
                                  <p:childTnLst>
                                    <p:set>
                                      <p:cBhvr>
                                        <p:cTn id="2718" dur="1" fill="hold">
                                          <p:stCondLst>
                                            <p:cond delay="0"/>
                                          </p:stCondLst>
                                        </p:cTn>
                                        <p:tgtEl>
                                          <p:spTgt spid="3980"/>
                                        </p:tgtEl>
                                        <p:attrNameLst>
                                          <p:attrName>style.visibility</p:attrName>
                                        </p:attrNameLst>
                                      </p:cBhvr>
                                      <p:to>
                                        <p:strVal val="visible"/>
                                      </p:to>
                                    </p:set>
                                    <p:animEffect filter="dissolve" transition="in">
                                      <p:cBhvr additive="repl">
                                        <p:cTn id="2719" dur="500"/>
                                        <p:tgtEl>
                                          <p:spTgt spid="398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1" name="TextShape 1"/>
          <p:cNvSpPr txBox="1"/>
          <p:nvPr/>
        </p:nvSpPr>
        <p:spPr>
          <a:xfrm>
            <a:off x="-360" y="-228600"/>
            <a:ext cx="9164520" cy="1142640"/>
          </a:xfrm>
          <a:prstGeom prst="rect">
            <a:avLst/>
          </a:prstGeom>
          <a:noFill/>
          <a:ln>
            <a:noFill/>
          </a:ln>
        </p:spPr>
        <p:txBody>
          <a:bodyPr anchor="b"/>
          <a:p>
            <a:pPr algn="ctr"/>
            <a:r>
              <a:rPr b="0" lang="en-GB" sz="5330" spc="-1" strike="noStrike">
                <a:solidFill>
                  <a:srgbClr val="000099"/>
                </a:solidFill>
                <a:latin typeface="Tahoma"/>
              </a:rPr>
              <a:t>Use simple, direct language</a:t>
            </a:r>
            <a:endParaRPr b="0" lang="en-US" sz="5330" spc="-1" strike="noStrike">
              <a:solidFill>
                <a:srgbClr val="000099"/>
              </a:solidFill>
              <a:latin typeface="Tahoma"/>
            </a:endParaRPr>
          </a:p>
        </p:txBody>
      </p:sp>
      <p:graphicFrame>
        <p:nvGraphicFramePr>
          <p:cNvPr id="3982" name="Table 2"/>
          <p:cNvGraphicFramePr/>
          <p:nvPr/>
        </p:nvGraphicFramePr>
        <p:xfrm>
          <a:off x="228600" y="990360"/>
          <a:ext cx="8686800" cy="5586840"/>
        </p:xfrm>
        <a:graphic>
          <a:graphicData uri="http://schemas.openxmlformats.org/drawingml/2006/table">
            <a:tbl>
              <a:tblPr/>
              <a:tblGrid>
                <a:gridCol w="4343400"/>
                <a:gridCol w="4343400"/>
              </a:tblGrid>
              <a:tr h="1022040">
                <a:tc>
                  <a:txBody>
                    <a:bodyPr lIns="90000" rIns="90000" tIns="46800" bIns="46800" anchor="ctr"/>
                    <a:p>
                      <a:pPr algn="ctr">
                        <a:lnSpc>
                          <a:spcPct val="100000"/>
                        </a:lnSpc>
                        <a:spcBef>
                          <a:spcPts val="899"/>
                        </a:spcBef>
                      </a:pPr>
                      <a:r>
                        <a:rPr b="1" lang="en-GB" sz="3600" spc="-1" strike="noStrike">
                          <a:solidFill>
                            <a:srgbClr val="ff00ff"/>
                          </a:solidFill>
                          <a:latin typeface="Comic Sans MS"/>
                        </a:rPr>
                        <a:t>NO</a:t>
                      </a:r>
                      <a:endParaRPr b="0" lang="en-US" sz="3600" spc="-1" strike="noStrike">
                        <a:latin typeface="Arial"/>
                      </a:endParaRPr>
                    </a:p>
                  </a:txBody>
                  <a:tcPr marL="90000" marR="90000">
                    <a:lnL w="13680">
                      <a:solidFill>
                        <a:srgbClr val="000000"/>
                      </a:solidFill>
                    </a:lnL>
                    <a:lnT w="13680">
                      <a:solidFill>
                        <a:srgbClr val="000000"/>
                      </a:solidFill>
                    </a:lnT>
                    <a:solidFill>
                      <a:srgbClr val="d0b87d"/>
                    </a:solidFill>
                  </a:tcPr>
                </a:tc>
                <a:tc>
                  <a:txBody>
                    <a:bodyPr lIns="90000" rIns="90000" tIns="46800" bIns="46800" anchor="ctr"/>
                    <a:p>
                      <a:pPr algn="ctr">
                        <a:lnSpc>
                          <a:spcPct val="100000"/>
                        </a:lnSpc>
                        <a:spcBef>
                          <a:spcPts val="899"/>
                        </a:spcBef>
                      </a:pPr>
                      <a:r>
                        <a:rPr b="1" lang="en-GB" sz="3600" spc="-1" strike="noStrike">
                          <a:solidFill>
                            <a:srgbClr val="ff00ff"/>
                          </a:solidFill>
                          <a:latin typeface="Comic Sans MS"/>
                        </a:rPr>
                        <a:t>YES</a:t>
                      </a:r>
                      <a:endParaRPr b="0" lang="en-US" sz="3600" spc="-1" strike="noStrike">
                        <a:latin typeface="Arial"/>
                      </a:endParaRPr>
                    </a:p>
                  </a:txBody>
                  <a:tcPr marL="90000" marR="90000">
                    <a:lnR w="13680">
                      <a:solidFill>
                        <a:srgbClr val="000000"/>
                      </a:solidFill>
                    </a:lnR>
                    <a:lnT w="13680">
                      <a:solidFill>
                        <a:srgbClr val="000000"/>
                      </a:solidFill>
                    </a:lnT>
                    <a:solidFill>
                      <a:srgbClr val="d0b87d"/>
                    </a:solidFill>
                  </a:tcPr>
                </a:tc>
              </a:tr>
              <a:tr h="947520">
                <a:tc>
                  <a:txBody>
                    <a:bodyPr lIns="90000" rIns="90000" tIns="46800" bIns="46800" anchor="ctr"/>
                    <a:p>
                      <a:pPr algn="ctr">
                        <a:lnSpc>
                          <a:spcPct val="100000"/>
                        </a:lnSpc>
                        <a:spcBef>
                          <a:spcPts val="499"/>
                        </a:spcBef>
                      </a:pPr>
                      <a:r>
                        <a:rPr b="0" lang="en-GB" sz="2000" spc="-1" strike="noStrike">
                          <a:solidFill>
                            <a:srgbClr val="000000"/>
                          </a:solidFill>
                          <a:latin typeface="Comic Sans MS"/>
                        </a:rPr>
                        <a:t>The object under study was displaced horizontally</a:t>
                      </a:r>
                      <a:endParaRPr b="0" lang="en-US" sz="2000" spc="-1" strike="noStrike">
                        <a:latin typeface="Arial"/>
                      </a:endParaRPr>
                    </a:p>
                  </a:txBody>
                  <a:tcPr marL="90000" marR="90000">
                    <a:lnL w="13680">
                      <a:solidFill>
                        <a:srgbClr val="000000"/>
                      </a:solidFill>
                    </a:lnL>
                    <a:solidFill>
                      <a:srgbClr val="d0b87d"/>
                    </a:solidFill>
                  </a:tcPr>
                </a:tc>
                <a:tc>
                  <a:txBody>
                    <a:bodyPr lIns="90000" rIns="90000" tIns="46800" bIns="46800" anchor="ctr"/>
                    <a:p>
                      <a:pPr algn="ctr">
                        <a:lnSpc>
                          <a:spcPct val="100000"/>
                        </a:lnSpc>
                        <a:spcBef>
                          <a:spcPts val="499"/>
                        </a:spcBef>
                      </a:pPr>
                      <a:r>
                        <a:rPr b="0" lang="en-GB" sz="2000" spc="-1" strike="noStrike">
                          <a:solidFill>
                            <a:srgbClr val="000000"/>
                          </a:solidFill>
                          <a:latin typeface="Comic Sans MS"/>
                        </a:rPr>
                        <a:t>The ball moved sideways</a:t>
                      </a:r>
                      <a:endParaRPr b="0" lang="en-US" sz="2000" spc="-1" strike="noStrike">
                        <a:latin typeface="Arial"/>
                      </a:endParaRPr>
                    </a:p>
                  </a:txBody>
                  <a:tcPr marL="90000" marR="90000">
                    <a:lnR w="13680">
                      <a:solidFill>
                        <a:srgbClr val="000000"/>
                      </a:solidFill>
                    </a:lnR>
                    <a:solidFill>
                      <a:srgbClr val="d0b87d"/>
                    </a:solidFill>
                  </a:tcPr>
                </a:tc>
              </a:tr>
              <a:tr h="799920">
                <a:tc>
                  <a:txBody>
                    <a:bodyPr lIns="90000" rIns="90000" tIns="46800" bIns="46800" anchor="ctr"/>
                    <a:p>
                      <a:pPr algn="ctr">
                        <a:lnSpc>
                          <a:spcPct val="100000"/>
                        </a:lnSpc>
                        <a:spcBef>
                          <a:spcPts val="499"/>
                        </a:spcBef>
                      </a:pPr>
                      <a:r>
                        <a:rPr b="0" lang="en-GB" sz="2000" spc="-1" strike="noStrike">
                          <a:solidFill>
                            <a:srgbClr val="000000"/>
                          </a:solidFill>
                          <a:latin typeface="Comic Sans MS"/>
                        </a:rPr>
                        <a:t>On an annual basis</a:t>
                      </a:r>
                      <a:endParaRPr b="0" lang="en-US" sz="2000" spc="-1" strike="noStrike">
                        <a:latin typeface="Arial"/>
                      </a:endParaRPr>
                    </a:p>
                  </a:txBody>
                  <a:tcPr marL="90000" marR="90000">
                    <a:lnL w="13680">
                      <a:solidFill>
                        <a:srgbClr val="000000"/>
                      </a:solidFill>
                    </a:lnL>
                    <a:solidFill>
                      <a:srgbClr val="d0b87d"/>
                    </a:solidFill>
                  </a:tcPr>
                </a:tc>
                <a:tc>
                  <a:txBody>
                    <a:bodyPr lIns="90000" rIns="90000" tIns="46800" bIns="46800" anchor="ctr"/>
                    <a:p>
                      <a:pPr algn="ctr">
                        <a:lnSpc>
                          <a:spcPct val="100000"/>
                        </a:lnSpc>
                        <a:spcBef>
                          <a:spcPts val="499"/>
                        </a:spcBef>
                      </a:pPr>
                      <a:r>
                        <a:rPr b="0" lang="en-GB" sz="2000" spc="-1" strike="noStrike">
                          <a:solidFill>
                            <a:srgbClr val="000000"/>
                          </a:solidFill>
                          <a:latin typeface="Comic Sans MS"/>
                        </a:rPr>
                        <a:t>Yearly</a:t>
                      </a:r>
                      <a:endParaRPr b="0" lang="en-US" sz="2000" spc="-1" strike="noStrike">
                        <a:latin typeface="Arial"/>
                      </a:endParaRPr>
                    </a:p>
                  </a:txBody>
                  <a:tcPr marL="90000" marR="90000">
                    <a:lnR w="13680">
                      <a:solidFill>
                        <a:srgbClr val="000000"/>
                      </a:solidFill>
                    </a:lnR>
                    <a:solidFill>
                      <a:srgbClr val="d0b87d"/>
                    </a:solidFill>
                  </a:tcPr>
                </a:tc>
              </a:tr>
              <a:tr h="1322640">
                <a:tc>
                  <a:txBody>
                    <a:bodyPr lIns="90000" rIns="90000" tIns="46800" bIns="46800" anchor="ctr"/>
                    <a:p>
                      <a:pPr algn="ctr">
                        <a:lnSpc>
                          <a:spcPct val="100000"/>
                        </a:lnSpc>
                        <a:spcBef>
                          <a:spcPts val="499"/>
                        </a:spcBef>
                      </a:pPr>
                      <a:r>
                        <a:rPr b="0" lang="en-GB" sz="2000" spc="-1" strike="noStrike">
                          <a:solidFill>
                            <a:srgbClr val="000000"/>
                          </a:solidFill>
                          <a:latin typeface="Comic Sans MS"/>
                        </a:rPr>
                        <a:t>Endeavour to ascertain </a:t>
                      </a:r>
                      <a:endParaRPr b="0" lang="en-US" sz="2000" spc="-1" strike="noStrike">
                        <a:latin typeface="Arial"/>
                      </a:endParaRPr>
                    </a:p>
                  </a:txBody>
                  <a:tcPr marL="90000" marR="90000">
                    <a:lnL w="13680">
                      <a:solidFill>
                        <a:srgbClr val="000000"/>
                      </a:solidFill>
                    </a:lnL>
                    <a:solidFill>
                      <a:srgbClr val="d0b87d"/>
                    </a:solidFill>
                  </a:tcPr>
                </a:tc>
                <a:tc>
                  <a:txBody>
                    <a:bodyPr lIns="90000" rIns="90000" tIns="46800" bIns="46800" anchor="ctr"/>
                    <a:p>
                      <a:pPr algn="ctr">
                        <a:lnSpc>
                          <a:spcPct val="100000"/>
                        </a:lnSpc>
                        <a:spcBef>
                          <a:spcPts val="499"/>
                        </a:spcBef>
                      </a:pPr>
                      <a:r>
                        <a:rPr b="0" lang="en-GB" sz="2000" spc="-1" strike="noStrike">
                          <a:solidFill>
                            <a:srgbClr val="000000"/>
                          </a:solidFill>
                          <a:latin typeface="Comic Sans MS"/>
                        </a:rPr>
                        <a:t>Find out</a:t>
                      </a:r>
                      <a:endParaRPr b="0" lang="en-US" sz="2000" spc="-1" strike="noStrike">
                        <a:latin typeface="Arial"/>
                      </a:endParaRPr>
                    </a:p>
                  </a:txBody>
                  <a:tcPr marL="90000" marR="90000">
                    <a:lnR w="13680">
                      <a:solidFill>
                        <a:srgbClr val="000000"/>
                      </a:solidFill>
                    </a:lnR>
                    <a:solidFill>
                      <a:srgbClr val="d0b87d"/>
                    </a:solidFill>
                  </a:tcPr>
                </a:tc>
              </a:tr>
              <a:tr h="1494720">
                <a:tc>
                  <a:txBody>
                    <a:bodyPr lIns="90000" rIns="90000" tIns="46800" bIns="46800" anchor="ctr"/>
                    <a:p>
                      <a:pPr algn="ctr">
                        <a:lnSpc>
                          <a:spcPct val="100000"/>
                        </a:lnSpc>
                        <a:spcBef>
                          <a:spcPts val="499"/>
                        </a:spcBef>
                      </a:pPr>
                      <a:r>
                        <a:rPr b="0" lang="en-GB" sz="2000" spc="-1" strike="noStrike">
                          <a:solidFill>
                            <a:srgbClr val="000000"/>
                          </a:solidFill>
                          <a:latin typeface="Comic Sans MS"/>
                        </a:rPr>
                        <a:t>It could be considered that the speed of storage reclamation left something to be desired</a:t>
                      </a:r>
                      <a:endParaRPr b="0" lang="en-US" sz="2000" spc="-1" strike="noStrike">
                        <a:latin typeface="Arial"/>
                      </a:endParaRPr>
                    </a:p>
                  </a:txBody>
                  <a:tcPr marL="90000" marR="90000">
                    <a:lnL w="13680">
                      <a:solidFill>
                        <a:srgbClr val="000000"/>
                      </a:solidFill>
                    </a:lnL>
                    <a:lnB w="13680">
                      <a:solidFill>
                        <a:srgbClr val="000000"/>
                      </a:solidFill>
                    </a:lnB>
                    <a:solidFill>
                      <a:srgbClr val="d0b87d"/>
                    </a:solidFill>
                  </a:tcPr>
                </a:tc>
                <a:tc>
                  <a:txBody>
                    <a:bodyPr lIns="90000" rIns="90000" tIns="46800" bIns="46800" anchor="ctr"/>
                    <a:p>
                      <a:pPr algn="ctr">
                        <a:lnSpc>
                          <a:spcPct val="100000"/>
                        </a:lnSpc>
                        <a:spcBef>
                          <a:spcPts val="499"/>
                        </a:spcBef>
                      </a:pPr>
                      <a:r>
                        <a:rPr b="0" lang="en-GB" sz="2000" spc="-1" strike="noStrike">
                          <a:solidFill>
                            <a:srgbClr val="000000"/>
                          </a:solidFill>
                          <a:latin typeface="Comic Sans MS"/>
                        </a:rPr>
                        <a:t>The garbage collector was slow, taking 20% of run time</a:t>
                      </a:r>
                      <a:endParaRPr b="0" lang="en-US" sz="2000" spc="-1" strike="noStrike">
                        <a:latin typeface="Arial"/>
                      </a:endParaRPr>
                    </a:p>
                  </a:txBody>
                  <a:tcPr marL="90000" marR="90000">
                    <a:lnR w="13680">
                      <a:solidFill>
                        <a:srgbClr val="000000"/>
                      </a:solidFill>
                    </a:lnR>
                    <a:lnB w="13680">
                      <a:solidFill>
                        <a:srgbClr val="000000"/>
                      </a:solidFill>
                    </a:lnB>
                    <a:solidFill>
                      <a:srgbClr val="d0b87d"/>
                    </a:solidFill>
                  </a:tcPr>
                </a:tc>
              </a:tr>
            </a:tbl>
          </a:graphicData>
        </a:graphic>
      </p:graphicFrame>
    </p:spTree>
  </p:cSld>
</p:sld>
</file>

<file path=ppt/slides/slide5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83" name="Picture 2" descr=""/>
          <p:cNvPicPr/>
          <p:nvPr/>
        </p:nvPicPr>
        <p:blipFill>
          <a:blip r:embed="rId1"/>
          <a:srcRect l="0" t="0" r="0" b="10119"/>
          <a:stretch/>
        </p:blipFill>
        <p:spPr>
          <a:xfrm>
            <a:off x="2768760" y="685800"/>
            <a:ext cx="6578280" cy="5540040"/>
          </a:xfrm>
          <a:prstGeom prst="rect">
            <a:avLst/>
          </a:prstGeom>
          <a:ln>
            <a:noFill/>
          </a:ln>
        </p:spPr>
      </p:pic>
      <p:sp>
        <p:nvSpPr>
          <p:cNvPr id="3984" name="CustomShape 1"/>
          <p:cNvSpPr/>
          <p:nvPr/>
        </p:nvSpPr>
        <p:spPr>
          <a:xfrm>
            <a:off x="7340760" y="3936240"/>
            <a:ext cx="2141280" cy="1054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2100" spc="-1" strike="noStrike">
                <a:solidFill>
                  <a:srgbClr val="00b050"/>
                </a:solidFill>
                <a:latin typeface="Arial"/>
              </a:rPr>
              <a:t>Your</a:t>
            </a:r>
            <a:endParaRPr b="0" lang="en-US" sz="2100" spc="-1" strike="noStrike">
              <a:latin typeface="Arial"/>
            </a:endParaRPr>
          </a:p>
          <a:p>
            <a:pPr algn="ctr">
              <a:lnSpc>
                <a:spcPct val="100000"/>
              </a:lnSpc>
            </a:pPr>
            <a:r>
              <a:rPr b="1" lang="en-US" sz="2100" spc="-1" strike="noStrike">
                <a:solidFill>
                  <a:srgbClr val="00b050"/>
                </a:solidFill>
                <a:latin typeface="Arial"/>
              </a:rPr>
              <a:t>idea &amp;</a:t>
            </a:r>
            <a:endParaRPr b="0" lang="en-US" sz="2100" spc="-1" strike="noStrike">
              <a:latin typeface="Arial"/>
            </a:endParaRPr>
          </a:p>
          <a:p>
            <a:pPr algn="ctr">
              <a:lnSpc>
                <a:spcPct val="100000"/>
              </a:lnSpc>
            </a:pPr>
            <a:r>
              <a:rPr b="1" lang="en-US" sz="2100" spc="-1" strike="noStrike">
                <a:solidFill>
                  <a:srgbClr val="00b050"/>
                </a:solidFill>
                <a:latin typeface="Arial"/>
              </a:rPr>
              <a:t>Its properties</a:t>
            </a:r>
            <a:endParaRPr b="0" lang="en-US" sz="2100" spc="-1" strike="noStrike">
              <a:latin typeface="Arial"/>
            </a:endParaRPr>
          </a:p>
        </p:txBody>
      </p:sp>
      <p:sp>
        <p:nvSpPr>
          <p:cNvPr id="3985" name="CustomShape 2"/>
          <p:cNvSpPr/>
          <p:nvPr/>
        </p:nvSpPr>
        <p:spPr>
          <a:xfrm rot="19525200">
            <a:off x="4428000" y="4134240"/>
            <a:ext cx="546192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pPr>
            <a:r>
              <a:rPr b="1" lang="en-US" sz="1800" spc="-1" strike="noStrike">
                <a:solidFill>
                  <a:srgbClr val="ff0000"/>
                </a:solidFill>
                <a:latin typeface="Arial"/>
              </a:rPr>
              <a:t>The problem and  limits of state of the art</a:t>
            </a:r>
            <a:endParaRPr b="0" lang="en-US" sz="1800" spc="-1" strike="noStrike">
              <a:latin typeface="Arial"/>
            </a:endParaRPr>
          </a:p>
        </p:txBody>
      </p:sp>
      <p:sp>
        <p:nvSpPr>
          <p:cNvPr id="3986" name="CustomShape 3"/>
          <p:cNvSpPr/>
          <p:nvPr/>
        </p:nvSpPr>
        <p:spPr>
          <a:xfrm rot="19525200">
            <a:off x="1836360" y="3017160"/>
            <a:ext cx="566136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pPr>
            <a:r>
              <a:rPr b="1" lang="en-US" sz="1800" spc="-1" strike="noStrike">
                <a:solidFill>
                  <a:srgbClr val="ff0000"/>
                </a:solidFill>
                <a:latin typeface="Arial"/>
              </a:rPr>
              <a:t>Why might ”character” fail, </a:t>
            </a:r>
            <a:endParaRPr b="0" lang="en-US" sz="1800" spc="-1" strike="noStrike">
              <a:latin typeface="Arial"/>
            </a:endParaRPr>
          </a:p>
          <a:p>
            <a:pPr>
              <a:lnSpc>
                <a:spcPct val="100000"/>
              </a:lnSpc>
            </a:pPr>
            <a:r>
              <a:rPr b="1" lang="en-US" sz="1800" spc="-1" strike="noStrike">
                <a:solidFill>
                  <a:srgbClr val="ff0000"/>
                </a:solidFill>
                <a:latin typeface="Arial"/>
              </a:rPr>
              <a:t>what happens if it does</a:t>
            </a:r>
            <a:endParaRPr b="0" lang="en-US" sz="1800" spc="-1" strike="noStrike">
              <a:latin typeface="Arial"/>
            </a:endParaRPr>
          </a:p>
        </p:txBody>
      </p:sp>
      <p:sp>
        <p:nvSpPr>
          <p:cNvPr id="3987" name="CustomShape 4"/>
          <p:cNvSpPr/>
          <p:nvPr/>
        </p:nvSpPr>
        <p:spPr>
          <a:xfrm>
            <a:off x="-115920" y="316800"/>
            <a:ext cx="4572000" cy="3017160"/>
          </a:xfrm>
          <a:prstGeom prst="rect">
            <a:avLst/>
          </a:prstGeom>
          <a:noFill/>
          <a:ln>
            <a:noFill/>
          </a:ln>
        </p:spPr>
        <p:style>
          <a:lnRef idx="0"/>
          <a:fillRef idx="0"/>
          <a:effectRef idx="0"/>
          <a:fontRef idx="minor"/>
        </p:style>
        <p:txBody>
          <a:bodyPr lIns="90000" rIns="90000" tIns="46800" bIns="46800"/>
          <a:p>
            <a:pPr marL="216000" indent="-216000">
              <a:buClr>
                <a:srgbClr val="000000"/>
              </a:buClr>
              <a:buSzPct val="45000"/>
              <a:buFont typeface="Wingdings" charset="2"/>
              <a:buChar char=""/>
            </a:pPr>
            <a:r>
              <a:rPr b="0" lang="en-GB" sz="2400" spc="-1" strike="noStrike">
                <a:latin typeface="Arial"/>
              </a:rPr>
              <a:t>Abstract (4 sentences)</a:t>
            </a:r>
            <a:endParaRPr b="0" lang="en-US" sz="2400" spc="-1" strike="noStrike">
              <a:latin typeface="Arial"/>
            </a:endParaRPr>
          </a:p>
          <a:p>
            <a:pPr marL="216000" indent="-216000">
              <a:buClr>
                <a:srgbClr val="000000"/>
              </a:buClr>
              <a:buSzPct val="45000"/>
              <a:buFont typeface="Wingdings" charset="2"/>
              <a:buChar char=""/>
            </a:pPr>
            <a:r>
              <a:rPr b="0" lang="en-GB" sz="2400" spc="-1" strike="noStrike">
                <a:latin typeface="Arial"/>
              </a:rPr>
              <a:t>Introduction (1 page)</a:t>
            </a:r>
            <a:endParaRPr b="0" lang="en-US" sz="2400" spc="-1" strike="noStrike">
              <a:latin typeface="Arial"/>
            </a:endParaRPr>
          </a:p>
          <a:p>
            <a:pPr marL="216000" indent="-216000">
              <a:buClr>
                <a:srgbClr val="000000"/>
              </a:buClr>
              <a:buSzPct val="45000"/>
              <a:buFont typeface="Wingdings" charset="2"/>
              <a:buChar char=""/>
            </a:pPr>
            <a:r>
              <a:rPr b="0" lang="en-GB" sz="2400" spc="-1" strike="noStrike">
                <a:latin typeface="Arial"/>
              </a:rPr>
              <a:t>The problem (1 page)</a:t>
            </a:r>
            <a:endParaRPr b="0" lang="en-US" sz="2400" spc="-1" strike="noStrike">
              <a:latin typeface="Arial"/>
            </a:endParaRPr>
          </a:p>
          <a:p>
            <a:pPr marL="216000" indent="-216000">
              <a:buClr>
                <a:srgbClr val="000000"/>
              </a:buClr>
              <a:buSzPct val="45000"/>
              <a:buFont typeface="Wingdings" charset="2"/>
              <a:buChar char=""/>
            </a:pPr>
            <a:r>
              <a:rPr b="0" lang="en-GB" sz="2400" spc="-1" strike="noStrike">
                <a:latin typeface="Arial"/>
              </a:rPr>
              <a:t>My idea (2 pages)</a:t>
            </a:r>
            <a:endParaRPr b="0" lang="en-US" sz="2400" spc="-1" strike="noStrike">
              <a:latin typeface="Arial"/>
            </a:endParaRPr>
          </a:p>
          <a:p>
            <a:pPr marL="216000" indent="-216000">
              <a:buClr>
                <a:srgbClr val="000000"/>
              </a:buClr>
              <a:buSzPct val="45000"/>
              <a:buFont typeface="Wingdings" charset="2"/>
              <a:buChar char=""/>
            </a:pPr>
            <a:r>
              <a:rPr b="0" lang="en-GB" sz="2400" spc="-1" strike="noStrike">
                <a:latin typeface="Arial"/>
              </a:rPr>
              <a:t>The details (5 pages)</a:t>
            </a:r>
            <a:endParaRPr b="0" lang="en-US" sz="2400" spc="-1" strike="noStrike">
              <a:latin typeface="Arial"/>
            </a:endParaRPr>
          </a:p>
          <a:p>
            <a:pPr/>
            <a:r>
              <a:rPr b="1" lang="en-GB" sz="2400" spc="-1" strike="noStrike">
                <a:solidFill>
                  <a:srgbClr val="ff00ff"/>
                </a:solidFill>
                <a:latin typeface="Arial"/>
              </a:rPr>
              <a:t>Related work</a:t>
            </a:r>
            <a:r>
              <a:rPr b="0" lang="en-GB" sz="2400" spc="-1" strike="noStrike">
                <a:latin typeface="Arial"/>
              </a:rPr>
              <a:t> (1-2 pages)</a:t>
            </a:r>
            <a:endParaRPr b="0" lang="en-US" sz="2400" spc="-1" strike="noStrike">
              <a:latin typeface="Arial"/>
            </a:endParaRPr>
          </a:p>
          <a:p>
            <a:pPr marL="216000" indent="-216000">
              <a:buClr>
                <a:srgbClr val="000000"/>
              </a:buClr>
              <a:buSzPct val="45000"/>
              <a:buFont typeface="Wingdings" charset="2"/>
              <a:buChar char=""/>
            </a:pPr>
            <a:r>
              <a:rPr b="0" lang="en-GB" sz="2400" spc="-1" strike="noStrike">
                <a:latin typeface="Arial"/>
              </a:rPr>
              <a:t>Conclusions and further work (0.5 pages)</a:t>
            </a:r>
            <a:endParaRPr b="0" lang="en-US" sz="2400" spc="-1" strike="noStrike">
              <a:latin typeface="Arial"/>
            </a:endParaRPr>
          </a:p>
        </p:txBody>
      </p:sp>
    </p:spTree>
  </p:cSld>
</p:sld>
</file>

<file path=ppt/slides/slide5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8" name="TextShape 1"/>
          <p:cNvSpPr txBox="1"/>
          <p:nvPr/>
        </p:nvSpPr>
        <p:spPr>
          <a:xfrm>
            <a:off x="406440" y="227880"/>
            <a:ext cx="8229600" cy="914400"/>
          </a:xfrm>
          <a:prstGeom prst="rect">
            <a:avLst/>
          </a:prstGeom>
          <a:noFill/>
          <a:ln>
            <a:noFill/>
          </a:ln>
        </p:spPr>
        <p:txBody>
          <a:bodyPr anchor="b"/>
          <a:p>
            <a:pPr algn="ctr"/>
            <a:r>
              <a:rPr b="1" lang="en-GB" sz="3200" spc="-1" strike="noStrike" u="sng">
                <a:solidFill>
                  <a:srgbClr val="000000"/>
                </a:solidFill>
                <a:uFillTx/>
                <a:latin typeface="Arial"/>
              </a:rPr>
              <a:t>Summary</a:t>
            </a:r>
            <a:endParaRPr b="1" lang="en-US" sz="3200" spc="-1" strike="noStrike">
              <a:solidFill>
                <a:srgbClr val="000000"/>
              </a:solidFill>
              <a:latin typeface="Arial"/>
            </a:endParaRPr>
          </a:p>
        </p:txBody>
      </p:sp>
      <p:sp>
        <p:nvSpPr>
          <p:cNvPr id="3989" name="TextShape 2"/>
          <p:cNvSpPr txBox="1"/>
          <p:nvPr/>
        </p:nvSpPr>
        <p:spPr>
          <a:xfrm>
            <a:off x="704520" y="1305360"/>
            <a:ext cx="7372440" cy="4458960"/>
          </a:xfrm>
          <a:prstGeom prst="rect">
            <a:avLst/>
          </a:prstGeom>
          <a:noFill/>
          <a:ln>
            <a:noFill/>
          </a:ln>
        </p:spPr>
        <p:txBody>
          <a:bodyPr>
            <a:normAutofit/>
          </a:bodyPr>
          <a:p>
            <a:pPr marL="342720" indent="-342720">
              <a:spcBef>
                <a:spcPts val="697"/>
              </a:spcBef>
            </a:pPr>
            <a:r>
              <a:rPr b="0" lang="en-GB" sz="3200" spc="-1" strike="noStrike">
                <a:solidFill>
                  <a:srgbClr val="000000"/>
                </a:solidFill>
                <a:latin typeface="Arial"/>
              </a:rPr>
              <a:t>If you remember nothing else:</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1" lang="en-GB" sz="3200" spc="-1" strike="noStrike">
                <a:solidFill>
                  <a:srgbClr val="9933ff"/>
                </a:solidFill>
                <a:latin typeface="Arial"/>
              </a:rPr>
              <a:t>Tell a story</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1" lang="en-GB" sz="3200" spc="-1" strike="noStrike">
                <a:solidFill>
                  <a:srgbClr val="9933ff"/>
                </a:solidFill>
                <a:latin typeface="Arial"/>
              </a:rPr>
              <a:t>Identify your key idea</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1" lang="en-GB" sz="3200" spc="-1" strike="noStrike">
                <a:solidFill>
                  <a:srgbClr val="9933ff"/>
                </a:solidFill>
                <a:latin typeface="Arial"/>
              </a:rPr>
              <a:t>Make your contributions explicit</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1" lang="en-GB" sz="3200" spc="-1" strike="noStrike">
                <a:solidFill>
                  <a:srgbClr val="9933ff"/>
                </a:solidFill>
                <a:latin typeface="Arial"/>
              </a:rPr>
              <a:t>Use examples</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1" lang="en-GB" sz="3200" spc="-1" strike="noStrike">
                <a:solidFill>
                  <a:srgbClr val="9933ff"/>
                </a:solidFill>
                <a:latin typeface="Arial"/>
              </a:rPr>
              <a:t>Follow the rules</a:t>
            </a:r>
            <a:endParaRPr b="0" lang="en-US" sz="3200" spc="-1" strike="noStrike">
              <a:solidFill>
                <a:srgbClr val="000000"/>
              </a:solidFill>
              <a:latin typeface="Arial"/>
            </a:endParaRPr>
          </a:p>
        </p:txBody>
      </p:sp>
    </p:spTree>
  </p:cSld>
</p:sld>
</file>

<file path=ppt/slides/slide5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0" name="TextShape 1"/>
          <p:cNvSpPr txBox="1"/>
          <p:nvPr/>
        </p:nvSpPr>
        <p:spPr>
          <a:xfrm>
            <a:off x="609120" y="1066320"/>
            <a:ext cx="7721640" cy="1599480"/>
          </a:xfrm>
          <a:prstGeom prst="rect">
            <a:avLst/>
          </a:prstGeom>
          <a:noFill/>
          <a:ln>
            <a:noFill/>
          </a:ln>
        </p:spPr>
        <p:txBody>
          <a:bodyPr anchor="b"/>
          <a:p>
            <a:pPr algn="ctr">
              <a:lnSpc>
                <a:spcPct val="100000"/>
              </a:lnSpc>
            </a:pPr>
            <a:r>
              <a:rPr b="1" lang="en-US" sz="3200" spc="-1" strike="noStrike">
                <a:solidFill>
                  <a:srgbClr val="000099"/>
                </a:solidFill>
                <a:latin typeface="Arial"/>
                <a:ea typeface="宋体"/>
              </a:rPr>
              <a:t>Structure of a Survey Paper??</a:t>
            </a:r>
            <a:endParaRPr b="1" lang="en-US" sz="3200" spc="-1" strike="noStrike">
              <a:solidFill>
                <a:srgbClr val="000000"/>
              </a:solidFill>
              <a:latin typeface="Arial"/>
            </a:endParaRPr>
          </a:p>
        </p:txBody>
      </p:sp>
      <p:sp>
        <p:nvSpPr>
          <p:cNvPr id="3991" name="TextShape 2"/>
          <p:cNvSpPr txBox="1"/>
          <p:nvPr/>
        </p:nvSpPr>
        <p:spPr>
          <a:xfrm>
            <a:off x="1219320" y="3484800"/>
            <a:ext cx="6400800" cy="1771200"/>
          </a:xfrm>
          <a:prstGeom prst="rect">
            <a:avLst/>
          </a:prstGeom>
          <a:noFill/>
          <a:ln>
            <a:noFill/>
          </a:ln>
        </p:spPr>
        <p:txBody>
          <a:bodyPr lIns="0" rIns="0" tIns="0" bIns="0"/>
          <a:p>
            <a:pPr algn="ctr">
              <a:spcBef>
                <a:spcPts val="1800"/>
              </a:spcBef>
            </a:pPr>
            <a:endParaRPr b="0" lang="en-US" sz="3200" spc="-1" strike="noStrike">
              <a:solidFill>
                <a:srgbClr val="000000"/>
              </a:solidFill>
              <a:latin typeface="Arial"/>
            </a:endParaRPr>
          </a:p>
        </p:txBody>
      </p:sp>
    </p:spTree>
  </p:cSld>
</p:sld>
</file>

<file path=ppt/slides/slide5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2"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A survey paper is…</a:t>
            </a:r>
            <a:endParaRPr b="1" lang="en-US" sz="3200" spc="-1" strike="noStrike">
              <a:solidFill>
                <a:srgbClr val="000000"/>
              </a:solidFill>
              <a:latin typeface="Arial"/>
            </a:endParaRPr>
          </a:p>
        </p:txBody>
      </p:sp>
      <p:sp>
        <p:nvSpPr>
          <p:cNvPr id="3993" name="TextShape 2"/>
          <p:cNvSpPr txBox="1"/>
          <p:nvPr/>
        </p:nvSpPr>
        <p:spPr>
          <a:xfrm>
            <a:off x="456840" y="1370880"/>
            <a:ext cx="8178840" cy="4926240"/>
          </a:xfrm>
          <a:prstGeom prst="rect">
            <a:avLst/>
          </a:prstGeom>
          <a:noFill/>
          <a:ln>
            <a:noFill/>
          </a:ln>
        </p:spPr>
        <p:txBody>
          <a:bodyPr>
            <a:normAutofit/>
          </a:bodyPr>
          <a:p>
            <a:pPr marL="342720" indent="-342720">
              <a:spcBef>
                <a:spcPts val="697"/>
              </a:spcBef>
            </a:pPr>
            <a:r>
              <a:rPr b="0" lang="en-US" sz="3200" spc="-1" strike="noStrike">
                <a:solidFill>
                  <a:srgbClr val="000000"/>
                </a:solidFill>
                <a:latin typeface="Arial"/>
                <a:ea typeface="宋体"/>
              </a:rPr>
              <a:t>"a paper that summarizes and organizes recent research results in a novel way that integrates and adds understanding to work in the field.  A survey article assumes a general knowledge of the area; it emphasizes the classification of the existing literature, developing a perspective on the area, and evaluating trends." </a:t>
            </a:r>
            <a:endParaRPr b="0" lang="en-US" sz="3200" spc="-1" strike="noStrike">
              <a:solidFill>
                <a:srgbClr val="000000"/>
              </a:solidFill>
              <a:latin typeface="Arial"/>
            </a:endParaRPr>
          </a:p>
        </p:txBody>
      </p:sp>
      <p:sp>
        <p:nvSpPr>
          <p:cNvPr id="3994" name="CustomShape 3"/>
          <p:cNvSpPr/>
          <p:nvPr/>
        </p:nvSpPr>
        <p:spPr>
          <a:xfrm>
            <a:off x="4343400" y="6247440"/>
            <a:ext cx="3657600" cy="291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spcBef>
                <a:spcPts val="811"/>
              </a:spcBef>
            </a:pPr>
            <a:r>
              <a:rPr b="0" lang="en-US" sz="1300" spc="-1" strike="noStrike">
                <a:solidFill>
                  <a:srgbClr val="000000"/>
                </a:solidFill>
                <a:latin typeface="Arial"/>
                <a:ea typeface="宋体"/>
              </a:rPr>
              <a:t>As described by ACM Computing Surveys</a:t>
            </a:r>
            <a:endParaRPr b="0" lang="en-US" sz="1300" spc="-1" strike="noStrike">
              <a:latin typeface="Arial"/>
            </a:endParaRPr>
          </a:p>
        </p:txBody>
      </p:sp>
    </p:spTree>
  </p:cSld>
  <p:timing>
    <p:tnLst>
      <p:par>
        <p:cTn id="2720" dur="indefinite" restart="never" nodeType="tmRoot">
          <p:childTnLst>
            <p:seq>
              <p:cTn id="2721" dur="indefinite" nodeType="mainSeq"/>
              <p:prevCondLst>
                <p:cond delay="0" evt="onPrev">
                  <p:tgtEl>
                    <p:sldTgt/>
                  </p:tgtEl>
                </p:cond>
              </p:prevCondLst>
              <p:nextCondLst>
                <p:cond delay="0" evt="onNext">
                  <p:tgtEl>
                    <p:sldTgt/>
                  </p:tgtEl>
                </p:cond>
              </p:nextCondLst>
            </p:seq>
          </p:childTnLst>
        </p:cTn>
      </p:par>
    </p:tnLst>
  </p:timing>
</p:sld>
</file>

<file path=ppt/slides/slide5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5"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Goals of a Survey</a:t>
            </a:r>
            <a:endParaRPr b="1" lang="en-US" sz="3200" spc="-1" strike="noStrike">
              <a:solidFill>
                <a:srgbClr val="000000"/>
              </a:solidFill>
              <a:latin typeface="Arial"/>
            </a:endParaRPr>
          </a:p>
        </p:txBody>
      </p:sp>
      <p:sp>
        <p:nvSpPr>
          <p:cNvPr id="3996"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US" sz="3200" spc="-1" strike="noStrike">
                <a:solidFill>
                  <a:srgbClr val="000000"/>
                </a:solidFill>
                <a:latin typeface="Arial"/>
                <a:ea typeface="宋体"/>
              </a:rPr>
              <a:t>Provide reader with a view of existing work that is well organized and comprehensive </a:t>
            </a:r>
            <a:endParaRPr b="0" lang="en-US" sz="32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Not all details must be included, which one’s should/shouldn’t?</a:t>
            </a:r>
            <a:endParaRPr b="0" lang="en-US" sz="28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Make sure to cover all relevant material completely</a:t>
            </a:r>
            <a:endParaRPr b="0" lang="en-US" sz="28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Logical structure of organization</a:t>
            </a:r>
            <a:endParaRPr b="0" lang="en-US" sz="28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State-of-the-art view</a:t>
            </a:r>
            <a:endParaRPr b="0" lang="en-US" sz="2800" spc="-1" strike="noStrike">
              <a:solidFill>
                <a:srgbClr val="000000"/>
              </a:solidFill>
              <a:latin typeface="Arial"/>
            </a:endParaRPr>
          </a:p>
        </p:txBody>
      </p:sp>
    </p:spTree>
  </p:cSld>
  <p:timing>
    <p:tnLst>
      <p:par>
        <p:cTn id="2722" dur="indefinite" restart="never" nodeType="tmRoot">
          <p:childTnLst>
            <p:seq>
              <p:cTn id="2723" dur="indefinite" nodeType="mainSeq"/>
              <p:prevCondLst>
                <p:cond delay="0" evt="onPrev">
                  <p:tgtEl>
                    <p:sldTgt/>
                  </p:tgtEl>
                </p:cond>
              </p:prevCondLst>
              <p:nextCondLst>
                <p:cond delay="0" evt="onNext">
                  <p:tgtEl>
                    <p:sldTgt/>
                  </p:tgtEl>
                </p:cond>
              </p:nextCondLst>
            </p:seq>
          </p:childTnLst>
        </p:cTn>
      </p:par>
    </p:tnLst>
  </p:timing>
</p:sld>
</file>

<file path=ppt/slides/slide5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7"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Your survey paper should …</a:t>
            </a:r>
            <a:endParaRPr b="1" lang="en-US" sz="3200" spc="-1" strike="noStrike">
              <a:solidFill>
                <a:srgbClr val="000000"/>
              </a:solidFill>
              <a:latin typeface="Arial"/>
            </a:endParaRPr>
          </a:p>
        </p:txBody>
      </p:sp>
      <p:sp>
        <p:nvSpPr>
          <p:cNvPr id="3998" name="TextShape 2"/>
          <p:cNvSpPr txBox="1"/>
          <p:nvPr/>
        </p:nvSpPr>
        <p:spPr>
          <a:xfrm>
            <a:off x="380520" y="1370880"/>
            <a:ext cx="8178840" cy="4926240"/>
          </a:xfrm>
          <a:prstGeom prst="rect">
            <a:avLst/>
          </a:prstGeom>
          <a:noFill/>
          <a:ln>
            <a:noFill/>
          </a:ln>
        </p:spPr>
        <p:txBody>
          <a:bodyPr>
            <a:normAutofit/>
          </a:bodyPr>
          <a:p>
            <a:pPr marL="342720" indent="-342720">
              <a:lnSpc>
                <a:spcPct val="80000"/>
              </a:lnSpc>
              <a:spcBef>
                <a:spcPts val="448"/>
              </a:spcBef>
              <a:buClr>
                <a:srgbClr val="d0b87d"/>
              </a:buClr>
              <a:buFont typeface="Monotype Sorts" charset="2"/>
              <a:buChar char=""/>
            </a:pPr>
            <a:r>
              <a:rPr b="0" lang="en-US" sz="1800" spc="-1" strike="noStrike">
                <a:solidFill>
                  <a:srgbClr val="000000"/>
                </a:solidFill>
                <a:latin typeface="Arial"/>
                <a:ea typeface="宋体"/>
              </a:rPr>
              <a:t>Summarize the research in 20-80 papers on a particular topic</a:t>
            </a: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r>
              <a:rPr b="0" lang="en-US" sz="1800" spc="-1" strike="noStrike">
                <a:solidFill>
                  <a:srgbClr val="000000"/>
                </a:solidFill>
                <a:latin typeface="Arial"/>
                <a:ea typeface="宋体"/>
              </a:rPr>
              <a:t>Include your own commentary on the significance of the approach and the solutions presented in each paper</a:t>
            </a: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r>
              <a:rPr b="0" lang="en-US" sz="1800" spc="-1" strike="noStrike">
                <a:solidFill>
                  <a:srgbClr val="000000"/>
                </a:solidFill>
                <a:latin typeface="Arial"/>
                <a:ea typeface="宋体"/>
              </a:rPr>
              <a:t>Provide a critical assessment of the work that has been done</a:t>
            </a: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r>
              <a:rPr b="0" lang="en-US" sz="1800" spc="-1" strike="noStrike">
                <a:solidFill>
                  <a:srgbClr val="000000"/>
                </a:solidFill>
                <a:latin typeface="Arial"/>
                <a:ea typeface="宋体"/>
              </a:rPr>
              <a:t>Include a discussion on future research directions</a:t>
            </a: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r>
              <a:rPr b="1" lang="en-US" sz="1800" spc="-1" strike="noStrike" u="sng">
                <a:solidFill>
                  <a:srgbClr val="ff3300"/>
                </a:solidFill>
                <a:uFillTx/>
                <a:latin typeface="Arial"/>
                <a:ea typeface="宋体"/>
              </a:rPr>
              <a:t>REMEMBER</a:t>
            </a:r>
            <a:endParaRPr b="0" lang="en-US" sz="1800" spc="-1" strike="noStrike">
              <a:solidFill>
                <a:srgbClr val="000000"/>
              </a:solidFill>
              <a:latin typeface="Arial"/>
            </a:endParaRPr>
          </a:p>
          <a:p>
            <a:pPr lvl="1" marL="742680" indent="-285480">
              <a:lnSpc>
                <a:spcPct val="80000"/>
              </a:lnSpc>
              <a:spcBef>
                <a:spcPts val="374"/>
              </a:spcBef>
              <a:buClr>
                <a:srgbClr val="000000"/>
              </a:buClr>
              <a:buFont typeface="Tahoma"/>
              <a:buChar char="•"/>
            </a:pPr>
            <a:r>
              <a:rPr b="0" lang="en-US" sz="1500" spc="-1" strike="noStrike">
                <a:solidFill>
                  <a:srgbClr val="000000"/>
                </a:solidFill>
                <a:latin typeface="Arial"/>
                <a:ea typeface="宋体"/>
              </a:rPr>
              <a:t>Everything you write in this survey paper has to be in your own words</a:t>
            </a:r>
            <a:endParaRPr b="0" lang="en-US" sz="1500" spc="-1" strike="noStrike">
              <a:solidFill>
                <a:srgbClr val="000000"/>
              </a:solidFill>
              <a:latin typeface="Arial"/>
            </a:endParaRPr>
          </a:p>
          <a:p>
            <a:pPr lvl="1" marL="742680" indent="-285480">
              <a:lnSpc>
                <a:spcPct val="80000"/>
              </a:lnSpc>
              <a:spcBef>
                <a:spcPts val="374"/>
              </a:spcBef>
              <a:buClr>
                <a:srgbClr val="000000"/>
              </a:buClr>
              <a:buFont typeface="Tahoma"/>
              <a:buChar char="•"/>
            </a:pPr>
            <a:r>
              <a:rPr b="0" lang="en-US" sz="1500" spc="-1" strike="noStrike">
                <a:solidFill>
                  <a:srgbClr val="000000"/>
                </a:solidFill>
                <a:latin typeface="Arial"/>
                <a:ea typeface="宋体"/>
              </a:rPr>
              <a:t>All ideas, paraphrases of other people's words must be correctly attributed in the body of the paper and in the references</a:t>
            </a:r>
            <a:endParaRPr b="0" lang="en-US" sz="1500" spc="-1" strike="noStrike">
              <a:solidFill>
                <a:srgbClr val="000000"/>
              </a:solidFill>
              <a:latin typeface="Arial"/>
            </a:endParaRPr>
          </a:p>
          <a:p>
            <a:pPr lvl="1" marL="742680" indent="-285480">
              <a:lnSpc>
                <a:spcPct val="80000"/>
              </a:lnSpc>
              <a:spcBef>
                <a:spcPts val="374"/>
              </a:spcBef>
              <a:buClr>
                <a:srgbClr val="000000"/>
              </a:buClr>
              <a:buFont typeface="Tahoma"/>
              <a:buChar char="•"/>
            </a:pPr>
            <a:r>
              <a:rPr b="0" lang="en-US" sz="1500" spc="-1" strike="noStrike">
                <a:solidFill>
                  <a:srgbClr val="000000"/>
                </a:solidFill>
                <a:latin typeface="Arial"/>
                <a:ea typeface="宋体"/>
              </a:rPr>
              <a:t>Any evidence of it in the survey paper will result in a fail grade</a:t>
            </a:r>
            <a:endParaRPr b="0" lang="en-US" sz="1500" spc="-1" strike="noStrike">
              <a:solidFill>
                <a:srgbClr val="000000"/>
              </a:solidFill>
              <a:latin typeface="Arial"/>
            </a:endParaRPr>
          </a:p>
        </p:txBody>
      </p:sp>
    </p:spTree>
  </p:cSld>
  <p:timing>
    <p:tnLst>
      <p:par>
        <p:cTn id="2724" dur="indefinite" restart="never" nodeType="tmRoot">
          <p:childTnLst>
            <p:seq>
              <p:cTn id="2725" dur="indefinite" nodeType="mainSeq"/>
              <p:prevCondLst>
                <p:cond delay="0" evt="onPrev">
                  <p:tgtEl>
                    <p:sldTgt/>
                  </p:tgtEl>
                </p:cond>
              </p:prevCondLst>
              <p:nextCondLst>
                <p:cond delay="0" evt="onNext">
                  <p:tgtEl>
                    <p:sldTgt/>
                  </p:tgtEl>
                </p:cond>
              </p:nextCondLst>
            </p:seq>
          </p:childTnLst>
        </p:cTn>
      </p:par>
    </p:tnLst>
  </p:timing>
</p:sld>
</file>

<file path=ppt/slides/slide5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9"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Article Structure </a:t>
            </a:r>
            <a:endParaRPr b="1" lang="en-US" sz="3200" spc="-1" strike="noStrike">
              <a:solidFill>
                <a:srgbClr val="000000"/>
              </a:solidFill>
              <a:latin typeface="Arial"/>
            </a:endParaRPr>
          </a:p>
        </p:txBody>
      </p:sp>
      <p:sp>
        <p:nvSpPr>
          <p:cNvPr id="4000" name="TextShape 2"/>
          <p:cNvSpPr txBox="1"/>
          <p:nvPr/>
        </p:nvSpPr>
        <p:spPr>
          <a:xfrm>
            <a:off x="456840" y="1370880"/>
            <a:ext cx="8178840" cy="4926240"/>
          </a:xfrm>
          <a:prstGeom prst="rect">
            <a:avLst/>
          </a:prstGeom>
          <a:noFill/>
          <a:ln>
            <a:noFill/>
          </a:ln>
        </p:spPr>
        <p:txBody>
          <a:bodyPr>
            <a:normAutofit/>
          </a:bodyPr>
          <a:p>
            <a:pPr marL="342720" indent="-342720">
              <a:lnSpc>
                <a:spcPct val="90000"/>
              </a:lnSpc>
              <a:spcBef>
                <a:spcPts val="697"/>
              </a:spcBef>
              <a:buClr>
                <a:srgbClr val="d0b87d"/>
              </a:buClr>
              <a:buFont typeface="Monotype Sorts" charset="2"/>
              <a:buChar char=""/>
            </a:pPr>
            <a:r>
              <a:rPr b="0" lang="en-US" sz="3200" spc="-1" strike="noStrike">
                <a:solidFill>
                  <a:srgbClr val="000000"/>
                </a:solidFill>
                <a:latin typeface="Arial"/>
                <a:ea typeface="宋体"/>
              </a:rPr>
              <a:t>It should not be just a concatenation of paper reviews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US" sz="3200" spc="-1" strike="noStrike">
                <a:solidFill>
                  <a:srgbClr val="000000"/>
                </a:solidFill>
                <a:latin typeface="Arial"/>
                <a:ea typeface="宋体"/>
              </a:rPr>
              <a:t>A typical structure of a paper includes:</a:t>
            </a:r>
            <a:endParaRPr b="0" lang="en-US" sz="32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Title</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Abstract </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Introduction</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Body of paper</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Conclusion/Future Work</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References</a:t>
            </a:r>
            <a:endParaRPr b="0" lang="en-US" sz="2800" spc="-1" strike="noStrike">
              <a:solidFill>
                <a:srgbClr val="000000"/>
              </a:solidFill>
              <a:latin typeface="Arial"/>
            </a:endParaRPr>
          </a:p>
        </p:txBody>
      </p:sp>
    </p:spTree>
  </p:cSld>
  <p:timing>
    <p:tnLst>
      <p:par>
        <p:cTn id="2726" dur="indefinite" restart="never" nodeType="tmRoot">
          <p:childTnLst>
            <p:seq>
              <p:cTn id="2727"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6" name="Picture 1" descr=""/>
          <p:cNvPicPr/>
          <p:nvPr/>
        </p:nvPicPr>
        <p:blipFill>
          <a:blip r:embed="rId1"/>
          <a:stretch/>
        </p:blipFill>
        <p:spPr>
          <a:xfrm>
            <a:off x="127080" y="0"/>
            <a:ext cx="8872560" cy="6858000"/>
          </a:xfrm>
          <a:prstGeom prst="rect">
            <a:avLst/>
          </a:prstGeom>
          <a:ln>
            <a:noFill/>
          </a:ln>
        </p:spPr>
      </p:pic>
    </p:spTree>
  </p:cSld>
</p:sld>
</file>

<file path=ppt/slides/slide5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1"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Article Structure </a:t>
            </a:r>
            <a:endParaRPr b="1" lang="en-US" sz="3200" spc="-1" strike="noStrike">
              <a:solidFill>
                <a:srgbClr val="000000"/>
              </a:solidFill>
              <a:latin typeface="Arial"/>
            </a:endParaRPr>
          </a:p>
        </p:txBody>
      </p:sp>
      <p:sp>
        <p:nvSpPr>
          <p:cNvPr id="4002" name="TextShape 2"/>
          <p:cNvSpPr txBox="1"/>
          <p:nvPr/>
        </p:nvSpPr>
        <p:spPr>
          <a:xfrm>
            <a:off x="0" y="1142640"/>
            <a:ext cx="9220320" cy="4926960"/>
          </a:xfrm>
          <a:prstGeom prst="rect">
            <a:avLst/>
          </a:prstGeom>
          <a:noFill/>
          <a:ln>
            <a:noFill/>
          </a:ln>
        </p:spPr>
        <p:txBody>
          <a:bodyPr>
            <a:normAutofit/>
          </a:bodyPr>
          <a:p>
            <a:pPr marL="342720" indent="-342720">
              <a:lnSpc>
                <a:spcPct val="90000"/>
              </a:lnSpc>
              <a:spcBef>
                <a:spcPts val="697"/>
              </a:spcBef>
              <a:buClr>
                <a:srgbClr val="d0b87d"/>
              </a:buClr>
              <a:buFont typeface="Monotype Sorts" charset="2"/>
              <a:buChar char=""/>
            </a:pPr>
            <a:r>
              <a:rPr b="0" lang="en-US" sz="3200" spc="-1" strike="noStrike">
                <a:solidFill>
                  <a:srgbClr val="000000"/>
                </a:solidFill>
                <a:latin typeface="Arial"/>
                <a:ea typeface="宋体"/>
              </a:rPr>
              <a:t>It should not be just a concatenation of paper reviews</a:t>
            </a:r>
            <a:endParaRPr b="0" lang="en-US" sz="3200" spc="-1" strike="noStrike">
              <a:solidFill>
                <a:srgbClr val="000000"/>
              </a:solidFill>
              <a:latin typeface="Arial"/>
            </a:endParaRPr>
          </a:p>
          <a:p>
            <a:pPr marL="342720" indent="-342720">
              <a:lnSpc>
                <a:spcPct val="90000"/>
              </a:lnSpc>
              <a:spcBef>
                <a:spcPts val="697"/>
              </a:spcBef>
              <a:buClr>
                <a:srgbClr val="d0b87d"/>
              </a:buClr>
              <a:buFont typeface="Monotype Sorts" charset="2"/>
              <a:buChar char=""/>
            </a:pPr>
            <a:r>
              <a:rPr b="0" lang="en-US" sz="3200" spc="-1" strike="noStrike">
                <a:solidFill>
                  <a:srgbClr val="000000"/>
                </a:solidFill>
                <a:latin typeface="Arial"/>
                <a:ea typeface="宋体"/>
              </a:rPr>
              <a:t>A typical structure of a paper includes:</a:t>
            </a:r>
            <a:endParaRPr b="0" lang="en-US" sz="32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Title</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Abstract </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Introduction</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Organizational Approach</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Selection Criterion</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Body</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Conclusion/Future Work</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References</a:t>
            </a:r>
            <a:endParaRPr b="0" lang="en-US" sz="2800" spc="-1" strike="noStrike">
              <a:solidFill>
                <a:srgbClr val="000000"/>
              </a:solidFill>
              <a:latin typeface="Arial"/>
            </a:endParaRPr>
          </a:p>
        </p:txBody>
      </p:sp>
    </p:spTree>
  </p:cSld>
  <p:timing>
    <p:tnLst>
      <p:par>
        <p:cTn id="2728" dur="indefinite" restart="never" nodeType="tmRoot">
          <p:childTnLst>
            <p:seq>
              <p:cTn id="2729" dur="indefinite" nodeType="mainSeq"/>
              <p:prevCondLst>
                <p:cond delay="0" evt="onPrev">
                  <p:tgtEl>
                    <p:sldTgt/>
                  </p:tgtEl>
                </p:cond>
              </p:prevCondLst>
              <p:nextCondLst>
                <p:cond delay="0" evt="onNext">
                  <p:tgtEl>
                    <p:sldTgt/>
                  </p:tgtEl>
                </p:cond>
              </p:nextCondLst>
            </p:seq>
          </p:childTnLst>
        </p:cTn>
      </p:par>
    </p:tnLst>
  </p:timing>
</p:sld>
</file>

<file path=ppt/slides/slide5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3"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Article Structure</a:t>
            </a:r>
            <a:endParaRPr b="1" lang="en-US" sz="3200" spc="-1" strike="noStrike">
              <a:solidFill>
                <a:srgbClr val="000000"/>
              </a:solidFill>
              <a:latin typeface="Arial"/>
            </a:endParaRPr>
          </a:p>
        </p:txBody>
      </p:sp>
      <p:sp>
        <p:nvSpPr>
          <p:cNvPr id="4004" name="TextShape 2"/>
          <p:cNvSpPr txBox="1"/>
          <p:nvPr/>
        </p:nvSpPr>
        <p:spPr>
          <a:xfrm>
            <a:off x="456840" y="1370880"/>
            <a:ext cx="8178840" cy="4926240"/>
          </a:xfrm>
          <a:prstGeom prst="rect">
            <a:avLst/>
          </a:prstGeom>
          <a:noFill/>
          <a:ln>
            <a:noFill/>
          </a:ln>
        </p:spPr>
        <p:txBody>
          <a:bodyPr>
            <a:normAutofit/>
          </a:bodyPr>
          <a:p>
            <a:pPr marL="342720" indent="-342720">
              <a:lnSpc>
                <a:spcPct val="90000"/>
              </a:lnSpc>
              <a:spcBef>
                <a:spcPts val="697"/>
              </a:spcBef>
              <a:buClr>
                <a:srgbClr val="d0b87d"/>
              </a:buClr>
              <a:buFont typeface="Monotype Sorts" charset="2"/>
              <a:buChar char=""/>
            </a:pPr>
            <a:r>
              <a:rPr b="0" lang="en-US" sz="3200" spc="-1" strike="noStrike">
                <a:solidFill>
                  <a:srgbClr val="000000"/>
                </a:solidFill>
                <a:latin typeface="Arial"/>
                <a:ea typeface="宋体"/>
              </a:rPr>
              <a:t>Introduction</a:t>
            </a:r>
            <a:endParaRPr b="0" lang="en-US" sz="32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Importance and significance of the topic</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Discuss the background and target audience</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Summarize the surveyed research area and explain why the surveyed area has been studied</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Summarize the classification scheme you used to do the survey</a:t>
            </a:r>
            <a:endParaRPr b="0" lang="en-US" sz="2800" spc="-1" strike="noStrike">
              <a:solidFill>
                <a:srgbClr val="000000"/>
              </a:solidFill>
              <a:latin typeface="Arial"/>
            </a:endParaRPr>
          </a:p>
          <a:p>
            <a:pPr lvl="1" marL="742680" indent="-285480">
              <a:lnSpc>
                <a:spcPct val="90000"/>
              </a:lnSpc>
              <a:spcBef>
                <a:spcPts val="598"/>
              </a:spcBef>
              <a:buClr>
                <a:srgbClr val="000000"/>
              </a:buClr>
              <a:buFont typeface="Tahoma"/>
              <a:buChar char="•"/>
            </a:pPr>
            <a:r>
              <a:rPr b="0" lang="en-US" sz="2800" spc="-1" strike="noStrike">
                <a:solidFill>
                  <a:srgbClr val="000000"/>
                </a:solidFill>
                <a:latin typeface="Arial"/>
                <a:ea typeface="宋体"/>
              </a:rPr>
              <a:t>Summarize the surveyed techniques with the above classification scheme</a:t>
            </a:r>
            <a:endParaRPr b="0" lang="en-US" sz="2800" spc="-1" strike="noStrike">
              <a:solidFill>
                <a:srgbClr val="000000"/>
              </a:solidFill>
              <a:latin typeface="Arial"/>
            </a:endParaRPr>
          </a:p>
        </p:txBody>
      </p:sp>
    </p:spTree>
  </p:cSld>
  <p:timing>
    <p:tnLst>
      <p:par>
        <p:cTn id="2730" dur="indefinite" restart="never" nodeType="tmRoot">
          <p:childTnLst>
            <p:seq>
              <p:cTn id="2731" dur="indefinite" nodeType="mainSeq"/>
              <p:prevCondLst>
                <p:cond delay="0" evt="onPrev">
                  <p:tgtEl>
                    <p:sldTgt/>
                  </p:tgtEl>
                </p:cond>
              </p:prevCondLst>
              <p:nextCondLst>
                <p:cond delay="0" evt="onNext">
                  <p:tgtEl>
                    <p:sldTgt/>
                  </p:tgtEl>
                </p:cond>
              </p:nextCondLst>
            </p:seq>
          </p:childTnLst>
        </p:cTn>
      </p:par>
    </p:tnLst>
  </p:timing>
</p:sld>
</file>

<file path=ppt/slides/slide5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5"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Article Structure</a:t>
            </a:r>
            <a:endParaRPr b="1" lang="en-US" sz="3200" spc="-1" strike="noStrike">
              <a:solidFill>
                <a:srgbClr val="000000"/>
              </a:solidFill>
              <a:latin typeface="Arial"/>
            </a:endParaRPr>
          </a:p>
        </p:txBody>
      </p:sp>
      <p:sp>
        <p:nvSpPr>
          <p:cNvPr id="4006"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US" sz="3200" spc="-1" strike="noStrike">
                <a:solidFill>
                  <a:srgbClr val="000000"/>
                </a:solidFill>
                <a:latin typeface="Arial"/>
                <a:ea typeface="宋体"/>
              </a:rPr>
              <a:t>Survey details/Body of paper</a:t>
            </a:r>
            <a:endParaRPr b="0" lang="en-US" sz="32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Present the surveyed techniques using the classification scheme in detail</a:t>
            </a:r>
            <a:endParaRPr b="0" lang="en-US" sz="28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Identify the trends in the surveyed area. Give evidences for your decision</a:t>
            </a:r>
            <a:endParaRPr b="0" lang="en-US" sz="28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Identify some leading research/products/companies/web-sites</a:t>
            </a:r>
            <a:endParaRPr b="0" lang="en-US" sz="28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Identify the unresolved problems/difficulties, and future research issues</a:t>
            </a:r>
            <a:endParaRPr b="0" lang="en-US" sz="2800" spc="-1" strike="noStrike">
              <a:solidFill>
                <a:srgbClr val="000000"/>
              </a:solidFill>
              <a:latin typeface="Arial"/>
            </a:endParaRPr>
          </a:p>
        </p:txBody>
      </p:sp>
    </p:spTree>
  </p:cSld>
</p:sld>
</file>

<file path=ppt/slides/slide5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7"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Article Structure</a:t>
            </a:r>
            <a:endParaRPr b="1" lang="en-US" sz="3200" spc="-1" strike="noStrike">
              <a:solidFill>
                <a:srgbClr val="000000"/>
              </a:solidFill>
              <a:latin typeface="Arial"/>
            </a:endParaRPr>
          </a:p>
        </p:txBody>
      </p:sp>
      <p:sp>
        <p:nvSpPr>
          <p:cNvPr id="4008"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US" sz="3200" spc="-1" strike="noStrike">
                <a:solidFill>
                  <a:srgbClr val="000000"/>
                </a:solidFill>
                <a:latin typeface="Arial"/>
                <a:ea typeface="宋体"/>
              </a:rPr>
              <a:t>Conclusions/Future work</a:t>
            </a:r>
            <a:endParaRPr b="0" lang="en-US" sz="32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Summarize the conclusions of your survey</a:t>
            </a:r>
            <a:endParaRPr b="0" lang="en-US" sz="28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ea typeface="宋体"/>
              </a:rPr>
              <a:t>References</a:t>
            </a:r>
            <a:endParaRPr b="0" lang="en-US" sz="32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List all the citations referenced in your paper</a:t>
            </a:r>
            <a:endParaRPr b="0" lang="en-US" sz="2800" spc="-1" strike="noStrike">
              <a:solidFill>
                <a:srgbClr val="000000"/>
              </a:solidFill>
              <a:latin typeface="Arial"/>
            </a:endParaRPr>
          </a:p>
          <a:p>
            <a:pPr marL="342720" indent="-342720">
              <a:spcBef>
                <a:spcPts val="697"/>
              </a:spcBef>
              <a:buClr>
                <a:srgbClr val="d0b87d"/>
              </a:buClr>
              <a:buFont typeface="Monotype Sorts" charset="2"/>
              <a:buChar char=""/>
            </a:pPr>
            <a:endParaRPr b="0" lang="en-US" sz="2800" spc="-1" strike="noStrike">
              <a:solidFill>
                <a:srgbClr val="000000"/>
              </a:solidFill>
              <a:latin typeface="Arial"/>
            </a:endParaRPr>
          </a:p>
          <a:p>
            <a:pPr marL="342720" indent="-342720">
              <a:spcBef>
                <a:spcPts val="697"/>
              </a:spcBef>
              <a:buClr>
                <a:srgbClr val="d0b87d"/>
              </a:buClr>
              <a:buFont typeface="Monotype Sorts" charset="2"/>
              <a:buChar char=""/>
            </a:pPr>
            <a:endParaRPr b="0" lang="en-US" sz="2800" spc="-1" strike="noStrike">
              <a:solidFill>
                <a:srgbClr val="000000"/>
              </a:solidFill>
              <a:latin typeface="Arial"/>
            </a:endParaRPr>
          </a:p>
        </p:txBody>
      </p:sp>
    </p:spTree>
  </p:cSld>
</p:sld>
</file>

<file path=ppt/slides/slide5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9"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Figures</a:t>
            </a:r>
            <a:endParaRPr b="1" lang="en-US" sz="3200" spc="-1" strike="noStrike">
              <a:solidFill>
                <a:srgbClr val="000000"/>
              </a:solidFill>
              <a:latin typeface="Arial"/>
            </a:endParaRPr>
          </a:p>
        </p:txBody>
      </p:sp>
      <p:sp>
        <p:nvSpPr>
          <p:cNvPr id="4010"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r>
              <a:rPr b="0" lang="en-US" sz="3200" spc="-1" strike="noStrike">
                <a:solidFill>
                  <a:srgbClr val="000000"/>
                </a:solidFill>
                <a:latin typeface="Arial"/>
                <a:ea typeface="宋体"/>
              </a:rPr>
              <a:t>Can be taken from papers as long as appropriate credit is given </a:t>
            </a:r>
            <a:endParaRPr b="0" lang="en-US" sz="3200" spc="-1" strike="noStrike">
              <a:solidFill>
                <a:srgbClr val="000000"/>
              </a:solidFill>
              <a:latin typeface="Arial"/>
            </a:endParaRPr>
          </a:p>
          <a:p>
            <a:pPr lvl="1" marL="742680" indent="-285480">
              <a:spcBef>
                <a:spcPts val="598"/>
              </a:spcBef>
              <a:buClr>
                <a:srgbClr val="000000"/>
              </a:buClr>
              <a:buFont typeface="Tahoma"/>
              <a:buChar char="•"/>
            </a:pPr>
            <a:r>
              <a:rPr b="0" lang="en-US" sz="2800" spc="-1" strike="noStrike">
                <a:solidFill>
                  <a:srgbClr val="000000"/>
                </a:solidFill>
                <a:latin typeface="Arial"/>
                <a:ea typeface="宋体"/>
              </a:rPr>
              <a:t>“</a:t>
            </a:r>
            <a:r>
              <a:rPr b="0" lang="en-US" sz="2800" spc="-1" strike="noStrike">
                <a:solidFill>
                  <a:srgbClr val="000000"/>
                </a:solidFill>
                <a:latin typeface="Arial"/>
                <a:ea typeface="宋体"/>
              </a:rPr>
              <a:t>Figure taken from [28]”.</a:t>
            </a:r>
            <a:endParaRPr b="0" lang="en-US" sz="28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ea typeface="宋体"/>
              </a:rPr>
              <a:t>Draw your own figures to show classification or structure of the survey</a:t>
            </a: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ea typeface="宋体"/>
              </a:rPr>
              <a:t>Use tables to organize comparisons between applications/systems/etc</a:t>
            </a:r>
            <a:endParaRPr b="0" lang="en-US" sz="3200" spc="-1" strike="noStrike">
              <a:solidFill>
                <a:srgbClr val="000000"/>
              </a:solidFill>
              <a:latin typeface="Arial"/>
            </a:endParaRPr>
          </a:p>
        </p:txBody>
      </p:sp>
    </p:spTree>
  </p:cSld>
</p:sld>
</file>

<file path=ppt/slides/slide5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1"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How to Cite a Reference</a:t>
            </a:r>
            <a:endParaRPr b="1" lang="en-US" sz="3200" spc="-1" strike="noStrike">
              <a:solidFill>
                <a:srgbClr val="000000"/>
              </a:solidFill>
              <a:latin typeface="Arial"/>
            </a:endParaRPr>
          </a:p>
        </p:txBody>
      </p:sp>
      <p:sp>
        <p:nvSpPr>
          <p:cNvPr id="4012" name="TextShape 2"/>
          <p:cNvSpPr txBox="1"/>
          <p:nvPr/>
        </p:nvSpPr>
        <p:spPr>
          <a:xfrm>
            <a:off x="1485720" y="1295280"/>
            <a:ext cx="6172200" cy="4524480"/>
          </a:xfrm>
          <a:prstGeom prst="rect">
            <a:avLst/>
          </a:prstGeom>
          <a:noFill/>
          <a:ln>
            <a:noFill/>
          </a:ln>
        </p:spPr>
        <p:txBody>
          <a:bodyPr>
            <a:normAutofit/>
          </a:bodyPr>
          <a:p>
            <a:pPr marL="342720" indent="-342720">
              <a:spcBef>
                <a:spcPts val="448"/>
              </a:spcBef>
              <a:buClr>
                <a:srgbClr val="d0b87d"/>
              </a:buClr>
              <a:buFont typeface="Monotype Sorts" charset="2"/>
              <a:buChar char=""/>
            </a:pPr>
            <a:r>
              <a:rPr b="0" lang="en-US" sz="1800" spc="-1" strike="noStrike">
                <a:solidFill>
                  <a:srgbClr val="000000"/>
                </a:solidFill>
                <a:latin typeface="Arial"/>
                <a:ea typeface="宋体"/>
              </a:rPr>
              <a:t>Cite the full info about the paper</a:t>
            </a:r>
            <a:endParaRPr b="0" lang="en-US" sz="1800" spc="-1" strike="noStrike">
              <a:solidFill>
                <a:srgbClr val="000000"/>
              </a:solidFill>
              <a:latin typeface="Arial"/>
            </a:endParaRPr>
          </a:p>
          <a:p>
            <a:pPr lvl="1" marL="742680" indent="-285480">
              <a:spcBef>
                <a:spcPts val="374"/>
              </a:spcBef>
              <a:buClr>
                <a:srgbClr val="000000"/>
              </a:buClr>
              <a:buFont typeface="Tahoma"/>
              <a:buChar char="•"/>
            </a:pPr>
            <a:r>
              <a:rPr b="0" lang="en-US" sz="1500" spc="-1" strike="noStrike">
                <a:solidFill>
                  <a:srgbClr val="000000"/>
                </a:solidFill>
                <a:latin typeface="Arial"/>
                <a:ea typeface="宋体"/>
              </a:rPr>
              <a:t>Author names</a:t>
            </a:r>
            <a:endParaRPr b="0" lang="en-US" sz="1500" spc="-1" strike="noStrike">
              <a:solidFill>
                <a:srgbClr val="000000"/>
              </a:solidFill>
              <a:latin typeface="Arial"/>
            </a:endParaRPr>
          </a:p>
          <a:p>
            <a:pPr lvl="1" marL="742680" indent="-285480">
              <a:spcBef>
                <a:spcPts val="374"/>
              </a:spcBef>
              <a:buClr>
                <a:srgbClr val="000000"/>
              </a:buClr>
              <a:buFont typeface="Tahoma"/>
              <a:buChar char="•"/>
            </a:pPr>
            <a:r>
              <a:rPr b="0" lang="en-US" sz="1500" spc="-1" strike="noStrike">
                <a:solidFill>
                  <a:srgbClr val="000000"/>
                </a:solidFill>
                <a:latin typeface="Arial"/>
                <a:ea typeface="宋体"/>
              </a:rPr>
              <a:t>Paper title</a:t>
            </a:r>
            <a:endParaRPr b="0" lang="en-US" sz="1500" spc="-1" strike="noStrike">
              <a:solidFill>
                <a:srgbClr val="000000"/>
              </a:solidFill>
              <a:latin typeface="Arial"/>
            </a:endParaRPr>
          </a:p>
          <a:p>
            <a:pPr lvl="1" marL="742680" indent="-285480">
              <a:spcBef>
                <a:spcPts val="374"/>
              </a:spcBef>
              <a:buClr>
                <a:srgbClr val="000000"/>
              </a:buClr>
              <a:buFont typeface="Tahoma"/>
              <a:buChar char="•"/>
            </a:pPr>
            <a:r>
              <a:rPr b="0" lang="en-US" sz="1500" spc="-1" strike="noStrike">
                <a:solidFill>
                  <a:srgbClr val="000000"/>
                </a:solidFill>
                <a:latin typeface="Arial"/>
                <a:ea typeface="宋体"/>
              </a:rPr>
              <a:t>Publication details</a:t>
            </a:r>
            <a:endParaRPr b="0" lang="en-US" sz="1500" spc="-1" strike="noStrike">
              <a:solidFill>
                <a:srgbClr val="000000"/>
              </a:solidFill>
              <a:latin typeface="Arial"/>
            </a:endParaRPr>
          </a:p>
          <a:p>
            <a:pPr lvl="1" marL="742680" indent="-285480">
              <a:spcBef>
                <a:spcPts val="374"/>
              </a:spcBef>
              <a:buClr>
                <a:srgbClr val="000000"/>
              </a:buClr>
              <a:buFont typeface="Tahoma"/>
              <a:buChar char="•"/>
            </a:pPr>
            <a:r>
              <a:rPr b="0" lang="en-US" sz="1500" spc="-1" strike="noStrike">
                <a:solidFill>
                  <a:srgbClr val="000000"/>
                </a:solidFill>
                <a:latin typeface="Arial"/>
                <a:ea typeface="宋体"/>
              </a:rPr>
              <a:t>Page numbers</a:t>
            </a:r>
            <a:endParaRPr b="0" lang="en-US" sz="1500" spc="-1" strike="noStrike">
              <a:solidFill>
                <a:srgbClr val="000000"/>
              </a:solidFill>
              <a:latin typeface="Arial"/>
            </a:endParaRPr>
          </a:p>
          <a:p>
            <a:pPr lvl="1" marL="742680" indent="-285480">
              <a:spcBef>
                <a:spcPts val="374"/>
              </a:spcBef>
              <a:buClr>
                <a:srgbClr val="000000"/>
              </a:buClr>
              <a:buFont typeface="Tahoma"/>
              <a:buChar char="•"/>
            </a:pPr>
            <a:r>
              <a:rPr b="0" lang="en-US" sz="1500" spc="-1" strike="noStrike">
                <a:solidFill>
                  <a:srgbClr val="000000"/>
                </a:solidFill>
                <a:latin typeface="Arial"/>
                <a:ea typeface="宋体"/>
              </a:rPr>
              <a:t>Year, etc</a:t>
            </a:r>
            <a:endParaRPr b="0" lang="en-US" sz="1500" spc="-1" strike="noStrike">
              <a:solidFill>
                <a:srgbClr val="000000"/>
              </a:solidFill>
              <a:latin typeface="Arial"/>
            </a:endParaRPr>
          </a:p>
          <a:p>
            <a:pPr lvl="1" marL="742680" indent="-285480">
              <a:spcBef>
                <a:spcPts val="374"/>
              </a:spcBef>
              <a:buClr>
                <a:srgbClr val="000000"/>
              </a:buClr>
              <a:buFont typeface="Tahoma"/>
              <a:buChar char="•"/>
            </a:pPr>
            <a:endParaRPr b="0" lang="en-US" sz="1500" spc="-1" strike="noStrike">
              <a:solidFill>
                <a:srgbClr val="000000"/>
              </a:solidFill>
              <a:latin typeface="Arial"/>
            </a:endParaRPr>
          </a:p>
          <a:p>
            <a:pPr lvl="1" marL="742680" indent="-285480">
              <a:spcBef>
                <a:spcPts val="374"/>
              </a:spcBef>
              <a:buClr>
                <a:srgbClr val="000000"/>
              </a:buClr>
              <a:buFont typeface="Tahoma"/>
              <a:buChar char="•"/>
            </a:pPr>
            <a:endParaRPr b="0" lang="en-US" sz="1500" spc="-1" strike="noStrike">
              <a:solidFill>
                <a:srgbClr val="000000"/>
              </a:solidFill>
              <a:latin typeface="Arial"/>
            </a:endParaRPr>
          </a:p>
          <a:p>
            <a:pPr lvl="1" marL="742680" indent="-285480">
              <a:spcBef>
                <a:spcPts val="374"/>
              </a:spcBef>
              <a:buClr>
                <a:srgbClr val="000000"/>
              </a:buClr>
              <a:buFont typeface="Tahoma"/>
              <a:buChar char="•"/>
            </a:pPr>
            <a:endParaRPr b="0" lang="en-US" sz="1500" spc="-1" strike="noStrike">
              <a:solidFill>
                <a:srgbClr val="000000"/>
              </a:solidFill>
              <a:latin typeface="Arial"/>
            </a:endParaRPr>
          </a:p>
          <a:p>
            <a:pPr lvl="1" marL="742680" indent="-285480">
              <a:spcBef>
                <a:spcPts val="374"/>
              </a:spcBef>
              <a:buClr>
                <a:srgbClr val="000000"/>
              </a:buClr>
              <a:buFont typeface="Tahoma"/>
              <a:buChar char="•"/>
            </a:pPr>
            <a:endParaRPr b="0" lang="en-US" sz="1500" spc="-1" strike="noStrike">
              <a:solidFill>
                <a:srgbClr val="000000"/>
              </a:solidFill>
              <a:latin typeface="Arial"/>
            </a:endParaRPr>
          </a:p>
          <a:p>
            <a:pPr marL="342720" indent="-342720"/>
            <a:r>
              <a:rPr b="0" lang="en-US" sz="1800" spc="-1" strike="noStrike">
                <a:solidFill>
                  <a:srgbClr val="000000"/>
                </a:solidFill>
                <a:latin typeface="Arial"/>
                <a:ea typeface="宋体"/>
              </a:rPr>
              <a:t>In the text, use "[1]" to refer</a:t>
            </a:r>
            <a:endParaRPr b="0" lang="en-US" sz="1800" spc="-1" strike="noStrike">
              <a:solidFill>
                <a:srgbClr val="000000"/>
              </a:solidFill>
              <a:latin typeface="Arial"/>
            </a:endParaRPr>
          </a:p>
        </p:txBody>
      </p:sp>
      <p:sp>
        <p:nvSpPr>
          <p:cNvPr id="4013" name="CustomShape 3"/>
          <p:cNvSpPr/>
          <p:nvPr/>
        </p:nvSpPr>
        <p:spPr>
          <a:xfrm>
            <a:off x="1771560" y="3656880"/>
            <a:ext cx="5727960" cy="88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pPr>
            <a:r>
              <a:rPr b="0" lang="en-US" sz="1300" spc="-1" strike="noStrike">
                <a:solidFill>
                  <a:srgbClr val="008080"/>
                </a:solidFill>
                <a:latin typeface="Arial"/>
                <a:ea typeface="宋体"/>
              </a:rPr>
              <a:t> </a:t>
            </a:r>
            <a:r>
              <a:rPr b="0" lang="en-US" sz="1300" spc="-1" strike="noStrike">
                <a:solidFill>
                  <a:srgbClr val="008080"/>
                </a:solidFill>
                <a:latin typeface="Arial"/>
                <a:ea typeface="宋体"/>
              </a:rPr>
              <a:t>[1] Adomavicius G, Tuzhilin A., “Toward the Next Generation of</a:t>
            </a:r>
            <a:endParaRPr b="0" lang="en-US" sz="1300" spc="-1" strike="noStrike">
              <a:latin typeface="Arial"/>
            </a:endParaRPr>
          </a:p>
          <a:p>
            <a:pPr>
              <a:lnSpc>
                <a:spcPct val="100000"/>
              </a:lnSpc>
            </a:pPr>
            <a:r>
              <a:rPr b="0" lang="en-US" sz="1300" spc="-1" strike="noStrike">
                <a:solidFill>
                  <a:srgbClr val="008080"/>
                </a:solidFill>
                <a:latin typeface="Arial"/>
                <a:ea typeface="宋体"/>
              </a:rPr>
              <a:t>   </a:t>
            </a:r>
            <a:r>
              <a:rPr b="0" lang="en-US" sz="1300" spc="-1" strike="noStrike">
                <a:solidFill>
                  <a:srgbClr val="008080"/>
                </a:solidFill>
                <a:latin typeface="Arial"/>
                <a:ea typeface="宋体"/>
              </a:rPr>
              <a:t>Recommender Systems: A Survey of the State-of-the-Art and Possible</a:t>
            </a:r>
            <a:endParaRPr b="0" lang="en-US" sz="1300" spc="-1" strike="noStrike">
              <a:latin typeface="Arial"/>
            </a:endParaRPr>
          </a:p>
          <a:p>
            <a:pPr>
              <a:lnSpc>
                <a:spcPct val="100000"/>
              </a:lnSpc>
            </a:pPr>
            <a:r>
              <a:rPr b="0" lang="en-US" sz="1300" spc="-1" strike="noStrike">
                <a:solidFill>
                  <a:srgbClr val="008080"/>
                </a:solidFill>
                <a:latin typeface="Arial"/>
                <a:ea typeface="宋体"/>
              </a:rPr>
              <a:t>   </a:t>
            </a:r>
            <a:r>
              <a:rPr b="0" lang="en-US" sz="1300" spc="-1" strike="noStrike">
                <a:solidFill>
                  <a:srgbClr val="008080"/>
                </a:solidFill>
                <a:latin typeface="Arial"/>
                <a:ea typeface="宋体"/>
              </a:rPr>
              <a:t>Extensions”, IEEE Transactions on Knowledge and Data Engineering,</a:t>
            </a:r>
            <a:endParaRPr b="0" lang="en-US" sz="1300" spc="-1" strike="noStrike">
              <a:latin typeface="Arial"/>
            </a:endParaRPr>
          </a:p>
          <a:p>
            <a:pPr>
              <a:lnSpc>
                <a:spcPct val="100000"/>
              </a:lnSpc>
            </a:pPr>
            <a:r>
              <a:rPr b="0" lang="en-US" sz="1300" spc="-1" strike="noStrike">
                <a:solidFill>
                  <a:srgbClr val="008080"/>
                </a:solidFill>
                <a:latin typeface="Arial"/>
                <a:ea typeface="宋体"/>
              </a:rPr>
              <a:t>   </a:t>
            </a:r>
            <a:r>
              <a:rPr b="0" lang="en-US" sz="1300" spc="-1" strike="noStrike">
                <a:solidFill>
                  <a:srgbClr val="008080"/>
                </a:solidFill>
                <a:latin typeface="Arial"/>
                <a:ea typeface="宋体"/>
              </a:rPr>
              <a:t>Vol. 17, No. 6. (June 2005), pp. 734-749.</a:t>
            </a:r>
            <a:endParaRPr b="0" lang="en-US" sz="1300" spc="-1" strike="noStrike">
              <a:latin typeface="Arial"/>
            </a:endParaRPr>
          </a:p>
        </p:txBody>
      </p:sp>
      <p:sp>
        <p:nvSpPr>
          <p:cNvPr id="4014" name="CustomShape 4"/>
          <p:cNvSpPr/>
          <p:nvPr/>
        </p:nvSpPr>
        <p:spPr>
          <a:xfrm>
            <a:off x="1265040" y="5485320"/>
            <a:ext cx="6689880" cy="764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1800" spc="-1" strike="noStrike">
                <a:solidFill>
                  <a:srgbClr val="000000"/>
                </a:solidFill>
                <a:latin typeface="Arial"/>
                <a:ea typeface="宋体"/>
              </a:rPr>
              <a:t>There are many bibliography formats. Select one and </a:t>
            </a:r>
            <a:r>
              <a:rPr b="1" lang="en-US" sz="1800" spc="-1" strike="noStrike">
                <a:solidFill>
                  <a:srgbClr val="ff3300"/>
                </a:solidFill>
                <a:latin typeface="Arial"/>
                <a:ea typeface="宋体"/>
              </a:rPr>
              <a:t>stick to it</a:t>
            </a:r>
            <a:r>
              <a:rPr b="0" lang="en-US" sz="1800" spc="-1" strike="noStrike">
                <a:solidFill>
                  <a:srgbClr val="000000"/>
                </a:solidFill>
                <a:latin typeface="Arial"/>
                <a:ea typeface="宋体"/>
              </a:rPr>
              <a:t>.</a:t>
            </a:r>
            <a:endParaRPr b="0" lang="en-US" sz="1800" spc="-1" strike="noStrike">
              <a:latin typeface="Arial"/>
            </a:endParaRPr>
          </a:p>
          <a:p>
            <a:pPr>
              <a:lnSpc>
                <a:spcPct val="100000"/>
              </a:lnSpc>
            </a:pPr>
            <a:r>
              <a:rPr b="0" lang="en-US" sz="1300" spc="-1" strike="noStrike">
                <a:solidFill>
                  <a:srgbClr val="000000"/>
                </a:solidFill>
                <a:latin typeface="Arial"/>
                <a:ea typeface="宋体"/>
              </a:rPr>
              <a:t>http://standards.ieee.org/guides/style/2009_Style_Manual.pdf (Chap 19)</a:t>
            </a:r>
            <a:endParaRPr b="0" lang="en-US" sz="1300" spc="-1" strike="noStrike">
              <a:latin typeface="Arial"/>
            </a:endParaRPr>
          </a:p>
          <a:p>
            <a:pPr>
              <a:lnSpc>
                <a:spcPct val="100000"/>
              </a:lnSpc>
            </a:pPr>
            <a:r>
              <a:rPr b="0" lang="en-US" sz="1300" spc="-1" strike="noStrike">
                <a:solidFill>
                  <a:srgbClr val="000000"/>
                </a:solidFill>
                <a:latin typeface="Arial"/>
                <a:ea typeface="宋体"/>
              </a:rPr>
              <a:t>http://sgs.umkc.edu/pdfs/ACM-STYLE-EXAMPLES.pdf</a:t>
            </a:r>
            <a:endParaRPr b="0" lang="en-US" sz="1300" spc="-1" strike="noStrike">
              <a:latin typeface="Arial"/>
            </a:endParaRPr>
          </a:p>
        </p:txBody>
      </p:sp>
    </p:spTree>
  </p:cSld>
  <p:timing>
    <p:tnLst>
      <p:par>
        <p:cTn id="2732" dur="indefinite" restart="never" nodeType="tmRoot">
          <p:childTnLst>
            <p:seq>
              <p:cTn id="2733" dur="indefinite" nodeType="mainSeq"/>
              <p:prevCondLst>
                <p:cond delay="0" evt="onPrev">
                  <p:tgtEl>
                    <p:sldTgt/>
                  </p:tgtEl>
                </p:cond>
              </p:prevCondLst>
              <p:nextCondLst>
                <p:cond delay="0" evt="onNext">
                  <p:tgtEl>
                    <p:sldTgt/>
                  </p:tgtEl>
                </p:cond>
              </p:nextCondLst>
            </p:seq>
          </p:childTnLst>
        </p:cTn>
      </p:par>
    </p:tnLst>
  </p:timing>
</p:sld>
</file>

<file path=ppt/slides/slide5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5"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General Rules for Bibliography</a:t>
            </a:r>
            <a:endParaRPr b="1" lang="en-US" sz="3200" spc="-1" strike="noStrike">
              <a:solidFill>
                <a:srgbClr val="000000"/>
              </a:solidFill>
              <a:latin typeface="Arial"/>
            </a:endParaRPr>
          </a:p>
        </p:txBody>
      </p:sp>
      <p:sp>
        <p:nvSpPr>
          <p:cNvPr id="4016" name="TextShape 2"/>
          <p:cNvSpPr txBox="1"/>
          <p:nvPr/>
        </p:nvSpPr>
        <p:spPr>
          <a:xfrm>
            <a:off x="762120" y="1294560"/>
            <a:ext cx="7873920" cy="5409000"/>
          </a:xfrm>
          <a:prstGeom prst="rect">
            <a:avLst/>
          </a:prstGeom>
          <a:noFill/>
          <a:ln>
            <a:noFill/>
          </a:ln>
        </p:spPr>
        <p:txBody>
          <a:bodyPr>
            <a:normAutofit/>
          </a:bodyPr>
          <a:p>
            <a:pPr marL="342720" indent="-342720">
              <a:lnSpc>
                <a:spcPct val="80000"/>
              </a:lnSpc>
              <a:spcBef>
                <a:spcPts val="448"/>
              </a:spcBef>
              <a:buClr>
                <a:srgbClr val="d0b87d"/>
              </a:buClr>
              <a:buFont typeface="Monotype Sorts" charset="2"/>
              <a:buChar char=""/>
            </a:pPr>
            <a:r>
              <a:rPr b="0" lang="en-US" sz="1800" spc="-1" strike="noStrike">
                <a:solidFill>
                  <a:srgbClr val="000000"/>
                </a:solidFill>
                <a:latin typeface="Arial"/>
                <a:ea typeface="宋体"/>
              </a:rPr>
              <a:t>Avoid use of et al. in a bibliography unless list is very long (five or more authors). </a:t>
            </a: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r>
              <a:rPr b="0" lang="en-US" sz="1800" spc="-1" strike="noStrike">
                <a:solidFill>
                  <a:srgbClr val="000000"/>
                </a:solidFill>
                <a:latin typeface="Arial"/>
                <a:ea typeface="宋体"/>
              </a:rPr>
              <a:t>Internet drafts must be marked ``work in progress''. </a:t>
            </a: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r>
              <a:rPr b="0" lang="en-US" sz="1800" spc="-1" strike="noStrike">
                <a:solidFill>
                  <a:srgbClr val="000000"/>
                </a:solidFill>
                <a:latin typeface="Arial"/>
                <a:ea typeface="宋体"/>
              </a:rPr>
              <a:t>Book citations include publication years, but no ISBN number.</a:t>
            </a: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r>
              <a:rPr b="0" lang="en-US" sz="1800" spc="-1" strike="noStrike">
                <a:solidFill>
                  <a:srgbClr val="000000"/>
                </a:solidFill>
                <a:latin typeface="Arial"/>
                <a:ea typeface="宋体"/>
              </a:rPr>
              <a:t>It is now acceptable to include URLs to material, but it is probably bad form to include a URL pointing to the author's web page for papers published in IEEE and ACM publications, given the copyright situation. Use it for software and other non-library material. Avoid long URLs; it may be sufficient to point to the general page and let the reader find the material. General URLs are also less likely to change.</a:t>
            </a: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endParaRPr b="0" lang="en-US" sz="1800" spc="-1" strike="noStrike">
              <a:solidFill>
                <a:srgbClr val="000000"/>
              </a:solidFill>
              <a:latin typeface="Arial"/>
            </a:endParaRPr>
          </a:p>
          <a:p>
            <a:pPr marL="342720" indent="-342720">
              <a:lnSpc>
                <a:spcPct val="80000"/>
              </a:lnSpc>
              <a:spcBef>
                <a:spcPts val="448"/>
              </a:spcBef>
              <a:buClr>
                <a:srgbClr val="d0b87d"/>
              </a:buClr>
              <a:buFont typeface="Monotype Sorts" charset="2"/>
              <a:buChar char=""/>
            </a:pPr>
            <a:r>
              <a:rPr b="0" lang="en-US" sz="1800" spc="-1" strike="noStrike">
                <a:solidFill>
                  <a:srgbClr val="000000"/>
                </a:solidFill>
                <a:latin typeface="Arial"/>
                <a:ea typeface="宋体"/>
              </a:rPr>
              <a:t>Leave a space between first names and last name, i.e., "J. P. Doe", not "J.P.Doe".</a:t>
            </a:r>
            <a:endParaRPr b="0" lang="en-US" sz="1800" spc="-1" strike="noStrike">
              <a:solidFill>
                <a:srgbClr val="000000"/>
              </a:solidFill>
              <a:latin typeface="Arial"/>
            </a:endParaRPr>
          </a:p>
        </p:txBody>
      </p:sp>
    </p:spTree>
  </p:cSld>
  <p:timing>
    <p:tnLst>
      <p:par>
        <p:cTn id="2734" dur="indefinite" restart="never" nodeType="tmRoot">
          <p:childTnLst>
            <p:seq>
              <p:cTn id="2735" dur="indefinite" nodeType="mainSeq"/>
              <p:prevCondLst>
                <p:cond delay="0" evt="onPrev">
                  <p:tgtEl>
                    <p:sldTgt/>
                  </p:tgtEl>
                </p:cond>
              </p:prevCondLst>
              <p:nextCondLst>
                <p:cond delay="0" evt="onNext">
                  <p:tgtEl>
                    <p:sldTgt/>
                  </p:tgtEl>
                </p:cond>
              </p:nextCondLst>
            </p:seq>
          </p:childTnLst>
        </p:cTn>
      </p:par>
    </p:tnLst>
  </p:timing>
</p:sld>
</file>

<file path=ppt/slides/slide5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7"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ea typeface="宋体"/>
              </a:rPr>
              <a:t>What not to do….</a:t>
            </a:r>
            <a:endParaRPr b="1" lang="en-US" sz="3200" spc="-1" strike="noStrike">
              <a:solidFill>
                <a:srgbClr val="000000"/>
              </a:solidFill>
              <a:latin typeface="Arial"/>
            </a:endParaRPr>
          </a:p>
        </p:txBody>
      </p:sp>
      <p:pic>
        <p:nvPicPr>
          <p:cNvPr id="4018" name="Picture 5" descr=""/>
          <p:cNvPicPr/>
          <p:nvPr/>
        </p:nvPicPr>
        <p:blipFill>
          <a:blip r:embed="rId1"/>
          <a:stretch/>
        </p:blipFill>
        <p:spPr>
          <a:xfrm>
            <a:off x="1219320" y="1182960"/>
            <a:ext cx="7029360" cy="5138640"/>
          </a:xfrm>
          <a:prstGeom prst="rect">
            <a:avLst/>
          </a:prstGeom>
          <a:ln>
            <a:noFill/>
          </a:ln>
        </p:spPr>
      </p:pic>
    </p:spTree>
  </p:cSld>
  <p:timing>
    <p:tnLst>
      <p:par>
        <p:cTn id="2736" dur="indefinite" restart="never" nodeType="tmRoot">
          <p:childTnLst>
            <p:seq>
              <p:cTn id="2737" dur="indefinite" nodeType="mainSeq"/>
              <p:prevCondLst>
                <p:cond delay="0" evt="onPrev">
                  <p:tgtEl>
                    <p:sldTgt/>
                  </p:tgtEl>
                </p:cond>
              </p:prevCondLst>
              <p:nextCondLst>
                <p:cond delay="0" evt="onNext">
                  <p:tgtEl>
                    <p:sldTgt/>
                  </p:tgtEl>
                </p:cond>
              </p:nextCondLst>
            </p:seq>
          </p:childTnLst>
        </p:cTn>
      </p:par>
    </p:tnLst>
  </p:timing>
</p:sld>
</file>

<file path=ppt/slides/slide5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19" name="Picture 5" descr=""/>
          <p:cNvPicPr/>
          <p:nvPr/>
        </p:nvPicPr>
        <p:blipFill>
          <a:blip r:embed="rId1"/>
          <a:stretch/>
        </p:blipFill>
        <p:spPr>
          <a:xfrm>
            <a:off x="914400" y="685800"/>
            <a:ext cx="4637160" cy="5857920"/>
          </a:xfrm>
          <a:prstGeom prst="rect">
            <a:avLst/>
          </a:prstGeom>
          <a:ln>
            <a:noFill/>
          </a:ln>
        </p:spPr>
      </p:pic>
      <p:sp>
        <p:nvSpPr>
          <p:cNvPr id="4020" name="TextShape 1"/>
          <p:cNvSpPr txBox="1"/>
          <p:nvPr/>
        </p:nvSpPr>
        <p:spPr>
          <a:xfrm>
            <a:off x="2057040" y="-152280"/>
            <a:ext cx="6172200" cy="1143000"/>
          </a:xfrm>
          <a:prstGeom prst="rect">
            <a:avLst/>
          </a:prstGeom>
          <a:noFill/>
          <a:ln>
            <a:noFill/>
          </a:ln>
        </p:spPr>
        <p:txBody>
          <a:bodyPr anchor="b"/>
          <a:p>
            <a:pPr algn="ctr"/>
            <a:r>
              <a:rPr b="1" lang="en-US" sz="3200" spc="-1" strike="noStrike">
                <a:solidFill>
                  <a:srgbClr val="000000"/>
                </a:solidFill>
                <a:latin typeface="Arial"/>
                <a:ea typeface="宋体"/>
              </a:rPr>
              <a:t>What not to do….</a:t>
            </a:r>
            <a:endParaRPr b="1" lang="en-US" sz="3200" spc="-1" strike="noStrike">
              <a:solidFill>
                <a:srgbClr val="000000"/>
              </a:solidFill>
              <a:latin typeface="Arial"/>
            </a:endParaRPr>
          </a:p>
        </p:txBody>
      </p:sp>
    </p:spTree>
  </p:cSld>
  <p:timing>
    <p:tnLst>
      <p:par>
        <p:cTn id="2738" dur="indefinite" restart="never" nodeType="tmRoot">
          <p:childTnLst>
            <p:seq>
              <p:cTn id="2739" dur="indefinite" nodeType="mainSeq"/>
              <p:prevCondLst>
                <p:cond delay="0" evt="onPrev">
                  <p:tgtEl>
                    <p:sldTgt/>
                  </p:tgtEl>
                </p:cond>
              </p:prevCondLst>
              <p:nextCondLst>
                <p:cond delay="0" evt="onNext">
                  <p:tgtEl>
                    <p:sldTgt/>
                  </p:tgtEl>
                </p:cond>
              </p:nextCondLst>
            </p:seq>
          </p:childTnLst>
        </p:cTn>
      </p:par>
    </p:tnLst>
  </p:timing>
</p:sld>
</file>

<file path=ppt/slides/slide5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1" name="TextShape 1"/>
          <p:cNvSpPr txBox="1"/>
          <p:nvPr/>
        </p:nvSpPr>
        <p:spPr>
          <a:xfrm>
            <a:off x="406440" y="227880"/>
            <a:ext cx="8229600" cy="914400"/>
          </a:xfrm>
          <a:prstGeom prst="rect">
            <a:avLst/>
          </a:prstGeom>
          <a:noFill/>
          <a:ln>
            <a:noFill/>
          </a:ln>
        </p:spPr>
        <p:txBody>
          <a:bodyPr anchor="b"/>
          <a:p>
            <a:pPr algn="ctr"/>
            <a:r>
              <a:rPr b="1" lang="en-US" sz="3200" spc="-1" strike="noStrike" u="sng">
                <a:solidFill>
                  <a:srgbClr val="000000"/>
                </a:solidFill>
                <a:uFillTx/>
                <a:latin typeface="Arial"/>
              </a:rPr>
              <a:t>A few Latex/Bibtex issues</a:t>
            </a:r>
            <a:endParaRPr b="1" lang="en-US" sz="3200" spc="-1" strike="noStrike">
              <a:solidFill>
                <a:srgbClr val="000000"/>
              </a:solidFill>
              <a:latin typeface="Arial"/>
            </a:endParaRPr>
          </a:p>
        </p:txBody>
      </p:sp>
      <p:sp>
        <p:nvSpPr>
          <p:cNvPr id="4022" name="TextShape 2"/>
          <p:cNvSpPr txBox="1"/>
          <p:nvPr/>
        </p:nvSpPr>
        <p:spPr>
          <a:xfrm>
            <a:off x="456840" y="1370880"/>
            <a:ext cx="8178840" cy="4926240"/>
          </a:xfrm>
          <a:prstGeom prst="rect">
            <a:avLst/>
          </a:prstGeom>
          <a:noFill/>
          <a:ln>
            <a:noFill/>
          </a:ln>
        </p:spPr>
        <p:txBody>
          <a:bodyPr>
            <a:normAutofit/>
          </a:bodyPr>
          <a:p>
            <a:pPr marL="342720" indent="-342720">
              <a:spcBef>
                <a:spcPts val="598"/>
              </a:spcBef>
              <a:buClr>
                <a:srgbClr val="d0b87d"/>
              </a:buClr>
              <a:buFont typeface="Monotype Sorts" charset="2"/>
              <a:buChar char=""/>
            </a:pPr>
            <a:r>
              <a:rPr b="0" lang="en-US" sz="2400" spc="-1" strike="noStrike">
                <a:solidFill>
                  <a:srgbClr val="000000"/>
                </a:solidFill>
                <a:latin typeface="Arial"/>
              </a:rPr>
              <a:t>Don’t start a sentence with \cite{}. </a:t>
            </a:r>
            <a:endParaRPr b="0" lang="en-US" sz="2400" spc="-1" strike="noStrike">
              <a:solidFill>
                <a:srgbClr val="000000"/>
              </a:solidFill>
              <a:latin typeface="Arial"/>
            </a:endParaRPr>
          </a:p>
          <a:p>
            <a:pPr marL="342720" indent="-342720">
              <a:spcBef>
                <a:spcPts val="598"/>
              </a:spcBef>
              <a:buClr>
                <a:srgbClr val="d0b87d"/>
              </a:buClr>
              <a:buFont typeface="Monotype Sorts" charset="2"/>
              <a:buChar char=""/>
            </a:pPr>
            <a:r>
              <a:rPr b="0" lang="en-US" sz="2400" spc="-1" strike="noStrike">
                <a:solidFill>
                  <a:srgbClr val="000000"/>
                </a:solidFill>
                <a:latin typeface="Arial"/>
              </a:rPr>
              <a:t>Bibtex loose Capitalization except for first word of sentence.  Put items in {} to keep case.</a:t>
            </a:r>
            <a:endParaRPr b="0" lang="en-US" sz="2400" spc="-1" strike="noStrike">
              <a:solidFill>
                <a:srgbClr val="000000"/>
              </a:solidFill>
              <a:latin typeface="Arial"/>
            </a:endParaRPr>
          </a:p>
          <a:p>
            <a:pPr marL="342720" indent="-342720">
              <a:spcBef>
                <a:spcPts val="598"/>
              </a:spcBef>
              <a:buClr>
                <a:srgbClr val="d0b87d"/>
              </a:buClr>
              <a:buFont typeface="Monotype Sorts" charset="2"/>
              <a:buChar char=""/>
            </a:pPr>
            <a:r>
              <a:rPr b="0" lang="en-US" sz="2400" spc="-1" strike="noStrike">
                <a:solidFill>
                  <a:srgbClr val="000000"/>
                </a:solidFill>
                <a:latin typeface="Arial"/>
              </a:rPr>
              <a:t>Will not detect duplicated ref if the “tag” is different.  If using ”in order” you won’t see it either so do a check by using alphabetical ordering. </a:t>
            </a:r>
            <a:endParaRPr b="0" lang="en-US" sz="2400" spc="-1" strike="noStrike">
              <a:solidFill>
                <a:srgbClr val="000000"/>
              </a:solidFill>
              <a:latin typeface="Arial"/>
            </a:endParaRPr>
          </a:p>
          <a:p>
            <a:pPr marL="342720" indent="-342720">
              <a:spcBef>
                <a:spcPts val="598"/>
              </a:spcBef>
              <a:buClr>
                <a:srgbClr val="d0b87d"/>
              </a:buClr>
              <a:buFont typeface="Monotype Sorts" charset="2"/>
              <a:buChar char=""/>
            </a:pPr>
            <a:r>
              <a:rPr b="0" lang="en-US" sz="2400" spc="-1" strike="noStrike">
                <a:solidFill>
                  <a:srgbClr val="000000"/>
                </a:solidFill>
                <a:latin typeface="Arial"/>
              </a:rPr>
              <a:t>Google scholar not always correct, read it to check. </a:t>
            </a:r>
            <a:endParaRPr b="0" lang="en-US" sz="2400" spc="-1" strike="noStrike">
              <a:solidFill>
                <a:srgbClr val="000000"/>
              </a:solidFill>
              <a:latin typeface="Arial"/>
            </a:endParaRPr>
          </a:p>
          <a:p>
            <a:pPr marL="342720" indent="-342720">
              <a:spcBef>
                <a:spcPts val="598"/>
              </a:spcBef>
              <a:buClr>
                <a:srgbClr val="d0b87d"/>
              </a:buClr>
              <a:buFont typeface="Monotype Sorts" charset="2"/>
              <a:buChar char=""/>
            </a:pPr>
            <a:r>
              <a:rPr b="0" lang="en-US" sz="2400" spc="-1" strike="noStrike">
                <a:solidFill>
                  <a:srgbClr val="000000"/>
                </a:solidFill>
                <a:latin typeface="Arial"/>
              </a:rPr>
              <a:t>Lots of standard ways to shorten when needed.  Edit the bibtex .bib file, not the bbl. </a:t>
            </a:r>
            <a:endParaRPr b="0" lang="en-US" sz="2400" spc="-1" strike="noStrike">
              <a:solidFill>
                <a:srgbClr val="000000"/>
              </a:solidFill>
              <a:latin typeface="Arial"/>
            </a:endParaRPr>
          </a:p>
        </p:txBody>
      </p:sp>
    </p:spTree>
  </p:cSld>
  <p:timing>
    <p:tnLst>
      <p:par>
        <p:cTn id="2740" dur="indefinite" restart="never" nodeType="tmRoot">
          <p:childTnLst>
            <p:seq>
              <p:cTn id="2741"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7" name="Picture 1" descr=""/>
          <p:cNvPicPr/>
          <p:nvPr/>
        </p:nvPicPr>
        <p:blipFill>
          <a:blip r:embed="rId1"/>
          <a:stretch/>
        </p:blipFill>
        <p:spPr>
          <a:xfrm>
            <a:off x="127080" y="0"/>
            <a:ext cx="8872560" cy="6858000"/>
          </a:xfrm>
          <a:prstGeom prst="rect">
            <a:avLst/>
          </a:prstGeom>
          <a:ln>
            <a:noFill/>
          </a:ln>
        </p:spPr>
      </p:pic>
    </p:spTree>
  </p:cSld>
</p:sld>
</file>

<file path=ppt/slides/slide5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3" name="TextShape 1"/>
          <p:cNvSpPr txBox="1"/>
          <p:nvPr/>
        </p:nvSpPr>
        <p:spPr>
          <a:xfrm>
            <a:off x="406440" y="227880"/>
            <a:ext cx="822960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024" name="TextShape 2"/>
          <p:cNvSpPr txBox="1"/>
          <p:nvPr/>
        </p:nvSpPr>
        <p:spPr>
          <a:xfrm>
            <a:off x="456840" y="1370880"/>
            <a:ext cx="8178840" cy="4926240"/>
          </a:xfrm>
          <a:prstGeom prst="rect">
            <a:avLst/>
          </a:prstGeom>
          <a:noFill/>
          <a:ln>
            <a:noFill/>
          </a:ln>
        </p:spPr>
        <p:txBody>
          <a:bodyPr>
            <a:normAutofit/>
          </a:bodyPr>
          <a:p>
            <a:pPr marL="342720" indent="-342720">
              <a:spcBef>
                <a:spcPts val="697"/>
              </a:spcBef>
              <a:buClr>
                <a:srgbClr val="d0b87d"/>
              </a:buClr>
              <a:buFont typeface="Monotype Sorts" charset="2"/>
              <a:buChar char=""/>
            </a:pP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endParaRPr b="0" lang="en-US" sz="3200" spc="-1" strike="noStrike">
              <a:solidFill>
                <a:srgbClr val="000000"/>
              </a:solidFill>
              <a:latin typeface="Arial"/>
            </a:endParaRPr>
          </a:p>
          <a:p>
            <a:pPr marL="342720" indent="-342720">
              <a:spcBef>
                <a:spcPts val="697"/>
              </a:spcBef>
              <a:buClr>
                <a:srgbClr val="d0b87d"/>
              </a:buClr>
              <a:buFont typeface="Monotype Sorts" charset="2"/>
              <a:buChar char=""/>
            </a:pPr>
            <a:r>
              <a:rPr b="0" lang="en-US" sz="3200" spc="-1" strike="noStrike">
                <a:solidFill>
                  <a:srgbClr val="000000"/>
                </a:solidFill>
                <a:latin typeface="Arial"/>
              </a:rPr>
              <a:t>Booktitle={{IEEE}{Int.}{Conf.} on {Computer}{V}ision {(ICCV)}.}</a:t>
            </a:r>
            <a:endParaRPr b="0" lang="en-US" sz="3200" spc="-1" strike="noStrike">
              <a:solidFill>
                <a:srgbClr val="000000"/>
              </a:solidFill>
              <a:latin typeface="Arial"/>
            </a:endParaRPr>
          </a:p>
        </p:txBody>
      </p:sp>
      <p:pic>
        <p:nvPicPr>
          <p:cNvPr id="4025" name="Picture 3" descr=""/>
          <p:cNvPicPr/>
          <p:nvPr/>
        </p:nvPicPr>
        <p:blipFill>
          <a:blip r:embed="rId1"/>
          <a:stretch/>
        </p:blipFill>
        <p:spPr>
          <a:xfrm>
            <a:off x="507960" y="1314000"/>
            <a:ext cx="5892840" cy="2624040"/>
          </a:xfrm>
          <a:prstGeom prst="rect">
            <a:avLst/>
          </a:prstGeom>
          <a:ln>
            <a:noFill/>
          </a:ln>
        </p:spPr>
      </p:pic>
    </p:spTree>
  </p:cSld>
  <p:timing>
    <p:tnLst>
      <p:par>
        <p:cTn id="2742" dur="indefinite" restart="never" nodeType="tmRoot">
          <p:childTnLst>
            <p:seq>
              <p:cTn id="2743" dur="indefinite" nodeType="mainSeq"/>
              <p:prevCondLst>
                <p:cond delay="0" evt="onPrev">
                  <p:tgtEl>
                    <p:sldTgt/>
                  </p:tgtEl>
                </p:cond>
              </p:prevCondLst>
              <p:nextCondLst>
                <p:cond delay="0" evt="onNext">
                  <p:tgtEl>
                    <p:sldTgt/>
                  </p:tgtEl>
                </p:cond>
              </p:nextCondLst>
            </p:seq>
          </p:childTnLst>
        </p:cTn>
      </p:par>
    </p:tnLst>
  </p:timing>
</p:sld>
</file>

<file path=ppt/slides/slide5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6" name="TextShape 1"/>
          <p:cNvSpPr txBox="1"/>
          <p:nvPr/>
        </p:nvSpPr>
        <p:spPr>
          <a:xfrm>
            <a:off x="76320" y="163080"/>
            <a:ext cx="9067320" cy="1893960"/>
          </a:xfrm>
          <a:prstGeom prst="rect">
            <a:avLst/>
          </a:prstGeom>
          <a:noFill/>
          <a:ln>
            <a:noFill/>
          </a:ln>
        </p:spPr>
        <p:txBody>
          <a:bodyPr lIns="90000" rIns="90000" tIns="45000" bIns="45000" anchor="ctr"/>
          <a:p>
            <a:pPr algn="ctr">
              <a:lnSpc>
                <a:spcPct val="100000"/>
              </a:lnSpc>
            </a:pPr>
            <a:r>
              <a:rPr b="1" lang="en-US" sz="3200" spc="-1" strike="noStrike" cap="small">
                <a:solidFill>
                  <a:srgbClr val="000000"/>
                </a:solidFill>
                <a:latin typeface="Arial"/>
                <a:ea typeface="ＭＳ Ｐゴシック"/>
              </a:rPr>
              <a:t>Oral/Comprehensive Exam and </a:t>
            </a:r>
            <a:br/>
            <a:r>
              <a:rPr b="1" lang="en-US" sz="3200" spc="-1" strike="noStrike" cap="small">
                <a:solidFill>
                  <a:srgbClr val="000000"/>
                </a:solidFill>
                <a:latin typeface="Arial"/>
                <a:ea typeface="ＭＳ Ｐゴシック"/>
              </a:rPr>
              <a:t>Thesis Proposal</a:t>
            </a:r>
            <a:endParaRPr b="0" lang="en-US" sz="3200" spc="-1" strike="noStrike">
              <a:solidFill>
                <a:srgbClr val="000000"/>
              </a:solidFill>
              <a:latin typeface="Comic Sans MS"/>
            </a:endParaRPr>
          </a:p>
        </p:txBody>
      </p:sp>
      <p:sp>
        <p:nvSpPr>
          <p:cNvPr id="4027" name="TextShape 2"/>
          <p:cNvSpPr txBox="1"/>
          <p:nvPr/>
        </p:nvSpPr>
        <p:spPr>
          <a:xfrm>
            <a:off x="76320" y="2133720"/>
            <a:ext cx="9067320" cy="1371240"/>
          </a:xfrm>
          <a:prstGeom prst="rect">
            <a:avLst/>
          </a:prstGeom>
          <a:noFill/>
          <a:ln w="9360">
            <a:noFill/>
          </a:ln>
        </p:spPr>
        <p:txBody>
          <a:bodyPr/>
          <a:p>
            <a:pPr algn="ctr"/>
            <a:endParaRPr b="0" lang="en-US" sz="3200" spc="-1" strike="noStrike">
              <a:latin typeface="Arial"/>
            </a:endParaRPr>
          </a:p>
        </p:txBody>
      </p:sp>
    </p:spTree>
  </p:cSld>
  <p:timing>
    <p:tnLst>
      <p:par>
        <p:cTn id="2744" dur="indefinite" restart="never" nodeType="tmRoot">
          <p:childTnLst>
            <p:seq>
              <p:cTn id="2745" dur="indefinite" nodeType="mainSeq"/>
              <p:prevCondLst>
                <p:cond delay="0" evt="onPrev">
                  <p:tgtEl>
                    <p:sldTgt/>
                  </p:tgtEl>
                </p:cond>
              </p:prevCondLst>
              <p:nextCondLst>
                <p:cond delay="0" evt="onNext">
                  <p:tgtEl>
                    <p:sldTgt/>
                  </p:tgtEl>
                </p:cond>
              </p:nextCondLst>
            </p:seq>
          </p:childTnLst>
        </p:cTn>
      </p:par>
    </p:tnLst>
  </p:timing>
</p:sld>
</file>

<file path=ppt/slides/slide5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8" name="TextShape 1"/>
          <p:cNvSpPr txBox="1"/>
          <p:nvPr/>
        </p:nvSpPr>
        <p:spPr>
          <a:xfrm>
            <a:off x="304920" y="152280"/>
            <a:ext cx="8534160" cy="684000"/>
          </a:xfrm>
          <a:prstGeom prst="rect">
            <a:avLst/>
          </a:prstGeom>
          <a:noFill/>
          <a:ln>
            <a:noFill/>
          </a:ln>
        </p:spPr>
        <p:txBody>
          <a:bodyPr lIns="90000" rIns="90000" tIns="45000" bIns="45000" anchor="b"/>
          <a:p>
            <a:endParaRPr b="0" lang="en-US" sz="2400" spc="-1" strike="noStrike">
              <a:solidFill>
                <a:srgbClr val="000000"/>
              </a:solidFill>
              <a:latin typeface="Comic Sans MS"/>
            </a:endParaRPr>
          </a:p>
        </p:txBody>
      </p:sp>
      <p:sp>
        <p:nvSpPr>
          <p:cNvPr id="4029" name="TextShape 2"/>
          <p:cNvSpPr txBox="1"/>
          <p:nvPr/>
        </p:nvSpPr>
        <p:spPr>
          <a:xfrm>
            <a:off x="330120" y="876240"/>
            <a:ext cx="800064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i="1" lang="en-US" sz="2800" spc="-1" strike="noStrike">
                <a:solidFill>
                  <a:srgbClr val="000000"/>
                </a:solidFill>
                <a:latin typeface="Arial"/>
                <a:ea typeface="ＭＳ Ｐゴシック"/>
              </a:rPr>
              <a:t>The oral qualifying  examination</a:t>
            </a:r>
            <a:r>
              <a:rPr b="0" lang="en-US" sz="2800" spc="-1" strike="noStrike">
                <a:solidFill>
                  <a:srgbClr val="000000"/>
                </a:solidFill>
                <a:latin typeface="Arial"/>
                <a:ea typeface="ＭＳ Ｐゴシック"/>
              </a:rPr>
              <a:t> is an oral presentation </a:t>
            </a:r>
            <a:r>
              <a:rPr b="0" lang="en-US" sz="2800" spc="-1" strike="noStrike" u="sng">
                <a:solidFill>
                  <a:srgbClr val="000000"/>
                </a:solidFill>
                <a:uFillTx/>
                <a:latin typeface="Arial"/>
                <a:ea typeface="ＭＳ Ｐゴシック"/>
              </a:rPr>
              <a:t>with a written report </a:t>
            </a:r>
            <a:r>
              <a:rPr b="0" lang="en-US" sz="2800" spc="-1" strike="noStrike">
                <a:solidFill>
                  <a:srgbClr val="000000"/>
                </a:solidFill>
                <a:latin typeface="Arial"/>
                <a:ea typeface="ＭＳ Ｐゴシック"/>
              </a:rPr>
              <a:t>that surveys the literature in the planned research area that a student may pursue. A few example papers, recommended by the PhD program committee will be posted and available to students for reference. The examining committee will be organized by the advisor if identified by the student, or by the program director if the advisor has not been chosen by the student. The examining committee consists of three faculty members from the host department.</a:t>
            </a:r>
            <a:endParaRPr b="0" lang="en-US" sz="2800" spc="-1" strike="noStrike">
              <a:solidFill>
                <a:srgbClr val="000000"/>
              </a:solidFill>
              <a:latin typeface="Arial"/>
            </a:endParaRPr>
          </a:p>
        </p:txBody>
      </p:sp>
    </p:spTree>
  </p:cSld>
  <p:timing>
    <p:tnLst>
      <p:par>
        <p:cTn id="2746" dur="indefinite" restart="never" nodeType="tmRoot">
          <p:childTnLst>
            <p:seq>
              <p:cTn id="2747" dur="indefinite" nodeType="mainSeq"/>
              <p:prevCondLst>
                <p:cond delay="0" evt="onPrev">
                  <p:tgtEl>
                    <p:sldTgt/>
                  </p:tgtEl>
                </p:cond>
              </p:prevCondLst>
              <p:nextCondLst>
                <p:cond delay="0" evt="onNext">
                  <p:tgtEl>
                    <p:sldTgt/>
                  </p:tgtEl>
                </p:cond>
              </p:nextCondLst>
            </p:seq>
          </p:childTnLst>
        </p:cTn>
      </p:par>
    </p:tnLst>
  </p:timing>
</p:sld>
</file>

<file path=ppt/slides/slide5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0"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Oral Exam</a:t>
            </a:r>
            <a:endParaRPr b="0" lang="en-US" sz="3200" spc="-1" strike="noStrike">
              <a:solidFill>
                <a:srgbClr val="000000"/>
              </a:solidFill>
              <a:latin typeface="Comic Sans MS"/>
            </a:endParaRPr>
          </a:p>
        </p:txBody>
      </p:sp>
      <p:sp>
        <p:nvSpPr>
          <p:cNvPr id="4031" name="TextShape 2"/>
          <p:cNvSpPr txBox="1"/>
          <p:nvPr/>
        </p:nvSpPr>
        <p:spPr>
          <a:xfrm>
            <a:off x="330120" y="876240"/>
            <a:ext cx="800064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US" sz="2400" spc="-1" strike="noStrike">
                <a:solidFill>
                  <a:srgbClr val="000000"/>
                </a:solidFill>
                <a:latin typeface="Arial"/>
                <a:ea typeface="ＭＳ Ｐゴシック"/>
              </a:rPr>
              <a:t>The topic of the exam will be determined by the student's advisor in consultation with the examining committee. Committee is 3 people.</a:t>
            </a:r>
            <a:endParaRPr b="0" lang="en-US" sz="24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2400" spc="-1" strike="noStrike">
                <a:solidFill>
                  <a:srgbClr val="000000"/>
                </a:solidFill>
                <a:latin typeface="Arial"/>
                <a:ea typeface="ＭＳ Ｐゴシック"/>
              </a:rPr>
              <a:t>Students having any sponsorship via the advisor's research funding or departmental teaching should pass the oral qualifying examination </a:t>
            </a:r>
            <a:r>
              <a:rPr b="0" lang="en-US" sz="2400" spc="-1" strike="noStrike" u="sng">
                <a:solidFill>
                  <a:srgbClr val="000000"/>
                </a:solidFill>
                <a:uFillTx/>
                <a:latin typeface="Arial"/>
                <a:ea typeface="ＭＳ Ｐゴシック"/>
              </a:rPr>
              <a:t>by the end of the first year after admission to the program</a:t>
            </a:r>
            <a:r>
              <a:rPr b="0" lang="en-US" sz="2400" spc="-1" strike="noStrike">
                <a:solidFill>
                  <a:srgbClr val="000000"/>
                </a:solidFill>
                <a:latin typeface="Arial"/>
                <a:ea typeface="ＭＳ Ｐゴシック"/>
              </a:rPr>
              <a:t>. Other PhD students should pass the oral qualifying examination by the end of the second year after admission to the program. A student has one chance to take the oral exam.</a:t>
            </a:r>
            <a:endParaRPr b="0" lang="en-US" sz="2400" spc="-1" strike="noStrike">
              <a:solidFill>
                <a:srgbClr val="000000"/>
              </a:solidFill>
              <a:latin typeface="Arial"/>
            </a:endParaRPr>
          </a:p>
          <a:p>
            <a:pPr>
              <a:lnSpc>
                <a:spcPct val="100000"/>
              </a:lnSpc>
              <a:spcBef>
                <a:spcPts val="1800"/>
              </a:spcBef>
            </a:pPr>
            <a:endParaRPr b="0" lang="en-US" sz="2400" spc="-1" strike="noStrike">
              <a:solidFill>
                <a:srgbClr val="000000"/>
              </a:solidFill>
              <a:latin typeface="Arial"/>
            </a:endParaRPr>
          </a:p>
        </p:txBody>
      </p:sp>
    </p:spTree>
  </p:cSld>
  <p:timing>
    <p:tnLst>
      <p:par>
        <p:cTn id="2748" dur="indefinite" restart="never" nodeType="tmRoot">
          <p:childTnLst>
            <p:seq>
              <p:cTn id="2749" dur="indefinite" nodeType="mainSeq"/>
              <p:prevCondLst>
                <p:cond delay="0" evt="onPrev">
                  <p:tgtEl>
                    <p:sldTgt/>
                  </p:tgtEl>
                </p:cond>
              </p:prevCondLst>
              <p:nextCondLst>
                <p:cond delay="0" evt="onNext">
                  <p:tgtEl>
                    <p:sldTgt/>
                  </p:tgtEl>
                </p:cond>
              </p:nextCondLst>
            </p:seq>
          </p:childTnLst>
        </p:cTn>
      </p:par>
    </p:tnLst>
  </p:timing>
</p:sld>
</file>

<file path=ppt/slides/slide5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2"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Waivers</a:t>
            </a:r>
            <a:endParaRPr b="0" lang="en-US" sz="3200" spc="-1" strike="noStrike">
              <a:solidFill>
                <a:srgbClr val="000000"/>
              </a:solidFill>
              <a:latin typeface="Comic Sans MS"/>
            </a:endParaRPr>
          </a:p>
        </p:txBody>
      </p:sp>
      <p:sp>
        <p:nvSpPr>
          <p:cNvPr id="4033" name="TextShape 2"/>
          <p:cNvSpPr txBox="1"/>
          <p:nvPr/>
        </p:nvSpPr>
        <p:spPr>
          <a:xfrm>
            <a:off x="330120" y="876240"/>
            <a:ext cx="881352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US" sz="2400" spc="-1" strike="noStrike">
                <a:solidFill>
                  <a:srgbClr val="000000"/>
                </a:solidFill>
                <a:latin typeface="Arial"/>
                <a:ea typeface="ＭＳ Ｐゴシック"/>
              </a:rPr>
              <a:t>Waiver to the oral qualifying exam will be given if a student, as the first author, has one paper published or accepted for publication at a peer-reviewed international journal or technical conference with PUBLISHED selection rate &lt;=40%.  The request is initiated by the advisor.  </a:t>
            </a:r>
            <a:endParaRPr b="0" lang="en-US" sz="2400" spc="-1" strike="noStrike">
              <a:solidFill>
                <a:srgbClr val="000000"/>
              </a:solidFill>
              <a:latin typeface="Arial"/>
            </a:endParaRPr>
          </a:p>
          <a:p>
            <a:pPr>
              <a:lnSpc>
                <a:spcPct val="100000"/>
              </a:lnSpc>
              <a:spcBef>
                <a:spcPts val="1800"/>
              </a:spcBef>
            </a:pPr>
            <a:endParaRPr b="0" lang="en-US" sz="2400" spc="-1" strike="noStrike">
              <a:solidFill>
                <a:srgbClr val="000000"/>
              </a:solidFill>
              <a:latin typeface="Arial"/>
            </a:endParaRPr>
          </a:p>
        </p:txBody>
      </p:sp>
    </p:spTree>
  </p:cSld>
  <p:timing>
    <p:tnLst>
      <p:par>
        <p:cTn id="2750" dur="indefinite" restart="never" nodeType="tmRoot">
          <p:childTnLst>
            <p:seq>
              <p:cTn id="2751" dur="indefinite" nodeType="mainSeq"/>
              <p:prevCondLst>
                <p:cond delay="0" evt="onPrev">
                  <p:tgtEl>
                    <p:sldTgt/>
                  </p:tgtEl>
                </p:cond>
              </p:prevCondLst>
              <p:nextCondLst>
                <p:cond delay="0" evt="onNext">
                  <p:tgtEl>
                    <p:sldTgt/>
                  </p:tgtEl>
                </p:cond>
              </p:nextCondLst>
            </p:seq>
          </p:childTnLst>
        </p:cTn>
      </p:par>
    </p:tnLst>
  </p:timing>
</p:sld>
</file>

<file path=ppt/slides/slide5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4" name="TextShape 1"/>
          <p:cNvSpPr txBox="1"/>
          <p:nvPr/>
        </p:nvSpPr>
        <p:spPr>
          <a:xfrm>
            <a:off x="308520" y="152280"/>
            <a:ext cx="904212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i="1" lang="en-US" sz="2800" spc="-1" strike="noStrike">
                <a:solidFill>
                  <a:srgbClr val="000000"/>
                </a:solidFill>
                <a:latin typeface="Arial"/>
                <a:ea typeface="ＭＳ Ｐゴシック"/>
              </a:rPr>
              <a:t>For CS the </a:t>
            </a:r>
            <a:r>
              <a:rPr b="0" i="1" lang="en-US" sz="2800" spc="-1" strike="noStrike" u="sng">
                <a:solidFill>
                  <a:srgbClr val="000000"/>
                </a:solidFill>
                <a:uFillTx/>
                <a:latin typeface="Arial"/>
                <a:ea typeface="ＭＳ Ｐゴシック"/>
              </a:rPr>
              <a:t>written examination</a:t>
            </a:r>
            <a:r>
              <a:rPr b="0" lang="en-US" sz="2800" spc="-1" strike="noStrike">
                <a:solidFill>
                  <a:srgbClr val="000000"/>
                </a:solidFill>
                <a:latin typeface="Arial"/>
                <a:ea typeface="ＭＳ Ｐゴシック"/>
              </a:rPr>
              <a:t> for the Computer Science focus area consists of four required topics: Computer Architecture, Operating Systems, Automata, and Algorithms.</a:t>
            </a:r>
            <a:endParaRPr b="0" lang="en-US" sz="28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i="1" lang="en-US" sz="2800" spc="-1" strike="noStrike">
                <a:solidFill>
                  <a:srgbClr val="000000"/>
                </a:solidFill>
                <a:latin typeface="Arial"/>
                <a:ea typeface="ＭＳ Ｐゴシック"/>
              </a:rPr>
              <a:t>For Security written examination</a:t>
            </a:r>
            <a:r>
              <a:rPr b="0" lang="en-US" sz="2800" spc="-1" strike="noStrike">
                <a:solidFill>
                  <a:srgbClr val="000000"/>
                </a:solidFill>
                <a:latin typeface="Arial"/>
                <a:ea typeface="ＭＳ Ｐゴシック"/>
              </a:rPr>
              <a:t> consists of four distinct topics, Computer Communication, Fundamentals of Network &amp; Computer Security, Applied Cryptography, and Homeland Security. </a:t>
            </a:r>
            <a:endParaRPr b="0" lang="en-US" sz="28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2800" spc="-1" strike="noStrike">
                <a:solidFill>
                  <a:srgbClr val="000000"/>
                </a:solidFill>
                <a:latin typeface="Arial"/>
                <a:ea typeface="ＭＳ Ｐゴシック"/>
              </a:rPr>
              <a:t>The examination takes place twice a year for all students in May and December.</a:t>
            </a:r>
            <a:endParaRPr b="0" lang="en-US" sz="2800" spc="-1" strike="noStrike">
              <a:solidFill>
                <a:srgbClr val="000000"/>
              </a:solidFill>
              <a:latin typeface="Arial"/>
            </a:endParaRPr>
          </a:p>
          <a:p>
            <a:pPr>
              <a:lnSpc>
                <a:spcPct val="100000"/>
              </a:lnSpc>
              <a:spcBef>
                <a:spcPts val="1800"/>
              </a:spcBef>
            </a:pPr>
            <a:endParaRPr b="0" lang="en-US" sz="2800" spc="-1" strike="noStrike">
              <a:solidFill>
                <a:srgbClr val="000000"/>
              </a:solidFill>
              <a:latin typeface="Arial"/>
            </a:endParaRPr>
          </a:p>
        </p:txBody>
      </p:sp>
    </p:spTree>
  </p:cSld>
  <p:timing>
    <p:tnLst>
      <p:par>
        <p:cTn id="2752" dur="indefinite" restart="never" nodeType="tmRoot">
          <p:childTnLst>
            <p:seq>
              <p:cTn id="2753" dur="indefinite" nodeType="mainSeq"/>
              <p:prevCondLst>
                <p:cond delay="0" evt="onPrev">
                  <p:tgtEl>
                    <p:sldTgt/>
                  </p:tgtEl>
                </p:cond>
              </p:prevCondLst>
              <p:nextCondLst>
                <p:cond delay="0" evt="onNext">
                  <p:tgtEl>
                    <p:sldTgt/>
                  </p:tgtEl>
                </p:cond>
              </p:nextCondLst>
            </p:seq>
          </p:childTnLst>
        </p:cTn>
      </p:par>
    </p:tnLst>
  </p:timing>
</p:sld>
</file>

<file path=ppt/slides/slide5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5" name="TextShape 1"/>
          <p:cNvSpPr txBox="1"/>
          <p:nvPr/>
        </p:nvSpPr>
        <p:spPr>
          <a:xfrm>
            <a:off x="304920" y="152280"/>
            <a:ext cx="8534160" cy="684000"/>
          </a:xfrm>
          <a:prstGeom prst="rect">
            <a:avLst/>
          </a:prstGeom>
          <a:noFill/>
          <a:ln>
            <a:noFill/>
          </a:ln>
        </p:spPr>
        <p:txBody>
          <a:bodyPr lIns="90000" rIns="90000" tIns="45000" bIns="45000" anchor="b"/>
          <a:p>
            <a:endParaRPr b="0" lang="en-US" sz="2400" spc="-1" strike="noStrike">
              <a:solidFill>
                <a:srgbClr val="000000"/>
              </a:solidFill>
              <a:latin typeface="Comic Sans MS"/>
            </a:endParaRPr>
          </a:p>
        </p:txBody>
      </p:sp>
      <p:sp>
        <p:nvSpPr>
          <p:cNvPr id="4036" name="TextShape 2"/>
          <p:cNvSpPr txBox="1"/>
          <p:nvPr/>
        </p:nvSpPr>
        <p:spPr>
          <a:xfrm>
            <a:off x="330120" y="876240"/>
            <a:ext cx="800064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A student can take the examination up to </a:t>
            </a:r>
            <a:r>
              <a:rPr b="1" lang="en-US" sz="3200" spc="-1" strike="noStrike">
                <a:solidFill>
                  <a:srgbClr val="000000"/>
                </a:solidFill>
                <a:latin typeface="Arial"/>
                <a:ea typeface="ＭＳ Ｐゴシック"/>
              </a:rPr>
              <a:t>two</a:t>
            </a:r>
            <a:r>
              <a:rPr b="0" lang="en-US" sz="3200" spc="-1" strike="noStrike">
                <a:solidFill>
                  <a:srgbClr val="000000"/>
                </a:solidFill>
                <a:latin typeface="Arial"/>
                <a:ea typeface="ＭＳ Ｐゴシック"/>
              </a:rPr>
              <a:t> times: Students only need to retake the failed topics in the subsequent attempt. Students having any sponsorship via the advisor's research funding or departmental teaching should pass all topics by the end of the second year after admission to the program. Other PhD students should pass all topics by the end of the   third year after admission to the program</a:t>
            </a:r>
            <a:endParaRPr b="0" lang="en-US" sz="3200" spc="-1" strike="noStrike">
              <a:solidFill>
                <a:srgbClr val="000000"/>
              </a:solidFill>
              <a:latin typeface="Arial"/>
            </a:endParaRPr>
          </a:p>
        </p:txBody>
      </p:sp>
    </p:spTree>
  </p:cSld>
  <p:timing>
    <p:tnLst>
      <p:par>
        <p:cTn id="2754" dur="indefinite" restart="never" nodeType="tmRoot">
          <p:childTnLst>
            <p:seq>
              <p:cTn id="2755" dur="indefinite" nodeType="mainSeq"/>
              <p:prevCondLst>
                <p:cond delay="0" evt="onPrev">
                  <p:tgtEl>
                    <p:sldTgt/>
                  </p:tgtEl>
                </p:cond>
              </p:prevCondLst>
              <p:nextCondLst>
                <p:cond delay="0" evt="onNext">
                  <p:tgtEl>
                    <p:sldTgt/>
                  </p:tgtEl>
                </p:cond>
              </p:nextCondLst>
            </p:seq>
          </p:childTnLst>
        </p:cTn>
      </p:par>
    </p:tnLst>
  </p:timing>
</p:sld>
</file>

<file path=ppt/slides/slide5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7"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PH.D in CS Course waiver</a:t>
            </a:r>
            <a:endParaRPr b="0" lang="en-US" sz="3200" spc="-1" strike="noStrike">
              <a:solidFill>
                <a:srgbClr val="000000"/>
              </a:solidFill>
              <a:latin typeface="Comic Sans MS"/>
            </a:endParaRPr>
          </a:p>
        </p:txBody>
      </p:sp>
      <p:sp>
        <p:nvSpPr>
          <p:cNvPr id="4038" name="TextShape 2"/>
          <p:cNvSpPr txBox="1"/>
          <p:nvPr/>
        </p:nvSpPr>
        <p:spPr>
          <a:xfrm>
            <a:off x="330120" y="876240"/>
            <a:ext cx="800064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Waiver to the written qualifying examination will be given if the student has passed the required courses (CS 5200, CS 5500, CS 5700 and CS 5720) of the four qualifying examination topics at UCCS with a cumulative GPA of 3.75 or above. The program committee will decide if the grade of a transferred class can be used. Courses cannot be retaken to increase the GPA in order to qualify for the waiver.</a:t>
            </a:r>
            <a:endParaRPr b="0" lang="en-US" sz="3200" spc="-1" strike="noStrike">
              <a:solidFill>
                <a:srgbClr val="000000"/>
              </a:solidFill>
              <a:latin typeface="Arial"/>
            </a:endParaRPr>
          </a:p>
          <a:p>
            <a:pPr>
              <a:lnSpc>
                <a:spcPct val="100000"/>
              </a:lnSpc>
              <a:spcBef>
                <a:spcPts val="1800"/>
              </a:spcBef>
            </a:pPr>
            <a:endParaRPr b="0" lang="en-US" sz="3200" spc="-1" strike="noStrike">
              <a:solidFill>
                <a:srgbClr val="000000"/>
              </a:solidFill>
              <a:latin typeface="Arial"/>
            </a:endParaRPr>
          </a:p>
        </p:txBody>
      </p:sp>
    </p:spTree>
  </p:cSld>
  <p:timing>
    <p:tnLst>
      <p:par>
        <p:cTn id="2756" dur="indefinite" restart="never" nodeType="tmRoot">
          <p:childTnLst>
            <p:seq>
              <p:cTn id="2757" dur="indefinite" nodeType="mainSeq"/>
              <p:prevCondLst>
                <p:cond delay="0" evt="onPrev">
                  <p:tgtEl>
                    <p:sldTgt/>
                  </p:tgtEl>
                </p:cond>
              </p:prevCondLst>
              <p:nextCondLst>
                <p:cond delay="0" evt="onNext">
                  <p:tgtEl>
                    <p:sldTgt/>
                  </p:tgtEl>
                </p:cond>
              </p:nextCondLst>
            </p:seq>
          </p:childTnLst>
        </p:cTn>
      </p:par>
    </p:tnLst>
  </p:timing>
</p:sld>
</file>

<file path=ppt/slides/slide5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9"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PHD in Security Course Waiver</a:t>
            </a:r>
            <a:endParaRPr b="0" lang="en-US" sz="3200" spc="-1" strike="noStrike">
              <a:solidFill>
                <a:srgbClr val="000000"/>
              </a:solidFill>
              <a:latin typeface="Comic Sans MS"/>
            </a:endParaRPr>
          </a:p>
        </p:txBody>
      </p:sp>
      <p:sp>
        <p:nvSpPr>
          <p:cNvPr id="4040" name="TextShape 2"/>
          <p:cNvSpPr txBox="1"/>
          <p:nvPr/>
        </p:nvSpPr>
        <p:spPr>
          <a:xfrm>
            <a:off x="330120" y="876240"/>
            <a:ext cx="800064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Waiver to the written qualifying examination will be given if the student has passed the required courses (CS 5220, CS 5910, CS 5920 and CS 5950) of the four qualifying examination topics at UCCS with a cumulative GPA of 3.75 or better. The program committee will decide if the grade of a transferred class can be used. Courses may not be retaken in order to increase the GPA to qualify for the waiver.</a:t>
            </a:r>
            <a:endParaRPr b="0" lang="en-US" sz="3200" spc="-1" strike="noStrike">
              <a:solidFill>
                <a:srgbClr val="000000"/>
              </a:solidFill>
              <a:latin typeface="Arial"/>
            </a:endParaRPr>
          </a:p>
        </p:txBody>
      </p:sp>
    </p:spTree>
  </p:cSld>
  <p:timing>
    <p:tnLst>
      <p:par>
        <p:cTn id="2758" dur="indefinite" restart="never" nodeType="tmRoot">
          <p:childTnLst>
            <p:seq>
              <p:cTn id="2759" dur="indefinite" nodeType="mainSeq"/>
              <p:prevCondLst>
                <p:cond delay="0" evt="onPrev">
                  <p:tgtEl>
                    <p:sldTgt/>
                  </p:tgtEl>
                </p:cond>
              </p:prevCondLst>
              <p:nextCondLst>
                <p:cond delay="0" evt="onNext">
                  <p:tgtEl>
                    <p:sldTgt/>
                  </p:tgtEl>
                </p:cond>
              </p:nextCondLst>
            </p:seq>
          </p:childTnLst>
        </p:cTn>
      </p:par>
    </p:tnLst>
  </p:timing>
</p:sld>
</file>

<file path=ppt/slides/slide5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1" name="TextShape 1"/>
          <p:cNvSpPr txBox="1"/>
          <p:nvPr/>
        </p:nvSpPr>
        <p:spPr>
          <a:xfrm>
            <a:off x="304920" y="152280"/>
            <a:ext cx="868644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1" i="1" lang="en-US" sz="3200" spc="-1" strike="noStrike">
                <a:solidFill>
                  <a:srgbClr val="000000"/>
                </a:solidFill>
                <a:latin typeface="Arial"/>
                <a:ea typeface="ＭＳ Ｐゴシック"/>
              </a:rPr>
              <a:t>Thesis Proposal /Comprehensive Examination</a:t>
            </a:r>
            <a:r>
              <a:rPr b="0" lang="en-US" sz="3200" spc="-1" strike="noStrike">
                <a:solidFill>
                  <a:srgbClr val="000000"/>
                </a:solidFill>
                <a:latin typeface="Arial"/>
                <a:ea typeface="ＭＳ Ｐゴシック"/>
              </a:rPr>
              <a:t> The purpose of the comprehensive examination is to ensure that the student possesses the following:</a:t>
            </a:r>
            <a:endParaRPr b="0" lang="en-US" sz="32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Sufficient grasp of the fundamentals of the chosen dissertation area to begin research, normally achieved through a thorough study of the current literature on the topic</a:t>
            </a:r>
            <a:endParaRPr b="0" lang="en-US" sz="32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Ability to conduct innovative research</a:t>
            </a:r>
            <a:endParaRPr b="0" lang="en-US" sz="32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Ability to exchange ideas and information with members of the Advisory Committee</a:t>
            </a:r>
            <a:endParaRPr b="0" lang="en-US" sz="3200" spc="-1" strike="noStrike">
              <a:solidFill>
                <a:srgbClr val="000000"/>
              </a:solidFill>
              <a:latin typeface="Arial"/>
            </a:endParaRPr>
          </a:p>
          <a:p>
            <a:pPr>
              <a:lnSpc>
                <a:spcPct val="100000"/>
              </a:lnSpc>
              <a:spcBef>
                <a:spcPts val="1800"/>
              </a:spcBef>
            </a:pPr>
            <a:endParaRPr b="0" lang="en-US" sz="3200" spc="-1" strike="noStrike">
              <a:solidFill>
                <a:srgbClr val="000000"/>
              </a:solidFill>
              <a:latin typeface="Arial"/>
            </a:endParaRPr>
          </a:p>
        </p:txBody>
      </p:sp>
    </p:spTree>
  </p:cSld>
  <p:timing>
    <p:tnLst>
      <p:par>
        <p:cTn id="2760" dur="indefinite" restart="never" nodeType="tmRoot">
          <p:childTnLst>
            <p:seq>
              <p:cTn id="2761"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In This Course</a:t>
            </a:r>
            <a:endParaRPr b="0" lang="en-US" sz="4000" spc="-1" strike="noStrike">
              <a:solidFill>
                <a:srgbClr val="3366ff"/>
              </a:solidFill>
              <a:latin typeface="Tahoma"/>
            </a:endParaRPr>
          </a:p>
        </p:txBody>
      </p:sp>
      <p:sp>
        <p:nvSpPr>
          <p:cNvPr id="1287" name="TextShape 2"/>
          <p:cNvSpPr txBox="1"/>
          <p:nvPr/>
        </p:nvSpPr>
        <p:spPr>
          <a:xfrm>
            <a:off x="152280" y="1371600"/>
            <a:ext cx="8686440" cy="487656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We will give you many research papers to read and hear many research talks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If the paper is published, free to discuss anywhere even online.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If the paper is </a:t>
            </a:r>
            <a:r>
              <a:rPr b="0" lang="en-US" sz="2800" spc="-1" strike="noStrike" u="sng">
                <a:solidFill>
                  <a:srgbClr val="000000"/>
                </a:solidFill>
                <a:uFillTx/>
                <a:latin typeface="Tahoma"/>
                <a:ea typeface="ＭＳ Ｐゴシック"/>
              </a:rPr>
              <a:t>unpublished</a:t>
            </a:r>
            <a:r>
              <a:rPr b="0" lang="en-US" sz="2800" spc="-1" strike="noStrike">
                <a:solidFill>
                  <a:srgbClr val="000000"/>
                </a:solidFill>
                <a:latin typeface="Tahoma"/>
                <a:ea typeface="ＭＳ Ｐゴシック"/>
              </a:rPr>
              <a:t> (it has been submitted and is currently under review)</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ff0000"/>
                </a:solidFill>
                <a:latin typeface="Tahoma"/>
                <a:ea typeface="ＭＳ Ｐゴシック"/>
              </a:rPr>
              <a:t>Treat it as confidential</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ff0000"/>
                </a:solidFill>
                <a:latin typeface="Tahoma"/>
                <a:ea typeface="ＭＳ Ｐゴシック"/>
              </a:rPr>
              <a:t>Do not show it to anyone outside of this class</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Be ready to put yourself in the mind of a reviewer, author, researcher.. as you’ll need to be each</a:t>
            </a:r>
            <a:endParaRPr b="0" lang="en-US" sz="2800" spc="-1" strike="noStrike">
              <a:solidFill>
                <a:srgbClr val="000000"/>
              </a:solidFill>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8" name="Picture 1" descr=""/>
          <p:cNvPicPr/>
          <p:nvPr/>
        </p:nvPicPr>
        <p:blipFill>
          <a:blip r:embed="rId1"/>
          <a:stretch/>
        </p:blipFill>
        <p:spPr>
          <a:xfrm>
            <a:off x="127080" y="0"/>
            <a:ext cx="8872560" cy="6858000"/>
          </a:xfrm>
          <a:prstGeom prst="rect">
            <a:avLst/>
          </a:prstGeom>
          <a:ln>
            <a:noFill/>
          </a:ln>
        </p:spPr>
      </p:pic>
    </p:spTree>
  </p:cSld>
</p:sld>
</file>

<file path=ppt/slides/slide6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2"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Timeline</a:t>
            </a:r>
            <a:endParaRPr b="0" lang="en-US" sz="3200" spc="-1" strike="noStrike">
              <a:solidFill>
                <a:srgbClr val="000000"/>
              </a:solidFill>
              <a:latin typeface="Comic Sans MS"/>
            </a:endParaRPr>
          </a:p>
        </p:txBody>
      </p:sp>
      <p:sp>
        <p:nvSpPr>
          <p:cNvPr id="4043" name="TextShape 2"/>
          <p:cNvSpPr txBox="1"/>
          <p:nvPr/>
        </p:nvSpPr>
        <p:spPr>
          <a:xfrm>
            <a:off x="330120" y="876240"/>
            <a:ext cx="800064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Expected proposal done by end of year 3.</a:t>
            </a:r>
            <a:endParaRPr b="0" lang="en-US" sz="32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Max time for Ph.d. (without exceptions) 6 years.   After that “course” start expiring and need grad school dean permission to continue. </a:t>
            </a:r>
            <a:endParaRPr b="0" lang="en-US" sz="3200" spc="-1" strike="noStrike">
              <a:solidFill>
                <a:srgbClr val="000000"/>
              </a:solidFill>
              <a:latin typeface="Arial"/>
            </a:endParaRPr>
          </a:p>
          <a:p>
            <a:pPr>
              <a:lnSpc>
                <a:spcPct val="100000"/>
              </a:lnSpc>
              <a:spcBef>
                <a:spcPts val="1800"/>
              </a:spcBef>
            </a:pPr>
            <a:endParaRPr b="0" lang="en-US" sz="3200" spc="-1" strike="noStrike">
              <a:solidFill>
                <a:srgbClr val="000000"/>
              </a:solidFill>
              <a:latin typeface="Arial"/>
            </a:endParaRPr>
          </a:p>
          <a:p>
            <a:pPr>
              <a:lnSpc>
                <a:spcPct val="100000"/>
              </a:lnSpc>
              <a:spcBef>
                <a:spcPts val="1800"/>
              </a:spcBef>
            </a:pPr>
            <a:endParaRPr b="0" lang="en-US" sz="3200" spc="-1" strike="noStrike">
              <a:solidFill>
                <a:srgbClr val="000000"/>
              </a:solidFill>
              <a:latin typeface="Arial"/>
            </a:endParaRPr>
          </a:p>
        </p:txBody>
      </p:sp>
    </p:spTree>
  </p:cSld>
  <p:timing>
    <p:tnLst>
      <p:par>
        <p:cTn id="2762" dur="indefinite" restart="never" nodeType="tmRoot">
          <p:childTnLst>
            <p:seq>
              <p:cTn id="2763" dur="indefinite" nodeType="mainSeq"/>
              <p:prevCondLst>
                <p:cond delay="0" evt="onPrev">
                  <p:tgtEl>
                    <p:sldTgt/>
                  </p:tgtEl>
                </p:cond>
              </p:prevCondLst>
              <p:nextCondLst>
                <p:cond delay="0" evt="onNext">
                  <p:tgtEl>
                    <p:sldTgt/>
                  </p:tgtEl>
                </p:cond>
              </p:nextCondLst>
            </p:seq>
          </p:childTnLst>
        </p:cTn>
      </p:par>
    </p:tnLst>
  </p:timing>
</p:sld>
</file>

<file path=ppt/slides/slide6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4" name="TextShape 1"/>
          <p:cNvSpPr txBox="1"/>
          <p:nvPr/>
        </p:nvSpPr>
        <p:spPr>
          <a:xfrm>
            <a:off x="392400" y="152280"/>
            <a:ext cx="873720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US" sz="2800" spc="-1" strike="noStrike">
                <a:solidFill>
                  <a:srgbClr val="000000"/>
                </a:solidFill>
                <a:latin typeface="Arial"/>
                <a:ea typeface="ＭＳ Ｐゴシック"/>
              </a:rPr>
              <a:t>PhD students cannot enroll in more than 24 credit hours of dissertation prior to passing the comprehensive exam.  Comprehension of existing literature and course material pertinent to the dissertation research, as well as the reasonableness of the unknown or undeveloped concepts that the student proposes, will be assessed by the Advisory Committee. The responsibility of the Advisory Committee is to review the research proposal and the qualifications of the student to complete the research successfully. If the research and the approach are found to be significant and appropriate and the student is judged capable of completing the research, the Advisory Committee will approve the research direction. </a:t>
            </a:r>
            <a:endParaRPr b="0" lang="en-US" sz="2800" spc="-1" strike="noStrike">
              <a:solidFill>
                <a:srgbClr val="000000"/>
              </a:solidFill>
              <a:latin typeface="Arial"/>
            </a:endParaRPr>
          </a:p>
        </p:txBody>
      </p:sp>
    </p:spTree>
  </p:cSld>
  <p:timing>
    <p:tnLst>
      <p:par>
        <p:cTn id="2764" dur="indefinite" restart="never" nodeType="tmRoot">
          <p:childTnLst>
            <p:seq>
              <p:cTn id="2765" dur="indefinite" nodeType="mainSeq"/>
              <p:prevCondLst>
                <p:cond delay="0" evt="onPrev">
                  <p:tgtEl>
                    <p:sldTgt/>
                  </p:tgtEl>
                </p:cond>
              </p:prevCondLst>
              <p:nextCondLst>
                <p:cond delay="0" evt="onNext">
                  <p:tgtEl>
                    <p:sldTgt/>
                  </p:tgtEl>
                </p:cond>
              </p:nextCondLst>
            </p:seq>
          </p:childTnLst>
        </p:cTn>
      </p:par>
    </p:tnLst>
  </p:timing>
</p:sld>
</file>

<file path=ppt/slides/slide6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5" name="TextShape 1"/>
          <p:cNvSpPr txBox="1"/>
          <p:nvPr/>
        </p:nvSpPr>
        <p:spPr>
          <a:xfrm>
            <a:off x="203040" y="457200"/>
            <a:ext cx="873720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Grad School:  Must complete 15 credits after proposal is accepted. </a:t>
            </a:r>
            <a:endParaRPr b="0" lang="en-US" sz="32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If the Advisory Committee does not find the student ready to begin dissertation research, it must suggest further preparation by the student and plan on a subsequent taking of the comprehensive examination.</a:t>
            </a:r>
            <a:endParaRPr b="0" lang="en-US" sz="32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A passing grade in the examination is given if at least four of the five members of the public Committee including the student's advisor vote affirmatively.</a:t>
            </a:r>
            <a:endParaRPr b="0" lang="en-US" sz="3200" spc="-1" strike="noStrike">
              <a:solidFill>
                <a:srgbClr val="000000"/>
              </a:solidFill>
              <a:latin typeface="Arial"/>
            </a:endParaRPr>
          </a:p>
          <a:p>
            <a:pPr>
              <a:lnSpc>
                <a:spcPct val="100000"/>
              </a:lnSpc>
              <a:spcBef>
                <a:spcPts val="1800"/>
              </a:spcBef>
            </a:pPr>
            <a:endParaRPr b="0" lang="en-US" sz="3200" spc="-1" strike="noStrike">
              <a:solidFill>
                <a:srgbClr val="000000"/>
              </a:solidFill>
              <a:latin typeface="Arial"/>
            </a:endParaRPr>
          </a:p>
        </p:txBody>
      </p:sp>
    </p:spTree>
  </p:cSld>
  <p:timing>
    <p:tnLst>
      <p:par>
        <p:cTn id="2766" dur="indefinite" restart="never" nodeType="tmRoot">
          <p:childTnLst>
            <p:seq>
              <p:cTn id="2767" dur="indefinite" nodeType="mainSeq"/>
              <p:prevCondLst>
                <p:cond delay="0" evt="onPrev">
                  <p:tgtEl>
                    <p:sldTgt/>
                  </p:tgtEl>
                </p:cond>
              </p:prevCondLst>
              <p:nextCondLst>
                <p:cond delay="0" evt="onNext">
                  <p:tgtEl>
                    <p:sldTgt/>
                  </p:tgtEl>
                </p:cond>
              </p:nextCondLst>
            </p:seq>
          </p:childTnLst>
        </p:cTn>
      </p:par>
    </p:tnLst>
  </p:timing>
</p:sld>
</file>

<file path=ppt/slides/slide6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6" name="TextShape 1"/>
          <p:cNvSpPr txBox="1"/>
          <p:nvPr/>
        </p:nvSpPr>
        <p:spPr>
          <a:xfrm>
            <a:off x="304920" y="152280"/>
            <a:ext cx="8534160" cy="684000"/>
          </a:xfrm>
          <a:prstGeom prst="rect">
            <a:avLst/>
          </a:prstGeom>
          <a:noFill/>
          <a:ln>
            <a:noFill/>
          </a:ln>
        </p:spPr>
        <p:txBody>
          <a:bodyPr lIns="90000" rIns="90000" tIns="45000" bIns="45000" anchor="b"/>
          <a:p>
            <a:pPr algn="ctr">
              <a:lnSpc>
                <a:spcPct val="100000"/>
              </a:lnSpc>
            </a:pPr>
            <a:r>
              <a:rPr b="1" lang="en-GB" sz="3200" spc="-1" strike="noStrike" cap="small">
                <a:solidFill>
                  <a:srgbClr val="000000"/>
                </a:solidFill>
                <a:latin typeface="Arial"/>
                <a:ea typeface="ＭＳ Ｐゴシック"/>
              </a:rPr>
              <a:t>What is in the proposal</a:t>
            </a:r>
            <a:endParaRPr b="0" lang="en-GB" sz="3200" spc="-1" strike="noStrike">
              <a:solidFill>
                <a:srgbClr val="000000"/>
              </a:solidFill>
              <a:latin typeface="Arial"/>
            </a:endParaRPr>
          </a:p>
        </p:txBody>
      </p:sp>
      <p:sp>
        <p:nvSpPr>
          <p:cNvPr id="4047" name="TextShape 2"/>
          <p:cNvSpPr txBox="1"/>
          <p:nvPr/>
        </p:nvSpPr>
        <p:spPr>
          <a:xfrm>
            <a:off x="380880" y="838080"/>
            <a:ext cx="4085640" cy="563832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GB" sz="3200" spc="-1" strike="noStrike">
                <a:solidFill>
                  <a:srgbClr val="000000"/>
                </a:solidFill>
                <a:latin typeface="Arial"/>
                <a:ea typeface="ＭＳ Ｐゴシック"/>
              </a:rPr>
              <a:t>Parts of a Proposal</a:t>
            </a:r>
            <a:endParaRPr b="0" lang="en-GB"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Title</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Abstract</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Introduction</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Background</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Overall Research Theme</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Research Question1</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Research Question2</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Research Question3</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a:t>
            </a:r>
            <a:endParaRPr b="0" lang="en-GB"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800" spc="-1" strike="noStrike">
                <a:solidFill>
                  <a:srgbClr val="000000"/>
                </a:solidFill>
                <a:latin typeface="Arial"/>
                <a:ea typeface="ＭＳ Ｐゴシック"/>
              </a:rPr>
              <a:t>Bibliography</a:t>
            </a:r>
            <a:endParaRPr b="0" lang="en-GB" sz="2800" spc="-1" strike="noStrike">
              <a:solidFill>
                <a:srgbClr val="000000"/>
              </a:solidFill>
              <a:latin typeface="Arial"/>
            </a:endParaRPr>
          </a:p>
        </p:txBody>
      </p:sp>
      <p:sp>
        <p:nvSpPr>
          <p:cNvPr id="4048" name="TextShape 3"/>
          <p:cNvSpPr txBox="1"/>
          <p:nvPr/>
        </p:nvSpPr>
        <p:spPr>
          <a:xfrm>
            <a:off x="4619520" y="838080"/>
            <a:ext cx="4524120" cy="563832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GB" sz="2800" spc="-1" strike="noStrike">
                <a:solidFill>
                  <a:srgbClr val="000000"/>
                </a:solidFill>
                <a:latin typeface="Arial"/>
                <a:ea typeface="ＭＳ Ｐゴシック"/>
              </a:rPr>
              <a:t> </a:t>
            </a:r>
            <a:r>
              <a:rPr b="0" lang="en-GB" sz="2800" spc="-1" strike="noStrike">
                <a:solidFill>
                  <a:srgbClr val="000000"/>
                </a:solidFill>
                <a:latin typeface="Arial"/>
                <a:ea typeface="ＭＳ Ｐゴシック"/>
              </a:rPr>
              <a:t>For Each Research Question:</a:t>
            </a:r>
            <a:endParaRPr b="0" lang="en-GB" sz="2800" spc="-1" strike="noStrike">
              <a:solidFill>
                <a:srgbClr val="000000"/>
              </a:solidFill>
              <a:latin typeface="Arial"/>
            </a:endParaRPr>
          </a:p>
          <a:p>
            <a:pPr lvl="1" marL="547560" indent="-228240">
              <a:lnSpc>
                <a:spcPct val="100000"/>
              </a:lnSpc>
              <a:spcBef>
                <a:spcPts val="1001"/>
              </a:spcBef>
              <a:buClr>
                <a:srgbClr val="4b92db"/>
              </a:buClr>
              <a:buSzPct val="80000"/>
              <a:buFont typeface="Wingdings 2" charset="2"/>
              <a:buChar char=""/>
            </a:pPr>
            <a:r>
              <a:rPr b="0" lang="en-GB" sz="2400" spc="-1" strike="noStrike">
                <a:solidFill>
                  <a:srgbClr val="000000"/>
                </a:solidFill>
                <a:latin typeface="Arial"/>
                <a:ea typeface="ＭＳ Ｐゴシック"/>
              </a:rPr>
              <a:t> </a:t>
            </a:r>
            <a:r>
              <a:rPr b="0" lang="en-GB" sz="2400" spc="-1" strike="noStrike">
                <a:solidFill>
                  <a:srgbClr val="000000"/>
                </a:solidFill>
                <a:latin typeface="Arial"/>
                <a:ea typeface="ＭＳ Ｐゴシック"/>
              </a:rPr>
              <a:t>Review of Literature</a:t>
            </a:r>
            <a:endParaRPr b="0" lang="en-GB"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GB" sz="2400" spc="-1" strike="noStrike">
                <a:solidFill>
                  <a:srgbClr val="000000"/>
                </a:solidFill>
                <a:latin typeface="Arial"/>
                <a:ea typeface="ＭＳ Ｐゴシック"/>
              </a:rPr>
              <a:t> </a:t>
            </a:r>
            <a:r>
              <a:rPr b="0" lang="en-GB" sz="2400" spc="-1" strike="noStrike">
                <a:solidFill>
                  <a:srgbClr val="000000"/>
                </a:solidFill>
                <a:latin typeface="Arial"/>
                <a:ea typeface="ＭＳ Ｐゴシック"/>
              </a:rPr>
              <a:t>Significance/Implications</a:t>
            </a:r>
            <a:endParaRPr b="0" lang="en-GB" sz="2400" spc="-1" strike="noStrike">
              <a:solidFill>
                <a:srgbClr val="000000"/>
              </a:solidFill>
              <a:latin typeface="Arial"/>
            </a:endParaRPr>
          </a:p>
          <a:p>
            <a:pPr lvl="1" marL="547560" indent="-228240">
              <a:lnSpc>
                <a:spcPct val="100000"/>
              </a:lnSpc>
              <a:spcBef>
                <a:spcPts val="1001"/>
              </a:spcBef>
              <a:buClr>
                <a:srgbClr val="4b92db"/>
              </a:buClr>
              <a:buSzPct val="80000"/>
              <a:buFont typeface="Wingdings 2" charset="2"/>
              <a:buChar char=""/>
            </a:pPr>
            <a:r>
              <a:rPr b="0" lang="en-GB" sz="2400" spc="-1" strike="noStrike">
                <a:solidFill>
                  <a:srgbClr val="000000"/>
                </a:solidFill>
                <a:latin typeface="Arial"/>
                <a:ea typeface="ＭＳ Ｐゴシック"/>
              </a:rPr>
              <a:t> </a:t>
            </a:r>
            <a:r>
              <a:rPr b="0" lang="en-GB" sz="2400" spc="-1" strike="noStrike">
                <a:solidFill>
                  <a:srgbClr val="000000"/>
                </a:solidFill>
                <a:latin typeface="Arial"/>
                <a:ea typeface="ＭＳ Ｐゴシック"/>
              </a:rPr>
              <a:t>Preliminary work &amp; Plan of Work</a:t>
            </a:r>
            <a:endParaRPr b="0" lang="en-GB" sz="2400" spc="-1" strike="noStrike">
              <a:solidFill>
                <a:srgbClr val="000000"/>
              </a:solidFill>
              <a:latin typeface="Arial"/>
            </a:endParaRPr>
          </a:p>
          <a:p>
            <a:pPr lvl="1" marL="547560" indent="-228240">
              <a:lnSpc>
                <a:spcPct val="100000"/>
              </a:lnSpc>
              <a:spcBef>
                <a:spcPts val="1001"/>
              </a:spcBef>
              <a:buClr>
                <a:srgbClr val="4b92db"/>
              </a:buClr>
              <a:buSzPct val="80000"/>
              <a:buFont typeface="Wingdings 2" charset="2"/>
              <a:buChar char=""/>
            </a:pPr>
            <a:r>
              <a:rPr b="0" lang="en-GB" sz="2400" spc="-1" strike="noStrike">
                <a:solidFill>
                  <a:srgbClr val="000000"/>
                </a:solidFill>
                <a:latin typeface="Arial"/>
                <a:ea typeface="ＭＳ Ｐゴシック"/>
              </a:rPr>
              <a:t> </a:t>
            </a:r>
            <a:r>
              <a:rPr b="0" lang="en-GB" sz="2400" spc="-1" strike="noStrike">
                <a:solidFill>
                  <a:srgbClr val="000000"/>
                </a:solidFill>
                <a:latin typeface="Arial"/>
                <a:ea typeface="ＭＳ Ｐゴシック"/>
              </a:rPr>
              <a:t>Possible Methodology</a:t>
            </a:r>
            <a:endParaRPr b="0" lang="en-GB" sz="2400" spc="-1" strike="noStrike">
              <a:solidFill>
                <a:srgbClr val="000000"/>
              </a:solidFill>
              <a:latin typeface="Arial"/>
            </a:endParaRPr>
          </a:p>
          <a:p>
            <a:pPr lvl="1" marL="547560" indent="-228240">
              <a:lnSpc>
                <a:spcPct val="100000"/>
              </a:lnSpc>
              <a:spcBef>
                <a:spcPts val="1001"/>
              </a:spcBef>
              <a:buClr>
                <a:srgbClr val="4b92db"/>
              </a:buClr>
              <a:buSzPct val="80000"/>
              <a:buFont typeface="Wingdings 2" charset="2"/>
              <a:buChar char=""/>
            </a:pPr>
            <a:r>
              <a:rPr b="0" lang="en-GB" sz="2400" spc="-1" strike="noStrike">
                <a:solidFill>
                  <a:srgbClr val="000000"/>
                </a:solidFill>
                <a:latin typeface="Arial"/>
                <a:ea typeface="ＭＳ Ｐゴシック"/>
              </a:rPr>
              <a:t> </a:t>
            </a:r>
            <a:r>
              <a:rPr b="0" lang="en-GB" sz="2400" spc="-1" strike="noStrike">
                <a:solidFill>
                  <a:srgbClr val="000000"/>
                </a:solidFill>
                <a:latin typeface="Arial"/>
                <a:ea typeface="ＭＳ Ｐゴシック"/>
              </a:rPr>
              <a:t>Plan for Result Validation</a:t>
            </a:r>
            <a:endParaRPr b="0" lang="en-GB" sz="2400" spc="-1" strike="noStrike">
              <a:solidFill>
                <a:srgbClr val="000000"/>
              </a:solidFill>
              <a:latin typeface="Arial"/>
            </a:endParaRPr>
          </a:p>
          <a:p>
            <a:pPr lvl="1" marL="547560" indent="-228240">
              <a:lnSpc>
                <a:spcPct val="100000"/>
              </a:lnSpc>
              <a:spcBef>
                <a:spcPts val="1001"/>
              </a:spcBef>
              <a:buClr>
                <a:srgbClr val="4b92db"/>
              </a:buClr>
              <a:buSzPct val="80000"/>
              <a:buFont typeface="Wingdings 2" charset="2"/>
              <a:buChar char=""/>
            </a:pPr>
            <a:r>
              <a:rPr b="0" lang="en-GB" sz="2400" spc="-1" strike="noStrike">
                <a:solidFill>
                  <a:srgbClr val="000000"/>
                </a:solidFill>
                <a:latin typeface="Arial"/>
                <a:ea typeface="ＭＳ Ｐゴシック"/>
              </a:rPr>
              <a:t> </a:t>
            </a:r>
            <a:r>
              <a:rPr b="0" lang="en-GB" sz="2400" spc="-1" strike="noStrike">
                <a:solidFill>
                  <a:srgbClr val="000000"/>
                </a:solidFill>
                <a:latin typeface="Arial"/>
                <a:ea typeface="ＭＳ Ｐゴシック"/>
              </a:rPr>
              <a:t>Anticipated Timeline</a:t>
            </a:r>
            <a:endParaRPr b="0" lang="en-GB" sz="2400" spc="-1" strike="noStrike">
              <a:solidFill>
                <a:srgbClr val="000000"/>
              </a:solidFill>
              <a:latin typeface="Arial"/>
            </a:endParaRPr>
          </a:p>
          <a:p>
            <a:pPr>
              <a:lnSpc>
                <a:spcPct val="100000"/>
              </a:lnSpc>
              <a:spcBef>
                <a:spcPts val="1800"/>
              </a:spcBef>
            </a:pPr>
            <a:endParaRPr b="0" lang="en-GB" sz="2400" spc="-1" strike="noStrike">
              <a:solidFill>
                <a:srgbClr val="000000"/>
              </a:solidFill>
              <a:latin typeface="Arial"/>
            </a:endParaRPr>
          </a:p>
        </p:txBody>
      </p:sp>
    </p:spTree>
  </p:cSld>
  <p:timing>
    <p:tnLst>
      <p:par>
        <p:cTn id="2768" dur="indefinite" restart="never" nodeType="tmRoot">
          <p:childTnLst>
            <p:seq>
              <p:cTn id="2769" dur="indefinite" nodeType="mainSeq"/>
              <p:prevCondLst>
                <p:cond delay="0" evt="onPrev">
                  <p:tgtEl>
                    <p:sldTgt/>
                  </p:tgtEl>
                </p:cond>
              </p:prevCondLst>
              <p:nextCondLst>
                <p:cond delay="0" evt="onNext">
                  <p:tgtEl>
                    <p:sldTgt/>
                  </p:tgtEl>
                </p:cond>
              </p:nextCondLst>
            </p:seq>
          </p:childTnLst>
        </p:cTn>
      </p:par>
    </p:tnLst>
  </p:timing>
</p:sld>
</file>

<file path=ppt/slides/slide6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9"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3200" spc="-1" strike="noStrike" cap="small">
                <a:solidFill>
                  <a:srgbClr val="000000"/>
                </a:solidFill>
                <a:latin typeface="Arial"/>
                <a:ea typeface="ＭＳ Ｐゴシック"/>
              </a:rPr>
              <a:t>A Typical Process</a:t>
            </a:r>
            <a:endParaRPr b="0" lang="en-US" sz="3200" spc="-1" strike="noStrike">
              <a:solidFill>
                <a:srgbClr val="000000"/>
              </a:solidFill>
              <a:latin typeface="Comic Sans MS"/>
            </a:endParaRPr>
          </a:p>
        </p:txBody>
      </p:sp>
      <p:sp>
        <p:nvSpPr>
          <p:cNvPr id="4050" name="TextShape 2"/>
          <p:cNvSpPr txBox="1"/>
          <p:nvPr/>
        </p:nvSpPr>
        <p:spPr>
          <a:xfrm>
            <a:off x="330120" y="876240"/>
            <a:ext cx="8965800" cy="5635440"/>
          </a:xfrm>
          <a:prstGeom prst="rect">
            <a:avLst/>
          </a:prstGeom>
          <a:noFill/>
          <a:ln w="9360">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Decide a general area of interest with your advisor</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Initial literature review to narrow down and sharpen the problem definitions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For a Ph.D. thesis, usually multiple related problems under one broader theme, so find multiple problem</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Write the problem statements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Justify potential innovation</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Design methods</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Tree>
  </p:cSld>
  <p:timing>
    <p:tnLst>
      <p:par>
        <p:cTn id="2770" dur="indefinite" restart="never" nodeType="tmRoot">
          <p:childTnLst>
            <p:seq>
              <p:cTn id="2771" dur="indefinite" nodeType="mainSeq"/>
              <p:prevCondLst>
                <p:cond delay="0" evt="onPrev">
                  <p:tgtEl>
                    <p:sldTgt/>
                  </p:tgtEl>
                </p:cond>
              </p:prevCondLst>
              <p:nextCondLst>
                <p:cond delay="0" evt="onNext">
                  <p:tgtEl>
                    <p:sldTgt/>
                  </p:tgtEl>
                </p:cond>
              </p:nextCondLst>
            </p:seq>
          </p:childTnLst>
        </p:cTn>
      </p:par>
    </p:tnLst>
  </p:timing>
</p:sld>
</file>

<file path=ppt/slides/slide6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1"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3200" spc="-1" strike="noStrike" cap="small">
                <a:solidFill>
                  <a:srgbClr val="000000"/>
                </a:solidFill>
                <a:latin typeface="Arial"/>
                <a:ea typeface="ＭＳ Ｐゴシック"/>
              </a:rPr>
              <a:t>A Typical Process (continued)</a:t>
            </a:r>
            <a:endParaRPr b="0" lang="en-US" sz="3200" spc="-1" strike="noStrike">
              <a:solidFill>
                <a:srgbClr val="000000"/>
              </a:solidFill>
              <a:latin typeface="Comic Sans MS"/>
            </a:endParaRPr>
          </a:p>
        </p:txBody>
      </p:sp>
      <p:sp>
        <p:nvSpPr>
          <p:cNvPr id="4052" name="TextShape 2"/>
          <p:cNvSpPr txBox="1"/>
          <p:nvPr/>
        </p:nvSpPr>
        <p:spPr>
          <a:xfrm>
            <a:off x="330120" y="876240"/>
            <a:ext cx="8965800" cy="5635440"/>
          </a:xfrm>
          <a:prstGeom prst="rect">
            <a:avLst/>
          </a:prstGeom>
          <a:noFill/>
          <a:ln w="9360">
            <a:noFill/>
          </a:ln>
        </p:spPr>
        <p:txBody>
          <a:bodyPr/>
          <a:p>
            <a:pPr>
              <a:lnSpc>
                <a:spcPct val="100000"/>
              </a:lnSpc>
            </a:pP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Experimental Design (or  Theoretical proof?)</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Plan for validation/evaluation</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Estimate a timeline</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Having published papers adds significant credibility to your claims about ability to do research and that your problems are solveable. </a:t>
            </a:r>
            <a:endParaRPr b="0" lang="en-US" sz="3200" spc="-1" strike="noStrike">
              <a:solidFill>
                <a:srgbClr val="000000"/>
              </a:solidFill>
              <a:latin typeface="Arial"/>
            </a:endParaRPr>
          </a:p>
        </p:txBody>
      </p:sp>
    </p:spTree>
  </p:cSld>
  <p:timing>
    <p:tnLst>
      <p:par>
        <p:cTn id="2772" dur="indefinite" restart="never" nodeType="tmRoot">
          <p:childTnLst>
            <p:seq>
              <p:cTn id="2773" dur="indefinite" nodeType="mainSeq"/>
              <p:prevCondLst>
                <p:cond delay="0" evt="onPrev">
                  <p:tgtEl>
                    <p:sldTgt/>
                  </p:tgtEl>
                </p:cond>
              </p:prevCondLst>
              <p:nextCondLst>
                <p:cond delay="0" evt="onNext">
                  <p:tgtEl>
                    <p:sldTgt/>
                  </p:tgtEl>
                </p:cond>
              </p:nextCondLst>
            </p:seq>
          </p:childTnLst>
        </p:cTn>
      </p:par>
    </p:tnLst>
  </p:timing>
</p:sld>
</file>

<file path=ppt/slides/slide6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3"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What problem to explore/propose</a:t>
            </a:r>
            <a:endParaRPr b="0" lang="en-US" sz="3200" spc="-1" strike="noStrike">
              <a:solidFill>
                <a:srgbClr val="000000"/>
              </a:solidFill>
              <a:latin typeface="Comic Sans MS"/>
            </a:endParaRPr>
          </a:p>
        </p:txBody>
      </p:sp>
      <p:pic>
        <p:nvPicPr>
          <p:cNvPr id="4054" name="Content Placeholder 3" descr=""/>
          <p:cNvPicPr/>
          <p:nvPr/>
        </p:nvPicPr>
        <p:blipFill>
          <a:blip r:embed="rId1"/>
          <a:stretch/>
        </p:blipFill>
        <p:spPr>
          <a:xfrm>
            <a:off x="1749960" y="836640"/>
            <a:ext cx="5643720" cy="5635440"/>
          </a:xfrm>
          <a:prstGeom prst="rect">
            <a:avLst/>
          </a:prstGeom>
          <a:ln w="9360">
            <a:noFill/>
          </a:ln>
        </p:spPr>
      </p:pic>
    </p:spTree>
  </p:cSld>
  <p:timing>
    <p:tnLst>
      <p:par>
        <p:cTn id="2774" dur="indefinite" restart="never" nodeType="tmRoot">
          <p:childTnLst>
            <p:seq>
              <p:cTn id="2775" dur="indefinite" nodeType="mainSeq"/>
              <p:prevCondLst>
                <p:cond delay="0" evt="onPrev">
                  <p:tgtEl>
                    <p:sldTgt/>
                  </p:tgtEl>
                </p:cond>
              </p:prevCondLst>
              <p:nextCondLst>
                <p:cond delay="0" evt="onNext">
                  <p:tgtEl>
                    <p:sldTgt/>
                  </p:tgtEl>
                </p:cond>
              </p:nextCondLst>
            </p:seq>
          </p:childTnLst>
        </p:cTn>
      </p:par>
    </p:tnLst>
  </p:timing>
</p:sld>
</file>

<file path=ppt/slides/slide6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5"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3200" spc="-1" strike="noStrike" cap="small">
                <a:solidFill>
                  <a:srgbClr val="000000"/>
                </a:solidFill>
                <a:latin typeface="Arial"/>
                <a:ea typeface="ＭＳ Ｐゴシック"/>
              </a:rPr>
              <a:t>Thesis Timeline</a:t>
            </a:r>
            <a:endParaRPr b="0" lang="en-US" sz="3200" spc="-1" strike="noStrike">
              <a:solidFill>
                <a:srgbClr val="000000"/>
              </a:solidFill>
              <a:latin typeface="Comic Sans MS"/>
            </a:endParaRPr>
          </a:p>
        </p:txBody>
      </p:sp>
      <p:sp>
        <p:nvSpPr>
          <p:cNvPr id="4056" name="TextShape 2"/>
          <p:cNvSpPr txBox="1"/>
          <p:nvPr/>
        </p:nvSpPr>
        <p:spPr>
          <a:xfrm>
            <a:off x="177840" y="793440"/>
            <a:ext cx="8660880" cy="5635440"/>
          </a:xfrm>
          <a:prstGeom prst="rect">
            <a:avLst/>
          </a:prstGeom>
          <a:noFill/>
          <a:ln w="9360">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Work with your advisor on the timeline.</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Check important dates for submitting and defending dissertations.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Take various factors into consideration: IRB approval, travel; design, testing, and length of experiments; negotiation of entry into the study site; purchase of necessary equipment; drafting; redrafting).</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Timeline is not always respected but writing it helps you to avoid potential pitfalls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Do a Gantt chart.</a:t>
            </a:r>
            <a:endParaRPr b="0" lang="en-US" sz="3200" spc="-1" strike="noStrike">
              <a:solidFill>
                <a:srgbClr val="000000"/>
              </a:solidFill>
              <a:latin typeface="Arial"/>
            </a:endParaRPr>
          </a:p>
        </p:txBody>
      </p:sp>
    </p:spTree>
  </p:cSld>
  <p:timing>
    <p:tnLst>
      <p:par>
        <p:cTn id="2776" dur="indefinite" restart="never" nodeType="tmRoot">
          <p:childTnLst>
            <p:seq>
              <p:cTn id="2777" dur="indefinite" nodeType="mainSeq"/>
              <p:prevCondLst>
                <p:cond delay="0" evt="onPrev">
                  <p:tgtEl>
                    <p:sldTgt/>
                  </p:tgtEl>
                </p:cond>
              </p:prevCondLst>
              <p:nextCondLst>
                <p:cond delay="0" evt="onNext">
                  <p:tgtEl>
                    <p:sldTgt/>
                  </p:tgtEl>
                </p:cond>
              </p:nextCondLst>
            </p:seq>
          </p:childTnLst>
        </p:cTn>
      </p:par>
    </p:tnLst>
  </p:timing>
</p:sld>
</file>

<file path=ppt/slides/slide6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7"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My “personal” advice/approach</a:t>
            </a:r>
            <a:endParaRPr b="0" lang="en-US" sz="3200" spc="-1" strike="noStrike">
              <a:solidFill>
                <a:srgbClr val="000000"/>
              </a:solidFill>
              <a:latin typeface="Comic Sans MS"/>
            </a:endParaRPr>
          </a:p>
        </p:txBody>
      </p:sp>
      <p:sp>
        <p:nvSpPr>
          <p:cNvPr id="4058" name="TextShape 2"/>
          <p:cNvSpPr txBox="1"/>
          <p:nvPr/>
        </p:nvSpPr>
        <p:spPr>
          <a:xfrm>
            <a:off x="330120" y="876240"/>
            <a:ext cx="8000640" cy="5635440"/>
          </a:xfrm>
          <a:prstGeom prst="rect">
            <a:avLst/>
          </a:prstGeom>
          <a:noFill/>
          <a:ln w="9360">
            <a:noFill/>
          </a:ln>
        </p:spPr>
        <p:txBody>
          <a:bodyPr/>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Year 1:  If you can, Go big try for Tier 1 level problems/papers.   But either way try to publish something.</a:t>
            </a:r>
            <a:endParaRPr b="0" lang="en-US" sz="32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Year 2: Reassess where you are, go for Tier 2/3 to get 1-2 papers out (reworking paper from year1.  Maybe new idea for Tier1).</a:t>
            </a:r>
            <a:endParaRPr b="0" lang="en-US" sz="32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Year 2 or 3, do thesis proposal &amp; 1-2 more papers</a:t>
            </a:r>
            <a:endParaRPr b="0" lang="en-US" sz="3200" spc="-1" strike="noStrike">
              <a:solidFill>
                <a:srgbClr val="000000"/>
              </a:solidFill>
              <a:latin typeface="Arial"/>
            </a:endParaRPr>
          </a:p>
          <a:p>
            <a:pPr marL="228600" indent="-228240">
              <a:lnSpc>
                <a:spcPct val="100000"/>
              </a:lnSpc>
              <a:spcBef>
                <a:spcPts val="1800"/>
              </a:spcBef>
              <a:buClr>
                <a:srgbClr val="cfb77c"/>
              </a:buClr>
              <a:buSzPct val="50000"/>
              <a:buFont typeface="Wingdings" charset="2"/>
              <a:buChar char=""/>
            </a:pPr>
            <a:r>
              <a:rPr b="0" lang="en-US" sz="3200" spc="-1" strike="noStrike">
                <a:solidFill>
                  <a:srgbClr val="000000"/>
                </a:solidFill>
                <a:latin typeface="Arial"/>
                <a:ea typeface="ＭＳ Ｐゴシック"/>
              </a:rPr>
              <a:t>Year 3 or 4, graduate. &amp; 1-2 more papers</a:t>
            </a:r>
            <a:endParaRPr b="0" lang="en-US" sz="3200" spc="-1" strike="noStrike">
              <a:solidFill>
                <a:srgbClr val="000000"/>
              </a:solidFill>
              <a:latin typeface="Arial"/>
            </a:endParaRPr>
          </a:p>
          <a:p>
            <a:pPr>
              <a:lnSpc>
                <a:spcPct val="100000"/>
              </a:lnSpc>
              <a:spcBef>
                <a:spcPts val="1800"/>
              </a:spcBef>
            </a:pPr>
            <a:endParaRPr b="0" lang="en-US" sz="3200" spc="-1" strike="noStrike">
              <a:solidFill>
                <a:srgbClr val="000000"/>
              </a:solidFill>
              <a:latin typeface="Arial"/>
            </a:endParaRPr>
          </a:p>
        </p:txBody>
      </p:sp>
    </p:spTree>
  </p:cSld>
  <p:timing>
    <p:tnLst>
      <p:par>
        <p:cTn id="2778" dur="indefinite" restart="never" nodeType="tmRoot">
          <p:childTnLst>
            <p:seq>
              <p:cTn id="2779" dur="indefinite" nodeType="mainSeq"/>
              <p:prevCondLst>
                <p:cond delay="0" evt="onPrev">
                  <p:tgtEl>
                    <p:sldTgt/>
                  </p:tgtEl>
                </p:cond>
              </p:prevCondLst>
              <p:nextCondLst>
                <p:cond delay="0" evt="onNext">
                  <p:tgtEl>
                    <p:sldTgt/>
                  </p:tgtEl>
                </p:cond>
              </p:nextCondLst>
            </p:seq>
          </p:childTnLst>
        </p:cTn>
      </p:par>
    </p:tnLst>
  </p:timing>
</p:sld>
</file>

<file path=ppt/slides/slide6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9" name="TextShape 1"/>
          <p:cNvSpPr txBox="1"/>
          <p:nvPr/>
        </p:nvSpPr>
        <p:spPr>
          <a:xfrm>
            <a:off x="609120" y="1066320"/>
            <a:ext cx="7721640" cy="1600200"/>
          </a:xfrm>
          <a:prstGeom prst="rect">
            <a:avLst/>
          </a:prstGeom>
          <a:noFill/>
          <a:ln>
            <a:noFill/>
          </a:ln>
        </p:spPr>
        <p:txBody>
          <a:bodyPr anchor="b"/>
          <a:p>
            <a:pPr algn="ctr"/>
            <a:br/>
            <a:r>
              <a:rPr b="1" lang="en-US" sz="3200" spc="-1" strike="noStrike">
                <a:solidFill>
                  <a:srgbClr val="000000"/>
                </a:solidFill>
                <a:latin typeface="Arial"/>
              </a:rPr>
              <a:t>Introduction To GIT</a:t>
            </a:r>
            <a:endParaRPr b="1" lang="en-US" sz="3200" spc="-1" strike="noStrike">
              <a:solidFill>
                <a:srgbClr val="000000"/>
              </a:solidFill>
              <a:latin typeface="Arial"/>
            </a:endParaRPr>
          </a:p>
        </p:txBody>
      </p:sp>
      <p:sp>
        <p:nvSpPr>
          <p:cNvPr id="4060" name="TextShape 2"/>
          <p:cNvSpPr txBox="1"/>
          <p:nvPr/>
        </p:nvSpPr>
        <p:spPr>
          <a:xfrm>
            <a:off x="1219320" y="4653000"/>
            <a:ext cx="6400800" cy="604800"/>
          </a:xfrm>
          <a:prstGeom prst="rect">
            <a:avLst/>
          </a:prstGeom>
          <a:noFill/>
          <a:ln>
            <a:noFill/>
          </a:ln>
        </p:spPr>
        <p:txBody>
          <a:bodyPr/>
          <a:p>
            <a:pPr>
              <a:spcBef>
                <a:spcPts val="448"/>
              </a:spcBef>
            </a:pPr>
            <a:r>
              <a:rPr b="0" lang="en-US" sz="1800" spc="-1" strike="noStrike">
                <a:solidFill>
                  <a:srgbClr val="7f7f7f"/>
                </a:solidFill>
                <a:latin typeface="Arial"/>
              </a:rPr>
              <a:t>Based in part on on slides from tboult Ling and others </a:t>
            </a:r>
            <a:endParaRPr b="0" lang="en-US" sz="1800" spc="-1" strike="noStrike">
              <a:solidFill>
                <a:srgbClr val="000000"/>
              </a:solidFill>
              <a:latin typeface="Arial"/>
            </a:endParaRPr>
          </a:p>
        </p:txBody>
      </p:sp>
    </p:spTree>
  </p:cSld>
  <p:timing>
    <p:tnLst>
      <p:par>
        <p:cTn id="2780" dur="indefinite" restart="never" nodeType="tmRoot">
          <p:childTnLst>
            <p:seq>
              <p:cTn id="2781"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9" name="Picture 1" descr=""/>
          <p:cNvPicPr/>
          <p:nvPr/>
        </p:nvPicPr>
        <p:blipFill>
          <a:blip r:embed="rId1"/>
          <a:stretch/>
        </p:blipFill>
        <p:spPr>
          <a:xfrm>
            <a:off x="127080" y="0"/>
            <a:ext cx="8872560" cy="6858000"/>
          </a:xfrm>
          <a:prstGeom prst="rect">
            <a:avLst/>
          </a:prstGeom>
          <a:ln>
            <a:noFill/>
          </a:ln>
        </p:spPr>
      </p:pic>
    </p:spTree>
  </p:cSld>
</p:sld>
</file>

<file path=ppt/slides/slide6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1"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Key Git Files/Directories</a:t>
            </a:r>
            <a:endParaRPr b="1" lang="en-US" sz="3200" spc="-1" strike="noStrike">
              <a:solidFill>
                <a:srgbClr val="000000"/>
              </a:solidFill>
              <a:latin typeface="Arial"/>
            </a:endParaRPr>
          </a:p>
        </p:txBody>
      </p:sp>
      <p:sp>
        <p:nvSpPr>
          <p:cNvPr id="4062"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~/.gitconfig</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.git</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In top level of repository</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Contains all objects, commits, configuration, for project</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.git/config has project specific configurations</a:t>
            </a:r>
            <a:endParaRPr b="0" lang="en-US" sz="28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.gitignore</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Stored in directory for ignoring</a:t>
            </a:r>
            <a:endParaRPr b="0" lang="en-US" sz="2800" spc="-1" strike="noStrike">
              <a:solidFill>
                <a:srgbClr val="000000"/>
              </a:solidFill>
              <a:latin typeface="Arial"/>
            </a:endParaRPr>
          </a:p>
        </p:txBody>
      </p:sp>
    </p:spTree>
  </p:cSld>
  <p:timing>
    <p:tnLst>
      <p:par>
        <p:cTn id="2782" dur="indefinite" restart="never" nodeType="tmRoot">
          <p:childTnLst>
            <p:seq>
              <p:cTn id="2783" dur="indefinite" nodeType="mainSeq"/>
              <p:prevCondLst>
                <p:cond delay="0" evt="onPrev">
                  <p:tgtEl>
                    <p:sldTgt/>
                  </p:tgtEl>
                </p:cond>
              </p:prevCondLst>
              <p:nextCondLst>
                <p:cond delay="0" evt="onNext">
                  <p:tgtEl>
                    <p:sldTgt/>
                  </p:tgtEl>
                </p:cond>
              </p:nextCondLst>
            </p:seq>
          </p:childTnLst>
        </p:cTn>
      </p:par>
    </p:tnLst>
  </p:timing>
</p:sld>
</file>

<file path=ppt/slides/slide6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3"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Git Advantages</a:t>
            </a:r>
            <a:endParaRPr b="1" lang="en-US" sz="3200" spc="-1" strike="noStrike">
              <a:solidFill>
                <a:srgbClr val="000000"/>
              </a:solidFill>
              <a:latin typeface="Arial"/>
            </a:endParaRPr>
          </a:p>
        </p:txBody>
      </p:sp>
      <p:sp>
        <p:nvSpPr>
          <p:cNvPr id="4064" name="TextShape 2"/>
          <p:cNvSpPr txBox="1"/>
          <p:nvPr/>
        </p:nvSpPr>
        <p:spPr>
          <a:xfrm>
            <a:off x="152280" y="1295280"/>
            <a:ext cx="8763120" cy="5127840"/>
          </a:xfrm>
          <a:prstGeom prst="rect">
            <a:avLst/>
          </a:prstGeom>
          <a:noFill/>
          <a:ln>
            <a:noFill/>
          </a:ln>
        </p:spPr>
        <p:txBody>
          <a:bodyPr>
            <a:normAutofit/>
          </a:bodyPr>
          <a:p>
            <a:pPr marL="228600" indent="-228600">
              <a:lnSpc>
                <a:spcPct val="90000"/>
              </a:lnSpc>
              <a:spcBef>
                <a:spcPts val="598"/>
              </a:spcBef>
              <a:buClr>
                <a:srgbClr val="cfb77c"/>
              </a:buClr>
              <a:buSzPct val="50000"/>
              <a:buFont typeface="Wingdings" charset="2"/>
              <a:buChar char=""/>
            </a:pPr>
            <a:r>
              <a:rPr b="0" lang="en-US" sz="2400" spc="-1" strike="noStrike">
                <a:solidFill>
                  <a:srgbClr val="000000"/>
                </a:solidFill>
                <a:latin typeface="Arial"/>
              </a:rPr>
              <a:t>Resilience</a:t>
            </a:r>
            <a:endParaRPr b="0" lang="en-US" sz="2400" spc="-1" strike="noStrike">
              <a:solidFill>
                <a:srgbClr val="000000"/>
              </a:solidFill>
              <a:latin typeface="Arial"/>
            </a:endParaRPr>
          </a:p>
          <a:p>
            <a:pPr lvl="1" marL="547560" indent="-228600">
              <a:lnSpc>
                <a:spcPct val="90000"/>
              </a:lnSpc>
              <a:spcBef>
                <a:spcPts val="499"/>
              </a:spcBef>
              <a:buClr>
                <a:srgbClr val="4b92db"/>
              </a:buClr>
              <a:buSzPct val="80000"/>
              <a:buFont typeface="Wingdings 2" charset="2"/>
              <a:buChar char=""/>
            </a:pPr>
            <a:r>
              <a:rPr b="0" lang="en-US" sz="2000" spc="-1" strike="noStrike">
                <a:solidFill>
                  <a:srgbClr val="000000"/>
                </a:solidFill>
                <a:latin typeface="Arial"/>
              </a:rPr>
              <a:t>No one repository has more data than any other</a:t>
            </a:r>
            <a:endParaRPr b="0" lang="en-US" sz="20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lang="en-US" sz="2400" spc="-1" strike="noStrike">
                <a:solidFill>
                  <a:srgbClr val="000000"/>
                </a:solidFill>
                <a:latin typeface="Arial"/>
              </a:rPr>
              <a:t>Speed</a:t>
            </a:r>
            <a:endParaRPr b="0" lang="en-US" sz="2400" spc="-1" strike="noStrike">
              <a:solidFill>
                <a:srgbClr val="000000"/>
              </a:solidFill>
              <a:latin typeface="Arial"/>
            </a:endParaRPr>
          </a:p>
          <a:p>
            <a:pPr lvl="1" marL="547560" indent="-228600">
              <a:lnSpc>
                <a:spcPct val="90000"/>
              </a:lnSpc>
              <a:spcBef>
                <a:spcPts val="499"/>
              </a:spcBef>
              <a:buClr>
                <a:srgbClr val="4b92db"/>
              </a:buClr>
              <a:buSzPct val="80000"/>
              <a:buFont typeface="Wingdings 2" charset="2"/>
              <a:buChar char=""/>
            </a:pPr>
            <a:r>
              <a:rPr b="0" lang="en-US" sz="2000" spc="-1" strike="noStrike">
                <a:solidFill>
                  <a:srgbClr val="000000"/>
                </a:solidFill>
                <a:latin typeface="Arial"/>
              </a:rPr>
              <a:t>Very fast operations compared to other VCS (source-safe, CVS and Subversion)</a:t>
            </a:r>
            <a:endParaRPr b="0" lang="en-US" sz="20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lang="en-US" sz="2400" spc="-1" strike="noStrike">
                <a:solidFill>
                  <a:srgbClr val="000000"/>
                </a:solidFill>
                <a:latin typeface="Arial"/>
              </a:rPr>
              <a:t>Space</a:t>
            </a:r>
            <a:endParaRPr b="0" lang="en-US" sz="2400" spc="-1" strike="noStrike">
              <a:solidFill>
                <a:srgbClr val="000000"/>
              </a:solidFill>
              <a:latin typeface="Arial"/>
            </a:endParaRPr>
          </a:p>
          <a:p>
            <a:pPr lvl="1" marL="547560" indent="-228600">
              <a:lnSpc>
                <a:spcPct val="90000"/>
              </a:lnSpc>
              <a:spcBef>
                <a:spcPts val="499"/>
              </a:spcBef>
              <a:buClr>
                <a:srgbClr val="4b92db"/>
              </a:buClr>
              <a:buSzPct val="80000"/>
              <a:buFont typeface="Wingdings 2" charset="2"/>
              <a:buChar char=""/>
            </a:pPr>
            <a:r>
              <a:rPr b="0" lang="en-US" sz="2000" spc="-1" strike="noStrike">
                <a:solidFill>
                  <a:srgbClr val="000000"/>
                </a:solidFill>
                <a:latin typeface="Arial"/>
              </a:rPr>
              <a:t>Compression can be done across repository not just per file</a:t>
            </a:r>
            <a:endParaRPr b="0" lang="en-US" sz="2000" spc="-1" strike="noStrike">
              <a:solidFill>
                <a:srgbClr val="000000"/>
              </a:solidFill>
              <a:latin typeface="Arial"/>
            </a:endParaRPr>
          </a:p>
          <a:p>
            <a:pPr lvl="1" marL="547560" indent="-228600">
              <a:lnSpc>
                <a:spcPct val="90000"/>
              </a:lnSpc>
              <a:spcBef>
                <a:spcPts val="499"/>
              </a:spcBef>
              <a:buClr>
                <a:srgbClr val="4b92db"/>
              </a:buClr>
              <a:buSzPct val="80000"/>
              <a:buFont typeface="Wingdings 2" charset="2"/>
              <a:buChar char=""/>
            </a:pPr>
            <a:r>
              <a:rPr b="0" lang="en-US" sz="2000" spc="-1" strike="noStrike">
                <a:solidFill>
                  <a:srgbClr val="000000"/>
                </a:solidFill>
                <a:latin typeface="Arial"/>
              </a:rPr>
              <a:t>Minimizes local size as well as push/pull data transfers</a:t>
            </a:r>
            <a:endParaRPr b="0" lang="en-US" sz="20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lang="en-US" sz="2400" spc="-1" strike="noStrike">
                <a:solidFill>
                  <a:srgbClr val="000000"/>
                </a:solidFill>
                <a:latin typeface="Arial"/>
              </a:rPr>
              <a:t>Simplicity</a:t>
            </a:r>
            <a:endParaRPr b="0" lang="en-US" sz="2400" spc="-1" strike="noStrike">
              <a:solidFill>
                <a:srgbClr val="000000"/>
              </a:solidFill>
              <a:latin typeface="Arial"/>
            </a:endParaRPr>
          </a:p>
          <a:p>
            <a:pPr lvl="1" marL="547560" indent="-228600">
              <a:lnSpc>
                <a:spcPct val="90000"/>
              </a:lnSpc>
              <a:spcBef>
                <a:spcPts val="499"/>
              </a:spcBef>
              <a:buClr>
                <a:srgbClr val="4b92db"/>
              </a:buClr>
              <a:buSzPct val="80000"/>
              <a:buFont typeface="Wingdings 2" charset="2"/>
              <a:buChar char=""/>
            </a:pPr>
            <a:r>
              <a:rPr b="0" lang="en-US" sz="2000" spc="-1" strike="noStrike">
                <a:solidFill>
                  <a:srgbClr val="000000"/>
                </a:solidFill>
                <a:latin typeface="Arial"/>
              </a:rPr>
              <a:t>Object model is very simple</a:t>
            </a:r>
            <a:endParaRPr b="0" lang="en-US" sz="20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lang="en-US" sz="2400" spc="-1" strike="noStrike">
                <a:solidFill>
                  <a:srgbClr val="000000"/>
                </a:solidFill>
                <a:latin typeface="Arial"/>
              </a:rPr>
              <a:t>Large userbase with robust tools</a:t>
            </a:r>
            <a:endParaRPr b="0" lang="en-US" sz="2400" spc="-1" strike="noStrike">
              <a:solidFill>
                <a:srgbClr val="000000"/>
              </a:solidFill>
              <a:latin typeface="Arial"/>
            </a:endParaRPr>
          </a:p>
        </p:txBody>
      </p:sp>
      <p:sp>
        <p:nvSpPr>
          <p:cNvPr id="4065"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2089E566-1EDA-4DF0-9CC8-1A0452D4AD3A}" type="slidenum">
              <a:rPr b="0" lang="zh-TW" sz="1800" spc="-1" strike="noStrike">
                <a:solidFill>
                  <a:srgbClr val="898989"/>
                </a:solidFill>
                <a:latin typeface="Calibri"/>
                <a:ea typeface="新細明體"/>
              </a:rPr>
              <a:t>1</a:t>
            </a:fld>
            <a:endParaRPr b="0" lang="en-US" sz="1800" spc="-1" strike="noStrike">
              <a:latin typeface="Arial"/>
            </a:endParaRPr>
          </a:p>
        </p:txBody>
      </p:sp>
    </p:spTree>
  </p:cSld>
  <p:timing>
    <p:tnLst>
      <p:par>
        <p:cTn id="2784" dur="indefinite" restart="never" nodeType="tmRoot">
          <p:childTnLst>
            <p:seq>
              <p:cTn id="2785" dur="indefinite" nodeType="mainSeq"/>
              <p:prevCondLst>
                <p:cond delay="0" evt="onPrev">
                  <p:tgtEl>
                    <p:sldTgt/>
                  </p:tgtEl>
                </p:cond>
              </p:prevCondLst>
              <p:nextCondLst>
                <p:cond delay="0" evt="onNext">
                  <p:tgtEl>
                    <p:sldTgt/>
                  </p:tgtEl>
                </p:cond>
              </p:nextCondLst>
            </p:seq>
          </p:childTnLst>
        </p:cTn>
      </p:par>
    </p:tnLst>
  </p:timing>
</p:sld>
</file>

<file path=ppt/slides/slide6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6"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Some GIT Disadvantages</a:t>
            </a:r>
            <a:endParaRPr b="1" lang="en-US" sz="3200" spc="-1" strike="noStrike">
              <a:solidFill>
                <a:srgbClr val="000000"/>
              </a:solidFill>
              <a:latin typeface="Arial"/>
            </a:endParaRPr>
          </a:p>
        </p:txBody>
      </p:sp>
      <p:sp>
        <p:nvSpPr>
          <p:cNvPr id="4067" name="TextShape 2"/>
          <p:cNvSpPr txBox="1"/>
          <p:nvPr/>
        </p:nvSpPr>
        <p:spPr>
          <a:xfrm>
            <a:off x="152280" y="1295280"/>
            <a:ext cx="8763120" cy="5127840"/>
          </a:xfrm>
          <a:prstGeom prst="rect">
            <a:avLst/>
          </a:prstGeom>
          <a:noFill/>
          <a:ln>
            <a:noFill/>
          </a:ln>
        </p:spPr>
        <p:txBody>
          <a:bodyPr>
            <a:normAutofit/>
          </a:bodyPr>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Definite learning curve, especially for those used to centralized systems</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Can sometimes seem overwhelming to learn</a:t>
            </a:r>
            <a:endParaRPr b="0" lang="en-US" sz="2800" spc="-1" strike="noStrike">
              <a:solidFill>
                <a:srgbClr val="000000"/>
              </a:solidFill>
              <a:latin typeface="Arial"/>
            </a:endParaRPr>
          </a:p>
          <a:p>
            <a:pPr lvl="2" marL="822240" indent="-182520">
              <a:lnSpc>
                <a:spcPct val="90000"/>
              </a:lnSpc>
              <a:spcBef>
                <a:spcPts val="499"/>
              </a:spcBef>
              <a:buClr>
                <a:srgbClr val="000000"/>
              </a:buClr>
              <a:buSzPct val="60000"/>
              <a:buFont typeface="Wingdings" charset="2"/>
              <a:buChar char=""/>
            </a:pPr>
            <a:r>
              <a:rPr b="0" lang="en-US" sz="2400" spc="-1" strike="noStrike">
                <a:solidFill>
                  <a:srgbClr val="000000"/>
                </a:solidFill>
                <a:latin typeface="Arial"/>
              </a:rPr>
              <a:t>Conceptual difference</a:t>
            </a:r>
            <a:endParaRPr b="0" lang="en-US" sz="2400" spc="-1" strike="noStrike">
              <a:solidFill>
                <a:srgbClr val="000000"/>
              </a:solidFill>
              <a:latin typeface="Arial"/>
            </a:endParaRPr>
          </a:p>
          <a:p>
            <a:pPr lvl="2" marL="822240" indent="-182520">
              <a:lnSpc>
                <a:spcPct val="90000"/>
              </a:lnSpc>
              <a:spcBef>
                <a:spcPts val="499"/>
              </a:spcBef>
              <a:buClr>
                <a:srgbClr val="000000"/>
              </a:buClr>
              <a:buSzPct val="60000"/>
              <a:buFont typeface="Wingdings" charset="2"/>
              <a:buChar char=""/>
            </a:pPr>
            <a:r>
              <a:rPr b="0" lang="en-US" sz="2400" spc="-1" strike="noStrike">
                <a:solidFill>
                  <a:srgbClr val="000000"/>
                </a:solidFill>
                <a:latin typeface="Arial"/>
              </a:rPr>
              <a:t>Huge amount of commends</a:t>
            </a:r>
            <a:endParaRPr b="0" lang="en-US" sz="2400" spc="-1" strike="noStrike">
              <a:solidFill>
                <a:srgbClr val="000000"/>
              </a:solidFill>
              <a:latin typeface="Arial"/>
            </a:endParaRPr>
          </a:p>
        </p:txBody>
      </p:sp>
      <p:sp>
        <p:nvSpPr>
          <p:cNvPr id="4068"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C67210E1-59E9-42FA-BECB-277AB367E355}" type="slidenum">
              <a:rPr b="0" lang="zh-TW" sz="1800" spc="-1" strike="noStrike">
                <a:solidFill>
                  <a:srgbClr val="898989"/>
                </a:solidFill>
                <a:latin typeface="Calibri"/>
                <a:ea typeface="新細明體"/>
              </a:rPr>
              <a:t>1</a:t>
            </a:fld>
            <a:endParaRPr b="0" lang="en-US" sz="1800" spc="-1" strike="noStrike">
              <a:latin typeface="Arial"/>
            </a:endParaRPr>
          </a:p>
        </p:txBody>
      </p:sp>
    </p:spTree>
  </p:cSld>
  <p:timing>
    <p:tnLst>
      <p:par>
        <p:cTn id="2786" dur="indefinite" restart="never" nodeType="tmRoot">
          <p:childTnLst>
            <p:seq>
              <p:cTn id="2787" dur="indefinite" nodeType="mainSeq"/>
              <p:prevCondLst>
                <p:cond delay="0" evt="onPrev">
                  <p:tgtEl>
                    <p:sldTgt/>
                  </p:tgtEl>
                </p:cond>
              </p:prevCondLst>
              <p:nextCondLst>
                <p:cond delay="0" evt="onNext">
                  <p:tgtEl>
                    <p:sldTgt/>
                  </p:tgtEl>
                </p:cond>
              </p:nextCondLst>
            </p:seq>
          </p:childTnLst>
        </p:cTn>
      </p:par>
    </p:tnLst>
  </p:timing>
</p:sld>
</file>

<file path=ppt/slides/slide6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69" name="Picture 2" descr=""/>
          <p:cNvPicPr/>
          <p:nvPr/>
        </p:nvPicPr>
        <p:blipFill>
          <a:blip r:embed="rId1"/>
          <a:stretch/>
        </p:blipFill>
        <p:spPr>
          <a:xfrm>
            <a:off x="1116000" y="1700280"/>
            <a:ext cx="6959520" cy="5216400"/>
          </a:xfrm>
          <a:prstGeom prst="rect">
            <a:avLst/>
          </a:prstGeom>
          <a:ln>
            <a:noFill/>
          </a:ln>
        </p:spPr>
      </p:pic>
      <p:sp>
        <p:nvSpPr>
          <p:cNvPr id="4070"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071" name="TextShape 2"/>
          <p:cNvSpPr txBox="1"/>
          <p:nvPr/>
        </p:nvSpPr>
        <p:spPr>
          <a:xfrm>
            <a:off x="457200" y="1165320"/>
            <a:ext cx="8229600" cy="45259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Git use snapshot storage (logical view– it does use deltas in packs)</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endParaRPr b="0" lang="en-US" sz="3200" spc="-1" strike="noStrike">
              <a:solidFill>
                <a:srgbClr val="000000"/>
              </a:solidFill>
              <a:latin typeface="Arial"/>
            </a:endParaRPr>
          </a:p>
        </p:txBody>
      </p:sp>
      <p:sp>
        <p:nvSpPr>
          <p:cNvPr id="4072"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80E8165D-E576-4762-B9BA-C2FBA3E5164D}" type="slidenum">
              <a:rPr b="0" lang="zh-TW" sz="1800" spc="-1" strike="noStrike">
                <a:solidFill>
                  <a:srgbClr val="898989"/>
                </a:solidFill>
                <a:latin typeface="Calibri"/>
                <a:ea typeface="新細明體"/>
              </a:rPr>
              <a:t>1</a:t>
            </a:fld>
            <a:endParaRPr b="0" lang="en-US" sz="1800" spc="-1" strike="noStrike">
              <a:latin typeface="Arial"/>
            </a:endParaRPr>
          </a:p>
        </p:txBody>
      </p:sp>
    </p:spTree>
  </p:cSld>
  <p:timing>
    <p:tnLst>
      <p:par>
        <p:cTn id="2788" dur="indefinite" restart="never" nodeType="tmRoot">
          <p:childTnLst>
            <p:seq>
              <p:cTn id="2789" dur="indefinite" nodeType="mainSeq"/>
              <p:prevCondLst>
                <p:cond delay="0" evt="onPrev">
                  <p:tgtEl>
                    <p:sldTgt/>
                  </p:tgtEl>
                </p:cond>
              </p:prevCondLst>
              <p:nextCondLst>
                <p:cond delay="0" evt="onNext">
                  <p:tgtEl>
                    <p:sldTgt/>
                  </p:tgtEl>
                </p:cond>
              </p:nextCondLst>
            </p:seq>
          </p:childTnLst>
        </p:cTn>
      </p:par>
    </p:tnLst>
  </p:timing>
</p:sld>
</file>

<file path=ppt/slides/slide6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3"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Working With Git</a:t>
            </a:r>
            <a:endParaRPr b="1" lang="en-US" sz="3200" spc="-1" strike="noStrike">
              <a:solidFill>
                <a:srgbClr val="000000"/>
              </a:solidFill>
              <a:latin typeface="Arial"/>
            </a:endParaRPr>
          </a:p>
        </p:txBody>
      </p:sp>
      <p:sp>
        <p:nvSpPr>
          <p:cNvPr id="4074" name="TextShape 2"/>
          <p:cNvSpPr txBox="1"/>
          <p:nvPr/>
        </p:nvSpPr>
        <p:spPr>
          <a:xfrm>
            <a:off x="152280" y="1295280"/>
            <a:ext cx="8763120" cy="5127840"/>
          </a:xfrm>
          <a:prstGeom prst="rect">
            <a:avLst/>
          </a:prstGeom>
          <a:noFill/>
          <a:ln>
            <a:noFill/>
          </a:ln>
        </p:spPr>
        <p:txBody>
          <a:bodyPr>
            <a:normAutofit/>
          </a:bodyPr>
          <a:p>
            <a:pPr marL="228600" indent="-228600">
              <a:lnSpc>
                <a:spcPct val="90000"/>
              </a:lnSpc>
              <a:spcBef>
                <a:spcPts val="598"/>
              </a:spcBef>
              <a:buClr>
                <a:srgbClr val="cfb77c"/>
              </a:buClr>
              <a:buSzPct val="50000"/>
              <a:buFont typeface="Wingdings" charset="2"/>
              <a:buChar char=""/>
            </a:pPr>
            <a:r>
              <a:rPr b="0" i="1" lang="en-US" sz="2400" spc="-1" strike="noStrike">
                <a:solidFill>
                  <a:srgbClr val="000000"/>
                </a:solidFill>
                <a:latin typeface="Courier New"/>
              </a:rPr>
              <a:t>echo </a:t>
            </a:r>
            <a:r>
              <a:rPr b="0" i="1" lang="ja-JP" sz="2400" spc="-1" strike="noStrike">
                <a:solidFill>
                  <a:srgbClr val="000000"/>
                </a:solidFill>
                <a:latin typeface="Courier New"/>
              </a:rPr>
              <a:t>“</a:t>
            </a:r>
            <a:r>
              <a:rPr b="0" i="1" lang="en-US" sz="2400" spc="-1" strike="noStrike">
                <a:solidFill>
                  <a:srgbClr val="000000"/>
                </a:solidFill>
                <a:latin typeface="Courier New"/>
              </a:rPr>
              <a:t>hello</a:t>
            </a:r>
            <a:r>
              <a:rPr b="0" i="1" lang="ja-JP" sz="2400" spc="-1" strike="noStrike">
                <a:solidFill>
                  <a:srgbClr val="000000"/>
                </a:solidFill>
                <a:latin typeface="Courier New"/>
              </a:rPr>
              <a:t>”</a:t>
            </a:r>
            <a:r>
              <a:rPr b="0" i="1" lang="en-US" sz="2400" spc="-1" strike="noStrike">
                <a:solidFill>
                  <a:srgbClr val="000000"/>
                </a:solidFill>
                <a:latin typeface="Courier New"/>
              </a:rPr>
              <a:t> &gt;&gt; hello.txt</a:t>
            </a:r>
            <a:endParaRPr b="0" lang="en-US" sz="24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i="1" lang="en-US" sz="2400" spc="-1" strike="noStrike">
                <a:solidFill>
                  <a:srgbClr val="000000"/>
                </a:solidFill>
                <a:latin typeface="Courier New"/>
              </a:rPr>
              <a:t>git diff</a:t>
            </a:r>
            <a:endParaRPr b="0" lang="en-US" sz="2400" spc="-1" strike="noStrike">
              <a:solidFill>
                <a:srgbClr val="000000"/>
              </a:solidFill>
              <a:latin typeface="Arial"/>
            </a:endParaRPr>
          </a:p>
          <a:p>
            <a:pPr lvl="1" marL="547560" indent="-228600">
              <a:lnSpc>
                <a:spcPct val="90000"/>
              </a:lnSpc>
              <a:spcBef>
                <a:spcPts val="499"/>
              </a:spcBef>
              <a:buClr>
                <a:srgbClr val="4b92db"/>
              </a:buClr>
              <a:buSzPct val="80000"/>
              <a:buFont typeface="Wingdings 2" charset="2"/>
              <a:buChar char=""/>
            </a:pPr>
            <a:r>
              <a:rPr b="0" lang="en-US" sz="2000" spc="-1" strike="noStrike">
                <a:solidFill>
                  <a:srgbClr val="000000"/>
                </a:solidFill>
                <a:latin typeface="Arial"/>
              </a:rPr>
              <a:t>Shows changes we have made</a:t>
            </a:r>
            <a:endParaRPr b="0" lang="en-US" sz="20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i="1" lang="en-US" sz="2400" spc="-1" strike="noStrike">
                <a:solidFill>
                  <a:srgbClr val="000000"/>
                </a:solidFill>
                <a:latin typeface="Courier New"/>
              </a:rPr>
              <a:t>git status</a:t>
            </a:r>
            <a:endParaRPr b="0" lang="en-US" sz="2400" spc="-1" strike="noStrike">
              <a:solidFill>
                <a:srgbClr val="000000"/>
              </a:solidFill>
              <a:latin typeface="Arial"/>
            </a:endParaRPr>
          </a:p>
          <a:p>
            <a:pPr lvl="1" marL="547560" indent="-228600">
              <a:lnSpc>
                <a:spcPct val="90000"/>
              </a:lnSpc>
              <a:spcBef>
                <a:spcPts val="499"/>
              </a:spcBef>
              <a:buClr>
                <a:srgbClr val="4b92db"/>
              </a:buClr>
              <a:buSzPct val="80000"/>
              <a:buFont typeface="Wingdings 2" charset="2"/>
              <a:buChar char=""/>
            </a:pPr>
            <a:r>
              <a:rPr b="0" lang="en-US" sz="2000" spc="-1" strike="noStrike">
                <a:solidFill>
                  <a:srgbClr val="000000"/>
                </a:solidFill>
                <a:latin typeface="Arial"/>
              </a:rPr>
              <a:t>Shows list of modified files</a:t>
            </a:r>
            <a:endParaRPr b="0" lang="en-US" sz="20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i="1" lang="en-US" sz="2400" spc="-1" strike="noStrike">
                <a:solidFill>
                  <a:srgbClr val="000000"/>
                </a:solidFill>
                <a:latin typeface="Courier New"/>
              </a:rPr>
              <a:t>git add hello.txt</a:t>
            </a:r>
            <a:endParaRPr b="0" lang="en-US" sz="24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i="1" lang="en-US" sz="2400" spc="-1" strike="noStrike">
                <a:solidFill>
                  <a:srgbClr val="000000"/>
                </a:solidFill>
                <a:latin typeface="Courier New"/>
              </a:rPr>
              <a:t>git diff</a:t>
            </a:r>
            <a:endParaRPr b="0" lang="en-US" sz="2400" spc="-1" strike="noStrike">
              <a:solidFill>
                <a:srgbClr val="000000"/>
              </a:solidFill>
              <a:latin typeface="Arial"/>
            </a:endParaRPr>
          </a:p>
          <a:p>
            <a:pPr lvl="1" marL="547560" indent="-228600">
              <a:lnSpc>
                <a:spcPct val="90000"/>
              </a:lnSpc>
              <a:spcBef>
                <a:spcPts val="499"/>
              </a:spcBef>
              <a:buClr>
                <a:srgbClr val="4b92db"/>
              </a:buClr>
              <a:buSzPct val="80000"/>
              <a:buFont typeface="Wingdings 2" charset="2"/>
              <a:buChar char=""/>
            </a:pPr>
            <a:r>
              <a:rPr b="0" lang="en-US" sz="2000" spc="-1" strike="noStrike">
                <a:solidFill>
                  <a:srgbClr val="000000"/>
                </a:solidFill>
                <a:latin typeface="Arial"/>
              </a:rPr>
              <a:t>No changes shown as diff compares to the index</a:t>
            </a:r>
            <a:endParaRPr b="0" lang="en-US" sz="20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i="1" lang="en-US" sz="2400" spc="-1" strike="noStrike">
                <a:solidFill>
                  <a:srgbClr val="000000"/>
                </a:solidFill>
                <a:latin typeface="Courier New"/>
              </a:rPr>
              <a:t>git diff HEAD</a:t>
            </a:r>
            <a:endParaRPr b="0" lang="en-US" sz="2400" spc="-1" strike="noStrike">
              <a:solidFill>
                <a:srgbClr val="000000"/>
              </a:solidFill>
              <a:latin typeface="Arial"/>
            </a:endParaRPr>
          </a:p>
          <a:p>
            <a:pPr lvl="1" marL="547560" indent="-228600">
              <a:lnSpc>
                <a:spcPct val="90000"/>
              </a:lnSpc>
              <a:spcBef>
                <a:spcPts val="499"/>
              </a:spcBef>
              <a:buClr>
                <a:srgbClr val="4b92db"/>
              </a:buClr>
              <a:buSzPct val="80000"/>
              <a:buFont typeface="Wingdings 2" charset="2"/>
              <a:buChar char=""/>
            </a:pPr>
            <a:r>
              <a:rPr b="0" lang="en-US" sz="2000" spc="-1" strike="noStrike">
                <a:solidFill>
                  <a:srgbClr val="000000"/>
                </a:solidFill>
                <a:latin typeface="Arial"/>
              </a:rPr>
              <a:t>Now can see the changes in working version</a:t>
            </a:r>
            <a:endParaRPr b="0" lang="en-US" sz="20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i="1" lang="en-US" sz="2400" spc="-1" strike="noStrike">
                <a:solidFill>
                  <a:srgbClr val="000000"/>
                </a:solidFill>
                <a:latin typeface="Courier New"/>
              </a:rPr>
              <a:t>git status</a:t>
            </a:r>
            <a:endParaRPr b="0" lang="en-US" sz="2400" spc="-1" strike="noStrike">
              <a:solidFill>
                <a:srgbClr val="000000"/>
              </a:solidFill>
              <a:latin typeface="Arial"/>
            </a:endParaRPr>
          </a:p>
          <a:p>
            <a:pPr marL="228600" indent="-228600">
              <a:lnSpc>
                <a:spcPct val="90000"/>
              </a:lnSpc>
              <a:spcBef>
                <a:spcPts val="598"/>
              </a:spcBef>
              <a:buClr>
                <a:srgbClr val="cfb77c"/>
              </a:buClr>
              <a:buSzPct val="50000"/>
              <a:buFont typeface="Wingdings" charset="2"/>
              <a:buChar char=""/>
            </a:pPr>
            <a:r>
              <a:rPr b="0" i="1" lang="en-US" sz="2400" spc="-1" strike="noStrike">
                <a:solidFill>
                  <a:srgbClr val="000000"/>
                </a:solidFill>
                <a:latin typeface="Courier New"/>
              </a:rPr>
              <a:t>git commit -m </a:t>
            </a:r>
            <a:r>
              <a:rPr b="0" i="1" lang="ja-JP" sz="2400" spc="-1" strike="noStrike">
                <a:solidFill>
                  <a:srgbClr val="000000"/>
                </a:solidFill>
                <a:latin typeface="Courier New"/>
              </a:rPr>
              <a:t>‘</a:t>
            </a:r>
            <a:r>
              <a:rPr b="0" i="1" lang="en-US" sz="2400" spc="-1" strike="noStrike">
                <a:solidFill>
                  <a:srgbClr val="000000"/>
                </a:solidFill>
                <a:latin typeface="Courier New"/>
              </a:rPr>
              <a:t>Second commit</a:t>
            </a:r>
            <a:r>
              <a:rPr b="0" i="1" lang="ja-JP" sz="2400" spc="-1" strike="noStrike">
                <a:solidFill>
                  <a:srgbClr val="000000"/>
                </a:solidFill>
                <a:latin typeface="Courier New"/>
              </a:rPr>
              <a:t>’</a:t>
            </a:r>
            <a:endParaRPr b="0" lang="en-US" sz="2400" spc="-1" strike="noStrike">
              <a:solidFill>
                <a:srgbClr val="000000"/>
              </a:solidFill>
              <a:latin typeface="Arial"/>
            </a:endParaRPr>
          </a:p>
        </p:txBody>
      </p:sp>
    </p:spTree>
  </p:cSld>
  <p:timing>
    <p:tnLst>
      <p:par>
        <p:cTn id="2790" dur="indefinite" restart="never" nodeType="tmRoot">
          <p:childTnLst>
            <p:seq>
              <p:cTn id="2791" dur="indefinite" nodeType="mainSeq"/>
              <p:prevCondLst>
                <p:cond delay="0" evt="onPrev">
                  <p:tgtEl>
                    <p:sldTgt/>
                  </p:tgtEl>
                </p:cond>
              </p:prevCondLst>
              <p:nextCondLst>
                <p:cond delay="0" evt="onNext">
                  <p:tgtEl>
                    <p:sldTgt/>
                  </p:tgtEl>
                </p:cond>
              </p:nextCondLst>
            </p:seq>
          </p:childTnLst>
        </p:cTn>
      </p:par>
    </p:tnLst>
  </p:timing>
</p:sld>
</file>

<file path=ppt/slides/slide6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5"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076" name="TextShape 2"/>
          <p:cNvSpPr txBox="1"/>
          <p:nvPr/>
        </p:nvSpPr>
        <p:spPr>
          <a:xfrm>
            <a:off x="179280" y="1628640"/>
            <a:ext cx="8229600" cy="45259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Three trees of Git</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The HEAD</a:t>
            </a:r>
            <a:endParaRPr b="0" lang="en-US" sz="28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last commit snapshot, next parent</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Index</a:t>
            </a:r>
            <a:endParaRPr b="0" lang="en-US" sz="28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Proposed next commit snapshot</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Working directory</a:t>
            </a:r>
            <a:endParaRPr b="0" lang="en-US" sz="28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Sandbox</a:t>
            </a:r>
            <a:endParaRPr b="0" lang="en-US" sz="2400" spc="-1" strike="noStrike">
              <a:solidFill>
                <a:srgbClr val="000000"/>
              </a:solidFill>
              <a:latin typeface="Arial"/>
            </a:endParaRPr>
          </a:p>
        </p:txBody>
      </p:sp>
      <p:sp>
        <p:nvSpPr>
          <p:cNvPr id="4077"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A2A77181-1B74-492F-900D-E2D343DB5110}"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078" name="Picture 5" descr=""/>
          <p:cNvPicPr/>
          <p:nvPr/>
        </p:nvPicPr>
        <p:blipFill>
          <a:blip r:embed="rId1"/>
          <a:stretch/>
        </p:blipFill>
        <p:spPr>
          <a:xfrm>
            <a:off x="5049720" y="3068640"/>
            <a:ext cx="3998880" cy="3287880"/>
          </a:xfrm>
          <a:prstGeom prst="rect">
            <a:avLst/>
          </a:prstGeom>
          <a:ln>
            <a:noFill/>
          </a:ln>
        </p:spPr>
      </p:pic>
    </p:spTree>
  </p:cSld>
</p:sld>
</file>

<file path=ppt/slides/slide6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9"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080"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A basic workflow</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(Possible init or clone) Init a repo</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Edit files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Stage the changes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Review your changes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Commit the changes</a:t>
            </a:r>
            <a:endParaRPr b="0" lang="en-US" sz="2800" spc="-1" strike="noStrike">
              <a:solidFill>
                <a:srgbClr val="000000"/>
              </a:solidFill>
              <a:latin typeface="Arial"/>
            </a:endParaRPr>
          </a:p>
        </p:txBody>
      </p:sp>
      <p:sp>
        <p:nvSpPr>
          <p:cNvPr id="4081"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A9D94920-B561-4286-BD65-F48DD08CDED9}" type="slidenum">
              <a:rPr b="0" lang="zh-TW" sz="1800" spc="-1" strike="noStrike">
                <a:solidFill>
                  <a:srgbClr val="898989"/>
                </a:solidFill>
                <a:latin typeface="Calibri"/>
                <a:ea typeface="新細明體"/>
              </a:rPr>
              <a:t>1</a:t>
            </a:fld>
            <a:endParaRPr b="0" lang="en-US" sz="1800" spc="-1" strike="noStrike">
              <a:latin typeface="Arial"/>
            </a:endParaRPr>
          </a:p>
        </p:txBody>
      </p:sp>
    </p:spTree>
  </p:cSld>
</p:sld>
</file>

<file path=ppt/slides/slide6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2"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083" name="TextShape 2"/>
          <p:cNvSpPr txBox="1"/>
          <p:nvPr/>
        </p:nvSpPr>
        <p:spPr>
          <a:xfrm>
            <a:off x="45720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Init a repository</a:t>
            </a:r>
            <a:endParaRPr b="0" lang="en-US" sz="2800" spc="-1" strike="noStrike">
              <a:solidFill>
                <a:srgbClr val="000000"/>
              </a:solidFill>
              <a:latin typeface="Arial"/>
            </a:endParaRPr>
          </a:p>
        </p:txBody>
      </p:sp>
      <p:sp>
        <p:nvSpPr>
          <p:cNvPr id="4084" name="TextShape 3"/>
          <p:cNvSpPr txBox="1"/>
          <p:nvPr/>
        </p:nvSpPr>
        <p:spPr>
          <a:xfrm>
            <a:off x="462276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Git init</a:t>
            </a:r>
            <a:endParaRPr b="0" lang="en-US" sz="2800" spc="-1" strike="noStrike">
              <a:solidFill>
                <a:srgbClr val="000000"/>
              </a:solidFill>
              <a:latin typeface="Arial"/>
            </a:endParaRPr>
          </a:p>
        </p:txBody>
      </p:sp>
      <p:sp>
        <p:nvSpPr>
          <p:cNvPr id="4085"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4E4A7BE4-762C-4DD9-AF2C-FF8F08065582}" type="slidenum">
              <a:rPr b="0" lang="zh-TW" sz="1800" spc="-1" strike="noStrike">
                <a:solidFill>
                  <a:srgbClr val="898989"/>
                </a:solidFill>
                <a:latin typeface="Calibri"/>
                <a:ea typeface="新細明體"/>
              </a:rPr>
              <a:t>1</a:t>
            </a:fld>
            <a:endParaRPr b="0" lang="en-US" sz="1800" spc="-1" strike="noStrike">
              <a:latin typeface="Arial"/>
            </a:endParaRPr>
          </a:p>
        </p:txBody>
      </p:sp>
      <p:sp>
        <p:nvSpPr>
          <p:cNvPr id="4086" name="CustomShape 5"/>
          <p:cNvSpPr/>
          <p:nvPr/>
        </p:nvSpPr>
        <p:spPr>
          <a:xfrm>
            <a:off x="615600" y="2276640"/>
            <a:ext cx="5377680" cy="2604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lang="en-US" sz="1100" spc="-1" strike="noStrike">
                <a:latin typeface="Arial"/>
                <a:ea typeface="宋体"/>
              </a:rPr>
              <a:t>tboult:gittest-&gt; </a:t>
            </a:r>
            <a:r>
              <a:rPr b="0" lang="en-US" sz="1100" spc="-1" strike="noStrike">
                <a:latin typeface="Consolas"/>
                <a:ea typeface="新細明體"/>
              </a:rPr>
              <a:t> git init</a:t>
            </a:r>
            <a:endParaRPr b="0" lang="en-US" sz="1100" spc="-1" strike="noStrike">
              <a:latin typeface="Arial"/>
            </a:endParaRPr>
          </a:p>
          <a:p>
            <a:pPr>
              <a:lnSpc>
                <a:spcPct val="100000"/>
              </a:lnSpc>
            </a:pPr>
            <a:r>
              <a:rPr b="0" lang="en-US" sz="1100" spc="-1" strike="noStrike">
                <a:latin typeface="Consolas"/>
                <a:ea typeface="新細明體"/>
              </a:rPr>
              <a:t>Initialized empty Git repository in /home/tboult/gitdemo/.git/</a:t>
            </a:r>
            <a:endParaRPr b="0" lang="en-US" sz="1100" spc="-1" strike="noStrike">
              <a:latin typeface="Arial"/>
            </a:endParaRPr>
          </a:p>
          <a:p>
            <a:pPr>
              <a:lnSpc>
                <a:spcPct val="100000"/>
              </a:lnSpc>
            </a:pPr>
            <a:endParaRPr b="0" lang="en-US" sz="1100" spc="-1" strike="noStrike">
              <a:latin typeface="Arial"/>
            </a:endParaRPr>
          </a:p>
          <a:p>
            <a:pPr>
              <a:lnSpc>
                <a:spcPct val="100000"/>
              </a:lnSpc>
            </a:pPr>
            <a:endParaRPr b="0" lang="en-US" sz="1100" spc="-1" strike="noStrike">
              <a:latin typeface="Arial"/>
            </a:endParaRPr>
          </a:p>
          <a:p>
            <a:pPr/>
            <a:r>
              <a:rPr b="0" lang="en-US" sz="1100" spc="-1" strike="noStrike">
                <a:latin typeface="Arial"/>
                <a:ea typeface="宋体"/>
              </a:rPr>
              <a:t>tboult:gittest-&gt; </a:t>
            </a:r>
            <a:r>
              <a:rPr b="0" lang="en-US" sz="1100" spc="-1" strike="noStrike">
                <a:latin typeface="Consolas"/>
                <a:ea typeface="新細明體"/>
              </a:rPr>
              <a:t>ls -l .git/</a:t>
            </a:r>
            <a:endParaRPr b="0" lang="en-US" sz="1100" spc="-1" strike="noStrike">
              <a:latin typeface="Arial"/>
            </a:endParaRPr>
          </a:p>
          <a:p>
            <a:pPr>
              <a:lnSpc>
                <a:spcPct val="100000"/>
              </a:lnSpc>
            </a:pPr>
            <a:r>
              <a:rPr b="0" lang="en-US" sz="1100" spc="-1" strike="noStrike">
                <a:latin typeface="Consolas"/>
                <a:ea typeface="新細明體"/>
              </a:rPr>
              <a:t>total 32</a:t>
            </a:r>
            <a:endParaRPr b="0" lang="en-US" sz="1100" spc="-1" strike="noStrike">
              <a:latin typeface="Arial"/>
            </a:endParaRPr>
          </a:p>
          <a:p>
            <a:pPr>
              <a:lnSpc>
                <a:spcPct val="100000"/>
              </a:lnSpc>
            </a:pPr>
            <a:r>
              <a:rPr b="0" lang="en-US" sz="1100" spc="-1" strike="noStrike">
                <a:latin typeface="Consolas"/>
                <a:ea typeface="新細明體"/>
              </a:rPr>
              <a:t>drwxr-xr-x 2 tboult tboult 4096 2011-08-28 14:51 branches</a:t>
            </a:r>
            <a:endParaRPr b="0" lang="en-US" sz="1100" spc="-1" strike="noStrike">
              <a:latin typeface="Arial"/>
            </a:endParaRPr>
          </a:p>
          <a:p>
            <a:pPr>
              <a:lnSpc>
                <a:spcPct val="100000"/>
              </a:lnSpc>
            </a:pPr>
            <a:r>
              <a:rPr b="0" lang="en-US" sz="1100" spc="-1" strike="noStrike">
                <a:latin typeface="Consolas"/>
                <a:ea typeface="新細明體"/>
              </a:rPr>
              <a:t>-rw-r--r-- 1 tboult tboult   92 2011-08-28 14:51 config</a:t>
            </a:r>
            <a:endParaRPr b="0" lang="en-US" sz="1100" spc="-1" strike="noStrike">
              <a:latin typeface="Arial"/>
            </a:endParaRPr>
          </a:p>
          <a:p>
            <a:pPr>
              <a:lnSpc>
                <a:spcPct val="100000"/>
              </a:lnSpc>
            </a:pPr>
            <a:r>
              <a:rPr b="0" lang="en-US" sz="1100" spc="-1" strike="noStrike">
                <a:latin typeface="Consolas"/>
                <a:ea typeface="新細明體"/>
              </a:rPr>
              <a:t>-rw-r--r-- 1 tboult tboult   73 2011-08-28 14:51 description</a:t>
            </a:r>
            <a:endParaRPr b="0" lang="en-US" sz="1100" spc="-1" strike="noStrike">
              <a:latin typeface="Arial"/>
            </a:endParaRPr>
          </a:p>
          <a:p>
            <a:pPr>
              <a:lnSpc>
                <a:spcPct val="100000"/>
              </a:lnSpc>
            </a:pPr>
            <a:r>
              <a:rPr b="0" lang="en-US" sz="1100" spc="-1" strike="noStrike">
                <a:latin typeface="Consolas"/>
                <a:ea typeface="新細明體"/>
              </a:rPr>
              <a:t>-rw-r--r-- 1 tboult tboult   23 2011-08-28 14:51 HEAD</a:t>
            </a:r>
            <a:endParaRPr b="0" lang="en-US" sz="1100" spc="-1" strike="noStrike">
              <a:latin typeface="Arial"/>
            </a:endParaRPr>
          </a:p>
          <a:p>
            <a:pPr>
              <a:lnSpc>
                <a:spcPct val="100000"/>
              </a:lnSpc>
            </a:pPr>
            <a:r>
              <a:rPr b="0" lang="en-US" sz="1100" spc="-1" strike="noStrike">
                <a:latin typeface="Consolas"/>
                <a:ea typeface="新細明體"/>
              </a:rPr>
              <a:t>drwxr-xr-x 2 tboult tboult 4096 2011-08-28 14:51 hooks</a:t>
            </a:r>
            <a:endParaRPr b="0" lang="en-US" sz="1100" spc="-1" strike="noStrike">
              <a:latin typeface="Arial"/>
            </a:endParaRPr>
          </a:p>
          <a:p>
            <a:pPr>
              <a:lnSpc>
                <a:spcPct val="100000"/>
              </a:lnSpc>
            </a:pPr>
            <a:r>
              <a:rPr b="0" lang="en-US" sz="1100" spc="-1" strike="noStrike">
                <a:latin typeface="Consolas"/>
                <a:ea typeface="新細明體"/>
              </a:rPr>
              <a:t>drwxr-xr-x 2 tboult tboult 4096 2011-08-28 14:51 info</a:t>
            </a:r>
            <a:endParaRPr b="0" lang="en-US" sz="1100" spc="-1" strike="noStrike">
              <a:latin typeface="Arial"/>
            </a:endParaRPr>
          </a:p>
          <a:p>
            <a:pPr>
              <a:lnSpc>
                <a:spcPct val="100000"/>
              </a:lnSpc>
            </a:pPr>
            <a:r>
              <a:rPr b="0" lang="en-US" sz="1100" spc="-1" strike="noStrike">
                <a:latin typeface="Consolas"/>
                <a:ea typeface="新細明體"/>
              </a:rPr>
              <a:t>drwxr-xr-x 4 tboult tboult 4096 2011-08-28 14:51 objects</a:t>
            </a:r>
            <a:endParaRPr b="0" lang="en-US" sz="1100" spc="-1" strike="noStrike">
              <a:latin typeface="Arial"/>
            </a:endParaRPr>
          </a:p>
          <a:p>
            <a:pPr>
              <a:lnSpc>
                <a:spcPct val="100000"/>
              </a:lnSpc>
            </a:pPr>
            <a:r>
              <a:rPr b="0" lang="en-US" sz="1100" spc="-1" strike="noStrike">
                <a:latin typeface="Consolas"/>
                <a:ea typeface="新細明體"/>
              </a:rPr>
              <a:t>drwxr-xr-x 4 tboult tboult 4096 2011-08-28 14:51 refs</a:t>
            </a:r>
            <a:endParaRPr b="0" lang="en-US" sz="1100" spc="-1" strike="noStrike">
              <a:latin typeface="Arial"/>
            </a:endParaRPr>
          </a:p>
          <a:p>
            <a:pPr>
              <a:lnSpc>
                <a:spcPct val="100000"/>
              </a:lnSpc>
            </a:pPr>
            <a:endParaRPr b="0" lang="en-US" sz="1100" spc="-1" strike="noStrike">
              <a:latin typeface="Arial"/>
            </a:endParaRPr>
          </a:p>
        </p:txBody>
      </p:sp>
    </p:spTree>
  </p:cSld>
</p:sld>
</file>

<file path=ppt/slides/slide6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7"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088" name="TextShape 2"/>
          <p:cNvSpPr txBox="1"/>
          <p:nvPr/>
        </p:nvSpPr>
        <p:spPr>
          <a:xfrm>
            <a:off x="457200" y="1197000"/>
            <a:ext cx="4013280" cy="44575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A basic workflow</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c00000"/>
                </a:solidFill>
                <a:latin typeface="Arial"/>
              </a:rPr>
              <a:t>Edit files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Stage the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Review your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Commit the changes</a:t>
            </a:r>
            <a:endParaRPr b="0" lang="en-US" sz="2400" spc="-1" strike="noStrike">
              <a:solidFill>
                <a:srgbClr val="000000"/>
              </a:solidFill>
              <a:latin typeface="Arial"/>
            </a:endParaRPr>
          </a:p>
        </p:txBody>
      </p:sp>
      <p:sp>
        <p:nvSpPr>
          <p:cNvPr id="4089" name="TextShape 3"/>
          <p:cNvSpPr txBox="1"/>
          <p:nvPr/>
        </p:nvSpPr>
        <p:spPr>
          <a:xfrm>
            <a:off x="4622760" y="1197000"/>
            <a:ext cx="4292640" cy="44575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Use your favorite editor</a:t>
            </a:r>
            <a:endParaRPr b="0" lang="en-US" sz="28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E.g:</a:t>
            </a:r>
            <a:endParaRPr b="0" lang="en-US" sz="28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Visual Studio</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Eclipse</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Vscode</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Atom</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Emacs</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VIM </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Sublime</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NotePad++</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https://help.github.com/articles/associating-text-editors-with-git/#platform-windows</a:t>
            </a:r>
            <a:endParaRPr b="0" lang="en-US" sz="2000" spc="-1" strike="noStrike">
              <a:solidFill>
                <a:srgbClr val="000000"/>
              </a:solidFill>
              <a:latin typeface="Arial"/>
            </a:endParaRPr>
          </a:p>
        </p:txBody>
      </p:sp>
      <p:pic>
        <p:nvPicPr>
          <p:cNvPr id="4090" name="Picture 8" descr=""/>
          <p:cNvPicPr/>
          <p:nvPr/>
        </p:nvPicPr>
        <p:blipFill>
          <a:blip r:embed="rId1"/>
          <a:stretch/>
        </p:blipFill>
        <p:spPr>
          <a:xfrm>
            <a:off x="611280" y="3860640"/>
            <a:ext cx="3967200" cy="2903760"/>
          </a:xfrm>
          <a:prstGeom prst="rect">
            <a:avLst/>
          </a:prstGeom>
          <a:ln>
            <a:noFill/>
          </a:ln>
        </p:spPr>
      </p:pic>
    </p:spTree>
  </p:cSld>
</p:sld>
</file>

<file path=ppt/slides/slide6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1" name="TextShape 1"/>
          <p:cNvSpPr txBox="1"/>
          <p:nvPr/>
        </p:nvSpPr>
        <p:spPr>
          <a:xfrm>
            <a:off x="457200" y="80640"/>
            <a:ext cx="8229600" cy="11430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092" name="TextShape 2"/>
          <p:cNvSpPr txBox="1"/>
          <p:nvPr/>
        </p:nvSpPr>
        <p:spPr>
          <a:xfrm>
            <a:off x="364680" y="1357200"/>
            <a:ext cx="4038840" cy="45259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A basic workflow</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Edit files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c00000"/>
                </a:solidFill>
                <a:latin typeface="Arial"/>
              </a:rPr>
              <a:t>Stage the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Review your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Commit the changes</a:t>
            </a:r>
            <a:endParaRPr b="0" lang="en-US" sz="2400" spc="-1" strike="noStrike">
              <a:solidFill>
                <a:srgbClr val="000000"/>
              </a:solidFill>
              <a:latin typeface="Arial"/>
            </a:endParaRPr>
          </a:p>
        </p:txBody>
      </p:sp>
      <p:sp>
        <p:nvSpPr>
          <p:cNvPr id="4093" name="TextShape 3"/>
          <p:cNvSpPr txBox="1"/>
          <p:nvPr/>
        </p:nvSpPr>
        <p:spPr>
          <a:xfrm>
            <a:off x="4648320" y="1268280"/>
            <a:ext cx="4038480" cy="45259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Git add filename</a:t>
            </a:r>
            <a:endParaRPr b="0" lang="en-US" sz="2800" spc="-1" strike="noStrike">
              <a:solidFill>
                <a:srgbClr val="000000"/>
              </a:solidFill>
              <a:latin typeface="Arial"/>
            </a:endParaRPr>
          </a:p>
        </p:txBody>
      </p:sp>
      <p:sp>
        <p:nvSpPr>
          <p:cNvPr id="4094"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8224485B-E533-4E63-8D93-1391E1279B83}"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095" name="Picture 5" descr=""/>
          <p:cNvPicPr/>
          <p:nvPr/>
        </p:nvPicPr>
        <p:blipFill>
          <a:blip r:embed="rId1"/>
          <a:stretch/>
        </p:blipFill>
        <p:spPr>
          <a:xfrm>
            <a:off x="7236000" y="189000"/>
            <a:ext cx="1806480" cy="1484280"/>
          </a:xfrm>
          <a:prstGeom prst="rect">
            <a:avLst/>
          </a:prstGeom>
          <a:ln>
            <a:noFill/>
          </a:ln>
        </p:spPr>
      </p:pic>
      <p:pic>
        <p:nvPicPr>
          <p:cNvPr id="4096" name="Picture 9" descr=""/>
          <p:cNvPicPr/>
          <p:nvPr/>
        </p:nvPicPr>
        <p:blipFill>
          <a:blip r:embed="rId2"/>
          <a:stretch/>
        </p:blipFill>
        <p:spPr>
          <a:xfrm>
            <a:off x="4479840" y="1801800"/>
            <a:ext cx="4645080" cy="3398760"/>
          </a:xfrm>
          <a:prstGeom prst="rect">
            <a:avLst/>
          </a:prstGeom>
          <a:ln>
            <a:noFill/>
          </a:ln>
        </p:spPr>
      </p:pic>
      <p:sp>
        <p:nvSpPr>
          <p:cNvPr id="4097" name="CustomShape 5"/>
          <p:cNvSpPr/>
          <p:nvPr/>
        </p:nvSpPr>
        <p:spPr>
          <a:xfrm>
            <a:off x="100080" y="3965400"/>
            <a:ext cx="6095520" cy="2864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lang="en-US" sz="1400" spc="-1" strike="noStrike">
                <a:latin typeface="Arial"/>
                <a:ea typeface="宋体"/>
              </a:rPr>
              <a:t>tboult:gittest-&gt;git init</a:t>
            </a:r>
            <a:endParaRPr b="0" lang="en-US" sz="1400" spc="-1" strike="noStrike">
              <a:latin typeface="Arial"/>
            </a:endParaRPr>
          </a:p>
          <a:p>
            <a:pPr/>
            <a:r>
              <a:rPr b="0" lang="en-US" sz="1400" spc="-1" strike="noStrike">
                <a:latin typeface="Arial"/>
                <a:ea typeface="宋体"/>
              </a:rPr>
              <a:t>Initialized empty Git repository in /Users/tboult/CS6000/gittest/.git/</a:t>
            </a:r>
            <a:endParaRPr b="0" lang="en-US" sz="1400" spc="-1" strike="noStrike">
              <a:latin typeface="Arial"/>
            </a:endParaRPr>
          </a:p>
          <a:p>
            <a:pPr/>
            <a:r>
              <a:rPr b="0" lang="en-US" sz="1400" spc="-1" strike="noStrike">
                <a:latin typeface="Arial"/>
                <a:ea typeface="宋体"/>
              </a:rPr>
              <a:t>tboult:gittest-&gt;echo "hello" &gt; hello.txt</a:t>
            </a:r>
            <a:endParaRPr b="0" lang="en-US" sz="1400" spc="-1" strike="noStrike">
              <a:latin typeface="Arial"/>
            </a:endParaRPr>
          </a:p>
          <a:p>
            <a:pPr/>
            <a:r>
              <a:rPr b="0" lang="en-US" sz="1400" spc="-1" strike="noStrike">
                <a:latin typeface="Arial"/>
                <a:ea typeface="宋体"/>
              </a:rPr>
              <a:t>tboult:gittest-&gt;git status</a:t>
            </a:r>
            <a:endParaRPr b="0" lang="en-US" sz="1400" spc="-1" strike="noStrike">
              <a:latin typeface="Arial"/>
            </a:endParaRPr>
          </a:p>
          <a:p>
            <a:pPr/>
            <a:r>
              <a:rPr b="0" lang="en-US" sz="1400" spc="-1" strike="noStrike">
                <a:latin typeface="Arial"/>
                <a:ea typeface="宋体"/>
              </a:rPr>
              <a:t>On branch master</a:t>
            </a:r>
            <a:endParaRPr b="0" lang="en-US" sz="1400" spc="-1" strike="noStrike">
              <a:latin typeface="Arial"/>
            </a:endParaRPr>
          </a:p>
          <a:p>
            <a:pPr/>
            <a:r>
              <a:rPr b="0" lang="en-US" sz="1400" spc="-1" strike="noStrike">
                <a:latin typeface="Arial"/>
                <a:ea typeface="宋体"/>
              </a:rPr>
              <a:t>Initial commit</a:t>
            </a:r>
            <a:endParaRPr b="0" lang="en-US" sz="1400" spc="-1" strike="noStrike">
              <a:latin typeface="Arial"/>
            </a:endParaRPr>
          </a:p>
          <a:p>
            <a:pPr/>
            <a:r>
              <a:rPr b="0" lang="en-US" sz="1400" spc="-1" strike="noStrike">
                <a:latin typeface="Arial"/>
                <a:ea typeface="宋体"/>
              </a:rPr>
              <a:t>Untracked files:</a:t>
            </a:r>
            <a:endParaRPr b="0" lang="en-US" sz="1400" spc="-1" strike="noStrike">
              <a:latin typeface="Arial"/>
            </a:endParaRPr>
          </a:p>
          <a:p>
            <a:pPr/>
            <a:r>
              <a:rPr b="0" lang="en-US" sz="1400" spc="-1" strike="noStrike">
                <a:latin typeface="Arial"/>
                <a:ea typeface="宋体"/>
              </a:rPr>
              <a:t>  </a:t>
            </a:r>
            <a:r>
              <a:rPr b="0" lang="en-US" sz="1400" spc="-1" strike="noStrike">
                <a:latin typeface="Arial"/>
                <a:ea typeface="宋体"/>
              </a:rPr>
              <a:t>(use "git add &lt;file&gt;..." to include in what will be committed)</a:t>
            </a:r>
            <a:endParaRPr b="0" lang="en-US" sz="1400" spc="-1" strike="noStrike">
              <a:latin typeface="Arial"/>
            </a:endParaRPr>
          </a:p>
          <a:p>
            <a:pPr/>
            <a:endParaRPr b="0" lang="en-US" sz="1400" spc="-1" strike="noStrike">
              <a:latin typeface="Arial"/>
            </a:endParaRPr>
          </a:p>
          <a:p>
            <a:pPr/>
            <a:r>
              <a:rPr b="0" lang="en-US" sz="1400" spc="-1" strike="noStrike">
                <a:latin typeface="Arial"/>
                <a:ea typeface="宋体"/>
              </a:rPr>
              <a:t>	</a:t>
            </a:r>
            <a:r>
              <a:rPr b="0" lang="en-US" sz="1400" spc="-1" strike="noStrike">
                <a:latin typeface="Arial"/>
                <a:ea typeface="宋体"/>
              </a:rPr>
              <a:t>hello.txt</a:t>
            </a:r>
            <a:endParaRPr b="0" lang="en-US" sz="1400" spc="-1" strike="noStrike">
              <a:latin typeface="Arial"/>
            </a:endParaRPr>
          </a:p>
          <a:p>
            <a:pPr/>
            <a:endParaRPr b="0" lang="en-US" sz="1400" spc="-1" strike="noStrike">
              <a:latin typeface="Arial"/>
            </a:endParaRPr>
          </a:p>
          <a:p>
            <a:pPr/>
            <a:r>
              <a:rPr b="0" lang="en-US" sz="1400" spc="-1" strike="noStrike">
                <a:latin typeface="Arial"/>
                <a:ea typeface="宋体"/>
              </a:rPr>
              <a:t>nothing added to commit but untracked files present (use "git add" to track)</a:t>
            </a:r>
            <a:endParaRPr b="0" lang="en-US" sz="1400" spc="-1" strike="noStrike">
              <a:latin typeface="Arial"/>
            </a:endParaRPr>
          </a:p>
          <a:p>
            <a:pPr/>
            <a:r>
              <a:rPr b="0" lang="en-US" sz="1400" spc="-1" strike="noStrike">
                <a:latin typeface="Arial"/>
                <a:ea typeface="宋体"/>
              </a:rPr>
              <a:t>tboult:gittest-&gt;</a:t>
            </a:r>
            <a:endParaRPr b="0" lang="en-US" sz="1400" spc="-1" strike="noStrike">
              <a:latin typeface="Arial"/>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0" name="Picture 2" descr=""/>
          <p:cNvPicPr/>
          <p:nvPr/>
        </p:nvPicPr>
        <p:blipFill>
          <a:blip r:embed="rId1"/>
          <a:stretch/>
        </p:blipFill>
        <p:spPr>
          <a:xfrm>
            <a:off x="127080" y="0"/>
            <a:ext cx="8872560" cy="6858000"/>
          </a:xfrm>
          <a:prstGeom prst="rect">
            <a:avLst/>
          </a:prstGeom>
          <a:ln>
            <a:noFill/>
          </a:ln>
        </p:spPr>
      </p:pic>
    </p:spTree>
  </p:cSld>
</p:sld>
</file>

<file path=ppt/slides/slide6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8"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099" name="TextShape 2"/>
          <p:cNvSpPr txBox="1"/>
          <p:nvPr/>
        </p:nvSpPr>
        <p:spPr>
          <a:xfrm>
            <a:off x="457200" y="1268280"/>
            <a:ext cx="4038480" cy="45259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A basic workflow</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Edit files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Stage the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c00000"/>
                </a:solidFill>
                <a:latin typeface="Arial"/>
              </a:rPr>
              <a:t>Review your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Commit the changes</a:t>
            </a:r>
            <a:endParaRPr b="0" lang="en-US" sz="2400" spc="-1" strike="noStrike">
              <a:solidFill>
                <a:srgbClr val="000000"/>
              </a:solidFill>
              <a:latin typeface="Arial"/>
            </a:endParaRPr>
          </a:p>
        </p:txBody>
      </p:sp>
      <p:sp>
        <p:nvSpPr>
          <p:cNvPr id="4100" name="TextShape 3"/>
          <p:cNvSpPr txBox="1"/>
          <p:nvPr/>
        </p:nvSpPr>
        <p:spPr>
          <a:xfrm>
            <a:off x="4648320" y="1268280"/>
            <a:ext cx="4038480" cy="45259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Git status</a:t>
            </a:r>
            <a:endParaRPr b="0" lang="en-US" sz="2800" spc="-1" strike="noStrike">
              <a:solidFill>
                <a:srgbClr val="000000"/>
              </a:solidFill>
              <a:latin typeface="Arial"/>
            </a:endParaRPr>
          </a:p>
        </p:txBody>
      </p:sp>
      <p:sp>
        <p:nvSpPr>
          <p:cNvPr id="4101"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31CC6471-F823-4013-8C87-988325926530}"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02" name="Picture 10" descr=""/>
          <p:cNvPicPr/>
          <p:nvPr/>
        </p:nvPicPr>
        <p:blipFill>
          <a:blip r:embed="rId1"/>
          <a:stretch/>
        </p:blipFill>
        <p:spPr>
          <a:xfrm>
            <a:off x="7236000" y="189000"/>
            <a:ext cx="1806480" cy="1484280"/>
          </a:xfrm>
          <a:prstGeom prst="rect">
            <a:avLst/>
          </a:prstGeom>
          <a:ln>
            <a:noFill/>
          </a:ln>
        </p:spPr>
      </p:pic>
      <p:pic>
        <p:nvPicPr>
          <p:cNvPr id="4103" name="Picture 11" descr=""/>
          <p:cNvPicPr/>
          <p:nvPr/>
        </p:nvPicPr>
        <p:blipFill>
          <a:blip r:embed="rId2"/>
          <a:stretch/>
        </p:blipFill>
        <p:spPr>
          <a:xfrm>
            <a:off x="4479840" y="2133720"/>
            <a:ext cx="4645080" cy="3398760"/>
          </a:xfrm>
          <a:prstGeom prst="rect">
            <a:avLst/>
          </a:prstGeom>
          <a:ln>
            <a:noFill/>
          </a:ln>
        </p:spPr>
      </p:pic>
      <p:sp>
        <p:nvSpPr>
          <p:cNvPr id="4104" name="CustomShape 5"/>
          <p:cNvSpPr/>
          <p:nvPr/>
        </p:nvSpPr>
        <p:spPr>
          <a:xfrm>
            <a:off x="351000" y="3573360"/>
            <a:ext cx="4572000" cy="3014280"/>
          </a:xfrm>
          <a:prstGeom prst="rect">
            <a:avLst/>
          </a:prstGeom>
          <a:noFill/>
          <a:ln>
            <a:noFill/>
          </a:ln>
        </p:spPr>
        <p:style>
          <a:lnRef idx="0"/>
          <a:fillRef idx="0"/>
          <a:effectRef idx="0"/>
          <a:fontRef idx="minor"/>
        </p:style>
        <p:txBody>
          <a:bodyPr lIns="90000" rIns="90000" tIns="46800" bIns="46800"/>
          <a:p>
            <a:pPr/>
            <a:r>
              <a:rPr b="0" lang="en-US" sz="1600" spc="-1" strike="noStrike">
                <a:latin typeface="Arial"/>
                <a:ea typeface="宋体"/>
              </a:rPr>
              <a:t>tboult:gittest-&gt;git add hello.txt</a:t>
            </a:r>
            <a:endParaRPr b="0" lang="en-US" sz="1600" spc="-1" strike="noStrike">
              <a:latin typeface="Arial"/>
            </a:endParaRPr>
          </a:p>
          <a:p>
            <a:pPr/>
            <a:r>
              <a:rPr b="0" lang="en-US" sz="1600" spc="-1" strike="noStrike">
                <a:latin typeface="Arial"/>
                <a:ea typeface="宋体"/>
              </a:rPr>
              <a:t>tboult:gittest-&gt;git status</a:t>
            </a:r>
            <a:endParaRPr b="0" lang="en-US" sz="1600" spc="-1" strike="noStrike">
              <a:latin typeface="Arial"/>
            </a:endParaRPr>
          </a:p>
          <a:p>
            <a:pPr/>
            <a:r>
              <a:rPr b="0" lang="en-US" sz="1600" spc="-1" strike="noStrike">
                <a:latin typeface="Arial"/>
                <a:ea typeface="宋体"/>
              </a:rPr>
              <a:t>On branch master</a:t>
            </a:r>
            <a:endParaRPr b="0" lang="en-US" sz="1600" spc="-1" strike="noStrike">
              <a:latin typeface="Arial"/>
            </a:endParaRPr>
          </a:p>
          <a:p>
            <a:pPr/>
            <a:endParaRPr b="0" lang="en-US" sz="1600" spc="-1" strike="noStrike">
              <a:latin typeface="Arial"/>
            </a:endParaRPr>
          </a:p>
          <a:p>
            <a:pPr/>
            <a:r>
              <a:rPr b="0" lang="en-US" sz="1600" spc="-1" strike="noStrike">
                <a:latin typeface="Arial"/>
                <a:ea typeface="宋体"/>
              </a:rPr>
              <a:t>Initial commit</a:t>
            </a:r>
            <a:endParaRPr b="0" lang="en-US" sz="1600" spc="-1" strike="noStrike">
              <a:latin typeface="Arial"/>
            </a:endParaRPr>
          </a:p>
          <a:p>
            <a:pPr/>
            <a:endParaRPr b="0" lang="en-US" sz="1600" spc="-1" strike="noStrike">
              <a:latin typeface="Arial"/>
            </a:endParaRPr>
          </a:p>
          <a:p>
            <a:pPr/>
            <a:r>
              <a:rPr b="0" lang="en-US" sz="1600" spc="-1" strike="noStrike">
                <a:latin typeface="Arial"/>
                <a:ea typeface="宋体"/>
              </a:rPr>
              <a:t>Changes to be committed:</a:t>
            </a:r>
            <a:endParaRPr b="0" lang="en-US" sz="1600" spc="-1" strike="noStrike">
              <a:latin typeface="Arial"/>
            </a:endParaRPr>
          </a:p>
          <a:p>
            <a:pPr/>
            <a:r>
              <a:rPr b="0" lang="en-US" sz="1600" spc="-1" strike="noStrike">
                <a:latin typeface="Arial"/>
                <a:ea typeface="宋体"/>
              </a:rPr>
              <a:t>  </a:t>
            </a:r>
            <a:r>
              <a:rPr b="0" lang="en-US" sz="1600" spc="-1" strike="noStrike">
                <a:latin typeface="Arial"/>
                <a:ea typeface="宋体"/>
              </a:rPr>
              <a:t>(use "git rm --cached &lt;file&gt;..." to unstage)</a:t>
            </a:r>
            <a:endParaRPr b="0" lang="en-US" sz="1600" spc="-1" strike="noStrike">
              <a:latin typeface="Arial"/>
            </a:endParaRPr>
          </a:p>
          <a:p>
            <a:pPr/>
            <a:endParaRPr b="0" lang="en-US" sz="1600" spc="-1" strike="noStrike">
              <a:latin typeface="Arial"/>
            </a:endParaRPr>
          </a:p>
          <a:p>
            <a:pPr/>
            <a:r>
              <a:rPr b="0" lang="en-US" sz="1600" spc="-1" strike="noStrike">
                <a:latin typeface="Arial"/>
                <a:ea typeface="宋体"/>
              </a:rPr>
              <a:t>	</a:t>
            </a:r>
            <a:r>
              <a:rPr b="0" lang="en-US" sz="1600" spc="-1" strike="noStrike">
                <a:latin typeface="Arial"/>
                <a:ea typeface="宋体"/>
              </a:rPr>
              <a:t>new file:   hello.txt</a:t>
            </a:r>
            <a:endParaRPr b="0" lang="en-US" sz="1600" spc="-1" strike="noStrike">
              <a:latin typeface="Arial"/>
            </a:endParaRPr>
          </a:p>
          <a:p>
            <a:pPr/>
            <a:endParaRPr b="0" lang="en-US" sz="1600" spc="-1" strike="noStrike">
              <a:latin typeface="Arial"/>
            </a:endParaRPr>
          </a:p>
          <a:p>
            <a:pPr/>
            <a:r>
              <a:rPr b="0" lang="en-US" sz="1600" spc="-1" strike="noStrike">
                <a:latin typeface="Arial"/>
                <a:ea typeface="宋体"/>
              </a:rPr>
              <a:t>tboult:gittest-&gt;</a:t>
            </a:r>
            <a:endParaRPr b="0" lang="en-US" sz="1600" spc="-1" strike="noStrike">
              <a:latin typeface="Arial"/>
            </a:endParaRPr>
          </a:p>
        </p:txBody>
      </p:sp>
    </p:spTree>
  </p:cSld>
</p:sld>
</file>

<file path=ppt/slides/slide6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5"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106" name="TextShape 2"/>
          <p:cNvSpPr txBox="1"/>
          <p:nvPr/>
        </p:nvSpPr>
        <p:spPr>
          <a:xfrm>
            <a:off x="45720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A basic workflow</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Edit files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Stage the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Review your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c00000"/>
                </a:solidFill>
                <a:latin typeface="Arial"/>
              </a:rPr>
              <a:t>Commit the changes</a:t>
            </a:r>
            <a:endParaRPr b="0" lang="en-US" sz="2400" spc="-1" strike="noStrike">
              <a:solidFill>
                <a:srgbClr val="000000"/>
              </a:solidFill>
              <a:latin typeface="Arial"/>
            </a:endParaRPr>
          </a:p>
        </p:txBody>
      </p:sp>
      <p:sp>
        <p:nvSpPr>
          <p:cNvPr id="4107" name="TextShape 3"/>
          <p:cNvSpPr txBox="1"/>
          <p:nvPr/>
        </p:nvSpPr>
        <p:spPr>
          <a:xfrm>
            <a:off x="462276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Git commit</a:t>
            </a:r>
            <a:endParaRPr b="0" lang="en-US" sz="2800" spc="-1" strike="noStrike">
              <a:solidFill>
                <a:srgbClr val="000000"/>
              </a:solidFill>
              <a:latin typeface="Arial"/>
            </a:endParaRPr>
          </a:p>
        </p:txBody>
      </p:sp>
      <p:sp>
        <p:nvSpPr>
          <p:cNvPr id="4108"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A54F8008-D804-4962-BC54-B4607C221CA4}"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09" name="Picture 8" descr=""/>
          <p:cNvPicPr/>
          <p:nvPr/>
        </p:nvPicPr>
        <p:blipFill>
          <a:blip r:embed="rId1"/>
          <a:stretch/>
        </p:blipFill>
        <p:spPr>
          <a:xfrm>
            <a:off x="7236000" y="189000"/>
            <a:ext cx="1806480" cy="1484280"/>
          </a:xfrm>
          <a:prstGeom prst="rect">
            <a:avLst/>
          </a:prstGeom>
          <a:ln>
            <a:noFill/>
          </a:ln>
        </p:spPr>
      </p:pic>
      <p:pic>
        <p:nvPicPr>
          <p:cNvPr id="4110" name="Picture 9" descr=""/>
          <p:cNvPicPr/>
          <p:nvPr/>
        </p:nvPicPr>
        <p:blipFill>
          <a:blip r:embed="rId2"/>
          <a:stretch/>
        </p:blipFill>
        <p:spPr>
          <a:xfrm>
            <a:off x="4643280" y="2060640"/>
            <a:ext cx="4257720" cy="3116160"/>
          </a:xfrm>
          <a:prstGeom prst="rect">
            <a:avLst/>
          </a:prstGeom>
          <a:ln>
            <a:noFill/>
          </a:ln>
        </p:spPr>
      </p:pic>
      <p:sp>
        <p:nvSpPr>
          <p:cNvPr id="4111" name="CustomShape 5"/>
          <p:cNvSpPr/>
          <p:nvPr/>
        </p:nvSpPr>
        <p:spPr>
          <a:xfrm>
            <a:off x="52560" y="5018040"/>
            <a:ext cx="5338440" cy="1465560"/>
          </a:xfrm>
          <a:prstGeom prst="rect">
            <a:avLst/>
          </a:prstGeom>
          <a:noFill/>
          <a:ln>
            <a:noFill/>
          </a:ln>
        </p:spPr>
        <p:style>
          <a:lnRef idx="0"/>
          <a:fillRef idx="0"/>
          <a:effectRef idx="0"/>
          <a:fontRef idx="minor"/>
        </p:style>
        <p:txBody>
          <a:bodyPr lIns="90000" rIns="90000" tIns="46800" bIns="46800"/>
          <a:p>
            <a:pPr/>
            <a:r>
              <a:rPr b="0" lang="en-US" sz="1800" spc="-1" strike="noStrike">
                <a:latin typeface="Arial"/>
                <a:ea typeface="宋体"/>
              </a:rPr>
              <a:t>tboult:gittest-&gt;git commit -am  "demo message"</a:t>
            </a:r>
            <a:endParaRPr b="0" lang="en-US" sz="1800" spc="-1" strike="noStrike">
              <a:latin typeface="Arial"/>
            </a:endParaRPr>
          </a:p>
          <a:p>
            <a:pPr/>
            <a:r>
              <a:rPr b="0" lang="en-US" sz="1800" spc="-1" strike="noStrike">
                <a:latin typeface="Arial"/>
                <a:ea typeface="宋体"/>
              </a:rPr>
              <a:t>[master (root-commit) ff0f799] demo message</a:t>
            </a:r>
            <a:endParaRPr b="0" lang="en-US" sz="1800" spc="-1" strike="noStrike">
              <a:latin typeface="Arial"/>
            </a:endParaRPr>
          </a:p>
          <a:p>
            <a:pPr/>
            <a:r>
              <a:rPr b="0" lang="en-US" sz="1800" spc="-1" strike="noStrike">
                <a:latin typeface="Arial"/>
                <a:ea typeface="宋体"/>
              </a:rPr>
              <a:t> </a:t>
            </a:r>
            <a:r>
              <a:rPr b="0" lang="en-US" sz="1800" spc="-1" strike="noStrike">
                <a:latin typeface="Arial"/>
                <a:ea typeface="宋体"/>
              </a:rPr>
              <a:t>1 file changed, 1 insertion(+)</a:t>
            </a:r>
            <a:endParaRPr b="0" lang="en-US" sz="1800" spc="-1" strike="noStrike">
              <a:latin typeface="Arial"/>
            </a:endParaRPr>
          </a:p>
          <a:p>
            <a:pPr/>
            <a:r>
              <a:rPr b="0" lang="en-US" sz="1800" spc="-1" strike="noStrike">
                <a:latin typeface="Arial"/>
                <a:ea typeface="宋体"/>
              </a:rPr>
              <a:t> </a:t>
            </a:r>
            <a:r>
              <a:rPr b="0" lang="en-US" sz="1800" spc="-1" strike="noStrike">
                <a:latin typeface="Arial"/>
                <a:ea typeface="宋体"/>
              </a:rPr>
              <a:t>create mode 100644 hello.txt</a:t>
            </a:r>
            <a:endParaRPr b="0" lang="en-US" sz="1800" spc="-1" strike="noStrike">
              <a:latin typeface="Arial"/>
            </a:endParaRPr>
          </a:p>
          <a:p>
            <a:pPr/>
            <a:r>
              <a:rPr b="0" lang="en-US" sz="1800" spc="-1" strike="noStrike">
                <a:latin typeface="Arial"/>
                <a:ea typeface="宋体"/>
              </a:rPr>
              <a:t>tboult:gittest-&gt;</a:t>
            </a:r>
            <a:endParaRPr b="0" lang="en-US" sz="1800" spc="-1" strike="noStrike">
              <a:latin typeface="Arial"/>
            </a:endParaRPr>
          </a:p>
        </p:txBody>
      </p:sp>
    </p:spTree>
  </p:cSld>
</p:sld>
</file>

<file path=ppt/slides/slide6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2"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113" name="TextShape 2"/>
          <p:cNvSpPr txBox="1"/>
          <p:nvPr/>
        </p:nvSpPr>
        <p:spPr>
          <a:xfrm>
            <a:off x="45720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A basic workflow</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Edit files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Stage the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Review your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Commit the changes</a:t>
            </a:r>
            <a:endParaRPr b="0" lang="en-US" sz="2400" spc="-1" strike="noStrike">
              <a:solidFill>
                <a:srgbClr val="000000"/>
              </a:solidFill>
              <a:latin typeface="Arial"/>
            </a:endParaRPr>
          </a:p>
        </p:txBody>
      </p:sp>
      <p:sp>
        <p:nvSpPr>
          <p:cNvPr id="4114" name="TextShape 3"/>
          <p:cNvSpPr txBox="1"/>
          <p:nvPr/>
        </p:nvSpPr>
        <p:spPr>
          <a:xfrm>
            <a:off x="4622760" y="1599840"/>
            <a:ext cx="4013280" cy="4457880"/>
          </a:xfrm>
          <a:prstGeom prst="rect">
            <a:avLst/>
          </a:prstGeom>
          <a:noFill/>
          <a:ln>
            <a:noFill/>
          </a:ln>
        </p:spPr>
      </p:sp>
      <p:sp>
        <p:nvSpPr>
          <p:cNvPr id="4115"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865E8DCD-033C-45E3-8980-FA0599164738}"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16" name="Picture 2" descr=""/>
          <p:cNvPicPr/>
          <p:nvPr/>
        </p:nvPicPr>
        <p:blipFill>
          <a:blip r:embed="rId1"/>
          <a:stretch/>
        </p:blipFill>
        <p:spPr>
          <a:xfrm>
            <a:off x="4572000" y="1628640"/>
            <a:ext cx="4078440" cy="2554560"/>
          </a:xfrm>
          <a:prstGeom prst="rect">
            <a:avLst/>
          </a:prstGeom>
          <a:ln>
            <a:noFill/>
          </a:ln>
        </p:spPr>
      </p:pic>
    </p:spTree>
  </p:cSld>
</p:sld>
</file>

<file path=ppt/slides/slide6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7" name="TextShape 1"/>
          <p:cNvSpPr txBox="1"/>
          <p:nvPr/>
        </p:nvSpPr>
        <p:spPr>
          <a:xfrm>
            <a:off x="457200" y="-100440"/>
            <a:ext cx="8229600" cy="1143000"/>
          </a:xfrm>
          <a:prstGeom prst="rect">
            <a:avLst/>
          </a:prstGeom>
          <a:noFill/>
          <a:ln>
            <a:noFill/>
          </a:ln>
        </p:spPr>
        <p:txBody>
          <a:bodyPr anchor="b"/>
          <a:p>
            <a:pPr algn="ctr"/>
            <a:r>
              <a:rPr b="1" lang="en-US" sz="3200" spc="-1" strike="noStrike">
                <a:solidFill>
                  <a:srgbClr val="000000"/>
                </a:solidFill>
                <a:latin typeface="Arial"/>
              </a:rPr>
              <a:t>Getting Started</a:t>
            </a:r>
            <a:endParaRPr b="1" lang="en-US" sz="3200" spc="-1" strike="noStrike">
              <a:solidFill>
                <a:srgbClr val="000000"/>
              </a:solidFill>
              <a:latin typeface="Arial"/>
            </a:endParaRPr>
          </a:p>
        </p:txBody>
      </p:sp>
      <p:sp>
        <p:nvSpPr>
          <p:cNvPr id="4118" name="TextShape 2"/>
          <p:cNvSpPr txBox="1"/>
          <p:nvPr/>
        </p:nvSpPr>
        <p:spPr>
          <a:xfrm>
            <a:off x="457200" y="1225440"/>
            <a:ext cx="4038480" cy="45259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View changes</a:t>
            </a:r>
            <a:endParaRPr b="0" lang="en-US" sz="28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Git diff</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Show the difference between </a:t>
            </a:r>
            <a:r>
              <a:rPr b="0" lang="en-US" sz="2400" spc="-1" strike="noStrike">
                <a:solidFill>
                  <a:srgbClr val="c00000"/>
                </a:solidFill>
                <a:latin typeface="Arial"/>
              </a:rPr>
              <a:t>working directory</a:t>
            </a:r>
            <a:r>
              <a:rPr b="0" lang="en-US" sz="2400" spc="-1" strike="noStrike">
                <a:solidFill>
                  <a:srgbClr val="000073"/>
                </a:solidFill>
                <a:latin typeface="Arial"/>
              </a:rPr>
              <a:t> and </a:t>
            </a:r>
            <a:r>
              <a:rPr b="0" lang="en-US" sz="2400" spc="-1" strike="noStrike">
                <a:solidFill>
                  <a:srgbClr val="c00000"/>
                </a:solidFill>
                <a:latin typeface="Arial"/>
              </a:rPr>
              <a:t>staged</a:t>
            </a:r>
            <a:endParaRPr b="0" lang="en-US" sz="24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Git diff --cached</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Show the difference between </a:t>
            </a:r>
            <a:r>
              <a:rPr b="0" lang="en-US" sz="2400" spc="-1" strike="noStrike">
                <a:solidFill>
                  <a:srgbClr val="c00000"/>
                </a:solidFill>
                <a:latin typeface="Arial"/>
              </a:rPr>
              <a:t>staged</a:t>
            </a:r>
            <a:r>
              <a:rPr b="0" lang="en-US" sz="2400" spc="-1" strike="noStrike">
                <a:solidFill>
                  <a:srgbClr val="000073"/>
                </a:solidFill>
                <a:latin typeface="Arial"/>
              </a:rPr>
              <a:t> and </a:t>
            </a:r>
            <a:r>
              <a:rPr b="0" lang="en-US" sz="2400" spc="-1" strike="noStrike">
                <a:solidFill>
                  <a:srgbClr val="c00000"/>
                </a:solidFill>
                <a:latin typeface="Arial"/>
              </a:rPr>
              <a:t>the HEAD</a:t>
            </a:r>
            <a:endParaRPr b="0" lang="en-US" sz="2400" spc="-1" strike="noStrike">
              <a:solidFill>
                <a:srgbClr val="000000"/>
              </a:solidFill>
              <a:latin typeface="Arial"/>
            </a:endParaRPr>
          </a:p>
        </p:txBody>
      </p:sp>
      <p:sp>
        <p:nvSpPr>
          <p:cNvPr id="4119" name="TextShape 3"/>
          <p:cNvSpPr txBox="1"/>
          <p:nvPr/>
        </p:nvSpPr>
        <p:spPr>
          <a:xfrm>
            <a:off x="4648320" y="1225440"/>
            <a:ext cx="4038480" cy="45259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View history</a:t>
            </a:r>
            <a:endParaRPr b="0" lang="en-US" sz="28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Git log</a:t>
            </a:r>
            <a:endParaRPr b="0" lang="en-US" sz="2800" spc="-1" strike="noStrike">
              <a:solidFill>
                <a:srgbClr val="000000"/>
              </a:solidFill>
              <a:latin typeface="Arial"/>
            </a:endParaRPr>
          </a:p>
        </p:txBody>
      </p:sp>
      <p:sp>
        <p:nvSpPr>
          <p:cNvPr id="4120"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856DE6E9-16DF-42A9-8490-0708EDE59BC3}" type="slidenum">
              <a:rPr b="0" lang="zh-TW" sz="1800" spc="-1" strike="noStrike">
                <a:solidFill>
                  <a:srgbClr val="898989"/>
                </a:solidFill>
                <a:latin typeface="Calibri"/>
                <a:ea typeface="新細明體"/>
              </a:rPr>
              <a:t>1</a:t>
            </a:fld>
            <a:endParaRPr b="0" lang="en-US" sz="1800" spc="-1" strike="noStrike">
              <a:latin typeface="Arial"/>
            </a:endParaRPr>
          </a:p>
        </p:txBody>
      </p:sp>
      <p:sp>
        <p:nvSpPr>
          <p:cNvPr id="4121" name="CustomShape 5"/>
          <p:cNvSpPr/>
          <p:nvPr/>
        </p:nvSpPr>
        <p:spPr>
          <a:xfrm>
            <a:off x="4521240" y="2119320"/>
            <a:ext cx="4572000" cy="4569480"/>
          </a:xfrm>
          <a:prstGeom prst="rect">
            <a:avLst/>
          </a:prstGeom>
          <a:noFill/>
          <a:ln>
            <a:noFill/>
          </a:ln>
        </p:spPr>
        <p:style>
          <a:lnRef idx="0"/>
          <a:fillRef idx="0"/>
          <a:effectRef idx="0"/>
          <a:fontRef idx="minor"/>
        </p:style>
        <p:txBody>
          <a:bodyPr lIns="90000" rIns="90000" tIns="46800" bIns="46800"/>
          <a:p>
            <a:pPr/>
            <a:r>
              <a:rPr b="0" lang="en-US" sz="1400" spc="-1" strike="noStrike">
                <a:latin typeface="Arial"/>
                <a:ea typeface="宋体"/>
              </a:rPr>
              <a:t>tboult:gittest-&gt;echo "hello2" &gt; hello.txt</a:t>
            </a:r>
            <a:endParaRPr b="0" lang="en-US" sz="1400" spc="-1" strike="noStrike">
              <a:latin typeface="Arial"/>
            </a:endParaRPr>
          </a:p>
          <a:p>
            <a:pPr/>
            <a:r>
              <a:rPr b="0" lang="en-US" sz="1400" spc="-1" strike="noStrike">
                <a:latin typeface="Arial"/>
                <a:ea typeface="宋体"/>
              </a:rPr>
              <a:t>tboult:gittest-&gt;git commit -am "adding  second line"</a:t>
            </a:r>
            <a:endParaRPr b="0" lang="en-US" sz="1400" spc="-1" strike="noStrike">
              <a:latin typeface="Arial"/>
            </a:endParaRPr>
          </a:p>
          <a:p>
            <a:pPr/>
            <a:r>
              <a:rPr b="0" lang="en-US" sz="1400" spc="-1" strike="noStrike">
                <a:latin typeface="Arial"/>
                <a:ea typeface="宋体"/>
              </a:rPr>
              <a:t>[master 03e952e] adding  second line</a:t>
            </a:r>
            <a:endParaRPr b="0" lang="en-US" sz="1400" spc="-1" strike="noStrike">
              <a:latin typeface="Arial"/>
            </a:endParaRPr>
          </a:p>
          <a:p>
            <a:pPr/>
            <a:r>
              <a:rPr b="0" lang="en-US" sz="1400" spc="-1" strike="noStrike">
                <a:latin typeface="Arial"/>
                <a:ea typeface="宋体"/>
              </a:rPr>
              <a:t> </a:t>
            </a:r>
            <a:r>
              <a:rPr b="0" lang="en-US" sz="1400" spc="-1" strike="noStrike">
                <a:latin typeface="Arial"/>
                <a:ea typeface="宋体"/>
              </a:rPr>
              <a:t>1 file changed, 1 insertion(+), 1 deletion(-)</a:t>
            </a:r>
            <a:endParaRPr b="0" lang="en-US" sz="1400" spc="-1" strike="noStrike">
              <a:latin typeface="Arial"/>
            </a:endParaRPr>
          </a:p>
          <a:p>
            <a:pPr/>
            <a:endParaRPr b="0" lang="en-US" sz="1400" spc="-1" strike="noStrike">
              <a:latin typeface="Arial"/>
            </a:endParaRPr>
          </a:p>
          <a:p>
            <a:pPr/>
            <a:r>
              <a:rPr b="0" lang="en-US" sz="1400" spc="-1" strike="noStrike">
                <a:latin typeface="Arial"/>
                <a:ea typeface="宋体"/>
              </a:rPr>
              <a:t>tboult:gittest-&gt;git log</a:t>
            </a:r>
            <a:endParaRPr b="0" lang="en-US" sz="1400" spc="-1" strike="noStrike">
              <a:latin typeface="Arial"/>
            </a:endParaRPr>
          </a:p>
          <a:p>
            <a:pPr/>
            <a:r>
              <a:rPr b="0" lang="en-US" sz="1400" spc="-1" strike="noStrike">
                <a:latin typeface="Arial"/>
                <a:ea typeface="宋体"/>
              </a:rPr>
              <a:t>WARNING: terminal is not fully functional</a:t>
            </a:r>
            <a:endParaRPr b="0" lang="en-US" sz="1400" spc="-1" strike="noStrike">
              <a:latin typeface="Arial"/>
            </a:endParaRPr>
          </a:p>
          <a:p>
            <a:pPr/>
            <a:r>
              <a:rPr b="0" lang="en-US" sz="1400" spc="-1" strike="noStrike">
                <a:latin typeface="Arial"/>
                <a:ea typeface="宋体"/>
              </a:rPr>
              <a:t>-  (press RETURN) </a:t>
            </a:r>
            <a:endParaRPr b="0" lang="en-US" sz="1400" spc="-1" strike="noStrike">
              <a:latin typeface="Arial"/>
            </a:endParaRPr>
          </a:p>
          <a:p>
            <a:pPr/>
            <a:r>
              <a:rPr b="0" lang="en-US" sz="1400" spc="-1" strike="noStrike">
                <a:latin typeface="Arial"/>
                <a:ea typeface="宋体"/>
              </a:rPr>
              <a:t>commit 03e952e99190d4a4d2cad12504a5474921419daf</a:t>
            </a:r>
            <a:endParaRPr b="0" lang="en-US" sz="1400" spc="-1" strike="noStrike">
              <a:latin typeface="Arial"/>
            </a:endParaRPr>
          </a:p>
          <a:p>
            <a:pPr/>
            <a:r>
              <a:rPr b="0" lang="en-US" sz="1400" spc="-1" strike="noStrike">
                <a:latin typeface="Arial"/>
                <a:ea typeface="宋体"/>
              </a:rPr>
              <a:t>Author: Terry Boult &lt;tboult@vast.uccs.edu&gt;</a:t>
            </a:r>
            <a:endParaRPr b="0" lang="en-US" sz="1400" spc="-1" strike="noStrike">
              <a:latin typeface="Arial"/>
            </a:endParaRPr>
          </a:p>
          <a:p>
            <a:pPr/>
            <a:r>
              <a:rPr b="0" lang="en-US" sz="1400" spc="-1" strike="noStrike">
                <a:latin typeface="Arial"/>
                <a:ea typeface="宋体"/>
              </a:rPr>
              <a:t>Date:   Sat Aug 18 12:53:33 2018 -0600</a:t>
            </a:r>
            <a:endParaRPr b="0" lang="en-US" sz="1400" spc="-1" strike="noStrike">
              <a:latin typeface="Arial"/>
            </a:endParaRPr>
          </a:p>
          <a:p>
            <a:pPr/>
            <a:endParaRPr b="0" lang="en-US" sz="1400" spc="-1" strike="noStrike">
              <a:latin typeface="Arial"/>
            </a:endParaRPr>
          </a:p>
          <a:p>
            <a:pPr/>
            <a:r>
              <a:rPr b="0" lang="en-US" sz="1400" spc="-1" strike="noStrike">
                <a:latin typeface="Arial"/>
                <a:ea typeface="宋体"/>
              </a:rPr>
              <a:t>    </a:t>
            </a:r>
            <a:r>
              <a:rPr b="0" lang="en-US" sz="1400" spc="-1" strike="noStrike">
                <a:latin typeface="Arial"/>
                <a:ea typeface="宋体"/>
              </a:rPr>
              <a:t>adding  second line</a:t>
            </a:r>
            <a:endParaRPr b="0" lang="en-US" sz="1400" spc="-1" strike="noStrike">
              <a:latin typeface="Arial"/>
            </a:endParaRPr>
          </a:p>
          <a:p>
            <a:pPr/>
            <a:endParaRPr b="0" lang="en-US" sz="1400" spc="-1" strike="noStrike">
              <a:latin typeface="Arial"/>
            </a:endParaRPr>
          </a:p>
          <a:p>
            <a:pPr/>
            <a:r>
              <a:rPr b="0" lang="en-US" sz="1400" spc="-1" strike="noStrike">
                <a:latin typeface="Arial"/>
                <a:ea typeface="宋体"/>
              </a:rPr>
              <a:t>commit ff0f799d1115ab1306dad78893fa1be3bee91af5</a:t>
            </a:r>
            <a:endParaRPr b="0" lang="en-US" sz="1400" spc="-1" strike="noStrike">
              <a:latin typeface="Arial"/>
            </a:endParaRPr>
          </a:p>
          <a:p>
            <a:pPr/>
            <a:r>
              <a:rPr b="0" lang="en-US" sz="1400" spc="-1" strike="noStrike">
                <a:latin typeface="Arial"/>
                <a:ea typeface="宋体"/>
              </a:rPr>
              <a:t>Author: Terry Boult &lt;tboult@vast.uccs.edu&gt;</a:t>
            </a:r>
            <a:endParaRPr b="0" lang="en-US" sz="1400" spc="-1" strike="noStrike">
              <a:latin typeface="Arial"/>
            </a:endParaRPr>
          </a:p>
          <a:p>
            <a:pPr/>
            <a:r>
              <a:rPr b="0" lang="en-US" sz="1400" spc="-1" strike="noStrike">
                <a:latin typeface="Arial"/>
                <a:ea typeface="宋体"/>
              </a:rPr>
              <a:t>Date:   Sat Aug 18 12:52:22 2018 -0600</a:t>
            </a:r>
            <a:endParaRPr b="0" lang="en-US" sz="1400" spc="-1" strike="noStrike">
              <a:latin typeface="Arial"/>
            </a:endParaRPr>
          </a:p>
          <a:p>
            <a:pPr/>
            <a:endParaRPr b="0" lang="en-US" sz="1400" spc="-1" strike="noStrike">
              <a:latin typeface="Arial"/>
            </a:endParaRPr>
          </a:p>
          <a:p>
            <a:pPr/>
            <a:r>
              <a:rPr b="0" lang="en-US" sz="1400" spc="-1" strike="noStrike">
                <a:latin typeface="Arial"/>
                <a:ea typeface="宋体"/>
              </a:rPr>
              <a:t>    </a:t>
            </a:r>
            <a:r>
              <a:rPr b="0" lang="en-US" sz="1400" spc="-1" strike="noStrike">
                <a:latin typeface="Arial"/>
                <a:ea typeface="宋体"/>
              </a:rPr>
              <a:t>demo message</a:t>
            </a:r>
            <a:endParaRPr b="0" lang="en-US" sz="1400" spc="-1" strike="noStrike">
              <a:latin typeface="Arial"/>
            </a:endParaRPr>
          </a:p>
          <a:p>
            <a:pPr/>
            <a:r>
              <a:rPr b="0" lang="en-US" sz="1400" spc="-1" strike="noStrike">
                <a:latin typeface="Arial"/>
                <a:ea typeface="宋体"/>
              </a:rPr>
              <a:t>tboult:gittest-&gt;tboult:gittest-&gt;</a:t>
            </a:r>
            <a:endParaRPr b="0" lang="en-US" sz="1400" spc="-1" strike="noStrike">
              <a:latin typeface="Arial"/>
            </a:endParaRPr>
          </a:p>
        </p:txBody>
      </p:sp>
    </p:spTree>
  </p:cSld>
</p:sld>
</file>

<file path=ppt/slides/slide6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2" name="TextShape 1"/>
          <p:cNvSpPr txBox="1"/>
          <p:nvPr/>
        </p:nvSpPr>
        <p:spPr>
          <a:xfrm>
            <a:off x="324000" y="128520"/>
            <a:ext cx="8229600" cy="452592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Revert changes (Get back to a previous version)</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 </a:t>
            </a:r>
            <a:r>
              <a:rPr b="0" lang="en-US" sz="2800" spc="-1" strike="noStrike">
                <a:solidFill>
                  <a:srgbClr val="000000"/>
                </a:solidFill>
                <a:latin typeface="Arial"/>
              </a:rPr>
              <a:t>and branches </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Git checkout commit_hash</a:t>
            </a:r>
            <a:endParaRPr b="0" lang="en-US" sz="2800" spc="-1" strike="noStrike">
              <a:solidFill>
                <a:srgbClr val="000000"/>
              </a:solidFill>
              <a:latin typeface="Arial"/>
            </a:endParaRPr>
          </a:p>
        </p:txBody>
      </p:sp>
      <p:sp>
        <p:nvSpPr>
          <p:cNvPr id="4123" name="CustomShape 2"/>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F12C0A18-406E-4280-82BE-CC51CC618516}" type="slidenum">
              <a:rPr b="0" lang="zh-TW" sz="1800" spc="-1" strike="noStrike">
                <a:solidFill>
                  <a:srgbClr val="898989"/>
                </a:solidFill>
                <a:latin typeface="Calibri"/>
                <a:ea typeface="新細明體"/>
              </a:rPr>
              <a:t>1</a:t>
            </a:fld>
            <a:endParaRPr b="0" lang="en-US" sz="1800" spc="-1" strike="noStrike">
              <a:latin typeface="Arial"/>
            </a:endParaRPr>
          </a:p>
        </p:txBody>
      </p:sp>
      <p:sp>
        <p:nvSpPr>
          <p:cNvPr id="4124" name="CustomShape 3"/>
          <p:cNvSpPr/>
          <p:nvPr/>
        </p:nvSpPr>
        <p:spPr>
          <a:xfrm>
            <a:off x="324000" y="1557360"/>
            <a:ext cx="7056360" cy="5119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pPr>
            <a:r>
              <a:rPr b="0" lang="en-US" sz="1000" spc="-1" strike="noStrike">
                <a:latin typeface="Consolas"/>
                <a:ea typeface="新細明體"/>
              </a:rPr>
              <a:t>tboult:gittest-&gt;git checkout ff0f -b newbranch</a:t>
            </a:r>
            <a:endParaRPr b="0" lang="en-US" sz="1000" spc="-1" strike="noStrike">
              <a:latin typeface="Arial"/>
            </a:endParaRPr>
          </a:p>
          <a:p>
            <a:pPr>
              <a:lnSpc>
                <a:spcPct val="100000"/>
              </a:lnSpc>
            </a:pPr>
            <a:r>
              <a:rPr b="0" lang="en-US" sz="1000" spc="-1" strike="noStrike">
                <a:latin typeface="Consolas"/>
                <a:ea typeface="新細明體"/>
              </a:rPr>
              <a:t>Switched to a new branch 'newbranch'</a:t>
            </a:r>
            <a:endParaRPr b="0" lang="en-US" sz="1000" spc="-1" strike="noStrike">
              <a:latin typeface="Arial"/>
            </a:endParaRPr>
          </a:p>
          <a:p>
            <a:pPr>
              <a:lnSpc>
                <a:spcPct val="100000"/>
              </a:lnSpc>
            </a:pPr>
            <a:r>
              <a:rPr b="0" lang="en-US" sz="1000" spc="-1" strike="noStrike">
                <a:latin typeface="Consolas"/>
                <a:ea typeface="新細明體"/>
              </a:rPr>
              <a:t>tboult:gittest-</a:t>
            </a:r>
            <a:endParaRPr b="0" lang="en-US" sz="1000" spc="-1" strike="noStrike">
              <a:latin typeface="Arial"/>
            </a:endParaRPr>
          </a:p>
          <a:p>
            <a:pPr>
              <a:lnSpc>
                <a:spcPct val="100000"/>
              </a:lnSpc>
            </a:pPr>
            <a:r>
              <a:rPr b="0" lang="en-US" sz="1000" spc="-1" strike="noStrike">
                <a:latin typeface="Consolas"/>
                <a:ea typeface="新細明體"/>
              </a:rPr>
              <a:t>tboult:gittest-&gt;cat hello.txt </a:t>
            </a:r>
            <a:endParaRPr b="0" lang="en-US" sz="1000" spc="-1" strike="noStrike">
              <a:latin typeface="Arial"/>
            </a:endParaRPr>
          </a:p>
          <a:p>
            <a:pPr>
              <a:lnSpc>
                <a:spcPct val="100000"/>
              </a:lnSpc>
            </a:pPr>
            <a:r>
              <a:rPr b="0" lang="en-US" sz="1000" spc="-1" strike="noStrike">
                <a:latin typeface="Consolas"/>
                <a:ea typeface="新細明體"/>
              </a:rPr>
              <a:t>hello</a:t>
            </a:r>
            <a:endParaRPr b="0" lang="en-US" sz="1000" spc="-1" strike="noStrike">
              <a:latin typeface="Arial"/>
            </a:endParaRPr>
          </a:p>
          <a:p>
            <a:pPr>
              <a:lnSpc>
                <a:spcPct val="100000"/>
              </a:lnSpc>
            </a:pPr>
            <a:r>
              <a:rPr b="0" lang="en-US" sz="1000" spc="-1" strike="noStrike">
                <a:latin typeface="Consolas"/>
                <a:ea typeface="新細明體"/>
              </a:rPr>
              <a:t>tboult:gittest-&gt;echo "Branc lin" &gt;&gt;hello.txt </a:t>
            </a:r>
            <a:endParaRPr b="0" lang="en-US" sz="1000" spc="-1" strike="noStrike">
              <a:latin typeface="Arial"/>
            </a:endParaRPr>
          </a:p>
          <a:p>
            <a:pPr>
              <a:lnSpc>
                <a:spcPct val="100000"/>
              </a:lnSpc>
            </a:pPr>
            <a:r>
              <a:rPr b="0" lang="en-US" sz="1000" spc="-1" strike="noStrike">
                <a:latin typeface="Consolas"/>
                <a:ea typeface="新細明體"/>
              </a:rPr>
              <a:t>tboult:gittest-&gt;git commit -am "commit on branch"</a:t>
            </a:r>
            <a:endParaRPr b="0" lang="en-US" sz="1000" spc="-1" strike="noStrike">
              <a:latin typeface="Arial"/>
            </a:endParaRPr>
          </a:p>
          <a:p>
            <a:pPr>
              <a:lnSpc>
                <a:spcPct val="100000"/>
              </a:lnSpc>
            </a:pPr>
            <a:r>
              <a:rPr b="0" lang="en-US" sz="1000" spc="-1" strike="noStrike">
                <a:latin typeface="Consolas"/>
                <a:ea typeface="新細明體"/>
              </a:rPr>
              <a:t>[newbranch 5dfa020] commit on branch</a:t>
            </a:r>
            <a:endParaRPr b="0" lang="en-US" sz="1000" spc="-1" strike="noStrike">
              <a:latin typeface="Arial"/>
            </a:endParaRPr>
          </a:p>
          <a:p>
            <a:pPr>
              <a:lnSpc>
                <a:spcPct val="100000"/>
              </a:lnSpc>
            </a:pPr>
            <a:r>
              <a:rPr b="0" lang="en-US" sz="1000" spc="-1" strike="noStrike">
                <a:latin typeface="Consolas"/>
                <a:ea typeface="新細明體"/>
              </a:rPr>
              <a:t> </a:t>
            </a:r>
            <a:r>
              <a:rPr b="0" lang="en-US" sz="1000" spc="-1" strike="noStrike">
                <a:latin typeface="Consolas"/>
                <a:ea typeface="新細明體"/>
              </a:rPr>
              <a:t>1 file changed, 1 insertion(+)</a:t>
            </a:r>
            <a:endParaRPr b="0" lang="en-US" sz="1000" spc="-1" strike="noStrike">
              <a:latin typeface="Arial"/>
            </a:endParaRPr>
          </a:p>
          <a:p>
            <a:pPr>
              <a:lnSpc>
                <a:spcPct val="100000"/>
              </a:lnSpc>
            </a:pPr>
            <a:r>
              <a:rPr b="0" lang="en-US" sz="1000" spc="-1" strike="noStrike">
                <a:latin typeface="Consolas"/>
                <a:ea typeface="新細明體"/>
              </a:rPr>
              <a:t>tboult:gittest-&gt;cat hello.txt </a:t>
            </a:r>
            <a:endParaRPr b="0" lang="en-US" sz="1000" spc="-1" strike="noStrike">
              <a:latin typeface="Arial"/>
            </a:endParaRPr>
          </a:p>
          <a:p>
            <a:pPr>
              <a:lnSpc>
                <a:spcPct val="100000"/>
              </a:lnSpc>
            </a:pPr>
            <a:r>
              <a:rPr b="0" lang="en-US" sz="1000" spc="-1" strike="noStrike">
                <a:latin typeface="Consolas"/>
                <a:ea typeface="新細明體"/>
              </a:rPr>
              <a:t>hello</a:t>
            </a:r>
            <a:endParaRPr b="0" lang="en-US" sz="1000" spc="-1" strike="noStrike">
              <a:latin typeface="Arial"/>
            </a:endParaRPr>
          </a:p>
          <a:p>
            <a:pPr>
              <a:lnSpc>
                <a:spcPct val="100000"/>
              </a:lnSpc>
            </a:pPr>
            <a:r>
              <a:rPr b="0" lang="en-US" sz="1000" spc="-1" strike="noStrike">
                <a:latin typeface="Consolas"/>
                <a:ea typeface="新細明體"/>
              </a:rPr>
              <a:t>Branc lin</a:t>
            </a:r>
            <a:endParaRPr b="0" lang="en-US" sz="1000" spc="-1" strike="noStrike">
              <a:latin typeface="Arial"/>
            </a:endParaRPr>
          </a:p>
          <a:p>
            <a:pPr>
              <a:lnSpc>
                <a:spcPct val="100000"/>
              </a:lnSpc>
            </a:pPr>
            <a:r>
              <a:rPr b="0" lang="en-US" sz="1000" spc="-1" strike="noStrike">
                <a:latin typeface="Consolas"/>
                <a:ea typeface="新細明體"/>
              </a:rPr>
              <a:t>tboult:gittest-&gt;git checkout ff0f</a:t>
            </a:r>
            <a:endParaRPr b="0" lang="en-US" sz="1000" spc="-1" strike="noStrike">
              <a:latin typeface="Arial"/>
            </a:endParaRPr>
          </a:p>
          <a:p>
            <a:pPr>
              <a:lnSpc>
                <a:spcPct val="100000"/>
              </a:lnSpc>
            </a:pPr>
            <a:r>
              <a:rPr b="0" lang="en-US" sz="1000" spc="-1" strike="noStrike">
                <a:latin typeface="Consolas"/>
                <a:ea typeface="新細明體"/>
              </a:rPr>
              <a:t>Note: checking out 'ff0f'.</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Consolas"/>
                <a:ea typeface="新細明體"/>
              </a:rPr>
              <a:t>You are in 'detached HEAD' state. You can look around, make experimental</a:t>
            </a:r>
            <a:endParaRPr b="0" lang="en-US" sz="1000" spc="-1" strike="noStrike">
              <a:latin typeface="Arial"/>
            </a:endParaRPr>
          </a:p>
          <a:p>
            <a:pPr>
              <a:lnSpc>
                <a:spcPct val="100000"/>
              </a:lnSpc>
            </a:pPr>
            <a:r>
              <a:rPr b="0" lang="en-US" sz="1000" spc="-1" strike="noStrike">
                <a:latin typeface="Consolas"/>
                <a:ea typeface="新細明體"/>
              </a:rPr>
              <a:t>changes and commit them, and you can discard any commits you make in this</a:t>
            </a:r>
            <a:endParaRPr b="0" lang="en-US" sz="1000" spc="-1" strike="noStrike">
              <a:latin typeface="Arial"/>
            </a:endParaRPr>
          </a:p>
          <a:p>
            <a:pPr>
              <a:lnSpc>
                <a:spcPct val="100000"/>
              </a:lnSpc>
            </a:pPr>
            <a:r>
              <a:rPr b="0" lang="en-US" sz="1000" spc="-1" strike="noStrike">
                <a:latin typeface="Consolas"/>
                <a:ea typeface="新細明體"/>
              </a:rPr>
              <a:t>state without impacting any branches by performing another checkout.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Consolas"/>
                <a:ea typeface="新細明體"/>
              </a:rPr>
              <a:t>If you want to create a new branch to retain commits you create, you may</a:t>
            </a:r>
            <a:endParaRPr b="0" lang="en-US" sz="1000" spc="-1" strike="noStrike">
              <a:latin typeface="Arial"/>
            </a:endParaRPr>
          </a:p>
          <a:p>
            <a:pPr>
              <a:lnSpc>
                <a:spcPct val="100000"/>
              </a:lnSpc>
            </a:pPr>
            <a:r>
              <a:rPr b="0" lang="en-US" sz="1000" spc="-1" strike="noStrike">
                <a:latin typeface="Consolas"/>
                <a:ea typeface="新細明體"/>
              </a:rPr>
              <a:t>do so (now or later) by using -b with the checkout command again. Example: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Consolas"/>
                <a:ea typeface="新細明體"/>
              </a:rPr>
              <a:t>  </a:t>
            </a:r>
            <a:r>
              <a:rPr b="0" lang="en-US" sz="1000" spc="-1" strike="noStrike">
                <a:latin typeface="Consolas"/>
                <a:ea typeface="新細明體"/>
              </a:rPr>
              <a:t>git checkout -b &lt;new-branch-name&gt;</a:t>
            </a:r>
            <a:endParaRPr b="0" lang="en-US" sz="1000" spc="-1" strike="noStrike">
              <a:latin typeface="Arial"/>
            </a:endParaRPr>
          </a:p>
          <a:p>
            <a:pPr>
              <a:lnSpc>
                <a:spcPct val="100000"/>
              </a:lnSpc>
            </a:pPr>
            <a:endParaRPr b="0" lang="en-US" sz="1000" spc="-1" strike="noStrike">
              <a:latin typeface="Arial"/>
            </a:endParaRPr>
          </a:p>
          <a:p>
            <a:pPr>
              <a:lnSpc>
                <a:spcPct val="100000"/>
              </a:lnSpc>
            </a:pPr>
            <a:r>
              <a:rPr b="0" lang="en-US" sz="1000" spc="-1" strike="noStrike">
                <a:latin typeface="Consolas"/>
                <a:ea typeface="新細明體"/>
              </a:rPr>
              <a:t>HEAD is now at ff0f799... demo message</a:t>
            </a:r>
            <a:endParaRPr b="0" lang="en-US" sz="1000" spc="-1" strike="noStrike">
              <a:latin typeface="Arial"/>
            </a:endParaRPr>
          </a:p>
          <a:p>
            <a:pPr>
              <a:lnSpc>
                <a:spcPct val="100000"/>
              </a:lnSpc>
            </a:pPr>
            <a:r>
              <a:rPr b="0" lang="en-US" sz="1000" spc="-1" strike="noStrike">
                <a:latin typeface="Consolas"/>
                <a:ea typeface="新細明體"/>
              </a:rPr>
              <a:t>tboult:gittest-&gt;cat hello.txt </a:t>
            </a:r>
            <a:endParaRPr b="0" lang="en-US" sz="1000" spc="-1" strike="noStrike">
              <a:latin typeface="Arial"/>
            </a:endParaRPr>
          </a:p>
          <a:p>
            <a:pPr>
              <a:lnSpc>
                <a:spcPct val="100000"/>
              </a:lnSpc>
            </a:pPr>
            <a:r>
              <a:rPr b="0" lang="en-US" sz="1000" spc="-1" strike="noStrike">
                <a:latin typeface="Consolas"/>
                <a:ea typeface="新細明體"/>
              </a:rPr>
              <a:t>hello</a:t>
            </a:r>
            <a:endParaRPr b="0" lang="en-US" sz="1000" spc="-1" strike="noStrike">
              <a:latin typeface="Arial"/>
            </a:endParaRPr>
          </a:p>
          <a:p>
            <a:pPr>
              <a:lnSpc>
                <a:spcPct val="100000"/>
              </a:lnSpc>
            </a:pPr>
            <a:r>
              <a:rPr b="0" lang="en-US" sz="1000" spc="-1" strike="noStrike">
                <a:latin typeface="Consolas"/>
                <a:ea typeface="新細明體"/>
              </a:rPr>
              <a:t>tboult:gittest-&gt;git checkout 03e9</a:t>
            </a:r>
            <a:endParaRPr b="0" lang="en-US" sz="1000" spc="-1" strike="noStrike">
              <a:latin typeface="Arial"/>
            </a:endParaRPr>
          </a:p>
          <a:p>
            <a:pPr>
              <a:lnSpc>
                <a:spcPct val="100000"/>
              </a:lnSpc>
            </a:pPr>
            <a:r>
              <a:rPr b="0" lang="en-US" sz="1000" spc="-1" strike="noStrike">
                <a:latin typeface="Consolas"/>
                <a:ea typeface="新細明體"/>
              </a:rPr>
              <a:t>Previous HEAD position was ff0f799... demo message</a:t>
            </a:r>
            <a:endParaRPr b="0" lang="en-US" sz="1000" spc="-1" strike="noStrike">
              <a:latin typeface="Arial"/>
            </a:endParaRPr>
          </a:p>
          <a:p>
            <a:pPr>
              <a:lnSpc>
                <a:spcPct val="100000"/>
              </a:lnSpc>
            </a:pPr>
            <a:r>
              <a:rPr b="0" lang="en-US" sz="1000" spc="-1" strike="noStrike">
                <a:latin typeface="Consolas"/>
                <a:ea typeface="新細明體"/>
              </a:rPr>
              <a:t>HEAD is now at 03e952e... adding  second line</a:t>
            </a:r>
            <a:endParaRPr b="0" lang="en-US" sz="1000" spc="-1" strike="noStrike">
              <a:latin typeface="Arial"/>
            </a:endParaRPr>
          </a:p>
          <a:p>
            <a:pPr>
              <a:lnSpc>
                <a:spcPct val="100000"/>
              </a:lnSpc>
            </a:pPr>
            <a:r>
              <a:rPr b="0" lang="en-US" sz="1000" spc="-1" strike="noStrike">
                <a:latin typeface="Consolas"/>
                <a:ea typeface="新細明體"/>
              </a:rPr>
              <a:t>tboult:gittest-&gt;cat hello.txt </a:t>
            </a:r>
            <a:endParaRPr b="0" lang="en-US" sz="1000" spc="-1" strike="noStrike">
              <a:latin typeface="Arial"/>
            </a:endParaRPr>
          </a:p>
          <a:p>
            <a:pPr>
              <a:lnSpc>
                <a:spcPct val="100000"/>
              </a:lnSpc>
            </a:pPr>
            <a:r>
              <a:rPr b="0" lang="en-US" sz="1000" spc="-1" strike="noStrike">
                <a:latin typeface="Consolas"/>
                <a:ea typeface="新細明體"/>
              </a:rPr>
              <a:t>hello2</a:t>
            </a:r>
            <a:endParaRPr b="0" lang="en-US" sz="1000" spc="-1" strike="noStrike">
              <a:latin typeface="Arial"/>
            </a:endParaRPr>
          </a:p>
          <a:p>
            <a:pPr>
              <a:lnSpc>
                <a:spcPct val="100000"/>
              </a:lnSpc>
            </a:pPr>
            <a:r>
              <a:rPr b="0" lang="en-US" sz="1000" spc="-1" strike="noStrike">
                <a:latin typeface="Consolas"/>
                <a:ea typeface="新細明體"/>
              </a:rPr>
              <a:t>tboult:gittest-&gt;</a:t>
            </a:r>
            <a:endParaRPr b="0" lang="en-US" sz="1000" spc="-1" strike="noStrike">
              <a:latin typeface="Arial"/>
            </a:endParaRPr>
          </a:p>
        </p:txBody>
      </p:sp>
    </p:spTree>
  </p:cSld>
</p:sld>
</file>

<file path=ppt/slides/slide6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5"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Undoing What is Done</a:t>
            </a:r>
            <a:endParaRPr b="1" lang="en-US" sz="3200" spc="-1" strike="noStrike">
              <a:solidFill>
                <a:srgbClr val="000000"/>
              </a:solidFill>
              <a:latin typeface="Arial"/>
            </a:endParaRPr>
          </a:p>
        </p:txBody>
      </p:sp>
      <p:sp>
        <p:nvSpPr>
          <p:cNvPr id="4126" name="TextShape 2"/>
          <p:cNvSpPr txBox="1"/>
          <p:nvPr/>
        </p:nvSpPr>
        <p:spPr>
          <a:xfrm>
            <a:off x="152280" y="1295280"/>
            <a:ext cx="8763120" cy="5127840"/>
          </a:xfrm>
          <a:prstGeom prst="rect">
            <a:avLst/>
          </a:prstGeom>
          <a:noFill/>
          <a:ln>
            <a:noFill/>
          </a:ln>
        </p:spPr>
        <p:txBody>
          <a:bodyPr>
            <a:normAutofit/>
          </a:bodyPr>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git checkout</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Used to checkout a specific version/branch of the tree</a:t>
            </a:r>
            <a:endParaRPr b="0" lang="en-US" sz="28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git reset</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Moves the tree back to a certain specified version</a:t>
            </a:r>
            <a:endParaRPr b="0" lang="en-US" sz="28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Use the --force to ignore working changes</a:t>
            </a:r>
            <a:endParaRPr b="0" lang="en-US" sz="28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git revert</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Reverts a commit</a:t>
            </a:r>
            <a:endParaRPr b="0" lang="en-US" sz="28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Does not delete the commit object, just applies a patch</a:t>
            </a:r>
            <a:endParaRPr b="0" lang="en-US" sz="28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Reverts can themselves be reverted!</a:t>
            </a:r>
            <a:endParaRPr b="0" lang="en-US" sz="28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Git never deletes a commit object</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It is very hard to shoot yourself in the foot!</a:t>
            </a:r>
            <a:endParaRPr b="0" lang="en-US" sz="2800" spc="-1" strike="noStrike">
              <a:solidFill>
                <a:srgbClr val="000000"/>
              </a:solidFill>
              <a:latin typeface="Arial"/>
            </a:endParaRPr>
          </a:p>
        </p:txBody>
      </p:sp>
    </p:spTree>
  </p:cSld>
</p:sld>
</file>

<file path=ppt/slides/slide6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7"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Branching</a:t>
            </a:r>
            <a:endParaRPr b="1" lang="en-US" sz="3200" spc="-1" strike="noStrike">
              <a:solidFill>
                <a:srgbClr val="000000"/>
              </a:solidFill>
              <a:latin typeface="Arial"/>
            </a:endParaRPr>
          </a:p>
        </p:txBody>
      </p:sp>
      <p:sp>
        <p:nvSpPr>
          <p:cNvPr id="4128" name="TextShape 2"/>
          <p:cNvSpPr txBox="1"/>
          <p:nvPr/>
        </p:nvSpPr>
        <p:spPr>
          <a:xfrm>
            <a:off x="152280" y="1295280"/>
            <a:ext cx="8763120" cy="5127840"/>
          </a:xfrm>
          <a:prstGeom prst="rect">
            <a:avLst/>
          </a:prstGeom>
          <a:noFill/>
          <a:ln>
            <a:noFill/>
          </a:ln>
        </p:spPr>
        <p:txBody>
          <a:bodyPr>
            <a:normAutofit/>
          </a:bodyPr>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Git branching is lightweight</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No massive copying a la CVS/Subversion</a:t>
            </a:r>
            <a:endParaRPr b="0" lang="en-US" sz="28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Tools for helping merge branches and changes easily</a:t>
            </a:r>
            <a:endParaRPr b="0" lang="en-US" sz="28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You are ALWAYS on a branch</a:t>
            </a:r>
            <a:endParaRPr b="0" lang="en-US" sz="32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Branches can be local or remote</a:t>
            </a:r>
            <a:endParaRPr b="0" lang="en-US" sz="32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Key commands</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git branch</a:t>
            </a:r>
            <a:endParaRPr b="0" lang="en-US" sz="28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git merge</a:t>
            </a:r>
            <a:endParaRPr b="0" lang="en-US" sz="28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git cherry-pick</a:t>
            </a:r>
            <a:endParaRPr b="0" lang="en-US" sz="2800" spc="-1" strike="noStrike">
              <a:solidFill>
                <a:srgbClr val="000000"/>
              </a:solidFill>
              <a:latin typeface="Arial"/>
            </a:endParaRPr>
          </a:p>
          <a:p>
            <a:pPr lvl="2" marL="822240" indent="-182520">
              <a:lnSpc>
                <a:spcPct val="90000"/>
              </a:lnSpc>
              <a:spcBef>
                <a:spcPts val="499"/>
              </a:spcBef>
              <a:buClr>
                <a:srgbClr val="000000"/>
              </a:buClr>
              <a:buSzPct val="60000"/>
              <a:buFont typeface="Wingdings" charset="2"/>
              <a:buChar char=""/>
            </a:pPr>
            <a:r>
              <a:rPr b="0" lang="en-US" sz="2400" spc="-1" strike="noStrike">
                <a:solidFill>
                  <a:srgbClr val="000000"/>
                </a:solidFill>
                <a:latin typeface="Arial"/>
              </a:rPr>
              <a:t>Allows you to choose specific commits to apply</a:t>
            </a:r>
            <a:endParaRPr b="0" lang="en-US" sz="2400" spc="-1" strike="noStrike">
              <a:solidFill>
                <a:srgbClr val="000000"/>
              </a:solidFill>
              <a:latin typeface="Arial"/>
            </a:endParaRPr>
          </a:p>
          <a:p>
            <a:pPr lvl="2" marL="822240" indent="-182520">
              <a:lnSpc>
                <a:spcPct val="90000"/>
              </a:lnSpc>
              <a:spcBef>
                <a:spcPts val="499"/>
              </a:spcBef>
              <a:buClr>
                <a:srgbClr val="000000"/>
              </a:buClr>
              <a:buSzPct val="60000"/>
              <a:buFont typeface="Wingdings" charset="2"/>
              <a:buChar char=""/>
            </a:pPr>
            <a:r>
              <a:rPr b="0" lang="en-US" sz="2400" spc="-1" strike="noStrike">
                <a:solidFill>
                  <a:srgbClr val="000000"/>
                </a:solidFill>
                <a:latin typeface="Arial"/>
              </a:rPr>
              <a:t>You can edit the commits while cherry picking</a:t>
            </a:r>
            <a:endParaRPr b="0" lang="en-US" sz="2400" spc="-1" strike="noStrike">
              <a:solidFill>
                <a:srgbClr val="000000"/>
              </a:solidFill>
              <a:latin typeface="Arial"/>
            </a:endParaRPr>
          </a:p>
        </p:txBody>
      </p:sp>
    </p:spTree>
  </p:cSld>
</p:sld>
</file>

<file path=ppt/slides/slide6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9"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Using Branches</a:t>
            </a:r>
            <a:endParaRPr b="1" lang="en-US" sz="3200" spc="-1" strike="noStrike">
              <a:solidFill>
                <a:srgbClr val="000000"/>
              </a:solidFill>
              <a:latin typeface="Arial"/>
            </a:endParaRPr>
          </a:p>
        </p:txBody>
      </p:sp>
      <p:sp>
        <p:nvSpPr>
          <p:cNvPr id="4130" name="TextShape 2"/>
          <p:cNvSpPr txBox="1"/>
          <p:nvPr/>
        </p:nvSpPr>
        <p:spPr>
          <a:xfrm>
            <a:off x="152280" y="1295280"/>
            <a:ext cx="8763120" cy="5127840"/>
          </a:xfrm>
          <a:prstGeom prst="rect">
            <a:avLst/>
          </a:prstGeom>
          <a:noFill/>
          <a:ln>
            <a:noFill/>
          </a:ln>
        </p:spPr>
        <p:txBody>
          <a:bodyPr>
            <a:normAutofit/>
          </a:bodyPr>
          <a:p>
            <a:pPr marL="228600" indent="-228600">
              <a:lnSpc>
                <a:spcPct val="90000"/>
              </a:lnSpc>
              <a:spcBef>
                <a:spcPts val="697"/>
              </a:spcBef>
              <a:buClr>
                <a:srgbClr val="cfb77c"/>
              </a:buClr>
              <a:buSzPct val="50000"/>
              <a:buFont typeface="Wingdings" charset="2"/>
              <a:buChar char=""/>
            </a:pPr>
            <a:r>
              <a:rPr b="0" i="1" lang="en-US" sz="3200" spc="-1" strike="noStrike">
                <a:solidFill>
                  <a:srgbClr val="000000"/>
                </a:solidFill>
                <a:latin typeface="Courier New"/>
              </a:rPr>
              <a:t>git checkout -b branch</a:t>
            </a:r>
            <a:endParaRPr b="0" lang="en-US" sz="32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i="1" lang="en-US" sz="3200" spc="-1" strike="noStrike">
                <a:solidFill>
                  <a:srgbClr val="000000"/>
                </a:solidFill>
                <a:latin typeface="Courier New"/>
              </a:rPr>
              <a:t>git checkout -b devel/branch</a:t>
            </a:r>
            <a:endParaRPr b="0" lang="en-US" sz="32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i="1" lang="en-US" sz="3200" spc="-1" strike="noStrike">
                <a:solidFill>
                  <a:srgbClr val="000000"/>
                </a:solidFill>
                <a:latin typeface="Courier New"/>
              </a:rPr>
              <a:t>git branch</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Lists all local branches available</a:t>
            </a:r>
            <a:endParaRPr b="0" lang="en-US" sz="28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We can now make changes in one branch and propagate change using</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git merge</a:t>
            </a:r>
            <a:endParaRPr b="0" lang="en-US" sz="28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git cherry-pick</a:t>
            </a:r>
            <a:endParaRPr b="0" lang="en-US" sz="2800" spc="-1" strike="noStrike">
              <a:solidFill>
                <a:srgbClr val="000000"/>
              </a:solidFill>
              <a:latin typeface="Arial"/>
            </a:endParaRPr>
          </a:p>
        </p:txBody>
      </p:sp>
    </p:spTree>
  </p:cSld>
</p:sld>
</file>

<file path=ppt/slides/slide6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1"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Branching</a:t>
            </a:r>
            <a:endParaRPr b="1" lang="en-US" sz="3200" spc="-1" strike="noStrike">
              <a:solidFill>
                <a:srgbClr val="000000"/>
              </a:solidFill>
              <a:latin typeface="Arial"/>
            </a:endParaRPr>
          </a:p>
        </p:txBody>
      </p:sp>
      <p:sp>
        <p:nvSpPr>
          <p:cNvPr id="4132"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Git sees commit this way…</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Branch annotates which commit we are working on</a:t>
            </a:r>
            <a:endParaRPr b="0" lang="en-US" sz="3200" spc="-1" strike="noStrike">
              <a:solidFill>
                <a:srgbClr val="000000"/>
              </a:solidFill>
              <a:latin typeface="Arial"/>
            </a:endParaRPr>
          </a:p>
        </p:txBody>
      </p:sp>
      <p:sp>
        <p:nvSpPr>
          <p:cNvPr id="4133"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F1696E17-65F1-4212-BAA6-366CAD7C6E52}"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34" name="Picture 3" descr=""/>
          <p:cNvPicPr/>
          <p:nvPr/>
        </p:nvPicPr>
        <p:blipFill>
          <a:blip r:embed="rId1"/>
          <a:stretch/>
        </p:blipFill>
        <p:spPr>
          <a:xfrm>
            <a:off x="2916360" y="3086280"/>
            <a:ext cx="5203800" cy="3303360"/>
          </a:xfrm>
          <a:prstGeom prst="rect">
            <a:avLst/>
          </a:prstGeom>
          <a:ln>
            <a:noFill/>
          </a:ln>
        </p:spPr>
      </p:pic>
      <p:pic>
        <p:nvPicPr>
          <p:cNvPr id="4135" name="Picture 4" descr=""/>
          <p:cNvPicPr/>
          <p:nvPr/>
        </p:nvPicPr>
        <p:blipFill>
          <a:blip r:embed="rId2"/>
          <a:stretch/>
        </p:blipFill>
        <p:spPr>
          <a:xfrm>
            <a:off x="611280" y="3789360"/>
            <a:ext cx="1806480" cy="2438280"/>
          </a:xfrm>
          <a:prstGeom prst="rect">
            <a:avLst/>
          </a:prstGeom>
          <a:ln>
            <a:noFill/>
          </a:ln>
        </p:spPr>
      </p:pic>
    </p:spTree>
  </p:cSld>
</p:sld>
</file>

<file path=ppt/slides/slide6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6"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Branching</a:t>
            </a:r>
            <a:endParaRPr b="1" lang="en-US" sz="3200" spc="-1" strike="noStrike">
              <a:solidFill>
                <a:srgbClr val="000000"/>
              </a:solidFill>
              <a:latin typeface="Arial"/>
            </a:endParaRPr>
          </a:p>
        </p:txBody>
      </p:sp>
      <p:sp>
        <p:nvSpPr>
          <p:cNvPr id="4137" name="TextShape 2"/>
          <p:cNvSpPr txBox="1"/>
          <p:nvPr/>
        </p:nvSpPr>
        <p:spPr>
          <a:xfrm>
            <a:off x="152280" y="1295280"/>
            <a:ext cx="8763120" cy="5127840"/>
          </a:xfrm>
          <a:prstGeom prst="rect">
            <a:avLst/>
          </a:prstGeom>
          <a:noFill/>
          <a:ln>
            <a:noFill/>
          </a:ln>
        </p:spPr>
      </p:sp>
      <p:sp>
        <p:nvSpPr>
          <p:cNvPr id="4138"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1BB17E97-0CEC-48F9-A77A-5E6249222F36}"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39" name="Picture 2" descr=""/>
          <p:cNvPicPr/>
          <p:nvPr/>
        </p:nvPicPr>
        <p:blipFill>
          <a:blip r:embed="rId1"/>
          <a:stretch/>
        </p:blipFill>
        <p:spPr>
          <a:xfrm>
            <a:off x="0" y="-15840"/>
            <a:ext cx="9172440" cy="6873840"/>
          </a:xfrm>
          <a:prstGeom prst="rect">
            <a:avLst/>
          </a:prstGeom>
          <a:ln>
            <a:noFill/>
          </a:ln>
        </p:spPr>
      </p:pic>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1" name="Picture 1" descr=""/>
          <p:cNvPicPr/>
          <p:nvPr/>
        </p:nvPicPr>
        <p:blipFill>
          <a:blip r:embed="rId1"/>
          <a:stretch/>
        </p:blipFill>
        <p:spPr>
          <a:xfrm>
            <a:off x="127080" y="0"/>
            <a:ext cx="8872560" cy="6858000"/>
          </a:xfrm>
          <a:prstGeom prst="rect">
            <a:avLst/>
          </a:prstGeom>
          <a:ln>
            <a:noFill/>
          </a:ln>
        </p:spPr>
      </p:pic>
    </p:spTree>
  </p:cSld>
</p:sld>
</file>

<file path=ppt/slides/slide6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0"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41" name="TextShape 2"/>
          <p:cNvSpPr txBox="1"/>
          <p:nvPr/>
        </p:nvSpPr>
        <p:spPr>
          <a:xfrm>
            <a:off x="152280" y="1295280"/>
            <a:ext cx="8763120" cy="5127840"/>
          </a:xfrm>
          <a:prstGeom prst="rect">
            <a:avLst/>
          </a:prstGeom>
          <a:noFill/>
          <a:ln>
            <a:noFill/>
          </a:ln>
        </p:spPr>
      </p:sp>
      <p:sp>
        <p:nvSpPr>
          <p:cNvPr id="4142"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07E23878-7025-4297-9F57-AC4FE7E5C4D2}"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43" name="Picture 2" descr=""/>
          <p:cNvPicPr/>
          <p:nvPr/>
        </p:nvPicPr>
        <p:blipFill>
          <a:blip r:embed="rId1"/>
          <a:stretch/>
        </p:blipFill>
        <p:spPr>
          <a:xfrm>
            <a:off x="0" y="-22320"/>
            <a:ext cx="9180360" cy="6880320"/>
          </a:xfrm>
          <a:prstGeom prst="rect">
            <a:avLst/>
          </a:prstGeom>
          <a:ln>
            <a:noFill/>
          </a:ln>
        </p:spPr>
      </p:pic>
    </p:spTree>
  </p:cSld>
</p:sld>
</file>

<file path=ppt/slides/slide6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4"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45" name="TextShape 2"/>
          <p:cNvSpPr txBox="1"/>
          <p:nvPr/>
        </p:nvSpPr>
        <p:spPr>
          <a:xfrm>
            <a:off x="152280" y="1295280"/>
            <a:ext cx="8763120" cy="5127840"/>
          </a:xfrm>
          <a:prstGeom prst="rect">
            <a:avLst/>
          </a:prstGeom>
          <a:noFill/>
          <a:ln>
            <a:noFill/>
          </a:ln>
        </p:spPr>
      </p:sp>
      <p:sp>
        <p:nvSpPr>
          <p:cNvPr id="4146"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BB53399E-4A13-45C0-A25B-4F73A6F0D817}"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47" name="Picture 2" descr=""/>
          <p:cNvPicPr/>
          <p:nvPr/>
        </p:nvPicPr>
        <p:blipFill>
          <a:blip r:embed="rId1"/>
          <a:stretch/>
        </p:blipFill>
        <p:spPr>
          <a:xfrm>
            <a:off x="12600" y="0"/>
            <a:ext cx="9150480" cy="6858000"/>
          </a:xfrm>
          <a:prstGeom prst="rect">
            <a:avLst/>
          </a:prstGeom>
          <a:ln>
            <a:noFill/>
          </a:ln>
        </p:spPr>
      </p:pic>
    </p:spTree>
  </p:cSld>
</p:sld>
</file>

<file path=ppt/slides/slide6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8"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49" name="TextShape 2"/>
          <p:cNvSpPr txBox="1"/>
          <p:nvPr/>
        </p:nvSpPr>
        <p:spPr>
          <a:xfrm>
            <a:off x="152280" y="1295280"/>
            <a:ext cx="8763120" cy="5127840"/>
          </a:xfrm>
          <a:prstGeom prst="rect">
            <a:avLst/>
          </a:prstGeom>
          <a:noFill/>
          <a:ln>
            <a:noFill/>
          </a:ln>
        </p:spPr>
      </p:sp>
      <p:sp>
        <p:nvSpPr>
          <p:cNvPr id="4150"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4A43ECF9-EE9E-4F43-A610-D6F22D6EFEF3}"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51" name="Picture 2" descr=""/>
          <p:cNvPicPr/>
          <p:nvPr/>
        </p:nvPicPr>
        <p:blipFill>
          <a:blip r:embed="rId1"/>
          <a:stretch/>
        </p:blipFill>
        <p:spPr>
          <a:xfrm>
            <a:off x="0" y="-30240"/>
            <a:ext cx="9191520" cy="6888240"/>
          </a:xfrm>
          <a:prstGeom prst="rect">
            <a:avLst/>
          </a:prstGeom>
          <a:ln>
            <a:noFill/>
          </a:ln>
        </p:spPr>
      </p:pic>
    </p:spTree>
  </p:cSld>
</p:sld>
</file>

<file path=ppt/slides/slide6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2"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53" name="TextShape 2"/>
          <p:cNvSpPr txBox="1"/>
          <p:nvPr/>
        </p:nvSpPr>
        <p:spPr>
          <a:xfrm>
            <a:off x="152280" y="1295280"/>
            <a:ext cx="8763120" cy="5127840"/>
          </a:xfrm>
          <a:prstGeom prst="rect">
            <a:avLst/>
          </a:prstGeom>
          <a:noFill/>
          <a:ln>
            <a:noFill/>
          </a:ln>
        </p:spPr>
      </p:sp>
      <p:sp>
        <p:nvSpPr>
          <p:cNvPr id="4154"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1EC2D326-F085-4A8F-A804-CCECF66E56AF}"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55" name="Picture 2" descr=""/>
          <p:cNvPicPr/>
          <p:nvPr/>
        </p:nvPicPr>
        <p:blipFill>
          <a:blip r:embed="rId1"/>
          <a:stretch/>
        </p:blipFill>
        <p:spPr>
          <a:xfrm>
            <a:off x="-4680" y="0"/>
            <a:ext cx="9151920" cy="6858000"/>
          </a:xfrm>
          <a:prstGeom prst="rect">
            <a:avLst/>
          </a:prstGeom>
          <a:ln>
            <a:noFill/>
          </a:ln>
        </p:spPr>
      </p:pic>
    </p:spTree>
  </p:cSld>
</p:sld>
</file>

<file path=ppt/slides/slide6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6"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57" name="TextShape 2"/>
          <p:cNvSpPr txBox="1"/>
          <p:nvPr/>
        </p:nvSpPr>
        <p:spPr>
          <a:xfrm>
            <a:off x="152280" y="1295280"/>
            <a:ext cx="8763120" cy="5127840"/>
          </a:xfrm>
          <a:prstGeom prst="rect">
            <a:avLst/>
          </a:prstGeom>
          <a:noFill/>
          <a:ln>
            <a:noFill/>
          </a:ln>
        </p:spPr>
      </p:sp>
      <p:sp>
        <p:nvSpPr>
          <p:cNvPr id="4158"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61F038FD-8A08-4F11-A1F9-A45E91C08E54}"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59" name="Picture 2" descr=""/>
          <p:cNvPicPr/>
          <p:nvPr/>
        </p:nvPicPr>
        <p:blipFill>
          <a:blip r:embed="rId1"/>
          <a:stretch/>
        </p:blipFill>
        <p:spPr>
          <a:xfrm>
            <a:off x="-30240" y="0"/>
            <a:ext cx="9174240" cy="6875640"/>
          </a:xfrm>
          <a:prstGeom prst="rect">
            <a:avLst/>
          </a:prstGeom>
          <a:ln>
            <a:noFill/>
          </a:ln>
        </p:spPr>
      </p:pic>
    </p:spTree>
  </p:cSld>
</p:sld>
</file>

<file path=ppt/slides/slide6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0"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61" name="TextShape 2"/>
          <p:cNvSpPr txBox="1"/>
          <p:nvPr/>
        </p:nvSpPr>
        <p:spPr>
          <a:xfrm>
            <a:off x="152280" y="1295280"/>
            <a:ext cx="8763120" cy="5127840"/>
          </a:xfrm>
          <a:prstGeom prst="rect">
            <a:avLst/>
          </a:prstGeom>
          <a:noFill/>
          <a:ln>
            <a:noFill/>
          </a:ln>
        </p:spPr>
      </p:sp>
      <p:sp>
        <p:nvSpPr>
          <p:cNvPr id="4162"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E055466F-2513-4542-869A-7B4E6735034C}"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63" name="Picture 2" descr=""/>
          <p:cNvPicPr/>
          <p:nvPr/>
        </p:nvPicPr>
        <p:blipFill>
          <a:blip r:embed="rId1"/>
          <a:stretch/>
        </p:blipFill>
        <p:spPr>
          <a:xfrm>
            <a:off x="0" y="0"/>
            <a:ext cx="9151920" cy="6858000"/>
          </a:xfrm>
          <a:prstGeom prst="rect">
            <a:avLst/>
          </a:prstGeom>
          <a:ln>
            <a:noFill/>
          </a:ln>
        </p:spPr>
      </p:pic>
    </p:spTree>
  </p:cSld>
</p:sld>
</file>

<file path=ppt/slides/slide6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4"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65" name="TextShape 2"/>
          <p:cNvSpPr txBox="1"/>
          <p:nvPr/>
        </p:nvSpPr>
        <p:spPr>
          <a:xfrm>
            <a:off x="152280" y="1295280"/>
            <a:ext cx="8763120" cy="5127840"/>
          </a:xfrm>
          <a:prstGeom prst="rect">
            <a:avLst/>
          </a:prstGeom>
          <a:noFill/>
          <a:ln>
            <a:noFill/>
          </a:ln>
        </p:spPr>
      </p:sp>
      <p:sp>
        <p:nvSpPr>
          <p:cNvPr id="4166"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9E76E48E-BBF3-4586-BA3D-17DF4E58702C}"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67" name="Picture 2" descr=""/>
          <p:cNvPicPr/>
          <p:nvPr/>
        </p:nvPicPr>
        <p:blipFill>
          <a:blip r:embed="rId1"/>
          <a:stretch/>
        </p:blipFill>
        <p:spPr>
          <a:xfrm>
            <a:off x="-15840" y="0"/>
            <a:ext cx="9159840" cy="6864480"/>
          </a:xfrm>
          <a:prstGeom prst="rect">
            <a:avLst/>
          </a:prstGeom>
          <a:ln>
            <a:noFill/>
          </a:ln>
        </p:spPr>
      </p:pic>
    </p:spTree>
  </p:cSld>
</p:sld>
</file>

<file path=ppt/slides/slide6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8"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69" name="TextShape 2"/>
          <p:cNvSpPr txBox="1"/>
          <p:nvPr/>
        </p:nvSpPr>
        <p:spPr>
          <a:xfrm>
            <a:off x="152280" y="1295280"/>
            <a:ext cx="8763120" cy="5127840"/>
          </a:xfrm>
          <a:prstGeom prst="rect">
            <a:avLst/>
          </a:prstGeom>
          <a:noFill/>
          <a:ln>
            <a:noFill/>
          </a:ln>
        </p:spPr>
      </p:sp>
      <p:sp>
        <p:nvSpPr>
          <p:cNvPr id="4170"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6EAB0AEA-2A1D-4558-97AC-C7A438CA6F59}"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71" name="Picture 2" descr=""/>
          <p:cNvPicPr/>
          <p:nvPr/>
        </p:nvPicPr>
        <p:blipFill>
          <a:blip r:embed="rId1"/>
          <a:stretch/>
        </p:blipFill>
        <p:spPr>
          <a:xfrm>
            <a:off x="0" y="0"/>
            <a:ext cx="9151920" cy="6858000"/>
          </a:xfrm>
          <a:prstGeom prst="rect">
            <a:avLst/>
          </a:prstGeom>
          <a:ln>
            <a:noFill/>
          </a:ln>
        </p:spPr>
      </p:pic>
    </p:spTree>
  </p:cSld>
</p:sld>
</file>

<file path=ppt/slides/slide6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2"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Merging</a:t>
            </a:r>
            <a:endParaRPr b="1" lang="en-US" sz="3200" spc="-1" strike="noStrike">
              <a:solidFill>
                <a:srgbClr val="000000"/>
              </a:solidFill>
              <a:latin typeface="Arial"/>
            </a:endParaRPr>
          </a:p>
        </p:txBody>
      </p:sp>
      <p:sp>
        <p:nvSpPr>
          <p:cNvPr id="4173"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What do we do with this mess?</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Merge them</a:t>
            </a:r>
            <a:endParaRPr b="0" lang="en-US" sz="2800" spc="-1" strike="noStrike">
              <a:solidFill>
                <a:srgbClr val="000000"/>
              </a:solidFill>
              <a:latin typeface="Arial"/>
            </a:endParaRPr>
          </a:p>
        </p:txBody>
      </p:sp>
      <p:sp>
        <p:nvSpPr>
          <p:cNvPr id="4174"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DCBF4BAF-72DF-4E60-9947-DBEBEDCC84B0}"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75" name="Picture 2" descr=""/>
          <p:cNvPicPr/>
          <p:nvPr/>
        </p:nvPicPr>
        <p:blipFill>
          <a:blip r:embed="rId1"/>
          <a:stretch/>
        </p:blipFill>
        <p:spPr>
          <a:xfrm>
            <a:off x="3395520" y="2349360"/>
            <a:ext cx="5094360" cy="3818160"/>
          </a:xfrm>
          <a:prstGeom prst="rect">
            <a:avLst/>
          </a:prstGeom>
          <a:ln>
            <a:noFill/>
          </a:ln>
        </p:spPr>
      </p:pic>
    </p:spTree>
  </p:cSld>
</p:sld>
</file>

<file path=ppt/slides/slide6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6"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Merging</a:t>
            </a:r>
            <a:endParaRPr b="1" lang="en-US" sz="3200" spc="-1" strike="noStrike">
              <a:solidFill>
                <a:srgbClr val="000000"/>
              </a:solidFill>
              <a:latin typeface="Arial"/>
            </a:endParaRPr>
          </a:p>
        </p:txBody>
      </p:sp>
      <p:sp>
        <p:nvSpPr>
          <p:cNvPr id="4177"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Steps to merge two branch</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Checkout the branch you want to merge </a:t>
            </a:r>
            <a:r>
              <a:rPr b="0" lang="en-US" sz="2800" spc="-1" strike="noStrike">
                <a:solidFill>
                  <a:srgbClr val="c00000"/>
                </a:solidFill>
                <a:latin typeface="Arial"/>
              </a:rPr>
              <a:t>onto</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Merge the branch you want to merge</a:t>
            </a:r>
            <a:endParaRPr b="0" lang="en-US" sz="2800" spc="-1" strike="noStrike">
              <a:solidFill>
                <a:srgbClr val="000000"/>
              </a:solidFill>
              <a:latin typeface="Arial"/>
            </a:endParaRPr>
          </a:p>
        </p:txBody>
      </p:sp>
      <p:sp>
        <p:nvSpPr>
          <p:cNvPr id="4178"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F4C32657-51FA-4BE4-A007-9F73E8768A75}" type="slidenum">
              <a:rPr b="0" lang="zh-TW" sz="1800" spc="-1" strike="noStrike">
                <a:solidFill>
                  <a:srgbClr val="898989"/>
                </a:solidFill>
                <a:latin typeface="Calibri"/>
                <a:ea typeface="新細明體"/>
              </a:rPr>
              <a:t>1</a:t>
            </a:fld>
            <a:endParaRPr b="0" lang="en-US" sz="1800" spc="-1" strike="noStrike">
              <a:latin typeface="Arial"/>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2" name="Picture 1" descr=""/>
          <p:cNvPicPr/>
          <p:nvPr/>
        </p:nvPicPr>
        <p:blipFill>
          <a:blip r:embed="rId1"/>
          <a:stretch/>
        </p:blipFill>
        <p:spPr>
          <a:xfrm>
            <a:off x="127080" y="0"/>
            <a:ext cx="8872560" cy="6858000"/>
          </a:xfrm>
          <a:prstGeom prst="rect">
            <a:avLst/>
          </a:prstGeom>
          <a:ln>
            <a:noFill/>
          </a:ln>
        </p:spPr>
      </p:pic>
    </p:spTree>
  </p:cSld>
</p:sld>
</file>

<file path=ppt/slides/slide6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9"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80" name="TextShape 2"/>
          <p:cNvSpPr txBox="1"/>
          <p:nvPr/>
        </p:nvSpPr>
        <p:spPr>
          <a:xfrm>
            <a:off x="152280" y="1295280"/>
            <a:ext cx="8763120" cy="5127840"/>
          </a:xfrm>
          <a:prstGeom prst="rect">
            <a:avLst/>
          </a:prstGeom>
          <a:noFill/>
          <a:ln>
            <a:noFill/>
          </a:ln>
        </p:spPr>
      </p:sp>
      <p:sp>
        <p:nvSpPr>
          <p:cNvPr id="4181"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01F76B4B-72AA-4254-80FC-3A4D055D5968}"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82" name="Picture 2" descr=""/>
          <p:cNvPicPr/>
          <p:nvPr/>
        </p:nvPicPr>
        <p:blipFill>
          <a:blip r:embed="rId1"/>
          <a:stretch/>
        </p:blipFill>
        <p:spPr>
          <a:xfrm>
            <a:off x="0" y="0"/>
            <a:ext cx="9151920" cy="6858000"/>
          </a:xfrm>
          <a:prstGeom prst="rect">
            <a:avLst/>
          </a:prstGeom>
          <a:ln>
            <a:noFill/>
          </a:ln>
        </p:spPr>
      </p:pic>
    </p:spTree>
  </p:cSld>
</p:sld>
</file>

<file path=ppt/slides/slide6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3"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84" name="TextShape 2"/>
          <p:cNvSpPr txBox="1"/>
          <p:nvPr/>
        </p:nvSpPr>
        <p:spPr>
          <a:xfrm>
            <a:off x="152280" y="1295280"/>
            <a:ext cx="8763120" cy="5127840"/>
          </a:xfrm>
          <a:prstGeom prst="rect">
            <a:avLst/>
          </a:prstGeom>
          <a:noFill/>
          <a:ln>
            <a:noFill/>
          </a:ln>
        </p:spPr>
      </p:sp>
      <p:sp>
        <p:nvSpPr>
          <p:cNvPr id="4185"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A6ECE66B-7044-4107-982C-E0D23FA48C0F}"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86" name="Picture 2" descr=""/>
          <p:cNvPicPr/>
          <p:nvPr/>
        </p:nvPicPr>
        <p:blipFill>
          <a:blip r:embed="rId1"/>
          <a:stretch/>
        </p:blipFill>
        <p:spPr>
          <a:xfrm>
            <a:off x="-28440" y="0"/>
            <a:ext cx="9172440" cy="6873840"/>
          </a:xfrm>
          <a:prstGeom prst="rect">
            <a:avLst/>
          </a:prstGeom>
          <a:ln>
            <a:noFill/>
          </a:ln>
        </p:spPr>
      </p:pic>
    </p:spTree>
  </p:cSld>
</p:sld>
</file>

<file path=ppt/slides/slide6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7"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88" name="TextShape 2"/>
          <p:cNvSpPr txBox="1"/>
          <p:nvPr/>
        </p:nvSpPr>
        <p:spPr>
          <a:xfrm>
            <a:off x="152280" y="1295280"/>
            <a:ext cx="8763120" cy="5127840"/>
          </a:xfrm>
          <a:prstGeom prst="rect">
            <a:avLst/>
          </a:prstGeom>
          <a:noFill/>
          <a:ln>
            <a:noFill/>
          </a:ln>
        </p:spPr>
      </p:sp>
      <p:sp>
        <p:nvSpPr>
          <p:cNvPr id="4189"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7B14491B-2FA4-4CF7-8403-295F053A6562}"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90" name="Picture 2" descr=""/>
          <p:cNvPicPr/>
          <p:nvPr/>
        </p:nvPicPr>
        <p:blipFill>
          <a:blip r:embed="rId1"/>
          <a:stretch/>
        </p:blipFill>
        <p:spPr>
          <a:xfrm>
            <a:off x="0" y="-4680"/>
            <a:ext cx="9156600" cy="6862680"/>
          </a:xfrm>
          <a:prstGeom prst="rect">
            <a:avLst/>
          </a:prstGeom>
          <a:ln>
            <a:noFill/>
          </a:ln>
        </p:spPr>
      </p:pic>
    </p:spTree>
  </p:cSld>
</p:sld>
</file>

<file path=ppt/slides/slide6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1"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92" name="TextShape 2"/>
          <p:cNvSpPr txBox="1"/>
          <p:nvPr/>
        </p:nvSpPr>
        <p:spPr>
          <a:xfrm>
            <a:off x="152280" y="1295280"/>
            <a:ext cx="8763120" cy="5127840"/>
          </a:xfrm>
          <a:prstGeom prst="rect">
            <a:avLst/>
          </a:prstGeom>
          <a:noFill/>
          <a:ln>
            <a:noFill/>
          </a:ln>
        </p:spPr>
      </p:sp>
      <p:sp>
        <p:nvSpPr>
          <p:cNvPr id="4193"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3D748ADD-C2AF-46DF-A526-FAE6163C5299}"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94" name="Picture 2" descr=""/>
          <p:cNvPicPr/>
          <p:nvPr/>
        </p:nvPicPr>
        <p:blipFill>
          <a:blip r:embed="rId1"/>
          <a:stretch/>
        </p:blipFill>
        <p:spPr>
          <a:xfrm>
            <a:off x="0" y="0"/>
            <a:ext cx="9151920" cy="6858000"/>
          </a:xfrm>
          <a:prstGeom prst="rect">
            <a:avLst/>
          </a:prstGeom>
          <a:ln>
            <a:noFill/>
          </a:ln>
        </p:spPr>
      </p:pic>
    </p:spTree>
  </p:cSld>
</p:sld>
</file>

<file path=ppt/slides/slide6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5"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196" name="TextShape 2"/>
          <p:cNvSpPr txBox="1"/>
          <p:nvPr/>
        </p:nvSpPr>
        <p:spPr>
          <a:xfrm>
            <a:off x="152280" y="1295280"/>
            <a:ext cx="8763120" cy="5127840"/>
          </a:xfrm>
          <a:prstGeom prst="rect">
            <a:avLst/>
          </a:prstGeom>
          <a:noFill/>
          <a:ln>
            <a:noFill/>
          </a:ln>
        </p:spPr>
      </p:sp>
      <p:sp>
        <p:nvSpPr>
          <p:cNvPr id="4197"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2940A0E1-08DB-4DCA-AD40-E6F8CA09962E}"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198" name="Picture 2" descr=""/>
          <p:cNvPicPr/>
          <p:nvPr/>
        </p:nvPicPr>
        <p:blipFill>
          <a:blip r:embed="rId1"/>
          <a:stretch/>
        </p:blipFill>
        <p:spPr>
          <a:xfrm>
            <a:off x="25560" y="0"/>
            <a:ext cx="9151920" cy="6858000"/>
          </a:xfrm>
          <a:prstGeom prst="rect">
            <a:avLst/>
          </a:prstGeom>
          <a:ln>
            <a:noFill/>
          </a:ln>
        </p:spPr>
      </p:pic>
    </p:spTree>
  </p:cSld>
</p:sld>
</file>

<file path=ppt/slides/slide6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9" name="TextShape 1"/>
          <p:cNvSpPr txBox="1"/>
          <p:nvPr/>
        </p:nvSpPr>
        <p:spPr>
          <a:xfrm>
            <a:off x="152280" y="228600"/>
            <a:ext cx="8763120" cy="91440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4200" name="TextShape 2"/>
          <p:cNvSpPr txBox="1"/>
          <p:nvPr/>
        </p:nvSpPr>
        <p:spPr>
          <a:xfrm>
            <a:off x="152280" y="1295280"/>
            <a:ext cx="8763120" cy="5127840"/>
          </a:xfrm>
          <a:prstGeom prst="rect">
            <a:avLst/>
          </a:prstGeom>
          <a:noFill/>
          <a:ln>
            <a:noFill/>
          </a:ln>
        </p:spPr>
      </p:sp>
      <p:sp>
        <p:nvSpPr>
          <p:cNvPr id="4201"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95D5D07D-0911-4EAA-8DC9-A41544624D67}"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202" name="Picture 2" descr=""/>
          <p:cNvPicPr/>
          <p:nvPr/>
        </p:nvPicPr>
        <p:blipFill>
          <a:blip r:embed="rId1"/>
          <a:stretch/>
        </p:blipFill>
        <p:spPr>
          <a:xfrm>
            <a:off x="-11160" y="0"/>
            <a:ext cx="9155160" cy="6861240"/>
          </a:xfrm>
          <a:prstGeom prst="rect">
            <a:avLst/>
          </a:prstGeom>
          <a:ln>
            <a:noFill/>
          </a:ln>
        </p:spPr>
      </p:pic>
    </p:spTree>
  </p:cSld>
</p:sld>
</file>

<file path=ppt/slides/slide6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3"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Branching and Merging</a:t>
            </a:r>
            <a:endParaRPr b="1" lang="en-US" sz="3200" spc="-1" strike="noStrike">
              <a:solidFill>
                <a:srgbClr val="000000"/>
              </a:solidFill>
              <a:latin typeface="Arial"/>
            </a:endParaRPr>
          </a:p>
        </p:txBody>
      </p:sp>
      <p:sp>
        <p:nvSpPr>
          <p:cNvPr id="4204"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Why this is cool?</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Non-linear development</a:t>
            </a:r>
            <a:endParaRPr b="0" lang="en-US" sz="2800" spc="-1" strike="noStrike">
              <a:solidFill>
                <a:srgbClr val="000000"/>
              </a:solidFill>
              <a:latin typeface="Arial"/>
            </a:endParaRPr>
          </a:p>
        </p:txBody>
      </p:sp>
      <p:sp>
        <p:nvSpPr>
          <p:cNvPr id="4205"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239B6AE9-38C4-4BFC-AEB5-10E2F3EA5AE1}" type="slidenum">
              <a:rPr b="0" lang="zh-TW" sz="1800" spc="-1" strike="noStrike">
                <a:solidFill>
                  <a:srgbClr val="898989"/>
                </a:solidFill>
                <a:latin typeface="Calibri"/>
                <a:ea typeface="新細明體"/>
              </a:rPr>
              <a:t>1</a:t>
            </a:fld>
            <a:endParaRPr b="0" lang="en-US" sz="1800" spc="-1" strike="noStrike">
              <a:latin typeface="Arial"/>
            </a:endParaRPr>
          </a:p>
        </p:txBody>
      </p:sp>
      <p:sp>
        <p:nvSpPr>
          <p:cNvPr id="4206" name="CustomShape 4"/>
          <p:cNvSpPr/>
          <p:nvPr/>
        </p:nvSpPr>
        <p:spPr>
          <a:xfrm>
            <a:off x="995400" y="2781360"/>
            <a:ext cx="5057640" cy="2527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1600" spc="-1" strike="noStrike">
                <a:latin typeface="Consolas"/>
                <a:ea typeface="新細明體"/>
              </a:rPr>
              <a:t>clone the code that is in production</a:t>
            </a:r>
            <a:endParaRPr b="0" lang="en-US" sz="1600" spc="-1" strike="noStrike">
              <a:latin typeface="Arial"/>
            </a:endParaRPr>
          </a:p>
          <a:p>
            <a:pPr>
              <a:lnSpc>
                <a:spcPct val="100000"/>
              </a:lnSpc>
            </a:pPr>
            <a:r>
              <a:rPr b="0" lang="en-US" sz="1600" spc="-1" strike="noStrike">
                <a:latin typeface="Consolas"/>
                <a:ea typeface="新細明體"/>
              </a:rPr>
              <a:t>create a branch for issue #53 (iss53)</a:t>
            </a:r>
            <a:endParaRPr b="0" lang="en-US" sz="1600" spc="-1" strike="noStrike">
              <a:latin typeface="Arial"/>
            </a:endParaRPr>
          </a:p>
          <a:p>
            <a:pPr>
              <a:lnSpc>
                <a:spcPct val="100000"/>
              </a:lnSpc>
            </a:pPr>
            <a:r>
              <a:rPr b="0" lang="en-US" sz="1600" spc="-1" strike="noStrike">
                <a:latin typeface="Consolas"/>
                <a:ea typeface="新細明體"/>
              </a:rPr>
              <a:t>work for 10 minutes</a:t>
            </a:r>
            <a:endParaRPr b="0" lang="en-US" sz="1600" spc="-1" strike="noStrike">
              <a:latin typeface="Arial"/>
            </a:endParaRPr>
          </a:p>
          <a:p>
            <a:pPr>
              <a:lnSpc>
                <a:spcPct val="100000"/>
              </a:lnSpc>
            </a:pPr>
            <a:r>
              <a:rPr b="0" lang="en-US" sz="1600" spc="-1" strike="noStrike">
                <a:latin typeface="Consolas"/>
                <a:ea typeface="新細明體"/>
              </a:rPr>
              <a:t>someone asks for a hotfix for issue #102</a:t>
            </a:r>
            <a:endParaRPr b="0" lang="en-US" sz="1600" spc="-1" strike="noStrike">
              <a:latin typeface="Arial"/>
            </a:endParaRPr>
          </a:p>
          <a:p>
            <a:pPr>
              <a:lnSpc>
                <a:spcPct val="100000"/>
              </a:lnSpc>
            </a:pPr>
            <a:r>
              <a:rPr b="0" lang="en-US" sz="1600" spc="-1" strike="noStrike">
                <a:latin typeface="Consolas"/>
                <a:ea typeface="新細明體"/>
              </a:rPr>
              <a:t>checkout ‘production’</a:t>
            </a:r>
            <a:endParaRPr b="0" lang="en-US" sz="1600" spc="-1" strike="noStrike">
              <a:latin typeface="Arial"/>
            </a:endParaRPr>
          </a:p>
          <a:p>
            <a:pPr>
              <a:lnSpc>
                <a:spcPct val="100000"/>
              </a:lnSpc>
            </a:pPr>
            <a:r>
              <a:rPr b="0" lang="en-US" sz="1600" spc="-1" strike="noStrike">
                <a:latin typeface="Consolas"/>
                <a:ea typeface="新細明體"/>
              </a:rPr>
              <a:t>create a branch (iss102)</a:t>
            </a:r>
            <a:endParaRPr b="0" lang="en-US" sz="1600" spc="-1" strike="noStrike">
              <a:latin typeface="Arial"/>
            </a:endParaRPr>
          </a:p>
          <a:p>
            <a:pPr>
              <a:lnSpc>
                <a:spcPct val="100000"/>
              </a:lnSpc>
            </a:pPr>
            <a:r>
              <a:rPr b="0" lang="en-US" sz="1600" spc="-1" strike="noStrike">
                <a:latin typeface="Consolas"/>
                <a:ea typeface="新細明體"/>
              </a:rPr>
              <a:t>fix the issue</a:t>
            </a:r>
            <a:endParaRPr b="0" lang="en-US" sz="1600" spc="-1" strike="noStrike">
              <a:latin typeface="Arial"/>
            </a:endParaRPr>
          </a:p>
          <a:p>
            <a:pPr>
              <a:lnSpc>
                <a:spcPct val="100000"/>
              </a:lnSpc>
            </a:pPr>
            <a:r>
              <a:rPr b="0" lang="en-US" sz="1600" spc="-1" strike="noStrike">
                <a:latin typeface="Consolas"/>
                <a:ea typeface="新細明體"/>
              </a:rPr>
              <a:t>checkout ‘production’, merge ‘iss102’</a:t>
            </a:r>
            <a:endParaRPr b="0" lang="en-US" sz="1600" spc="-1" strike="noStrike">
              <a:latin typeface="Arial"/>
            </a:endParaRPr>
          </a:p>
          <a:p>
            <a:pPr>
              <a:lnSpc>
                <a:spcPct val="100000"/>
              </a:lnSpc>
            </a:pPr>
            <a:r>
              <a:rPr b="0" lang="en-US" sz="1600" spc="-1" strike="noStrike">
                <a:latin typeface="Consolas"/>
                <a:ea typeface="新細明體"/>
              </a:rPr>
              <a:t>push ‘production’</a:t>
            </a:r>
            <a:endParaRPr b="0" lang="en-US" sz="1600" spc="-1" strike="noStrike">
              <a:latin typeface="Arial"/>
            </a:endParaRPr>
          </a:p>
          <a:p>
            <a:pPr>
              <a:lnSpc>
                <a:spcPct val="100000"/>
              </a:lnSpc>
            </a:pPr>
            <a:r>
              <a:rPr b="0" lang="en-US" sz="1600" spc="-1" strike="noStrike">
                <a:latin typeface="Consolas"/>
                <a:ea typeface="新細明體"/>
              </a:rPr>
              <a:t>checkout ‘iss53’ and keep working</a:t>
            </a:r>
            <a:endParaRPr b="0" lang="en-US" sz="1600" spc="-1" strike="noStrike">
              <a:latin typeface="Arial"/>
            </a:endParaRPr>
          </a:p>
        </p:txBody>
      </p:sp>
    </p:spTree>
  </p:cSld>
</p:sld>
</file>

<file path=ppt/slides/slide6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7"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Git and Tagging</a:t>
            </a:r>
            <a:endParaRPr b="1" lang="en-US" sz="3200" spc="-1" strike="noStrike">
              <a:solidFill>
                <a:srgbClr val="000000"/>
              </a:solidFill>
              <a:latin typeface="Arial"/>
            </a:endParaRPr>
          </a:p>
        </p:txBody>
      </p:sp>
      <p:sp>
        <p:nvSpPr>
          <p:cNvPr id="4208"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Tags are just human readable shortcuts for hashes</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Branches can be made from any commit</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i="1" lang="en-US" sz="3200" spc="-1" strike="noStrike">
                <a:solidFill>
                  <a:srgbClr val="000000"/>
                </a:solidFill>
                <a:latin typeface="Arial"/>
              </a:rPr>
              <a:t>git tag &lt;tag-name&gt;</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endParaRPr b="0" lang="en-US" sz="3200" spc="-1" strike="noStrike">
              <a:solidFill>
                <a:srgbClr val="000000"/>
              </a:solidFill>
              <a:latin typeface="Arial"/>
            </a:endParaRPr>
          </a:p>
        </p:txBody>
      </p:sp>
    </p:spTree>
  </p:cSld>
</p:sld>
</file>

<file path=ppt/slides/slide6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9"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git submodule</a:t>
            </a:r>
            <a:endParaRPr b="1" lang="en-US" sz="3200" spc="-1" strike="noStrike">
              <a:solidFill>
                <a:srgbClr val="000000"/>
              </a:solidFill>
              <a:latin typeface="Arial"/>
            </a:endParaRPr>
          </a:p>
        </p:txBody>
      </p:sp>
      <p:sp>
        <p:nvSpPr>
          <p:cNvPr id="4210"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Suppose your software has dependencies.</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And that those dependencies are also held in git repositories.</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You can add informations about them to your program.</a:t>
            </a:r>
            <a:endParaRPr b="0" lang="en-US" sz="3200" spc="-1" strike="noStrike">
              <a:solidFill>
                <a:srgbClr val="000000"/>
              </a:solidFill>
              <a:latin typeface="Arial"/>
            </a:endParaRPr>
          </a:p>
          <a:p>
            <a:pPr marL="342720" indent="-342720">
              <a:spcBef>
                <a:spcPts val="697"/>
              </a:spcBef>
            </a:pPr>
            <a:endParaRPr b="0" lang="en-US" sz="3200" spc="-1" strike="noStrike">
              <a:solidFill>
                <a:srgbClr val="000000"/>
              </a:solidFill>
              <a:latin typeface="Arial"/>
            </a:endParaRPr>
          </a:p>
        </p:txBody>
      </p:sp>
    </p:spTree>
  </p:cSld>
</p:sld>
</file>

<file path=ppt/slides/slide6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1"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git submodule</a:t>
            </a:r>
            <a:endParaRPr b="1" lang="en-US" sz="3200" spc="-1" strike="noStrike">
              <a:solidFill>
                <a:srgbClr val="000000"/>
              </a:solidFill>
              <a:latin typeface="Arial"/>
            </a:endParaRPr>
          </a:p>
        </p:txBody>
      </p:sp>
      <p:sp>
        <p:nvSpPr>
          <p:cNvPr id="4212"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How to initialize it:</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git submodule add git://repo/path/to/project.git</a:t>
            </a:r>
            <a:endParaRPr b="0" lang="en-US" sz="28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This creates a directory called ‘project’</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cd project; git checkout &lt;version&gt;</a:t>
            </a:r>
            <a:endParaRPr b="0" lang="en-US" sz="28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Check out the exact version you wish to use</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git commit</a:t>
            </a:r>
            <a:endParaRPr b="0" lang="en-US" sz="2800" spc="-1" strike="noStrike">
              <a:solidFill>
                <a:srgbClr val="000000"/>
              </a:solidFill>
              <a:latin typeface="Arial"/>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3" name="Picture 1" descr=""/>
          <p:cNvPicPr/>
          <p:nvPr/>
        </p:nvPicPr>
        <p:blipFill>
          <a:blip r:embed="rId1"/>
          <a:stretch/>
        </p:blipFill>
        <p:spPr>
          <a:xfrm>
            <a:off x="127080" y="0"/>
            <a:ext cx="8872560" cy="6858000"/>
          </a:xfrm>
          <a:prstGeom prst="rect">
            <a:avLst/>
          </a:prstGeom>
          <a:ln>
            <a:noFill/>
          </a:ln>
        </p:spPr>
      </p:pic>
    </p:spTree>
  </p:cSld>
</p:sld>
</file>

<file path=ppt/slides/slide6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3"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git submodule</a:t>
            </a:r>
            <a:endParaRPr b="1" lang="en-US" sz="3200" spc="-1" strike="noStrike">
              <a:solidFill>
                <a:srgbClr val="000000"/>
              </a:solidFill>
              <a:latin typeface="Arial"/>
            </a:endParaRPr>
          </a:p>
        </p:txBody>
      </p:sp>
      <p:sp>
        <p:nvSpPr>
          <p:cNvPr id="4214"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When cloning:</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git clone &lt;main repo&gt;</a:t>
            </a:r>
            <a:endParaRPr b="0" lang="en-US" sz="28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As usual</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git submodule init</a:t>
            </a:r>
            <a:endParaRPr b="0" lang="en-US" sz="28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Updates the submodules to the correct checkout version as set by the origin repository.</a:t>
            </a:r>
            <a:endParaRPr b="0" lang="en-US" sz="24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This *will* require connectivity to the submodule repositories.</a:t>
            </a:r>
            <a:endParaRPr b="0" lang="en-US" sz="2400" spc="-1" strike="noStrike">
              <a:solidFill>
                <a:srgbClr val="000000"/>
              </a:solidFill>
              <a:latin typeface="Arial"/>
            </a:endParaRPr>
          </a:p>
        </p:txBody>
      </p:sp>
    </p:spTree>
  </p:cSld>
</p:sld>
</file>

<file path=ppt/slides/slide6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5"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git submodule -- notes</a:t>
            </a:r>
            <a:endParaRPr b="1" lang="en-US" sz="3200" spc="-1" strike="noStrike">
              <a:solidFill>
                <a:srgbClr val="000000"/>
              </a:solidFill>
              <a:latin typeface="Arial"/>
            </a:endParaRPr>
          </a:p>
        </p:txBody>
      </p:sp>
      <p:sp>
        <p:nvSpPr>
          <p:cNvPr id="4216"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Inside the submodules, you do not get a branch.</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I.e: commits in there are lost</a:t>
            </a:r>
            <a:endParaRPr b="0" lang="en-US" sz="28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Whenever you do a  ‘git pull’ you should also do a ‘git submodule update’</a:t>
            </a:r>
            <a:endParaRPr b="0" lang="en-US" sz="3200" spc="-1" strike="noStrike">
              <a:solidFill>
                <a:srgbClr val="000000"/>
              </a:solidFill>
              <a:latin typeface="Arial"/>
            </a:endParaRPr>
          </a:p>
        </p:txBody>
      </p:sp>
    </p:spTree>
  </p:cSld>
</p:sld>
</file>

<file path=ppt/slides/slide6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7"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Working with remote</a:t>
            </a:r>
            <a:endParaRPr b="1" lang="en-US" sz="3200" spc="-1" strike="noStrike">
              <a:solidFill>
                <a:srgbClr val="000000"/>
              </a:solidFill>
              <a:latin typeface="Arial"/>
            </a:endParaRPr>
          </a:p>
        </p:txBody>
      </p:sp>
      <p:sp>
        <p:nvSpPr>
          <p:cNvPr id="4218" name="TextShape 2"/>
          <p:cNvSpPr txBox="1"/>
          <p:nvPr/>
        </p:nvSpPr>
        <p:spPr>
          <a:xfrm>
            <a:off x="457200" y="1599840"/>
            <a:ext cx="4013280" cy="4457880"/>
          </a:xfrm>
          <a:prstGeom prst="rect">
            <a:avLst/>
          </a:prstGeom>
          <a:noFill/>
          <a:ln>
            <a:noFill/>
          </a:ln>
        </p:spPr>
        <p:txBody>
          <a:bodyPr>
            <a:normAutofit/>
          </a:bodyPr>
          <a:p>
            <a:pPr marL="228600" indent="-228600">
              <a:spcBef>
                <a:spcPts val="598"/>
              </a:spcBef>
              <a:buClr>
                <a:srgbClr val="cfb77c"/>
              </a:buClr>
              <a:buSzPct val="50000"/>
              <a:buFont typeface="Wingdings" charset="2"/>
              <a:buChar char=""/>
            </a:pPr>
            <a:r>
              <a:rPr b="0" lang="en-US" sz="2400" spc="-1" strike="noStrike">
                <a:solidFill>
                  <a:srgbClr val="000000"/>
                </a:solidFill>
                <a:latin typeface="Arial"/>
              </a:rPr>
              <a:t>Use git clone to replicate repository</a:t>
            </a:r>
            <a:endParaRPr b="0" lang="en-US" sz="2400" spc="-1" strike="noStrike">
              <a:solidFill>
                <a:srgbClr val="000000"/>
              </a:solidFill>
              <a:latin typeface="Arial"/>
            </a:endParaRPr>
          </a:p>
          <a:p>
            <a:pPr marL="228600" indent="-228600">
              <a:spcBef>
                <a:spcPts val="598"/>
              </a:spcBef>
              <a:buClr>
                <a:srgbClr val="cfb77c"/>
              </a:buClr>
              <a:buSzPct val="50000"/>
              <a:buFont typeface="Wingdings" charset="2"/>
              <a:buChar char=""/>
            </a:pPr>
            <a:endParaRPr b="0" lang="en-US" sz="2400" spc="-1" strike="noStrike">
              <a:solidFill>
                <a:srgbClr val="000000"/>
              </a:solidFill>
              <a:latin typeface="Arial"/>
            </a:endParaRPr>
          </a:p>
          <a:p>
            <a:pPr marL="228600" indent="-228600">
              <a:spcBef>
                <a:spcPts val="598"/>
              </a:spcBef>
              <a:buClr>
                <a:srgbClr val="cfb77c"/>
              </a:buClr>
              <a:buSzPct val="50000"/>
              <a:buFont typeface="Wingdings" charset="2"/>
              <a:buChar char=""/>
            </a:pPr>
            <a:r>
              <a:rPr b="0" lang="en-US" sz="2400" spc="-1" strike="noStrike">
                <a:solidFill>
                  <a:srgbClr val="000000"/>
                </a:solidFill>
                <a:latin typeface="Arial"/>
              </a:rPr>
              <a:t>Get changes with </a:t>
            </a:r>
            <a:endParaRPr b="0" lang="en-US" sz="24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git fetch </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git pull (fetches and merges)</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Git commit –am “after merge”</a:t>
            </a:r>
            <a:endParaRPr b="0" lang="en-US" sz="2000" spc="-1" strike="noStrike">
              <a:solidFill>
                <a:srgbClr val="000000"/>
              </a:solidFill>
              <a:latin typeface="Arial"/>
            </a:endParaRPr>
          </a:p>
          <a:p>
            <a:pPr lvl="1" marL="547560" indent="-228600">
              <a:spcBef>
                <a:spcPts val="499"/>
              </a:spcBef>
              <a:buClr>
                <a:srgbClr val="4b92db"/>
              </a:buClr>
              <a:buSzPct val="80000"/>
              <a:buFont typeface="Wingdings 2" charset="2"/>
              <a:buChar char=""/>
            </a:pPr>
            <a:endParaRPr b="0" lang="en-US" sz="2000" spc="-1" strike="noStrike">
              <a:solidFill>
                <a:srgbClr val="000000"/>
              </a:solidFill>
              <a:latin typeface="Arial"/>
            </a:endParaRPr>
          </a:p>
          <a:p>
            <a:pPr marL="228600" indent="-228600">
              <a:spcBef>
                <a:spcPts val="598"/>
              </a:spcBef>
              <a:buClr>
                <a:srgbClr val="cfb77c"/>
              </a:buClr>
              <a:buSzPct val="50000"/>
              <a:buFont typeface="Wingdings" charset="2"/>
              <a:buChar char=""/>
            </a:pPr>
            <a:r>
              <a:rPr b="0" lang="en-US" sz="2400" spc="-1" strike="noStrike">
                <a:solidFill>
                  <a:srgbClr val="000000"/>
                </a:solidFill>
                <a:latin typeface="Arial"/>
              </a:rPr>
              <a:t>Propagate changes with</a:t>
            </a:r>
            <a:endParaRPr b="0" lang="en-US" sz="2400" spc="-1" strike="noStrike">
              <a:solidFill>
                <a:srgbClr val="000000"/>
              </a:solidFill>
              <a:latin typeface="Arial"/>
            </a:endParaRPr>
          </a:p>
          <a:p>
            <a:pPr lvl="1" marL="547560" indent="-228600">
              <a:spcBef>
                <a:spcPts val="499"/>
              </a:spcBef>
              <a:buClr>
                <a:srgbClr val="4b92db"/>
              </a:buClr>
              <a:buSzPct val="80000"/>
              <a:buFont typeface="Wingdings 2" charset="2"/>
              <a:buChar char=""/>
            </a:pPr>
            <a:r>
              <a:rPr b="0" lang="en-US" sz="2000" spc="-1" strike="noStrike">
                <a:solidFill>
                  <a:srgbClr val="000073"/>
                </a:solidFill>
                <a:latin typeface="Arial"/>
              </a:rPr>
              <a:t>git push</a:t>
            </a:r>
            <a:endParaRPr b="0" lang="en-US" sz="2000" spc="-1" strike="noStrike">
              <a:solidFill>
                <a:srgbClr val="000000"/>
              </a:solidFill>
              <a:latin typeface="Arial"/>
            </a:endParaRPr>
          </a:p>
          <a:p>
            <a:pPr marL="228600" indent="-228600">
              <a:spcBef>
                <a:spcPts val="598"/>
              </a:spcBef>
              <a:buClr>
                <a:srgbClr val="cfb77c"/>
              </a:buClr>
              <a:buSzPct val="50000"/>
              <a:buFont typeface="Wingdings" charset="2"/>
              <a:buChar char=""/>
            </a:pPr>
            <a:endParaRPr b="0" lang="en-US" sz="2000" spc="-1" strike="noStrike">
              <a:solidFill>
                <a:srgbClr val="000000"/>
              </a:solidFill>
              <a:latin typeface="Arial"/>
            </a:endParaRPr>
          </a:p>
        </p:txBody>
      </p:sp>
      <p:sp>
        <p:nvSpPr>
          <p:cNvPr id="4219" name="TextShape 3"/>
          <p:cNvSpPr txBox="1"/>
          <p:nvPr/>
        </p:nvSpPr>
        <p:spPr>
          <a:xfrm>
            <a:off x="462276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Protocols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Local filesystem (file://)</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SSH (ssh://)</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HTTP (http:// https://)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Git protocol (git://)</a:t>
            </a:r>
            <a:endParaRPr b="0" lang="en-US" sz="2400" spc="-1" strike="noStrike">
              <a:solidFill>
                <a:srgbClr val="000000"/>
              </a:solidFill>
              <a:latin typeface="Arial"/>
            </a:endParaRPr>
          </a:p>
        </p:txBody>
      </p:sp>
      <p:sp>
        <p:nvSpPr>
          <p:cNvPr id="4220"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241ACE0D-16C1-4302-AE88-66C539BACCE0}" type="slidenum">
              <a:rPr b="0" lang="zh-TW" sz="1800" spc="-1" strike="noStrike">
                <a:solidFill>
                  <a:srgbClr val="898989"/>
                </a:solidFill>
                <a:latin typeface="Calibri"/>
                <a:ea typeface="新細明體"/>
              </a:rPr>
              <a:t>1</a:t>
            </a:fld>
            <a:endParaRPr b="0" lang="en-US" sz="1800" spc="-1" strike="noStrike">
              <a:latin typeface="Arial"/>
            </a:endParaRPr>
          </a:p>
        </p:txBody>
      </p:sp>
    </p:spTree>
  </p:cSld>
  <p:timing>
    <p:tnLst>
      <p:par>
        <p:cTn id="2792" dur="indefinite" restart="never" nodeType="tmRoot">
          <p:childTnLst>
            <p:seq>
              <p:cTn id="2793" dur="indefinite" nodeType="mainSeq"/>
              <p:prevCondLst>
                <p:cond delay="0" evt="onPrev">
                  <p:tgtEl>
                    <p:sldTgt/>
                  </p:tgtEl>
                </p:cond>
              </p:prevCondLst>
              <p:nextCondLst>
                <p:cond delay="0" evt="onNext">
                  <p:tgtEl>
                    <p:sldTgt/>
                  </p:tgtEl>
                </p:cond>
              </p:nextCondLst>
            </p:seq>
          </p:childTnLst>
        </p:cTn>
      </p:par>
    </p:tnLst>
  </p:timing>
</p:sld>
</file>

<file path=ppt/slides/slide6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1" name="TextShape 1"/>
          <p:cNvSpPr txBox="1"/>
          <p:nvPr/>
        </p:nvSpPr>
        <p:spPr>
          <a:xfrm>
            <a:off x="152280" y="228600"/>
            <a:ext cx="8763120" cy="914400"/>
          </a:xfrm>
          <a:prstGeom prst="rect">
            <a:avLst/>
          </a:prstGeom>
          <a:noFill/>
          <a:ln>
            <a:noFill/>
          </a:ln>
        </p:spPr>
        <p:txBody>
          <a:bodyPr anchor="b"/>
          <a:p>
            <a:pPr algn="ctr"/>
            <a:r>
              <a:rPr b="1" lang="en-US" sz="3600" spc="-1" strike="noStrike">
                <a:solidFill>
                  <a:srgbClr val="000000"/>
                </a:solidFill>
                <a:latin typeface="Arial"/>
              </a:rPr>
              <a:t>Working with remote</a:t>
            </a:r>
            <a:br/>
            <a:r>
              <a:rPr b="1" lang="en-US" sz="3600" spc="-1" strike="noStrike">
                <a:solidFill>
                  <a:srgbClr val="000000"/>
                </a:solidFill>
                <a:latin typeface="Arial"/>
              </a:rPr>
              <a:t>Local filesystem</a:t>
            </a:r>
            <a:endParaRPr b="1" lang="en-US" sz="3600" spc="-1" strike="noStrike">
              <a:solidFill>
                <a:srgbClr val="000000"/>
              </a:solidFill>
              <a:latin typeface="Arial"/>
            </a:endParaRPr>
          </a:p>
        </p:txBody>
      </p:sp>
      <p:sp>
        <p:nvSpPr>
          <p:cNvPr id="4222" name="TextShape 2"/>
          <p:cNvSpPr txBox="1"/>
          <p:nvPr/>
        </p:nvSpPr>
        <p:spPr>
          <a:xfrm>
            <a:off x="45720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Pros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Simple</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Support existing access control</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NFS enabled</a:t>
            </a:r>
            <a:endParaRPr b="0" lang="en-US" sz="2400" spc="-1" strike="noStrike">
              <a:solidFill>
                <a:srgbClr val="000000"/>
              </a:solidFill>
              <a:latin typeface="Arial"/>
            </a:endParaRPr>
          </a:p>
        </p:txBody>
      </p:sp>
      <p:sp>
        <p:nvSpPr>
          <p:cNvPr id="4223" name="TextShape 3"/>
          <p:cNvSpPr txBox="1"/>
          <p:nvPr/>
        </p:nvSpPr>
        <p:spPr>
          <a:xfrm>
            <a:off x="462276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Cons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Public share is difficult to set up</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Slow on top of NFS</a:t>
            </a:r>
            <a:endParaRPr b="0" lang="en-US" sz="2400" spc="-1" strike="noStrike">
              <a:solidFill>
                <a:srgbClr val="000000"/>
              </a:solidFill>
              <a:latin typeface="Arial"/>
            </a:endParaRPr>
          </a:p>
        </p:txBody>
      </p:sp>
      <p:sp>
        <p:nvSpPr>
          <p:cNvPr id="4224"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DCA440F8-4C2A-4FDB-8A7F-FEC024548BE2}" type="slidenum">
              <a:rPr b="0" lang="zh-TW" sz="1800" spc="-1" strike="noStrike">
                <a:solidFill>
                  <a:srgbClr val="898989"/>
                </a:solidFill>
                <a:latin typeface="Calibri"/>
                <a:ea typeface="新細明體"/>
              </a:rPr>
              <a:t>1</a:t>
            </a:fld>
            <a:endParaRPr b="0" lang="en-US" sz="1800" spc="-1" strike="noStrike">
              <a:latin typeface="Arial"/>
            </a:endParaRPr>
          </a:p>
        </p:txBody>
      </p:sp>
    </p:spTree>
  </p:cSld>
  <p:timing>
    <p:tnLst>
      <p:par>
        <p:cTn id="2794" dur="indefinite" restart="never" nodeType="tmRoot">
          <p:childTnLst>
            <p:seq>
              <p:cTn id="2795" dur="indefinite" nodeType="mainSeq"/>
              <p:prevCondLst>
                <p:cond delay="0" evt="onPrev">
                  <p:tgtEl>
                    <p:sldTgt/>
                  </p:tgtEl>
                </p:cond>
              </p:prevCondLst>
              <p:nextCondLst>
                <p:cond delay="0" evt="onNext">
                  <p:tgtEl>
                    <p:sldTgt/>
                  </p:tgtEl>
                </p:cond>
              </p:nextCondLst>
            </p:seq>
          </p:childTnLst>
        </p:cTn>
      </p:par>
    </p:tnLst>
  </p:timing>
</p:sld>
</file>

<file path=ppt/slides/slide6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5" name="TextShape 1"/>
          <p:cNvSpPr txBox="1"/>
          <p:nvPr/>
        </p:nvSpPr>
        <p:spPr>
          <a:xfrm>
            <a:off x="152280" y="228600"/>
            <a:ext cx="8763120" cy="914400"/>
          </a:xfrm>
          <a:prstGeom prst="rect">
            <a:avLst/>
          </a:prstGeom>
          <a:noFill/>
          <a:ln>
            <a:noFill/>
          </a:ln>
        </p:spPr>
        <p:txBody>
          <a:bodyPr anchor="b"/>
          <a:p>
            <a:pPr algn="ctr"/>
            <a:r>
              <a:rPr b="1" lang="en-US" sz="3600" spc="-1" strike="noStrike">
                <a:solidFill>
                  <a:srgbClr val="000000"/>
                </a:solidFill>
                <a:latin typeface="Arial"/>
              </a:rPr>
              <a:t>Working with remote</a:t>
            </a:r>
            <a:br/>
            <a:r>
              <a:rPr b="1" lang="en-US" sz="3600" spc="-1" strike="noStrike">
                <a:solidFill>
                  <a:srgbClr val="000000"/>
                </a:solidFill>
                <a:latin typeface="Arial"/>
              </a:rPr>
              <a:t>SSH</a:t>
            </a:r>
            <a:endParaRPr b="1" lang="en-US" sz="3600" spc="-1" strike="noStrike">
              <a:solidFill>
                <a:srgbClr val="000000"/>
              </a:solidFill>
              <a:latin typeface="Arial"/>
            </a:endParaRPr>
          </a:p>
        </p:txBody>
      </p:sp>
      <p:sp>
        <p:nvSpPr>
          <p:cNvPr id="4226" name="TextShape 2"/>
          <p:cNvSpPr txBox="1"/>
          <p:nvPr/>
        </p:nvSpPr>
        <p:spPr>
          <a:xfrm>
            <a:off x="45720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Pros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Support authenticated write access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Easy to set up as most system provide ssh toolsets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Fast</a:t>
            </a:r>
            <a:endParaRPr b="0" lang="en-US" sz="24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000" spc="-1" strike="noStrike">
                <a:solidFill>
                  <a:srgbClr val="0d0d0d"/>
                </a:solidFill>
                <a:latin typeface="Arial"/>
              </a:rPr>
              <a:t>Compression before transfer</a:t>
            </a:r>
            <a:endParaRPr b="0" lang="en-US" sz="2000" spc="-1" strike="noStrike">
              <a:solidFill>
                <a:srgbClr val="000000"/>
              </a:solidFill>
              <a:latin typeface="Arial"/>
            </a:endParaRPr>
          </a:p>
        </p:txBody>
      </p:sp>
      <p:sp>
        <p:nvSpPr>
          <p:cNvPr id="4227" name="TextShape 3"/>
          <p:cNvSpPr txBox="1"/>
          <p:nvPr/>
        </p:nvSpPr>
        <p:spPr>
          <a:xfrm>
            <a:off x="462276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Cons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No anonymous access</a:t>
            </a:r>
            <a:endParaRPr b="0" lang="en-US" sz="24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000" spc="-1" strike="noStrike">
                <a:solidFill>
                  <a:srgbClr val="0d0d0d"/>
                </a:solidFill>
                <a:latin typeface="Arial"/>
              </a:rPr>
              <a:t>Not even for read access</a:t>
            </a:r>
            <a:endParaRPr b="0" lang="en-US" sz="2000" spc="-1" strike="noStrike">
              <a:solidFill>
                <a:srgbClr val="000000"/>
              </a:solidFill>
              <a:latin typeface="Arial"/>
            </a:endParaRPr>
          </a:p>
        </p:txBody>
      </p:sp>
      <p:sp>
        <p:nvSpPr>
          <p:cNvPr id="4228"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C89D37FB-61A6-4C21-8157-74DB1DF7A5AE}" type="slidenum">
              <a:rPr b="0" lang="zh-TW" sz="1800" spc="-1" strike="noStrike">
                <a:solidFill>
                  <a:srgbClr val="898989"/>
                </a:solidFill>
                <a:latin typeface="Calibri"/>
                <a:ea typeface="新細明體"/>
              </a:rPr>
              <a:t>1</a:t>
            </a:fld>
            <a:endParaRPr b="0" lang="en-US" sz="1800" spc="-1" strike="noStrike">
              <a:latin typeface="Arial"/>
            </a:endParaRPr>
          </a:p>
        </p:txBody>
      </p:sp>
    </p:spTree>
  </p:cSld>
  <p:timing>
    <p:tnLst>
      <p:par>
        <p:cTn id="2796" dur="indefinite" restart="never" nodeType="tmRoot">
          <p:childTnLst>
            <p:seq>
              <p:cTn id="2797" dur="indefinite" nodeType="mainSeq"/>
              <p:prevCondLst>
                <p:cond delay="0" evt="onPrev">
                  <p:tgtEl>
                    <p:sldTgt/>
                  </p:tgtEl>
                </p:cond>
              </p:prevCondLst>
              <p:nextCondLst>
                <p:cond delay="0" evt="onNext">
                  <p:tgtEl>
                    <p:sldTgt/>
                  </p:tgtEl>
                </p:cond>
              </p:nextCondLst>
            </p:seq>
          </p:childTnLst>
        </p:cTn>
      </p:par>
    </p:tnLst>
  </p:timing>
</p:sld>
</file>

<file path=ppt/slides/slide6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9" name="TextShape 1"/>
          <p:cNvSpPr txBox="1"/>
          <p:nvPr/>
        </p:nvSpPr>
        <p:spPr>
          <a:xfrm>
            <a:off x="152280" y="228600"/>
            <a:ext cx="8763120" cy="914400"/>
          </a:xfrm>
          <a:prstGeom prst="rect">
            <a:avLst/>
          </a:prstGeom>
          <a:noFill/>
          <a:ln>
            <a:noFill/>
          </a:ln>
        </p:spPr>
        <p:txBody>
          <a:bodyPr anchor="b"/>
          <a:p>
            <a:pPr algn="ctr"/>
            <a:r>
              <a:rPr b="1" lang="en-US" sz="3600" spc="-1" strike="noStrike">
                <a:solidFill>
                  <a:srgbClr val="000000"/>
                </a:solidFill>
                <a:latin typeface="Arial"/>
              </a:rPr>
              <a:t>Working with remote</a:t>
            </a:r>
            <a:br/>
            <a:r>
              <a:rPr b="1" lang="en-US" sz="3600" spc="-1" strike="noStrike">
                <a:solidFill>
                  <a:srgbClr val="000000"/>
                </a:solidFill>
                <a:latin typeface="Arial"/>
              </a:rPr>
              <a:t>GIT</a:t>
            </a:r>
            <a:endParaRPr b="1" lang="en-US" sz="3600" spc="-1" strike="noStrike">
              <a:solidFill>
                <a:srgbClr val="000000"/>
              </a:solidFill>
              <a:latin typeface="Arial"/>
            </a:endParaRPr>
          </a:p>
        </p:txBody>
      </p:sp>
      <p:sp>
        <p:nvSpPr>
          <p:cNvPr id="4230" name="TextShape 2"/>
          <p:cNvSpPr txBox="1"/>
          <p:nvPr/>
        </p:nvSpPr>
        <p:spPr>
          <a:xfrm>
            <a:off x="45720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Pros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Fastest protocal</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Allow public anonymous access</a:t>
            </a:r>
            <a:endParaRPr b="0" lang="en-US" sz="2400" spc="-1" strike="noStrike">
              <a:solidFill>
                <a:srgbClr val="000000"/>
              </a:solidFill>
              <a:latin typeface="Arial"/>
            </a:endParaRPr>
          </a:p>
        </p:txBody>
      </p:sp>
      <p:sp>
        <p:nvSpPr>
          <p:cNvPr id="4231" name="TextShape 3"/>
          <p:cNvSpPr txBox="1"/>
          <p:nvPr/>
        </p:nvSpPr>
        <p:spPr>
          <a:xfrm>
            <a:off x="462276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Cons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Lack of authentication</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Difficult to set up</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Use port 9418</a:t>
            </a:r>
            <a:endParaRPr b="0" lang="en-US" sz="24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000" spc="-1" strike="noStrike">
                <a:solidFill>
                  <a:srgbClr val="0d0d0d"/>
                </a:solidFill>
                <a:latin typeface="Arial"/>
              </a:rPr>
              <a:t>Not standard port</a:t>
            </a:r>
            <a:endParaRPr b="0" lang="en-US" sz="20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000" spc="-1" strike="noStrike">
                <a:solidFill>
                  <a:srgbClr val="0d0d0d"/>
                </a:solidFill>
                <a:latin typeface="Arial"/>
              </a:rPr>
              <a:t>Can be blocked</a:t>
            </a:r>
            <a:endParaRPr b="0" lang="en-US" sz="2000" spc="-1" strike="noStrike">
              <a:solidFill>
                <a:srgbClr val="000000"/>
              </a:solidFill>
              <a:latin typeface="Arial"/>
            </a:endParaRPr>
          </a:p>
        </p:txBody>
      </p:sp>
      <p:sp>
        <p:nvSpPr>
          <p:cNvPr id="4232"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11D77FA6-DC74-4AFE-8A3D-080B0EFE2A77}" type="slidenum">
              <a:rPr b="0" lang="zh-TW" sz="1800" spc="-1" strike="noStrike">
                <a:solidFill>
                  <a:srgbClr val="898989"/>
                </a:solidFill>
                <a:latin typeface="Calibri"/>
                <a:ea typeface="新細明體"/>
              </a:rPr>
              <a:t>1</a:t>
            </a:fld>
            <a:endParaRPr b="0" lang="en-US" sz="1800" spc="-1" strike="noStrike">
              <a:latin typeface="Arial"/>
            </a:endParaRPr>
          </a:p>
        </p:txBody>
      </p:sp>
    </p:spTree>
  </p:cSld>
  <p:timing>
    <p:tnLst>
      <p:par>
        <p:cTn id="2798" dur="indefinite" restart="never" nodeType="tmRoot">
          <p:childTnLst>
            <p:seq>
              <p:cTn id="2799" dur="indefinite" nodeType="mainSeq"/>
              <p:prevCondLst>
                <p:cond delay="0" evt="onPrev">
                  <p:tgtEl>
                    <p:sldTgt/>
                  </p:tgtEl>
                </p:cond>
              </p:prevCondLst>
              <p:nextCondLst>
                <p:cond delay="0" evt="onNext">
                  <p:tgtEl>
                    <p:sldTgt/>
                  </p:tgtEl>
                </p:cond>
              </p:nextCondLst>
            </p:seq>
          </p:childTnLst>
        </p:cTn>
      </p:par>
    </p:tnLst>
  </p:timing>
</p:sld>
</file>

<file path=ppt/slides/slide6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3" name="TextShape 1"/>
          <p:cNvSpPr txBox="1"/>
          <p:nvPr/>
        </p:nvSpPr>
        <p:spPr>
          <a:xfrm>
            <a:off x="152280" y="228600"/>
            <a:ext cx="8763120" cy="914400"/>
          </a:xfrm>
          <a:prstGeom prst="rect">
            <a:avLst/>
          </a:prstGeom>
          <a:noFill/>
          <a:ln>
            <a:noFill/>
          </a:ln>
        </p:spPr>
        <p:txBody>
          <a:bodyPr anchor="b"/>
          <a:p>
            <a:pPr algn="ctr"/>
            <a:r>
              <a:rPr b="1" lang="en-US" sz="3600" spc="-1" strike="noStrike">
                <a:solidFill>
                  <a:srgbClr val="000000"/>
                </a:solidFill>
                <a:latin typeface="Arial"/>
              </a:rPr>
              <a:t>Working with remote</a:t>
            </a:r>
            <a:br/>
            <a:r>
              <a:rPr b="1" lang="en-US" sz="3600" spc="-1" strike="noStrike">
                <a:solidFill>
                  <a:srgbClr val="000000"/>
                </a:solidFill>
                <a:latin typeface="Arial"/>
              </a:rPr>
              <a:t>HTTP/HTTPS</a:t>
            </a:r>
            <a:endParaRPr b="1" lang="en-US" sz="3600" spc="-1" strike="noStrike">
              <a:solidFill>
                <a:srgbClr val="000000"/>
              </a:solidFill>
              <a:latin typeface="Arial"/>
            </a:endParaRPr>
          </a:p>
        </p:txBody>
      </p:sp>
      <p:sp>
        <p:nvSpPr>
          <p:cNvPr id="4234" name="TextShape 2"/>
          <p:cNvSpPr txBox="1"/>
          <p:nvPr/>
        </p:nvSpPr>
        <p:spPr>
          <a:xfrm>
            <a:off x="45720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Pros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Very easy to set up</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Unlikely to be blocked</a:t>
            </a:r>
            <a:endParaRPr b="0" lang="en-US" sz="24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000" spc="-1" strike="noStrike">
                <a:solidFill>
                  <a:srgbClr val="0d0d0d"/>
                </a:solidFill>
                <a:latin typeface="Arial"/>
              </a:rPr>
              <a:t>Using standard port</a:t>
            </a:r>
            <a:endParaRPr b="0" lang="en-US" sz="2000" spc="-1" strike="noStrike">
              <a:solidFill>
                <a:srgbClr val="000000"/>
              </a:solidFill>
              <a:latin typeface="Arial"/>
            </a:endParaRPr>
          </a:p>
        </p:txBody>
      </p:sp>
      <p:sp>
        <p:nvSpPr>
          <p:cNvPr id="4235" name="TextShape 3"/>
          <p:cNvSpPr txBox="1"/>
          <p:nvPr/>
        </p:nvSpPr>
        <p:spPr>
          <a:xfrm>
            <a:off x="462276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Cons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Inefficient</a:t>
            </a:r>
            <a:endParaRPr b="0" lang="en-US" sz="2400" spc="-1" strike="noStrike">
              <a:solidFill>
                <a:srgbClr val="000000"/>
              </a:solidFill>
              <a:latin typeface="Arial"/>
            </a:endParaRPr>
          </a:p>
        </p:txBody>
      </p:sp>
      <p:sp>
        <p:nvSpPr>
          <p:cNvPr id="4236"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ABF119D2-FB5D-45E1-896B-8902CDED23C6}" type="slidenum">
              <a:rPr b="0" lang="zh-TW" sz="1800" spc="-1" strike="noStrike">
                <a:solidFill>
                  <a:srgbClr val="898989"/>
                </a:solidFill>
                <a:latin typeface="Calibri"/>
                <a:ea typeface="新細明體"/>
              </a:rPr>
              <a:t>1</a:t>
            </a:fld>
            <a:endParaRPr b="0" lang="en-US" sz="1800" spc="-1" strike="noStrike">
              <a:latin typeface="Arial"/>
            </a:endParaRPr>
          </a:p>
        </p:txBody>
      </p:sp>
    </p:spTree>
  </p:cSld>
  <p:timing>
    <p:tnLst>
      <p:par>
        <p:cTn id="2800" dur="indefinite" restart="never" nodeType="tmRoot">
          <p:childTnLst>
            <p:seq>
              <p:cTn id="2801" dur="indefinite" nodeType="mainSeq"/>
              <p:prevCondLst>
                <p:cond delay="0" evt="onPrev">
                  <p:tgtEl>
                    <p:sldTgt/>
                  </p:tgtEl>
                </p:cond>
              </p:prevCondLst>
              <p:nextCondLst>
                <p:cond delay="0" evt="onNext">
                  <p:tgtEl>
                    <p:sldTgt/>
                  </p:tgtEl>
                </p:cond>
              </p:nextCondLst>
            </p:seq>
          </p:childTnLst>
        </p:cTn>
      </p:par>
    </p:tnLst>
  </p:timing>
</p:sld>
</file>

<file path=ppt/slides/slide6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7"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Working with remote</a:t>
            </a:r>
            <a:endParaRPr b="1" lang="en-US" sz="3200" spc="-1" strike="noStrike">
              <a:solidFill>
                <a:srgbClr val="000000"/>
              </a:solidFill>
              <a:latin typeface="Arial"/>
            </a:endParaRPr>
          </a:p>
        </p:txBody>
      </p:sp>
      <p:sp>
        <p:nvSpPr>
          <p:cNvPr id="4238" name="TextShape 2"/>
          <p:cNvSpPr txBox="1"/>
          <p:nvPr/>
        </p:nvSpPr>
        <p:spPr>
          <a:xfrm>
            <a:off x="45720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One person project</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Local repo is enough</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No need to bother with remote</a:t>
            </a:r>
            <a:endParaRPr b="0" lang="en-US" sz="2400" spc="-1" strike="noStrike">
              <a:solidFill>
                <a:srgbClr val="000000"/>
              </a:solidFill>
              <a:latin typeface="Arial"/>
            </a:endParaRPr>
          </a:p>
        </p:txBody>
      </p:sp>
      <p:sp>
        <p:nvSpPr>
          <p:cNvPr id="4239" name="TextShape 3"/>
          <p:cNvSpPr txBox="1"/>
          <p:nvPr/>
        </p:nvSpPr>
        <p:spPr>
          <a:xfrm>
            <a:off x="462276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Small team project</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SSH write access for a few core developers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GIT public read access</a:t>
            </a:r>
            <a:endParaRPr b="0" lang="en-US" sz="2400" spc="-1" strike="noStrike">
              <a:solidFill>
                <a:srgbClr val="000000"/>
              </a:solidFill>
              <a:latin typeface="Arial"/>
            </a:endParaRPr>
          </a:p>
        </p:txBody>
      </p:sp>
      <p:sp>
        <p:nvSpPr>
          <p:cNvPr id="4240"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3B6F3B0E-E074-48E5-8B8D-FEB232847DF4}" type="slidenum">
              <a:rPr b="0" lang="zh-TW" sz="1800" spc="-1" strike="noStrike">
                <a:solidFill>
                  <a:srgbClr val="898989"/>
                </a:solidFill>
                <a:latin typeface="Calibri"/>
                <a:ea typeface="新細明體"/>
              </a:rPr>
              <a:t>1</a:t>
            </a:fld>
            <a:endParaRPr b="0" lang="en-US" sz="1800" spc="-1" strike="noStrike">
              <a:latin typeface="Arial"/>
            </a:endParaRPr>
          </a:p>
        </p:txBody>
      </p:sp>
    </p:spTree>
  </p:cSld>
  <p:timing>
    <p:tnLst>
      <p:par>
        <p:cTn id="2802" dur="indefinite" restart="never" nodeType="tmRoot">
          <p:childTnLst>
            <p:seq>
              <p:cTn id="2803" dur="indefinite" nodeType="mainSeq"/>
              <p:prevCondLst>
                <p:cond delay="0" evt="onPrev">
                  <p:tgtEl>
                    <p:sldTgt/>
                  </p:tgtEl>
                </p:cond>
              </p:prevCondLst>
              <p:nextCondLst>
                <p:cond delay="0" evt="onNext">
                  <p:tgtEl>
                    <p:sldTgt/>
                  </p:tgtEl>
                </p:cond>
              </p:nextCondLst>
            </p:seq>
          </p:childTnLst>
        </p:cTn>
      </p:par>
    </p:tnLst>
  </p:timing>
</p:sld>
</file>

<file path=ppt/slides/slide6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1"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Working with remote</a:t>
            </a:r>
            <a:endParaRPr b="1" lang="en-US" sz="3200" spc="-1" strike="noStrike">
              <a:solidFill>
                <a:srgbClr val="000000"/>
              </a:solidFill>
              <a:latin typeface="Arial"/>
            </a:endParaRPr>
          </a:p>
        </p:txBody>
      </p:sp>
      <p:sp>
        <p:nvSpPr>
          <p:cNvPr id="4242"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Use git remote add to add an remote repository</a:t>
            </a:r>
            <a:endParaRPr b="0" lang="en-US" sz="3200" spc="-1" strike="noStrike">
              <a:solidFill>
                <a:srgbClr val="000000"/>
              </a:solidFill>
              <a:latin typeface="Arial"/>
            </a:endParaRPr>
          </a:p>
        </p:txBody>
      </p:sp>
      <p:sp>
        <p:nvSpPr>
          <p:cNvPr id="4243"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7F17CE05-1250-42ED-AF18-6D8D90CA5BD5}"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244" name="Picture 6" descr="Screen Clipping"/>
          <p:cNvPicPr/>
          <p:nvPr/>
        </p:nvPicPr>
        <p:blipFill>
          <a:blip r:embed="rId1"/>
          <a:stretch/>
        </p:blipFill>
        <p:spPr>
          <a:xfrm>
            <a:off x="1547640" y="2565360"/>
            <a:ext cx="7448760" cy="2452680"/>
          </a:xfrm>
          <a:prstGeom prst="rect">
            <a:avLst/>
          </a:prstGeom>
          <a:ln>
            <a:noFill/>
          </a:ln>
        </p:spPr>
      </p:pic>
      <p:sp>
        <p:nvSpPr>
          <p:cNvPr id="4245" name="CustomShape 4"/>
          <p:cNvSpPr/>
          <p:nvPr/>
        </p:nvSpPr>
        <p:spPr>
          <a:xfrm>
            <a:off x="830880" y="5300640"/>
            <a:ext cx="7374240" cy="824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lnSpc>
                <a:spcPct val="100000"/>
              </a:lnSpc>
            </a:pPr>
            <a:r>
              <a:rPr b="0" lang="en-US" sz="1600" spc="-1" strike="noStrike">
                <a:latin typeface="Consolas"/>
                <a:ea typeface="新細明體"/>
              </a:rPr>
              <a:t>Git remote add origin </a:t>
            </a:r>
            <a:r>
              <a:rPr b="0" lang="en-US" sz="1600" spc="-1" strike="noStrike">
                <a:solidFill>
                  <a:srgbClr val="ff00ff"/>
                </a:solidFill>
                <a:latin typeface="Consolas"/>
                <a:ea typeface="新細明體"/>
                <a:hlinkClick r:id="rId2"/>
              </a:rPr>
              <a:t>git@github.com:FreezingGod/vimcfg.git</a:t>
            </a:r>
            <a:endParaRPr b="0" lang="en-US" sz="1600" spc="-1" strike="noStrike">
              <a:latin typeface="Arial"/>
            </a:endParaRPr>
          </a:p>
          <a:p>
            <a:pPr>
              <a:lnSpc>
                <a:spcPct val="100000"/>
              </a:lnSpc>
            </a:pPr>
            <a:r>
              <a:rPr b="0" lang="en-US" sz="1600" spc="-1" strike="noStrike">
                <a:latin typeface="Consolas"/>
                <a:ea typeface="新細明體"/>
              </a:rPr>
              <a:t>tboult@tboult-desktop:~/.vim_runtime$ git remote</a:t>
            </a:r>
            <a:endParaRPr b="0" lang="en-US" sz="1600" spc="-1" strike="noStrike">
              <a:latin typeface="Arial"/>
            </a:endParaRPr>
          </a:p>
          <a:p>
            <a:pPr>
              <a:lnSpc>
                <a:spcPct val="100000"/>
              </a:lnSpc>
            </a:pPr>
            <a:r>
              <a:rPr b="0" lang="en-US" sz="1600" spc="-1" strike="noStrike">
                <a:latin typeface="Consolas"/>
                <a:ea typeface="新細明體"/>
              </a:rPr>
              <a:t>origin</a:t>
            </a:r>
            <a:endParaRPr b="0" lang="en-US" sz="1600" spc="-1" strike="noStrike">
              <a:latin typeface="Arial"/>
            </a:endParaRPr>
          </a:p>
        </p:txBody>
      </p:sp>
    </p:spTree>
  </p:cSld>
  <p:timing>
    <p:tnLst>
      <p:par>
        <p:cTn id="2804" dur="indefinite" restart="never" nodeType="tmRoot">
          <p:childTnLst>
            <p:seq>
              <p:cTn id="2805" dur="indefinite" nodeType="mainSeq"/>
              <p:prevCondLst>
                <p:cond delay="0" evt="onPrev">
                  <p:tgtEl>
                    <p:sldTgt/>
                  </p:tgtEl>
                </p:cond>
              </p:prevCondLst>
              <p:nextCondLst>
                <p:cond delay="0" evt="onNext">
                  <p:tgtEl>
                    <p:sldTgt/>
                  </p:tgtEl>
                </p:cond>
              </p:nextCondLst>
            </p:seq>
          </p:childTnLst>
        </p:cTn>
      </p:par>
    </p:tnLst>
  </p:timing>
</p:sld>
</file>

<file path=ppt/slides/slide6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6"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Working with remote</a:t>
            </a:r>
            <a:endParaRPr b="1" lang="en-US" sz="3200" spc="-1" strike="noStrike">
              <a:solidFill>
                <a:srgbClr val="000000"/>
              </a:solidFill>
              <a:latin typeface="Arial"/>
            </a:endParaRPr>
          </a:p>
        </p:txBody>
      </p:sp>
      <p:sp>
        <p:nvSpPr>
          <p:cNvPr id="4247"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Remote branching</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Branch on remote are different from local branch</a:t>
            </a:r>
            <a:endParaRPr b="0" lang="en-US" sz="2800" spc="-1" strike="noStrike">
              <a:solidFill>
                <a:srgbClr val="000000"/>
              </a:solidFill>
              <a:latin typeface="Arial"/>
            </a:endParaRPr>
          </a:p>
        </p:txBody>
      </p:sp>
      <p:sp>
        <p:nvSpPr>
          <p:cNvPr id="4248" name="CustomShape 3"/>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26DE6044-0F5F-428E-833B-CE324E1AAA82}"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249" name="Picture 2" descr=""/>
          <p:cNvPicPr/>
          <p:nvPr/>
        </p:nvPicPr>
        <p:blipFill>
          <a:blip r:embed="rId1"/>
          <a:stretch/>
        </p:blipFill>
        <p:spPr>
          <a:xfrm>
            <a:off x="900000" y="2924280"/>
            <a:ext cx="3141720" cy="3035160"/>
          </a:xfrm>
          <a:prstGeom prst="rect">
            <a:avLst/>
          </a:prstGeom>
          <a:ln>
            <a:noFill/>
          </a:ln>
        </p:spPr>
      </p:pic>
      <p:pic>
        <p:nvPicPr>
          <p:cNvPr id="4250" name="Picture 3" descr=""/>
          <p:cNvPicPr/>
          <p:nvPr/>
        </p:nvPicPr>
        <p:blipFill>
          <a:blip r:embed="rId2"/>
          <a:stretch/>
        </p:blipFill>
        <p:spPr>
          <a:xfrm>
            <a:off x="4572000" y="2924280"/>
            <a:ext cx="4181400" cy="3035160"/>
          </a:xfrm>
          <a:prstGeom prst="rect">
            <a:avLst/>
          </a:prstGeom>
          <a:ln>
            <a:noFill/>
          </a:ln>
        </p:spPr>
      </p:pic>
    </p:spTree>
  </p:cSld>
  <p:timing>
    <p:tnLst>
      <p:par>
        <p:cTn id="2806" dur="indefinite" restart="never" nodeType="tmRoot">
          <p:childTnLst>
            <p:seq>
              <p:cTn id="2807"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4" name="Picture 1" descr=""/>
          <p:cNvPicPr/>
          <p:nvPr/>
        </p:nvPicPr>
        <p:blipFill>
          <a:blip r:embed="rId1"/>
          <a:stretch/>
        </p:blipFill>
        <p:spPr>
          <a:xfrm>
            <a:off x="127080" y="0"/>
            <a:ext cx="8872560" cy="6858000"/>
          </a:xfrm>
          <a:prstGeom prst="rect">
            <a:avLst/>
          </a:prstGeom>
          <a:ln>
            <a:noFill/>
          </a:ln>
        </p:spPr>
      </p:pic>
    </p:spTree>
  </p:cSld>
</p:sld>
</file>

<file path=ppt/slides/slide6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1"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Working with remote</a:t>
            </a:r>
            <a:endParaRPr b="1" lang="en-US" sz="3200" spc="-1" strike="noStrike">
              <a:solidFill>
                <a:srgbClr val="000000"/>
              </a:solidFill>
              <a:latin typeface="Arial"/>
            </a:endParaRPr>
          </a:p>
        </p:txBody>
      </p:sp>
      <p:sp>
        <p:nvSpPr>
          <p:cNvPr id="4252" name="TextShape 2"/>
          <p:cNvSpPr txBox="1"/>
          <p:nvPr/>
        </p:nvSpPr>
        <p:spPr>
          <a:xfrm>
            <a:off x="457200" y="1599840"/>
            <a:ext cx="4013280" cy="445788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2800" spc="-1" strike="noStrike">
                <a:solidFill>
                  <a:srgbClr val="000000"/>
                </a:solidFill>
                <a:latin typeface="Arial"/>
              </a:rPr>
              <a:t>Remote branching</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Branch on remote are different from local branch</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Git fetch origin to get remote changes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400" spc="-1" strike="noStrike">
                <a:solidFill>
                  <a:srgbClr val="000073"/>
                </a:solidFill>
                <a:latin typeface="Arial"/>
              </a:rPr>
              <a:t>Git pull origin try to fetch reomte changes and merge it onto current branch</a:t>
            </a:r>
            <a:endParaRPr b="0" lang="en-US" sz="2400" spc="-1" strike="noStrike">
              <a:solidFill>
                <a:srgbClr val="000000"/>
              </a:solidFill>
              <a:latin typeface="Arial"/>
            </a:endParaRPr>
          </a:p>
        </p:txBody>
      </p:sp>
      <p:sp>
        <p:nvSpPr>
          <p:cNvPr id="4253" name="TextShape 3"/>
          <p:cNvSpPr txBox="1"/>
          <p:nvPr/>
        </p:nvSpPr>
        <p:spPr>
          <a:xfrm>
            <a:off x="4622760" y="1599840"/>
            <a:ext cx="4013280" cy="4457880"/>
          </a:xfrm>
          <a:prstGeom prst="rect">
            <a:avLst/>
          </a:prstGeom>
          <a:noFill/>
          <a:ln>
            <a:noFill/>
          </a:ln>
        </p:spPr>
      </p:sp>
      <p:sp>
        <p:nvSpPr>
          <p:cNvPr id="4254" name="CustomShape 4"/>
          <p:cNvSpPr/>
          <p:nvPr/>
        </p:nvSpPr>
        <p:spPr>
          <a:xfrm>
            <a:off x="7010280" y="6356520"/>
            <a:ext cx="2133720" cy="365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rmAutofit/>
          </a:bodyPr>
          <a:p>
            <a:pPr>
              <a:lnSpc>
                <a:spcPct val="100000"/>
              </a:lnSpc>
            </a:pPr>
            <a:fld id="{88E4083C-D537-4E82-BCC2-269C50314390}" type="slidenum">
              <a:rPr b="0" lang="zh-TW" sz="1800" spc="-1" strike="noStrike">
                <a:solidFill>
                  <a:srgbClr val="898989"/>
                </a:solidFill>
                <a:latin typeface="Calibri"/>
                <a:ea typeface="新細明體"/>
              </a:rPr>
              <a:t>1</a:t>
            </a:fld>
            <a:endParaRPr b="0" lang="en-US" sz="1800" spc="-1" strike="noStrike">
              <a:latin typeface="Arial"/>
            </a:endParaRPr>
          </a:p>
        </p:txBody>
      </p:sp>
      <p:pic>
        <p:nvPicPr>
          <p:cNvPr id="4255" name="Picture 2" descr=""/>
          <p:cNvPicPr/>
          <p:nvPr/>
        </p:nvPicPr>
        <p:blipFill>
          <a:blip r:embed="rId1"/>
          <a:stretch/>
        </p:blipFill>
        <p:spPr>
          <a:xfrm>
            <a:off x="4859280" y="1700280"/>
            <a:ext cx="3979800" cy="4297320"/>
          </a:xfrm>
          <a:prstGeom prst="rect">
            <a:avLst/>
          </a:prstGeom>
          <a:ln>
            <a:noFill/>
          </a:ln>
        </p:spPr>
      </p:pic>
    </p:spTree>
  </p:cSld>
  <p:timing>
    <p:tnLst>
      <p:par>
        <p:cTn id="2808" dur="indefinite" restart="never" nodeType="tmRoot">
          <p:childTnLst>
            <p:seq>
              <p:cTn id="2809" dur="indefinite" nodeType="mainSeq"/>
              <p:prevCondLst>
                <p:cond delay="0" evt="onPrev">
                  <p:tgtEl>
                    <p:sldTgt/>
                  </p:tgtEl>
                </p:cond>
              </p:prevCondLst>
              <p:nextCondLst>
                <p:cond delay="0" evt="onNext">
                  <p:tgtEl>
                    <p:sldTgt/>
                  </p:tgtEl>
                </p:cond>
              </p:nextCondLst>
            </p:seq>
          </p:childTnLst>
        </p:cTn>
      </p:par>
    </p:tnLst>
  </p:timing>
</p:sld>
</file>

<file path=ppt/slides/slide6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6"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Cloning our Repository</a:t>
            </a:r>
            <a:endParaRPr b="1" lang="en-US" sz="3200" spc="-1" strike="noStrike">
              <a:solidFill>
                <a:srgbClr val="000000"/>
              </a:solidFill>
              <a:latin typeface="Arial"/>
            </a:endParaRPr>
          </a:p>
        </p:txBody>
      </p:sp>
      <p:sp>
        <p:nvSpPr>
          <p:cNvPr id="4257" name="TextShape 2"/>
          <p:cNvSpPr txBox="1"/>
          <p:nvPr/>
        </p:nvSpPr>
        <p:spPr>
          <a:xfrm>
            <a:off x="152280" y="1295280"/>
            <a:ext cx="8763120" cy="5127840"/>
          </a:xfrm>
          <a:prstGeom prst="rect">
            <a:avLst/>
          </a:prstGeom>
          <a:noFill/>
          <a:ln>
            <a:noFill/>
          </a:ln>
        </p:spPr>
        <p:txBody>
          <a:bodyPr>
            <a:normAutofit/>
          </a:bodyPr>
          <a:p>
            <a:pPr marL="228600" indent="-228600">
              <a:lnSpc>
                <a:spcPct val="90000"/>
              </a:lnSpc>
              <a:spcBef>
                <a:spcPts val="697"/>
              </a:spcBef>
              <a:buClr>
                <a:srgbClr val="cfb77c"/>
              </a:buClr>
              <a:buSzPct val="50000"/>
              <a:buFont typeface="Wingdings" charset="2"/>
              <a:buChar char=""/>
            </a:pPr>
            <a:r>
              <a:rPr b="0" i="1" lang="en-US" sz="3200" spc="-1" strike="noStrike">
                <a:solidFill>
                  <a:srgbClr val="000000"/>
                </a:solidFill>
                <a:latin typeface="Arial"/>
              </a:rPr>
              <a:t>git clone first-git-repo</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Now have a full git repository to work with</a:t>
            </a:r>
            <a:endParaRPr b="0" lang="en-US" sz="28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Changes are pushed back with </a:t>
            </a:r>
            <a:r>
              <a:rPr b="0" i="1" lang="en-US" sz="3200" spc="-1" strike="noStrike">
                <a:solidFill>
                  <a:srgbClr val="000000"/>
                </a:solidFill>
                <a:latin typeface="Arial"/>
              </a:rPr>
              <a:t>git push</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Pushing changes WILL NOT change working copy on the repository being worked on</a:t>
            </a:r>
            <a:endParaRPr b="0" lang="en-US" sz="28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Branches can be based off of remote branches</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i="1" lang="en-US" sz="2800" spc="-1" strike="noStrike">
                <a:solidFill>
                  <a:srgbClr val="000000"/>
                </a:solidFill>
                <a:latin typeface="Arial"/>
              </a:rPr>
              <a:t>git branch --track new-branch remote/branch</a:t>
            </a:r>
            <a:endParaRPr b="0" lang="en-US" sz="2800" spc="-1" strike="noStrike">
              <a:solidFill>
                <a:srgbClr val="000000"/>
              </a:solidFill>
              <a:latin typeface="Arial"/>
            </a:endParaRPr>
          </a:p>
          <a:p>
            <a:pPr marL="228600" indent="-228600">
              <a:lnSpc>
                <a:spcPct val="90000"/>
              </a:lnSpc>
              <a:spcBef>
                <a:spcPts val="697"/>
              </a:spcBef>
              <a:buClr>
                <a:srgbClr val="cfb77c"/>
              </a:buClr>
              <a:buSzPct val="50000"/>
              <a:buFont typeface="Wingdings" charset="2"/>
              <a:buChar char=""/>
            </a:pPr>
            <a:r>
              <a:rPr b="0" lang="en-US" sz="3200" spc="-1" strike="noStrike">
                <a:solidFill>
                  <a:srgbClr val="000000"/>
                </a:solidFill>
                <a:latin typeface="Arial"/>
              </a:rPr>
              <a:t>Remote configuration information stored in </a:t>
            </a:r>
            <a:r>
              <a:rPr b="0" i="1" lang="en-US" sz="3200" spc="-1" strike="noStrike">
                <a:solidFill>
                  <a:srgbClr val="000000"/>
                </a:solidFill>
                <a:latin typeface="Arial"/>
              </a:rPr>
              <a:t>.git/config</a:t>
            </a:r>
            <a:endParaRPr b="0" lang="en-US" sz="3200" spc="-1" strike="noStrike">
              <a:solidFill>
                <a:srgbClr val="000000"/>
              </a:solidFill>
              <a:latin typeface="Arial"/>
            </a:endParaRPr>
          </a:p>
          <a:p>
            <a:pPr lvl="1" marL="547560" indent="-228600">
              <a:lnSpc>
                <a:spcPct val="90000"/>
              </a:lnSpc>
              <a:spcBef>
                <a:spcPts val="598"/>
              </a:spcBef>
              <a:buClr>
                <a:srgbClr val="4b92db"/>
              </a:buClr>
              <a:buSzPct val="80000"/>
              <a:buFont typeface="Wingdings 2" charset="2"/>
              <a:buChar char=""/>
            </a:pPr>
            <a:r>
              <a:rPr b="0" lang="en-US" sz="2800" spc="-1" strike="noStrike">
                <a:solidFill>
                  <a:srgbClr val="000000"/>
                </a:solidFill>
                <a:latin typeface="Arial"/>
              </a:rPr>
              <a:t>Can have multiple remote backends!</a:t>
            </a:r>
            <a:endParaRPr b="0" lang="en-US" sz="2800" spc="-1" strike="noStrike">
              <a:solidFill>
                <a:srgbClr val="000000"/>
              </a:solidFill>
              <a:latin typeface="Arial"/>
            </a:endParaRPr>
          </a:p>
        </p:txBody>
      </p:sp>
    </p:spTree>
  </p:cSld>
  <p:timing>
    <p:tnLst>
      <p:par>
        <p:cTn id="2810" dur="indefinite" restart="never" nodeType="tmRoot">
          <p:childTnLst>
            <p:seq>
              <p:cTn id="2811" dur="indefinite" nodeType="mainSeq"/>
              <p:prevCondLst>
                <p:cond delay="0" evt="onPrev">
                  <p:tgtEl>
                    <p:sldTgt/>
                  </p:tgtEl>
                </p:cond>
              </p:prevCondLst>
              <p:nextCondLst>
                <p:cond delay="0" evt="onNext">
                  <p:tgtEl>
                    <p:sldTgt/>
                  </p:tgtEl>
                </p:cond>
              </p:nextCondLst>
            </p:seq>
          </p:childTnLst>
        </p:cTn>
      </p:par>
    </p:tnLst>
  </p:timing>
</p:sld>
</file>

<file path=ppt/slides/slide6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8"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Git for Software Versioning</a:t>
            </a:r>
            <a:endParaRPr b="1" lang="en-US" sz="3200" spc="-1" strike="noStrike">
              <a:solidFill>
                <a:srgbClr val="000000"/>
              </a:solidFill>
              <a:latin typeface="Arial"/>
            </a:endParaRPr>
          </a:p>
        </p:txBody>
      </p:sp>
      <p:sp>
        <p:nvSpPr>
          <p:cNvPr id="4259"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Create convention to define default server</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Developers clone from central server</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Lots of tools for transmitting patches between developers</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Being used for</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Linux (obviously)</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Ruby On Rails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Check out </a:t>
            </a:r>
            <a:r>
              <a:rPr b="0" lang="en-US" sz="2800" spc="-1" strike="noStrike">
                <a:solidFill>
                  <a:srgbClr val="ff00ff"/>
                </a:solidFill>
                <a:latin typeface="Arial"/>
                <a:hlinkClick r:id="rId1"/>
              </a:rPr>
              <a:t>http://github.com</a:t>
            </a:r>
            <a:r>
              <a:rPr b="0" lang="en-US" sz="2800" spc="-1" strike="noStrike">
                <a:solidFill>
                  <a:srgbClr val="000000"/>
                </a:solidFill>
                <a:latin typeface="Arial"/>
              </a:rPr>
              <a:t> for a variety of hosted projects</a:t>
            </a:r>
            <a:endParaRPr b="0" lang="en-US" sz="2800" spc="-1" strike="noStrike">
              <a:solidFill>
                <a:srgbClr val="000000"/>
              </a:solidFill>
              <a:latin typeface="Arial"/>
            </a:endParaRPr>
          </a:p>
        </p:txBody>
      </p:sp>
    </p:spTree>
  </p:cSld>
  <p:timing>
    <p:tnLst>
      <p:par>
        <p:cTn id="2812" dur="indefinite" restart="never" nodeType="tmRoot">
          <p:childTnLst>
            <p:seq>
              <p:cTn id="2813" dur="indefinite" nodeType="mainSeq"/>
              <p:prevCondLst>
                <p:cond delay="0" evt="onPrev">
                  <p:tgtEl>
                    <p:sldTgt/>
                  </p:tgtEl>
                </p:cond>
              </p:prevCondLst>
              <p:nextCondLst>
                <p:cond delay="0" evt="onNext">
                  <p:tgtEl>
                    <p:sldTgt/>
                  </p:tgtEl>
                </p:cond>
              </p:nextCondLst>
            </p:seq>
          </p:childTnLst>
        </p:cTn>
      </p:par>
    </p:tnLst>
  </p:timing>
</p:sld>
</file>

<file path=ppt/slides/slide6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0"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Git for Backups</a:t>
            </a:r>
            <a:endParaRPr b="1" lang="en-US" sz="3200" spc="-1" strike="noStrike">
              <a:solidFill>
                <a:srgbClr val="000000"/>
              </a:solidFill>
              <a:latin typeface="Arial"/>
            </a:endParaRPr>
          </a:p>
        </p:txBody>
      </p:sp>
      <p:sp>
        <p:nvSpPr>
          <p:cNvPr id="4261"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Example: Directory needs regular backups</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Could use rsync but unwieldy in size</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endParaRPr b="0" lang="en-US" sz="28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Create Git repository for appropriate directory</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Regular local commits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Regular push to backup location</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Get simple revision heistory</a:t>
            </a:r>
            <a:endParaRPr b="0" lang="en-US" sz="2800" spc="-1" strike="noStrike">
              <a:solidFill>
                <a:srgbClr val="000000"/>
              </a:solidFill>
              <a:latin typeface="Arial"/>
            </a:endParaRPr>
          </a:p>
        </p:txBody>
      </p:sp>
    </p:spTree>
  </p:cSld>
  <p:timing>
    <p:tnLst>
      <p:par>
        <p:cTn id="2814" dur="indefinite" restart="never" nodeType="tmRoot">
          <p:childTnLst>
            <p:seq>
              <p:cTn id="2815" dur="indefinite" nodeType="mainSeq"/>
              <p:prevCondLst>
                <p:cond delay="0" evt="onPrev">
                  <p:tgtEl>
                    <p:sldTgt/>
                  </p:tgtEl>
                </p:cond>
              </p:prevCondLst>
              <p:nextCondLst>
                <p:cond delay="0" evt="onNext">
                  <p:tgtEl>
                    <p:sldTgt/>
                  </p:tgtEl>
                </p:cond>
              </p:nextCondLst>
            </p:seq>
          </p:childTnLst>
        </p:cTn>
      </p:par>
    </p:tnLst>
  </p:timing>
</p:sld>
</file>

<file path=ppt/slides/slide6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2" name="TextShape 1"/>
          <p:cNvSpPr txBox="1"/>
          <p:nvPr/>
        </p:nvSpPr>
        <p:spPr>
          <a:xfrm>
            <a:off x="152280" y="228600"/>
            <a:ext cx="8763120" cy="914400"/>
          </a:xfrm>
          <a:prstGeom prst="rect">
            <a:avLst/>
          </a:prstGeom>
          <a:noFill/>
          <a:ln>
            <a:noFill/>
          </a:ln>
        </p:spPr>
        <p:txBody>
          <a:bodyPr anchor="b"/>
          <a:p>
            <a:pPr algn="ctr"/>
            <a:r>
              <a:rPr b="1" lang="en-US" sz="3600" spc="-1" strike="noStrike">
                <a:solidFill>
                  <a:srgbClr val="000000"/>
                </a:solidFill>
                <a:latin typeface="Arial"/>
              </a:rPr>
              <a:t>Git for Configuration Management</a:t>
            </a:r>
            <a:endParaRPr b="1" lang="en-US" sz="3600" spc="-1" strike="noStrike">
              <a:solidFill>
                <a:srgbClr val="000000"/>
              </a:solidFill>
              <a:latin typeface="Arial"/>
            </a:endParaRPr>
          </a:p>
        </p:txBody>
      </p:sp>
      <p:sp>
        <p:nvSpPr>
          <p:cNvPr id="4263"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Example: Apache configurations</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Multiple environments (dev/test/production)</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Minor differences between environments</a:t>
            </a:r>
            <a:endParaRPr b="0" lang="en-US" sz="28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IP Address</a:t>
            </a:r>
            <a:endParaRPr b="0" lang="en-US" sz="2400" spc="-1" strike="noStrike">
              <a:solidFill>
                <a:srgbClr val="000000"/>
              </a:solidFill>
              <a:latin typeface="Arial"/>
            </a:endParaRPr>
          </a:p>
          <a:p>
            <a:pPr lvl="2" marL="822240" indent="-182520">
              <a:spcBef>
                <a:spcPts val="499"/>
              </a:spcBef>
              <a:buClr>
                <a:srgbClr val="000000"/>
              </a:buClr>
              <a:buSzPct val="60000"/>
              <a:buFont typeface="Wingdings" charset="2"/>
              <a:buChar char=""/>
            </a:pPr>
            <a:r>
              <a:rPr b="0" lang="en-US" sz="2400" spc="-1" strike="noStrike">
                <a:solidFill>
                  <a:srgbClr val="000000"/>
                </a:solidFill>
                <a:latin typeface="Arial"/>
              </a:rPr>
              <a:t>Log levels</a:t>
            </a:r>
            <a:endParaRPr b="0" lang="en-US" sz="24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Want to effectively move changes across environments</a:t>
            </a:r>
            <a:endParaRPr b="0" lang="en-US" sz="2800" spc="-1" strike="noStrike">
              <a:solidFill>
                <a:srgbClr val="000000"/>
              </a:solidFill>
              <a:latin typeface="Arial"/>
            </a:endParaRPr>
          </a:p>
          <a:p>
            <a:pPr lvl="1" marL="547560" indent="-228600">
              <a:spcBef>
                <a:spcPts val="598"/>
              </a:spcBef>
              <a:buClr>
                <a:srgbClr val="4b92db"/>
              </a:buClr>
              <a:buSzPct val="80000"/>
              <a:buFont typeface="Wingdings 2" charset="2"/>
              <a:buChar char=""/>
            </a:pPr>
            <a:endParaRPr b="0" lang="en-US" sz="28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Great way to manage different “experiments” where different code versions/data are used/produced.  With tags/branches its efficient and much better than commenting code in/out. </a:t>
            </a:r>
            <a:endParaRPr b="0" lang="en-US" sz="3200" spc="-1" strike="noStrike">
              <a:solidFill>
                <a:srgbClr val="000000"/>
              </a:solidFill>
              <a:latin typeface="Arial"/>
            </a:endParaRPr>
          </a:p>
        </p:txBody>
      </p:sp>
    </p:spTree>
  </p:cSld>
  <p:timing>
    <p:tnLst>
      <p:par>
        <p:cTn id="2816" dur="indefinite" restart="never" nodeType="tmRoot">
          <p:childTnLst>
            <p:seq>
              <p:cTn id="2817" dur="indefinite" nodeType="mainSeq"/>
              <p:prevCondLst>
                <p:cond delay="0" evt="onPrev">
                  <p:tgtEl>
                    <p:sldTgt/>
                  </p:tgtEl>
                </p:cond>
              </p:prevCondLst>
              <p:nextCondLst>
                <p:cond delay="0" evt="onNext">
                  <p:tgtEl>
                    <p:sldTgt/>
                  </p:tgtEl>
                </p:cond>
              </p:nextCondLst>
            </p:seq>
          </p:childTnLst>
        </p:cTn>
      </p:par>
    </p:tnLst>
  </p:timing>
</p:sld>
</file>

<file path=ppt/slides/slide6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4" name="TextShape 1"/>
          <p:cNvSpPr txBox="1"/>
          <p:nvPr/>
        </p:nvSpPr>
        <p:spPr>
          <a:xfrm>
            <a:off x="152280" y="228600"/>
            <a:ext cx="8763120" cy="914400"/>
          </a:xfrm>
          <a:prstGeom prst="rect">
            <a:avLst/>
          </a:prstGeom>
          <a:noFill/>
          <a:ln>
            <a:noFill/>
          </a:ln>
        </p:spPr>
        <p:txBody>
          <a:bodyPr anchor="b"/>
          <a:p>
            <a:pPr algn="ctr"/>
            <a:r>
              <a:rPr b="1" lang="en-US" sz="3200" spc="-1" strike="noStrike">
                <a:solidFill>
                  <a:srgbClr val="000000"/>
                </a:solidFill>
                <a:latin typeface="Arial"/>
              </a:rPr>
              <a:t>Git for Documents</a:t>
            </a:r>
            <a:endParaRPr b="1" lang="en-US" sz="3200" spc="-1" strike="noStrike">
              <a:solidFill>
                <a:srgbClr val="000000"/>
              </a:solidFill>
              <a:latin typeface="Arial"/>
            </a:endParaRPr>
          </a:p>
        </p:txBody>
      </p:sp>
      <p:sp>
        <p:nvSpPr>
          <p:cNvPr id="4265" name="TextShape 2"/>
          <p:cNvSpPr txBox="1"/>
          <p:nvPr/>
        </p:nvSpPr>
        <p:spPr>
          <a:xfrm>
            <a:off x="152280" y="1295280"/>
            <a:ext cx="8763120" cy="5127840"/>
          </a:xfrm>
          <a:prstGeom prst="rect">
            <a:avLst/>
          </a:prstGeom>
          <a:noFill/>
          <a:ln>
            <a:noFill/>
          </a:ln>
        </p:spPr>
        <p:txBody>
          <a:bodyPr>
            <a:normAutofit/>
          </a:bodyPr>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Well matched for latex.  </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Best if one-sentence-per-line</a:t>
            </a:r>
            <a:endParaRPr b="0" lang="en-US" sz="28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Well matched for multi-person editing</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Authors/Editor clone from central server</a:t>
            </a:r>
            <a:endParaRPr b="0" lang="en-US" sz="3200" spc="-1" strike="noStrike">
              <a:solidFill>
                <a:srgbClr val="000000"/>
              </a:solidFill>
              <a:latin typeface="Arial"/>
            </a:endParaRPr>
          </a:p>
          <a:p>
            <a:pPr marL="228600" indent="-228600">
              <a:spcBef>
                <a:spcPts val="697"/>
              </a:spcBef>
              <a:buClr>
                <a:srgbClr val="cfb77c"/>
              </a:buClr>
              <a:buSzPct val="50000"/>
              <a:buFont typeface="Wingdings" charset="2"/>
              <a:buChar char=""/>
            </a:pPr>
            <a:r>
              <a:rPr b="0" lang="en-US" sz="3200" spc="-1" strike="noStrike">
                <a:solidFill>
                  <a:srgbClr val="000000"/>
                </a:solidFill>
                <a:latin typeface="Arial"/>
              </a:rPr>
              <a:t>Being used for</a:t>
            </a:r>
            <a:endParaRPr b="0" lang="en-US" sz="3200" spc="-1" strike="noStrike">
              <a:solidFill>
                <a:srgbClr val="000000"/>
              </a:solidFill>
              <a:latin typeface="Arial"/>
            </a:endParaRPr>
          </a:p>
          <a:p>
            <a:pPr lvl="1" marL="547560" indent="-228600">
              <a:spcBef>
                <a:spcPts val="598"/>
              </a:spcBef>
              <a:buClr>
                <a:srgbClr val="4b92db"/>
              </a:buClr>
              <a:buSzPct val="80000"/>
              <a:buFont typeface="Wingdings 2" charset="2"/>
              <a:buChar char=""/>
            </a:pPr>
            <a:r>
              <a:rPr b="0" lang="en-US" sz="2800" spc="-1" strike="noStrike">
                <a:solidFill>
                  <a:srgbClr val="000000"/>
                </a:solidFill>
                <a:latin typeface="Arial"/>
              </a:rPr>
              <a:t>Overleaf</a:t>
            </a:r>
            <a:endParaRPr b="0" lang="en-US" sz="2800" spc="-1" strike="noStrike">
              <a:solidFill>
                <a:srgbClr val="000000"/>
              </a:solidFill>
              <a:latin typeface="Arial"/>
            </a:endParaRPr>
          </a:p>
          <a:p>
            <a:pPr lvl="1" marL="742680" indent="-285480">
              <a:spcBef>
                <a:spcPts val="598"/>
              </a:spcBef>
            </a:pPr>
            <a:endParaRPr b="0" lang="en-US" sz="2800" spc="-1" strike="noStrike">
              <a:solidFill>
                <a:srgbClr val="000000"/>
              </a:solidFill>
              <a:latin typeface="Arial"/>
            </a:endParaRPr>
          </a:p>
        </p:txBody>
      </p:sp>
    </p:spTree>
  </p:cSld>
  <p:timing>
    <p:tnLst>
      <p:par>
        <p:cTn id="2818" dur="indefinite" restart="never" nodeType="tmRoot">
          <p:childTnLst>
            <p:seq>
              <p:cTn id="2819" dur="indefinite" nodeType="mainSeq"/>
              <p:prevCondLst>
                <p:cond delay="0" evt="onPrev">
                  <p:tgtEl>
                    <p:sldTgt/>
                  </p:tgtEl>
                </p:cond>
              </p:prevCondLst>
              <p:nextCondLst>
                <p:cond delay="0" evt="onNext">
                  <p:tgtEl>
                    <p:sldTgt/>
                  </p:tgtEl>
                </p:cond>
              </p:nextCondLst>
            </p:seq>
          </p:childTnLst>
        </p:cTn>
      </p:par>
    </p:tnLst>
  </p:timing>
</p:sld>
</file>

<file path=ppt/slides/slide6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6" name="TextShape 1"/>
          <p:cNvSpPr txBox="1"/>
          <p:nvPr/>
        </p:nvSpPr>
        <p:spPr>
          <a:xfrm>
            <a:off x="152280" y="-171360"/>
            <a:ext cx="8763120" cy="914400"/>
          </a:xfrm>
          <a:prstGeom prst="rect">
            <a:avLst/>
          </a:prstGeom>
          <a:noFill/>
          <a:ln>
            <a:noFill/>
          </a:ln>
        </p:spPr>
        <p:txBody>
          <a:bodyPr anchor="b"/>
          <a:p>
            <a:pPr algn="ctr"/>
            <a:r>
              <a:rPr b="1" lang="en-US" sz="3200" spc="-1" strike="noStrike">
                <a:solidFill>
                  <a:srgbClr val="000000"/>
                </a:solidFill>
                <a:latin typeface="Arial"/>
              </a:rPr>
              <a:t>Git Assignment For next week</a:t>
            </a:r>
            <a:r>
              <a:rPr b="1" lang="en-US" sz="3200" spc="-1" strike="noStrike">
                <a:solidFill>
                  <a:srgbClr val="000000"/>
                </a:solidFill>
                <a:latin typeface="Arial"/>
              </a:rPr>
              <a:t>	</a:t>
            </a:r>
            <a:endParaRPr b="1" lang="en-US" sz="3200" spc="-1" strike="noStrike">
              <a:solidFill>
                <a:srgbClr val="000000"/>
              </a:solidFill>
              <a:latin typeface="Arial"/>
            </a:endParaRPr>
          </a:p>
        </p:txBody>
      </p:sp>
      <p:sp>
        <p:nvSpPr>
          <p:cNvPr id="4267" name="TextShape 2"/>
          <p:cNvSpPr txBox="1"/>
          <p:nvPr/>
        </p:nvSpPr>
        <p:spPr>
          <a:xfrm>
            <a:off x="2880" y="620640"/>
            <a:ext cx="8762760" cy="5127840"/>
          </a:xfrm>
          <a:prstGeom prst="rect">
            <a:avLst/>
          </a:prstGeom>
          <a:noFill/>
          <a:ln>
            <a:noFill/>
          </a:ln>
        </p:spPr>
        <p:txBody>
          <a:bodyPr>
            <a:normAutofit/>
          </a:bodyPr>
          <a:p>
            <a:pPr marL="228600" indent="-228600">
              <a:spcBef>
                <a:spcPts val="448"/>
              </a:spcBef>
              <a:buClr>
                <a:srgbClr val="cfb77c"/>
              </a:buClr>
              <a:buSzPct val="50000"/>
              <a:buFont typeface="Wingdings" charset="2"/>
              <a:buChar char=""/>
            </a:pPr>
            <a:r>
              <a:rPr b="0" lang="en-US" sz="2000" spc="-1" strike="noStrike">
                <a:solidFill>
                  <a:srgbClr val="000000"/>
                </a:solidFill>
                <a:latin typeface="Arial"/>
              </a:rPr>
              <a:t>Checkout  out git repo from </a:t>
            </a:r>
            <a:r>
              <a:rPr b="0" lang="en-US" sz="1800" spc="-1" strike="noStrike">
                <a:solidFill>
                  <a:srgbClr val="ff00ff"/>
                </a:solidFill>
                <a:latin typeface="Arial"/>
                <a:hlinkClick r:id="rId1"/>
              </a:rPr>
              <a:t>https://github.com/tboult/A3-CS6000F19</a:t>
            </a:r>
            <a:endParaRPr b="0" lang="en-US" sz="1800" spc="-1" strike="noStrike">
              <a:solidFill>
                <a:srgbClr val="000000"/>
              </a:solidFill>
              <a:latin typeface="Arial"/>
            </a:endParaRPr>
          </a:p>
          <a:p>
            <a:pPr marL="228600" indent="-228600">
              <a:spcBef>
                <a:spcPts val="598"/>
              </a:spcBef>
              <a:buClr>
                <a:srgbClr val="cfb77c"/>
              </a:buClr>
              <a:buSzPct val="50000"/>
              <a:buFont typeface="Wingdings" charset="2"/>
              <a:buChar char=""/>
            </a:pPr>
            <a:r>
              <a:rPr b="0" lang="en-US" sz="2400" spc="-1" strike="noStrike">
                <a:solidFill>
                  <a:srgbClr val="000000"/>
                </a:solidFill>
                <a:latin typeface="Arial"/>
              </a:rPr>
              <a:t>You are to make a new latex file, named after your last name.  In that file copy some of your first assignment about your self, including photo,  add the associated files to the repo.  Then update Assignment3.tex file to \include your file.  Make sure all latex compiles properly and shows your content.  Then commit/push your changes.</a:t>
            </a:r>
            <a:endParaRPr b="0" lang="en-US" sz="2400" spc="-1" strike="noStrike">
              <a:solidFill>
                <a:srgbClr val="000000"/>
              </a:solidFill>
              <a:latin typeface="Arial"/>
            </a:endParaRPr>
          </a:p>
          <a:p>
            <a:pPr marL="228600" indent="-228600">
              <a:spcBef>
                <a:spcPts val="598"/>
              </a:spcBef>
              <a:buClr>
                <a:srgbClr val="cfb77c"/>
              </a:buClr>
              <a:buSzPct val="50000"/>
              <a:buFont typeface="Wingdings" charset="2"/>
              <a:buChar char=""/>
            </a:pPr>
            <a:r>
              <a:rPr b="0" lang="en-US" sz="2400" spc="-1" strike="noStrike">
                <a:solidFill>
                  <a:srgbClr val="000000"/>
                </a:solidFill>
                <a:latin typeface="Arial"/>
              </a:rPr>
              <a:t>After at least 2 other people have uploaded their files, you are to edit one of their files to ask them a question at the end of their file.  You are to ask at least 2 people questions, and no one can be asked more than 2 questions.   When someone asks you a question, you are to update your file to answer.   If there are any merge conflicts,  deal with them. If there are more than two questions in your file, revert it back to a point where they were only 2.</a:t>
            </a:r>
            <a:endParaRPr b="0" lang="en-US" sz="2400" spc="-1" strike="noStrike">
              <a:solidFill>
                <a:srgbClr val="000000"/>
              </a:solidFill>
              <a:latin typeface="Arial"/>
            </a:endParaRPr>
          </a:p>
        </p:txBody>
      </p:sp>
    </p:spTree>
  </p:cSld>
  <p:timing>
    <p:tnLst>
      <p:par>
        <p:cTn id="2820" dur="indefinite" restart="never" nodeType="tmRoot">
          <p:childTnLst>
            <p:seq>
              <p:cTn id="2821" dur="indefinite" nodeType="mainSeq"/>
              <p:prevCondLst>
                <p:cond delay="0" evt="onPrev">
                  <p:tgtEl>
                    <p:sldTgt/>
                  </p:tgtEl>
                </p:cond>
              </p:prevCondLst>
              <p:nextCondLst>
                <p:cond delay="0" evt="onNext">
                  <p:tgtEl>
                    <p:sldTgt/>
                  </p:tgtEl>
                </p:cond>
              </p:nextCondLst>
            </p:seq>
          </p:childTnLst>
        </p:cTn>
      </p:par>
    </p:tnLst>
  </p:timing>
</p:sld>
</file>

<file path=ppt/slides/slide6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8" name="TextShape 1"/>
          <p:cNvSpPr txBox="1"/>
          <p:nvPr/>
        </p:nvSpPr>
        <p:spPr>
          <a:xfrm>
            <a:off x="914400" y="1523880"/>
            <a:ext cx="7622640" cy="1752120"/>
          </a:xfrm>
          <a:prstGeom prst="rect">
            <a:avLst/>
          </a:prstGeom>
          <a:noFill/>
          <a:ln>
            <a:noFill/>
          </a:ln>
        </p:spPr>
        <p:txBody>
          <a:bodyPr anchor="b"/>
          <a:p>
            <a:pPr algn="ctr">
              <a:lnSpc>
                <a:spcPct val="100000"/>
              </a:lnSpc>
            </a:pPr>
            <a:r>
              <a:rPr b="0" lang="en-GB" sz="5000" spc="-1" strike="noStrike">
                <a:solidFill>
                  <a:srgbClr val="000000"/>
                </a:solidFill>
                <a:latin typeface="Arial"/>
                <a:ea typeface="ＭＳ Ｐゴシック"/>
              </a:rPr>
              <a:t>CS6000 F18</a:t>
            </a:r>
            <a:br/>
            <a:r>
              <a:rPr b="0" lang="en-GB" sz="5000" spc="-1" strike="noStrike">
                <a:solidFill>
                  <a:srgbClr val="000000"/>
                </a:solidFill>
                <a:latin typeface="Arial"/>
                <a:ea typeface="ＭＳ Ｐゴシック"/>
              </a:rPr>
              <a:t>Introduction to LaTeX</a:t>
            </a:r>
            <a:endParaRPr b="0" lang="en-GB" sz="5000" spc="-1" strike="noStrike">
              <a:solidFill>
                <a:srgbClr val="ffffff"/>
              </a:solidFill>
              <a:latin typeface="Arial"/>
            </a:endParaRPr>
          </a:p>
        </p:txBody>
      </p:sp>
      <p:sp>
        <p:nvSpPr>
          <p:cNvPr id="4269" name="TextShape 2"/>
          <p:cNvSpPr txBox="1"/>
          <p:nvPr/>
        </p:nvSpPr>
        <p:spPr>
          <a:xfrm>
            <a:off x="3124080" y="624348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270" name="TextShape 3"/>
          <p:cNvSpPr txBox="1"/>
          <p:nvPr/>
        </p:nvSpPr>
        <p:spPr>
          <a:xfrm>
            <a:off x="6553080" y="6243480"/>
            <a:ext cx="2131560" cy="455400"/>
          </a:xfrm>
          <a:prstGeom prst="rect">
            <a:avLst/>
          </a:prstGeom>
          <a:noFill/>
          <a:ln>
            <a:noFill/>
          </a:ln>
        </p:spPr>
        <p:txBody>
          <a:bodyPr lIns="90000" rIns="90000" tIns="45000" bIns="45000"/>
          <a:p>
            <a:pPr>
              <a:lnSpc>
                <a:spcPct val="100000"/>
              </a:lnSpc>
            </a:pPr>
            <a:fld id="{4799A4DB-8CDD-471F-B6A5-8381BFC8BE8C}"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
        <p:nvSpPr>
          <p:cNvPr id="4271" name="TextShape 4"/>
          <p:cNvSpPr txBox="1"/>
          <p:nvPr/>
        </p:nvSpPr>
        <p:spPr>
          <a:xfrm>
            <a:off x="762120" y="4338000"/>
            <a:ext cx="7238520" cy="2133360"/>
          </a:xfrm>
          <a:prstGeom prst="rect">
            <a:avLst/>
          </a:prstGeom>
          <a:noFill/>
          <a:ln>
            <a:noFill/>
          </a:ln>
        </p:spPr>
        <p:txBody>
          <a:bodyPr lIns="90000" rIns="90000" tIns="46800" bIns="46800"/>
          <a:p>
            <a:pPr>
              <a:lnSpc>
                <a:spcPct val="90000"/>
              </a:lnSpc>
              <a:spcBef>
                <a:spcPts val="499"/>
              </a:spcBef>
            </a:pPr>
            <a:endParaRPr b="0" lang="en-US" sz="3200" spc="-1" strike="noStrike">
              <a:latin typeface="Arial"/>
            </a:endParaRPr>
          </a:p>
          <a:p>
            <a:pPr>
              <a:lnSpc>
                <a:spcPct val="90000"/>
              </a:lnSpc>
              <a:spcBef>
                <a:spcPts val="499"/>
              </a:spcBef>
              <a:buClr>
                <a:srgbClr val="000000"/>
              </a:buClr>
              <a:buFont typeface="Wingdings" charset="2"/>
              <a:buChar char=""/>
            </a:pPr>
            <a:r>
              <a:rPr b="0" lang="en-US" sz="2000" spc="-1" strike="noStrike">
                <a:solidFill>
                  <a:srgbClr val="000000"/>
                </a:solidFill>
                <a:latin typeface="Arial"/>
                <a:ea typeface="ＭＳ Ｐゴシック"/>
              </a:rPr>
              <a:t>Some content taken from Oetiker et al. “The Not So Short Introduction to LaTeX 2e”</a:t>
            </a:r>
            <a:endParaRPr b="0" lang="en-US" sz="2000" spc="-1" strike="noStrike">
              <a:latin typeface="Arial"/>
            </a:endParaRPr>
          </a:p>
          <a:p>
            <a:pPr>
              <a:lnSpc>
                <a:spcPct val="90000"/>
              </a:lnSpc>
              <a:spcBef>
                <a:spcPts val="499"/>
              </a:spcBef>
            </a:pPr>
            <a:endParaRPr b="0" lang="en-US" sz="2000" spc="-1" strike="noStrike">
              <a:latin typeface="Arial"/>
            </a:endParaRPr>
          </a:p>
        </p:txBody>
      </p:sp>
    </p:spTree>
  </p:cSld>
  <p:timing>
    <p:tnLst>
      <p:par>
        <p:cTn id="2822" dur="indefinite" restart="never" nodeType="tmRoot">
          <p:childTnLst>
            <p:seq>
              <p:cTn id="2823" dur="indefinite" nodeType="mainSeq"/>
              <p:prevCondLst>
                <p:cond delay="0" evt="onPrev">
                  <p:tgtEl>
                    <p:sldTgt/>
                  </p:tgtEl>
                </p:cond>
              </p:prevCondLst>
              <p:nextCondLst>
                <p:cond delay="0" evt="onNext">
                  <p:tgtEl>
                    <p:sldTgt/>
                  </p:tgtEl>
                </p:cond>
              </p:nextCondLst>
            </p:seq>
          </p:childTnLst>
        </p:cTn>
      </p:par>
    </p:tnLst>
  </p:timing>
</p:sld>
</file>

<file path=ppt/slides/slide6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2"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Average Anatomy of a Thesis</a:t>
            </a:r>
            <a:endParaRPr b="0" lang="en-US" sz="4000" spc="-1" strike="noStrike">
              <a:solidFill>
                <a:srgbClr val="3366ff"/>
              </a:solidFill>
              <a:latin typeface="Tahoma"/>
            </a:endParaRPr>
          </a:p>
        </p:txBody>
      </p:sp>
      <p:sp>
        <p:nvSpPr>
          <p:cNvPr id="4273"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6 Chapters, 2 Appendixes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14 Section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18 Subsections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196 Charts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32 Figures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48 Tables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95 cited works</a:t>
            </a:r>
            <a:endParaRPr b="0" lang="en-US" sz="2800" spc="-1" strike="noStrike">
              <a:solidFill>
                <a:srgbClr val="000000"/>
              </a:solidFill>
              <a:latin typeface="Arial"/>
            </a:endParaRPr>
          </a:p>
        </p:txBody>
      </p:sp>
    </p:spTree>
  </p:cSld>
  <p:timing>
    <p:tnLst>
      <p:par>
        <p:cTn id="2824" dur="indefinite" restart="never" nodeType="tmRoot">
          <p:childTnLst>
            <p:seq>
              <p:cTn id="2825" dur="indefinite" nodeType="mainSeq"/>
              <p:prevCondLst>
                <p:cond delay="0" evt="onPrev">
                  <p:tgtEl>
                    <p:sldTgt/>
                  </p:tgtEl>
                </p:cond>
              </p:prevCondLst>
              <p:nextCondLst>
                <p:cond delay="0" evt="onNext">
                  <p:tgtEl>
                    <p:sldTgt/>
                  </p:tgtEl>
                </p:cond>
              </p:nextCondLst>
            </p:seq>
          </p:childTnLst>
        </p:cTn>
      </p:par>
    </p:tnLst>
  </p:timing>
</p:sld>
</file>

<file path=ppt/slides/slide6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4" name="TextShape 1"/>
          <p:cNvSpPr txBox="1"/>
          <p:nvPr/>
        </p:nvSpPr>
        <p:spPr>
          <a:xfrm>
            <a:off x="6337800" y="6423480"/>
            <a:ext cx="2805840" cy="3762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Sept. 19, 2005</a:t>
            </a:r>
            <a:endParaRPr b="0" lang="en-US" sz="1400" spc="-1" strike="noStrike">
              <a:latin typeface="Times New Roman"/>
            </a:endParaRPr>
          </a:p>
        </p:txBody>
      </p:sp>
      <p:sp>
        <p:nvSpPr>
          <p:cNvPr id="4275" name="TextShape 2"/>
          <p:cNvSpPr txBox="1"/>
          <p:nvPr/>
        </p:nvSpPr>
        <p:spPr>
          <a:xfrm>
            <a:off x="6337800" y="6423480"/>
            <a:ext cx="2805840" cy="3762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CMPUT 603, Paul Berube</a:t>
            </a:r>
            <a:endParaRPr b="0" lang="en-US" sz="1400" spc="-1" strike="noStrike">
              <a:latin typeface="Times New Roman"/>
            </a:endParaRPr>
          </a:p>
          <a:p>
            <a:pPr>
              <a:lnSpc>
                <a:spcPct val="100000"/>
              </a:lnSpc>
            </a:pPr>
            <a:endParaRPr b="0" lang="en-US" sz="1400" spc="-1" strike="noStrike">
              <a:latin typeface="Times New Roman"/>
            </a:endParaRPr>
          </a:p>
        </p:txBody>
      </p:sp>
      <p:sp>
        <p:nvSpPr>
          <p:cNvPr id="4276" name="TextShape 3"/>
          <p:cNvSpPr txBox="1"/>
          <p:nvPr/>
        </p:nvSpPr>
        <p:spPr>
          <a:xfrm>
            <a:off x="6337800" y="6423480"/>
            <a:ext cx="2805840" cy="376200"/>
          </a:xfrm>
          <a:prstGeom prst="rect">
            <a:avLst/>
          </a:prstGeom>
          <a:noFill/>
          <a:ln>
            <a:noFill/>
          </a:ln>
        </p:spPr>
        <p:txBody>
          <a:bodyPr lIns="90000" rIns="90000" tIns="45000" bIns="45000"/>
          <a:p>
            <a:pPr>
              <a:lnSpc>
                <a:spcPct val="100000"/>
              </a:lnSpc>
            </a:pPr>
            <a:fld id="{5CC5E9F4-35BF-4754-9D49-51290C55E107}"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
        <p:nvSpPr>
          <p:cNvPr id="4277" name="TextShape 4"/>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Data for a Thesis</a:t>
            </a:r>
            <a:endParaRPr b="0" lang="en-US" sz="4000" spc="-1" strike="noStrike">
              <a:solidFill>
                <a:srgbClr val="3366ff"/>
              </a:solidFill>
              <a:latin typeface="Tahoma"/>
            </a:endParaRPr>
          </a:p>
        </p:txBody>
      </p:sp>
      <p:sp>
        <p:nvSpPr>
          <p:cNvPr id="4278" name="TextShape 5"/>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 40,000 raw data files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 8,000 processed data files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865 charts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41 tables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1" lang="en-US" sz="2800" spc="-1" strike="noStrike">
                <a:solidFill>
                  <a:srgbClr val="ff3300"/>
                </a:solidFill>
                <a:latin typeface="Arial"/>
                <a:ea typeface="ＭＳ Ｐゴシック"/>
              </a:rPr>
              <a:t>Charts and tables change when data changes!</a:t>
            </a:r>
            <a:endParaRPr b="0" lang="en-US" sz="2800" spc="-1" strike="noStrike">
              <a:solidFill>
                <a:srgbClr val="000000"/>
              </a:solidFill>
              <a:latin typeface="Arial"/>
            </a:endParaRPr>
          </a:p>
        </p:txBody>
      </p:sp>
    </p:spTree>
  </p:cSld>
  <p:timing>
    <p:tnLst>
      <p:par>
        <p:cTn id="2826" dur="indefinite" restart="never" nodeType="tmRoot">
          <p:childTnLst>
            <p:seq>
              <p:cTn id="2827"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5" name="Picture 1" descr=""/>
          <p:cNvPicPr/>
          <p:nvPr/>
        </p:nvPicPr>
        <p:blipFill>
          <a:blip r:embed="rId1"/>
          <a:stretch/>
        </p:blipFill>
        <p:spPr>
          <a:xfrm>
            <a:off x="127080" y="0"/>
            <a:ext cx="8872560" cy="6858000"/>
          </a:xfrm>
          <a:prstGeom prst="rect">
            <a:avLst/>
          </a:prstGeom>
          <a:ln>
            <a:noFill/>
          </a:ln>
        </p:spPr>
      </p:pic>
    </p:spTree>
  </p:cSld>
</p:sld>
</file>

<file path=ppt/slides/slide6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9" name="TextShape 1"/>
          <p:cNvSpPr txBox="1"/>
          <p:nvPr/>
        </p:nvSpPr>
        <p:spPr>
          <a:xfrm>
            <a:off x="6337800" y="6423480"/>
            <a:ext cx="2805840" cy="376200"/>
          </a:xfrm>
          <a:prstGeom prst="rect">
            <a:avLst/>
          </a:prstGeom>
          <a:noFill/>
          <a:ln>
            <a:noFill/>
          </a:ln>
        </p:spPr>
        <p:txBody>
          <a:bodyPr lIns="90000" rIns="90000" tIns="45000" bIns="45000"/>
          <a:p>
            <a:endParaRPr b="0" lang="en-US" sz="2400" spc="-1" strike="noStrike">
              <a:latin typeface="Times New Roman"/>
            </a:endParaRPr>
          </a:p>
        </p:txBody>
      </p:sp>
      <p:sp>
        <p:nvSpPr>
          <p:cNvPr id="4280" name="TextShape 2"/>
          <p:cNvSpPr txBox="1"/>
          <p:nvPr/>
        </p:nvSpPr>
        <p:spPr>
          <a:xfrm>
            <a:off x="6337800" y="6423480"/>
            <a:ext cx="2805840" cy="376200"/>
          </a:xfrm>
          <a:prstGeom prst="rect">
            <a:avLst/>
          </a:prstGeom>
          <a:noFill/>
          <a:ln>
            <a:noFill/>
          </a:ln>
        </p:spPr>
        <p:txBody>
          <a:bodyPr lIns="90000" rIns="90000" tIns="45000" bIns="45000"/>
          <a:p>
            <a:endParaRPr b="0" lang="en-US" sz="2400" spc="-1" strike="noStrike">
              <a:latin typeface="Times New Roman"/>
            </a:endParaRPr>
          </a:p>
        </p:txBody>
      </p:sp>
      <p:sp>
        <p:nvSpPr>
          <p:cNvPr id="4281" name="TextShape 3"/>
          <p:cNvSpPr txBox="1"/>
          <p:nvPr/>
        </p:nvSpPr>
        <p:spPr>
          <a:xfrm>
            <a:off x="6337800" y="6423480"/>
            <a:ext cx="2805840" cy="376200"/>
          </a:xfrm>
          <a:prstGeom prst="rect">
            <a:avLst/>
          </a:prstGeom>
          <a:noFill/>
          <a:ln>
            <a:noFill/>
          </a:ln>
        </p:spPr>
        <p:txBody>
          <a:bodyPr lIns="90000" rIns="90000" tIns="45000" bIns="45000"/>
          <a:p>
            <a:pPr>
              <a:lnSpc>
                <a:spcPct val="100000"/>
              </a:lnSpc>
            </a:pPr>
            <a:fld id="{9820B256-426A-4D81-A03D-0327EE6A6AC4}"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
        <p:nvSpPr>
          <p:cNvPr id="4282" name="TextShape 4"/>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Managing the Complexity</a:t>
            </a:r>
            <a:endParaRPr b="0" lang="en-US" sz="4000" spc="-1" strike="noStrike">
              <a:solidFill>
                <a:srgbClr val="3366ff"/>
              </a:solidFill>
              <a:latin typeface="Tahoma"/>
            </a:endParaRPr>
          </a:p>
        </p:txBody>
      </p:sp>
      <p:sp>
        <p:nvSpPr>
          <p:cNvPr id="4283" name="TextShape 5"/>
          <p:cNvSpPr txBox="1"/>
          <p:nvPr/>
        </p:nvSpPr>
        <p:spPr>
          <a:xfrm>
            <a:off x="21600" y="173016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Scripts to process /gnerate data</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Python, Shell scripts, awk, bc, grep, sed, wc, etc…</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Non-interactive programs to create charts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Matplotlib, gnuplot, Matlab, latex</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 document preparation system that:</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Decomposes and compartmentalizes writing</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Integrates with other tools</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Automates formatting and numbering</a:t>
            </a:r>
            <a:endParaRPr b="0" lang="en-US" sz="2400" spc="-1" strike="noStrike">
              <a:solidFill>
                <a:srgbClr val="0d0d0d"/>
              </a:solidFill>
              <a:latin typeface="Arial"/>
            </a:endParaRPr>
          </a:p>
        </p:txBody>
      </p:sp>
      <p:sp>
        <p:nvSpPr>
          <p:cNvPr id="4284" name="CustomShape 6"/>
          <p:cNvSpPr/>
          <p:nvPr/>
        </p:nvSpPr>
        <p:spPr>
          <a:xfrm>
            <a:off x="555120" y="6711120"/>
            <a:ext cx="184320" cy="369000"/>
          </a:xfrm>
          <a:prstGeom prst="rect">
            <a:avLst/>
          </a:prstGeom>
          <a:noFill/>
          <a:ln>
            <a:noFill/>
          </a:ln>
        </p:spPr>
        <p:style>
          <a:lnRef idx="0"/>
          <a:fillRef idx="0"/>
          <a:effectRef idx="0"/>
          <a:fontRef idx="minor"/>
        </p:style>
      </p:sp>
    </p:spTree>
  </p:cSld>
  <p:timing>
    <p:tnLst>
      <p:par>
        <p:cTn id="2828" dur="indefinite" restart="never" nodeType="tmRoot">
          <p:childTnLst>
            <p:seq>
              <p:cTn id="2829" dur="indefinite" nodeType="mainSeq"/>
              <p:prevCondLst>
                <p:cond delay="0" evt="onPrev">
                  <p:tgtEl>
                    <p:sldTgt/>
                  </p:tgtEl>
                </p:cond>
              </p:prevCondLst>
              <p:nextCondLst>
                <p:cond delay="0" evt="onNext">
                  <p:tgtEl>
                    <p:sldTgt/>
                  </p:tgtEl>
                </p:cond>
              </p:nextCondLst>
            </p:seq>
          </p:childTnLst>
        </p:cTn>
      </p:par>
    </p:tnLst>
  </p:timing>
</p:sld>
</file>

<file path=ppt/slides/slide6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5" name="TextShape 1"/>
          <p:cNvSpPr txBox="1"/>
          <p:nvPr/>
        </p:nvSpPr>
        <p:spPr>
          <a:xfrm>
            <a:off x="137160" y="148680"/>
            <a:ext cx="8949240" cy="1702800"/>
          </a:xfrm>
          <a:prstGeom prst="rect">
            <a:avLst/>
          </a:prstGeom>
          <a:noFill/>
          <a:ln>
            <a:noFill/>
          </a:ln>
        </p:spPr>
        <p:txBody>
          <a:bodyPr anchor="b"/>
          <a:p>
            <a:pPr algn="ctr">
              <a:lnSpc>
                <a:spcPct val="100000"/>
              </a:lnSpc>
            </a:pPr>
            <a:r>
              <a:rPr b="0" lang="en-US" sz="3240" spc="-1" strike="noStrike">
                <a:solidFill>
                  <a:srgbClr val="000000"/>
                </a:solidFill>
                <a:latin typeface="ArialUnicodeMS"/>
                <a:ea typeface="ＭＳ Ｐゴシック"/>
              </a:rPr>
              <a:t>There exists alternatives to Word, </a:t>
            </a:r>
            <a:br/>
            <a:r>
              <a:rPr b="0" lang="en-US" sz="3240" spc="-1" strike="noStrike">
                <a:solidFill>
                  <a:srgbClr val="000000"/>
                </a:solidFill>
                <a:latin typeface="ArialUnicodeMS"/>
                <a:ea typeface="ＭＳ Ｐゴシック"/>
              </a:rPr>
              <a:t>one example is LaTeX - a typesetting language similar to C/HTML</a:t>
            </a:r>
            <a:endParaRPr b="0" lang="en-US" sz="3240" spc="-1" strike="noStrike">
              <a:solidFill>
                <a:srgbClr val="3366ff"/>
              </a:solidFill>
              <a:latin typeface="Tahoma"/>
            </a:endParaRPr>
          </a:p>
        </p:txBody>
      </p:sp>
      <p:pic>
        <p:nvPicPr>
          <p:cNvPr id="4286" name="Picture 2" descr=""/>
          <p:cNvPicPr/>
          <p:nvPr/>
        </p:nvPicPr>
        <p:blipFill>
          <a:blip r:embed="rId1"/>
          <a:stretch/>
        </p:blipFill>
        <p:spPr>
          <a:xfrm>
            <a:off x="6148080" y="2114640"/>
            <a:ext cx="2937240" cy="3685680"/>
          </a:xfrm>
          <a:prstGeom prst="rect">
            <a:avLst/>
          </a:prstGeom>
          <a:ln>
            <a:noFill/>
          </a:ln>
        </p:spPr>
      </p:pic>
      <p:pic>
        <p:nvPicPr>
          <p:cNvPr id="4287" name="Picture 3" descr=""/>
          <p:cNvPicPr/>
          <p:nvPr/>
        </p:nvPicPr>
        <p:blipFill>
          <a:blip r:embed="rId2"/>
          <a:stretch/>
        </p:blipFill>
        <p:spPr>
          <a:xfrm>
            <a:off x="3231720" y="3703320"/>
            <a:ext cx="2287080" cy="2971440"/>
          </a:xfrm>
          <a:prstGeom prst="rect">
            <a:avLst/>
          </a:prstGeom>
          <a:ln>
            <a:noFill/>
          </a:ln>
        </p:spPr>
      </p:pic>
      <p:pic>
        <p:nvPicPr>
          <p:cNvPr id="4288" name="Picture 4" descr=""/>
          <p:cNvPicPr/>
          <p:nvPr/>
        </p:nvPicPr>
        <p:blipFill>
          <a:blip r:embed="rId3"/>
          <a:stretch/>
        </p:blipFill>
        <p:spPr>
          <a:xfrm>
            <a:off x="135720" y="2108880"/>
            <a:ext cx="2583000" cy="3575880"/>
          </a:xfrm>
          <a:prstGeom prst="rect">
            <a:avLst/>
          </a:prstGeom>
          <a:ln>
            <a:noFill/>
          </a:ln>
        </p:spPr>
      </p:pic>
      <p:sp>
        <p:nvSpPr>
          <p:cNvPr id="4289" name="Line 2"/>
          <p:cNvSpPr/>
          <p:nvPr/>
        </p:nvSpPr>
        <p:spPr>
          <a:xfrm>
            <a:off x="2718720" y="4511880"/>
            <a:ext cx="507240" cy="389880"/>
          </a:xfrm>
          <a:prstGeom prst="line">
            <a:avLst/>
          </a:prstGeom>
          <a:ln w="76320">
            <a:solidFill>
              <a:srgbClr val="535353"/>
            </a:solidFill>
            <a:round/>
            <a:headEnd len="med" type="stealth" w="med"/>
          </a:ln>
        </p:spPr>
        <p:style>
          <a:lnRef idx="0"/>
          <a:fillRef idx="0"/>
          <a:effectRef idx="0"/>
          <a:fontRef idx="minor"/>
        </p:style>
      </p:sp>
      <p:sp>
        <p:nvSpPr>
          <p:cNvPr id="4290" name="Line 3"/>
          <p:cNvSpPr/>
          <p:nvPr/>
        </p:nvSpPr>
        <p:spPr>
          <a:xfrm flipH="1">
            <a:off x="5546160" y="4483080"/>
            <a:ext cx="498600" cy="574560"/>
          </a:xfrm>
          <a:prstGeom prst="line">
            <a:avLst/>
          </a:prstGeom>
          <a:ln w="76320">
            <a:solidFill>
              <a:srgbClr val="535353"/>
            </a:solidFill>
            <a:round/>
            <a:headEnd len="med" type="stealth" w="med"/>
          </a:ln>
        </p:spPr>
        <p:style>
          <a:lnRef idx="0"/>
          <a:fillRef idx="0"/>
          <a:effectRef idx="0"/>
          <a:fontRef idx="minor"/>
        </p:style>
      </p:sp>
    </p:spTree>
  </p:cSld>
  <p:timing>
    <p:tnLst>
      <p:par>
        <p:cTn id="2830" dur="indefinite" restart="never" nodeType="tmRoot">
          <p:childTnLst>
            <p:seq>
              <p:cTn id="2831" dur="indefinite" nodeType="mainSeq"/>
              <p:prevCondLst>
                <p:cond delay="0" evt="onPrev">
                  <p:tgtEl>
                    <p:sldTgt/>
                  </p:tgtEl>
                </p:cond>
              </p:prevCondLst>
              <p:nextCondLst>
                <p:cond delay="0" evt="onNext">
                  <p:tgtEl>
                    <p:sldTgt/>
                  </p:tgtEl>
                </p:cond>
              </p:nextCondLst>
            </p:seq>
          </p:childTnLst>
        </p:cTn>
      </p:par>
    </p:tnLst>
  </p:timing>
</p:sld>
</file>

<file path=ppt/slides/slide6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1" name="TextShape 1"/>
          <p:cNvSpPr txBox="1"/>
          <p:nvPr/>
        </p:nvSpPr>
        <p:spPr>
          <a:xfrm>
            <a:off x="91440" y="-171360"/>
            <a:ext cx="8949240" cy="1702800"/>
          </a:xfrm>
          <a:prstGeom prst="rect">
            <a:avLst/>
          </a:prstGeom>
          <a:noFill/>
          <a:ln>
            <a:noFill/>
          </a:ln>
        </p:spPr>
        <p:txBody>
          <a:bodyPr anchor="b"/>
          <a:p>
            <a:pPr algn="ctr">
              <a:lnSpc>
                <a:spcPct val="100000"/>
              </a:lnSpc>
            </a:pPr>
            <a:r>
              <a:rPr b="0" lang="en-US" sz="3240" spc="-1" strike="noStrike">
                <a:solidFill>
                  <a:srgbClr val="000000"/>
                </a:solidFill>
                <a:latin typeface="ArialUnicodeMS"/>
                <a:ea typeface="ＭＳ Ｐゴシック"/>
              </a:rPr>
              <a:t>LaTeX can be used for papers, labs, word documents, assignments, presentations</a:t>
            </a:r>
            <a:endParaRPr b="0" lang="en-US" sz="3240" spc="-1" strike="noStrike">
              <a:solidFill>
                <a:srgbClr val="3366ff"/>
              </a:solidFill>
              <a:latin typeface="Tahoma"/>
            </a:endParaRPr>
          </a:p>
        </p:txBody>
      </p:sp>
      <p:pic>
        <p:nvPicPr>
          <p:cNvPr id="4292" name="Picture 2" descr=""/>
          <p:cNvPicPr/>
          <p:nvPr/>
        </p:nvPicPr>
        <p:blipFill>
          <a:blip r:embed="rId1"/>
          <a:stretch/>
        </p:blipFill>
        <p:spPr>
          <a:xfrm>
            <a:off x="176040" y="1973880"/>
            <a:ext cx="2011320" cy="2405520"/>
          </a:xfrm>
          <a:prstGeom prst="rect">
            <a:avLst/>
          </a:prstGeom>
          <a:ln>
            <a:noFill/>
          </a:ln>
        </p:spPr>
      </p:pic>
      <p:pic>
        <p:nvPicPr>
          <p:cNvPr id="4293" name="Picture 3" descr=""/>
          <p:cNvPicPr/>
          <p:nvPr/>
        </p:nvPicPr>
        <p:blipFill>
          <a:blip r:embed="rId2"/>
          <a:stretch/>
        </p:blipFill>
        <p:spPr>
          <a:xfrm>
            <a:off x="91440" y="3880080"/>
            <a:ext cx="2239920" cy="3015720"/>
          </a:xfrm>
          <a:prstGeom prst="rect">
            <a:avLst/>
          </a:prstGeom>
          <a:ln>
            <a:noFill/>
          </a:ln>
        </p:spPr>
      </p:pic>
      <p:pic>
        <p:nvPicPr>
          <p:cNvPr id="4294" name="Picture 4" descr=""/>
          <p:cNvPicPr/>
          <p:nvPr/>
        </p:nvPicPr>
        <p:blipFill>
          <a:blip r:embed="rId3"/>
          <a:stretch/>
        </p:blipFill>
        <p:spPr>
          <a:xfrm>
            <a:off x="6487920" y="1557720"/>
            <a:ext cx="2400120" cy="3132720"/>
          </a:xfrm>
          <a:prstGeom prst="rect">
            <a:avLst/>
          </a:prstGeom>
          <a:ln>
            <a:noFill/>
          </a:ln>
        </p:spPr>
      </p:pic>
      <p:pic>
        <p:nvPicPr>
          <p:cNvPr id="4295" name="Picture 5" descr=""/>
          <p:cNvPicPr/>
          <p:nvPr/>
        </p:nvPicPr>
        <p:blipFill>
          <a:blip r:embed="rId4"/>
          <a:stretch/>
        </p:blipFill>
        <p:spPr>
          <a:xfrm>
            <a:off x="2656800" y="3803400"/>
            <a:ext cx="3818520" cy="1931400"/>
          </a:xfrm>
          <a:prstGeom prst="rect">
            <a:avLst/>
          </a:prstGeom>
          <a:ln>
            <a:noFill/>
          </a:ln>
        </p:spPr>
      </p:pic>
      <p:pic>
        <p:nvPicPr>
          <p:cNvPr id="4296" name="Picture 1" descr=""/>
          <p:cNvPicPr/>
          <p:nvPr/>
        </p:nvPicPr>
        <p:blipFill>
          <a:blip r:embed="rId5"/>
          <a:stretch/>
        </p:blipFill>
        <p:spPr>
          <a:xfrm>
            <a:off x="1811520" y="1918440"/>
            <a:ext cx="5028840" cy="1676160"/>
          </a:xfrm>
          <a:prstGeom prst="rect">
            <a:avLst/>
          </a:prstGeom>
          <a:ln>
            <a:noFill/>
          </a:ln>
        </p:spPr>
      </p:pic>
      <p:pic>
        <p:nvPicPr>
          <p:cNvPr id="4297" name="Picture 2" descr=""/>
          <p:cNvPicPr/>
          <p:nvPr/>
        </p:nvPicPr>
        <p:blipFill>
          <a:blip r:embed="rId6"/>
          <a:srcRect l="0" t="0" r="20523" b="0"/>
          <a:stretch/>
        </p:blipFill>
        <p:spPr>
          <a:xfrm>
            <a:off x="5943600" y="4872960"/>
            <a:ext cx="3097080" cy="1298880"/>
          </a:xfrm>
          <a:prstGeom prst="rect">
            <a:avLst/>
          </a:prstGeom>
          <a:ln>
            <a:noFill/>
          </a:ln>
        </p:spPr>
      </p:pic>
    </p:spTree>
  </p:cSld>
  <p:timing>
    <p:tnLst>
      <p:par>
        <p:cTn id="2832" dur="indefinite" restart="never" nodeType="tmRoot">
          <p:childTnLst>
            <p:seq>
              <p:cTn id="2833" dur="indefinite" nodeType="mainSeq"/>
              <p:prevCondLst>
                <p:cond delay="0" evt="onPrev">
                  <p:tgtEl>
                    <p:sldTgt/>
                  </p:tgtEl>
                </p:cond>
              </p:prevCondLst>
              <p:nextCondLst>
                <p:cond delay="0" evt="onNext">
                  <p:tgtEl>
                    <p:sldTgt/>
                  </p:tgtEl>
                </p:cond>
              </p:nextCondLst>
            </p:seq>
          </p:childTnLst>
        </p:cTn>
      </p:par>
    </p:tnLst>
  </p:timing>
</p:sld>
</file>

<file path=ppt/slides/slide6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8" name="TextShape 1"/>
          <p:cNvSpPr txBox="1"/>
          <p:nvPr/>
        </p:nvSpPr>
        <p:spPr>
          <a:xfrm>
            <a:off x="228600" y="41904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Document Structure</a:t>
            </a:r>
            <a:endParaRPr b="0" lang="en-US" sz="4000" spc="-1" strike="noStrike">
              <a:solidFill>
                <a:srgbClr val="3366ff"/>
              </a:solidFill>
              <a:latin typeface="Tahoma"/>
            </a:endParaRPr>
          </a:p>
        </p:txBody>
      </p:sp>
      <p:sp>
        <p:nvSpPr>
          <p:cNvPr id="4299" name="CustomShape 2"/>
          <p:cNvSpPr/>
          <p:nvPr/>
        </p:nvSpPr>
        <p:spPr>
          <a:xfrm>
            <a:off x="4343400" y="1219320"/>
            <a:ext cx="914040" cy="914040"/>
          </a:xfrm>
          <a:prstGeom prst="rect">
            <a:avLst/>
          </a:prstGeom>
          <a:solidFill>
            <a:schemeClr val="hlink"/>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Root</a:t>
            </a:r>
            <a:endParaRPr b="0" lang="en-US" sz="1800" spc="-1" strike="noStrike">
              <a:latin typeface="Arial"/>
            </a:endParaRPr>
          </a:p>
          <a:p>
            <a:pPr>
              <a:lnSpc>
                <a:spcPct val="100000"/>
              </a:lnSpc>
            </a:pPr>
            <a:r>
              <a:rPr b="0" lang="en-US" sz="1800" spc="-1" strike="noStrike">
                <a:solidFill>
                  <a:srgbClr val="000000"/>
                </a:solidFill>
                <a:latin typeface="Arial"/>
                <a:ea typeface="ＭＳ Ｐゴシック"/>
              </a:rPr>
              <a:t>File</a:t>
            </a:r>
            <a:endParaRPr b="0" lang="en-US" sz="1800" spc="-1" strike="noStrike">
              <a:latin typeface="Arial"/>
            </a:endParaRPr>
          </a:p>
        </p:txBody>
      </p:sp>
      <p:sp>
        <p:nvSpPr>
          <p:cNvPr id="4300" name="CustomShape 3"/>
          <p:cNvSpPr/>
          <p:nvPr/>
        </p:nvSpPr>
        <p:spPr>
          <a:xfrm>
            <a:off x="1219320" y="2895480"/>
            <a:ext cx="1523520" cy="914040"/>
          </a:xfrm>
          <a:prstGeom prst="rect">
            <a:avLst/>
          </a:prstGeom>
          <a:solidFill>
            <a:schemeClr val="hlink"/>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Intro.tex</a:t>
            </a:r>
            <a:endParaRPr b="0" lang="en-US" sz="1800" spc="-1" strike="noStrike">
              <a:latin typeface="Arial"/>
            </a:endParaRPr>
          </a:p>
        </p:txBody>
      </p:sp>
      <p:sp>
        <p:nvSpPr>
          <p:cNvPr id="4301" name="CustomShape 4"/>
          <p:cNvSpPr/>
          <p:nvPr/>
        </p:nvSpPr>
        <p:spPr>
          <a:xfrm>
            <a:off x="3276720" y="2895480"/>
            <a:ext cx="1523520" cy="914040"/>
          </a:xfrm>
          <a:prstGeom prst="rect">
            <a:avLst/>
          </a:prstGeom>
          <a:solidFill>
            <a:schemeClr val="hlink"/>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Results.tex</a:t>
            </a:r>
            <a:endParaRPr b="0" lang="en-US" sz="1800" spc="-1" strike="noStrike">
              <a:latin typeface="Arial"/>
            </a:endParaRPr>
          </a:p>
        </p:txBody>
      </p:sp>
      <p:sp>
        <p:nvSpPr>
          <p:cNvPr id="4302" name="CustomShape 5"/>
          <p:cNvSpPr/>
          <p:nvPr/>
        </p:nvSpPr>
        <p:spPr>
          <a:xfrm>
            <a:off x="5334120" y="2895480"/>
            <a:ext cx="1523520" cy="914040"/>
          </a:xfrm>
          <a:prstGeom prst="rect">
            <a:avLst/>
          </a:prstGeom>
          <a:solidFill>
            <a:schemeClr val="hlink"/>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Conc.tex</a:t>
            </a:r>
            <a:endParaRPr b="0" lang="en-US" sz="1800" spc="-1" strike="noStrike">
              <a:latin typeface="Arial"/>
            </a:endParaRPr>
          </a:p>
        </p:txBody>
      </p:sp>
      <p:sp>
        <p:nvSpPr>
          <p:cNvPr id="4303" name="CustomShape 6"/>
          <p:cNvSpPr/>
          <p:nvPr/>
        </p:nvSpPr>
        <p:spPr>
          <a:xfrm>
            <a:off x="1104840" y="4065840"/>
            <a:ext cx="1218960" cy="914040"/>
          </a:xfrm>
          <a:prstGeom prst="rect">
            <a:avLst/>
          </a:prstGeom>
          <a:solidFill>
            <a:srgbClr val="ffff99"/>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Fig1.pdf</a:t>
            </a:r>
            <a:endParaRPr b="0" lang="en-US" sz="1800" spc="-1" strike="noStrike">
              <a:latin typeface="Arial"/>
            </a:endParaRPr>
          </a:p>
        </p:txBody>
      </p:sp>
      <p:sp>
        <p:nvSpPr>
          <p:cNvPr id="4304" name="CustomShape 7"/>
          <p:cNvSpPr/>
          <p:nvPr/>
        </p:nvSpPr>
        <p:spPr>
          <a:xfrm>
            <a:off x="2743200" y="4343400"/>
            <a:ext cx="1294920" cy="914040"/>
          </a:xfrm>
          <a:prstGeom prst="rect">
            <a:avLst/>
          </a:prstGeom>
          <a:solidFill>
            <a:schemeClr val="hlink"/>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Sec1.tex</a:t>
            </a:r>
            <a:endParaRPr b="0" lang="en-US" sz="1800" spc="-1" strike="noStrike">
              <a:latin typeface="Arial"/>
            </a:endParaRPr>
          </a:p>
        </p:txBody>
      </p:sp>
      <p:sp>
        <p:nvSpPr>
          <p:cNvPr id="4305" name="CustomShape 8"/>
          <p:cNvSpPr/>
          <p:nvPr/>
        </p:nvSpPr>
        <p:spPr>
          <a:xfrm>
            <a:off x="4114800" y="4343400"/>
            <a:ext cx="1294920" cy="914040"/>
          </a:xfrm>
          <a:prstGeom prst="rect">
            <a:avLst/>
          </a:prstGeom>
          <a:solidFill>
            <a:schemeClr val="hlink"/>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Sec2.tex</a:t>
            </a:r>
            <a:endParaRPr b="0" lang="en-US" sz="1800" spc="-1" strike="noStrike">
              <a:latin typeface="Arial"/>
            </a:endParaRPr>
          </a:p>
        </p:txBody>
      </p:sp>
      <p:sp>
        <p:nvSpPr>
          <p:cNvPr id="4306" name="CustomShape 9"/>
          <p:cNvSpPr/>
          <p:nvPr/>
        </p:nvSpPr>
        <p:spPr>
          <a:xfrm>
            <a:off x="2819520" y="5715000"/>
            <a:ext cx="1066320" cy="914040"/>
          </a:xfrm>
          <a:prstGeom prst="rect">
            <a:avLst/>
          </a:prstGeom>
          <a:solidFill>
            <a:schemeClr val="hlink"/>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Tab.tex</a:t>
            </a:r>
            <a:endParaRPr b="0" lang="en-US" sz="1800" spc="-1" strike="noStrike">
              <a:latin typeface="Arial"/>
            </a:endParaRPr>
          </a:p>
        </p:txBody>
      </p:sp>
      <p:sp>
        <p:nvSpPr>
          <p:cNvPr id="4307" name="CustomShape 10"/>
          <p:cNvSpPr/>
          <p:nvPr/>
        </p:nvSpPr>
        <p:spPr>
          <a:xfrm>
            <a:off x="7391520" y="2057400"/>
            <a:ext cx="1294920" cy="914040"/>
          </a:xfrm>
          <a:prstGeom prst="rect">
            <a:avLst/>
          </a:prstGeom>
          <a:solidFill>
            <a:schemeClr val="accent1"/>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Local.bib</a:t>
            </a:r>
            <a:endParaRPr b="0" lang="en-US" sz="1800" spc="-1" strike="noStrike">
              <a:latin typeface="Arial"/>
            </a:endParaRPr>
          </a:p>
        </p:txBody>
      </p:sp>
      <p:sp>
        <p:nvSpPr>
          <p:cNvPr id="4308" name="CustomShape 11"/>
          <p:cNvSpPr/>
          <p:nvPr/>
        </p:nvSpPr>
        <p:spPr>
          <a:xfrm>
            <a:off x="4267080" y="5715000"/>
            <a:ext cx="1218960" cy="914040"/>
          </a:xfrm>
          <a:prstGeom prst="rect">
            <a:avLst/>
          </a:prstGeom>
          <a:solidFill>
            <a:srgbClr val="ffff99"/>
          </a:solidFill>
          <a:ln w="12600">
            <a:solidFill>
              <a:schemeClr val="tx1"/>
            </a:solidFill>
            <a:miter/>
          </a:ln>
        </p:spPr>
        <p:style>
          <a:lnRef idx="0"/>
          <a:fillRef idx="0"/>
          <a:effectRef idx="0"/>
          <a:fontRef idx="minor"/>
        </p:style>
        <p:txBody>
          <a:bodyPr wrap="none" lIns="90000" rIns="90000" tIns="45000" bIns="45000" anchor="ctr"/>
          <a:p>
            <a:pPr>
              <a:lnSpc>
                <a:spcPct val="100000"/>
              </a:lnSpc>
            </a:pPr>
            <a:r>
              <a:rPr b="0" lang="en-US" sz="1800" spc="-1" strike="noStrike">
                <a:solidFill>
                  <a:srgbClr val="000000"/>
                </a:solidFill>
                <a:latin typeface="Arial"/>
                <a:ea typeface="ＭＳ Ｐゴシック"/>
              </a:rPr>
              <a:t>Fig2.pdf</a:t>
            </a:r>
            <a:endParaRPr b="0" lang="en-US" sz="1800" spc="-1" strike="noStrike">
              <a:latin typeface="Arial"/>
            </a:endParaRPr>
          </a:p>
        </p:txBody>
      </p:sp>
      <p:sp>
        <p:nvSpPr>
          <p:cNvPr id="4309" name="CustomShape 12"/>
          <p:cNvSpPr/>
          <p:nvPr/>
        </p:nvSpPr>
        <p:spPr>
          <a:xfrm flipH="1">
            <a:off x="1980360" y="2133720"/>
            <a:ext cx="2819160" cy="761760"/>
          </a:xfrm>
          <a:custGeom>
            <a:avLst/>
            <a:gdLst/>
            <a:ahLst/>
            <a:rect l="l" t="t" r="r" b="b"/>
            <a:pathLst>
              <a:path w="21600" h="21600">
                <a:moveTo>
                  <a:pt x="0" y="0"/>
                </a:moveTo>
                <a:lnTo>
                  <a:pt x="21600" y="21600"/>
                </a:lnTo>
              </a:path>
            </a:pathLst>
          </a:custGeom>
          <a:noFill/>
          <a:ln w="57240">
            <a:solidFill>
              <a:schemeClr val="tx1"/>
            </a:solidFill>
            <a:round/>
            <a:headEnd len="med" type="triangle" w="med"/>
          </a:ln>
        </p:spPr>
        <p:style>
          <a:lnRef idx="0"/>
          <a:fillRef idx="0"/>
          <a:effectRef idx="0"/>
          <a:fontRef idx="minor"/>
        </p:style>
      </p:sp>
      <p:sp>
        <p:nvSpPr>
          <p:cNvPr id="4310" name="CustomShape 13"/>
          <p:cNvSpPr/>
          <p:nvPr/>
        </p:nvSpPr>
        <p:spPr>
          <a:xfrm flipH="1">
            <a:off x="4038480" y="2133720"/>
            <a:ext cx="761760" cy="761760"/>
          </a:xfrm>
          <a:custGeom>
            <a:avLst/>
            <a:gdLst/>
            <a:ahLst/>
            <a:rect l="l" t="t" r="r" b="b"/>
            <a:pathLst>
              <a:path w="21600" h="21600">
                <a:moveTo>
                  <a:pt x="0" y="0"/>
                </a:moveTo>
                <a:lnTo>
                  <a:pt x="21600" y="21600"/>
                </a:lnTo>
              </a:path>
            </a:pathLst>
          </a:custGeom>
          <a:noFill/>
          <a:ln w="57240">
            <a:solidFill>
              <a:schemeClr val="tx1"/>
            </a:solidFill>
            <a:round/>
            <a:headEnd len="med" type="triangle" w="med"/>
          </a:ln>
        </p:spPr>
        <p:style>
          <a:lnRef idx="0"/>
          <a:fillRef idx="0"/>
          <a:effectRef idx="0"/>
          <a:fontRef idx="minor"/>
        </p:style>
      </p:sp>
      <p:sp>
        <p:nvSpPr>
          <p:cNvPr id="4311" name="CustomShape 14"/>
          <p:cNvSpPr/>
          <p:nvPr/>
        </p:nvSpPr>
        <p:spPr>
          <a:xfrm>
            <a:off x="4800600" y="2133720"/>
            <a:ext cx="1294920" cy="761760"/>
          </a:xfrm>
          <a:custGeom>
            <a:avLst/>
            <a:gdLst/>
            <a:ahLst/>
            <a:rect l="l" t="t" r="r" b="b"/>
            <a:pathLst>
              <a:path w="21600" h="21600">
                <a:moveTo>
                  <a:pt x="0" y="0"/>
                </a:moveTo>
                <a:lnTo>
                  <a:pt x="21600" y="21600"/>
                </a:lnTo>
              </a:path>
            </a:pathLst>
          </a:custGeom>
          <a:noFill/>
          <a:ln w="57240">
            <a:solidFill>
              <a:schemeClr val="tx1"/>
            </a:solidFill>
            <a:round/>
            <a:headEnd len="med" type="triangle" w="med"/>
          </a:ln>
        </p:spPr>
        <p:style>
          <a:lnRef idx="0"/>
          <a:fillRef idx="0"/>
          <a:effectRef idx="0"/>
          <a:fontRef idx="minor"/>
        </p:style>
      </p:sp>
      <p:sp>
        <p:nvSpPr>
          <p:cNvPr id="4312" name="CustomShape 15"/>
          <p:cNvSpPr/>
          <p:nvPr/>
        </p:nvSpPr>
        <p:spPr>
          <a:xfrm>
            <a:off x="4800600" y="2133720"/>
            <a:ext cx="2590560" cy="380520"/>
          </a:xfrm>
          <a:custGeom>
            <a:avLst/>
            <a:gdLst/>
            <a:ahLst/>
            <a:rect l="l" t="t" r="r" b="b"/>
            <a:pathLst>
              <a:path w="21600" h="21600">
                <a:moveTo>
                  <a:pt x="0" y="0"/>
                </a:moveTo>
                <a:lnTo>
                  <a:pt x="21600" y="21600"/>
                </a:lnTo>
              </a:path>
            </a:pathLst>
          </a:custGeom>
          <a:noFill/>
          <a:ln w="57240">
            <a:solidFill>
              <a:schemeClr val="tx1"/>
            </a:solidFill>
            <a:round/>
            <a:headEnd len="med" type="triangle" w="med"/>
          </a:ln>
        </p:spPr>
        <p:style>
          <a:lnRef idx="0"/>
          <a:fillRef idx="0"/>
          <a:effectRef idx="0"/>
          <a:fontRef idx="minor"/>
        </p:style>
      </p:sp>
      <p:sp>
        <p:nvSpPr>
          <p:cNvPr id="4313" name="CustomShape 16"/>
          <p:cNvSpPr/>
          <p:nvPr/>
        </p:nvSpPr>
        <p:spPr>
          <a:xfrm flipH="1">
            <a:off x="1714680" y="3809880"/>
            <a:ext cx="266400" cy="255600"/>
          </a:xfrm>
          <a:custGeom>
            <a:avLst/>
            <a:gdLst/>
            <a:ahLst/>
            <a:rect l="l" t="t" r="r" b="b"/>
            <a:pathLst>
              <a:path w="21600" h="21600">
                <a:moveTo>
                  <a:pt x="0" y="0"/>
                </a:moveTo>
                <a:lnTo>
                  <a:pt x="21600" y="21600"/>
                </a:lnTo>
              </a:path>
            </a:pathLst>
          </a:custGeom>
          <a:noFill/>
          <a:ln w="57240">
            <a:solidFill>
              <a:schemeClr val="tx1"/>
            </a:solidFill>
            <a:round/>
            <a:headEnd len="med" type="triangle" w="med"/>
          </a:ln>
        </p:spPr>
        <p:style>
          <a:lnRef idx="0"/>
          <a:fillRef idx="0"/>
          <a:effectRef idx="0"/>
          <a:fontRef idx="minor"/>
        </p:style>
      </p:sp>
      <p:sp>
        <p:nvSpPr>
          <p:cNvPr id="4314" name="CustomShape 17"/>
          <p:cNvSpPr/>
          <p:nvPr/>
        </p:nvSpPr>
        <p:spPr>
          <a:xfrm flipH="1">
            <a:off x="3390840" y="3809880"/>
            <a:ext cx="647280" cy="533160"/>
          </a:xfrm>
          <a:custGeom>
            <a:avLst/>
            <a:gdLst/>
            <a:ahLst/>
            <a:rect l="l" t="t" r="r" b="b"/>
            <a:pathLst>
              <a:path w="21600" h="21600">
                <a:moveTo>
                  <a:pt x="0" y="0"/>
                </a:moveTo>
                <a:lnTo>
                  <a:pt x="21600" y="21600"/>
                </a:lnTo>
              </a:path>
            </a:pathLst>
          </a:custGeom>
          <a:noFill/>
          <a:ln w="57240">
            <a:solidFill>
              <a:schemeClr val="tx1"/>
            </a:solidFill>
            <a:round/>
            <a:headEnd len="med" type="triangle" w="med"/>
          </a:ln>
        </p:spPr>
        <p:style>
          <a:lnRef idx="0"/>
          <a:fillRef idx="0"/>
          <a:effectRef idx="0"/>
          <a:fontRef idx="minor"/>
        </p:style>
      </p:sp>
      <p:sp>
        <p:nvSpPr>
          <p:cNvPr id="4315" name="CustomShape 18"/>
          <p:cNvSpPr/>
          <p:nvPr/>
        </p:nvSpPr>
        <p:spPr>
          <a:xfrm>
            <a:off x="4038480" y="3809880"/>
            <a:ext cx="723600" cy="533160"/>
          </a:xfrm>
          <a:custGeom>
            <a:avLst/>
            <a:gdLst/>
            <a:ahLst/>
            <a:rect l="l" t="t" r="r" b="b"/>
            <a:pathLst>
              <a:path w="21600" h="21600">
                <a:moveTo>
                  <a:pt x="0" y="0"/>
                </a:moveTo>
                <a:lnTo>
                  <a:pt x="21600" y="21600"/>
                </a:lnTo>
              </a:path>
            </a:pathLst>
          </a:custGeom>
          <a:noFill/>
          <a:ln w="57240">
            <a:solidFill>
              <a:schemeClr val="tx1"/>
            </a:solidFill>
            <a:round/>
            <a:headEnd len="med" type="triangle" w="med"/>
          </a:ln>
        </p:spPr>
        <p:style>
          <a:lnRef idx="0"/>
          <a:fillRef idx="0"/>
          <a:effectRef idx="0"/>
          <a:fontRef idx="minor"/>
        </p:style>
      </p:sp>
      <p:sp>
        <p:nvSpPr>
          <p:cNvPr id="4316" name="CustomShape 19"/>
          <p:cNvSpPr/>
          <p:nvPr/>
        </p:nvSpPr>
        <p:spPr>
          <a:xfrm flipH="1">
            <a:off x="3351960" y="5257800"/>
            <a:ext cx="37800" cy="456840"/>
          </a:xfrm>
          <a:custGeom>
            <a:avLst/>
            <a:gdLst/>
            <a:ahLst/>
            <a:rect l="l" t="t" r="r" b="b"/>
            <a:pathLst>
              <a:path w="21600" h="21600">
                <a:moveTo>
                  <a:pt x="0" y="0"/>
                </a:moveTo>
                <a:lnTo>
                  <a:pt x="21600" y="21600"/>
                </a:lnTo>
              </a:path>
            </a:pathLst>
          </a:custGeom>
          <a:noFill/>
          <a:ln w="57240">
            <a:solidFill>
              <a:schemeClr val="tx1"/>
            </a:solidFill>
            <a:round/>
            <a:headEnd len="med" type="triangle" w="med"/>
          </a:ln>
        </p:spPr>
        <p:style>
          <a:lnRef idx="0"/>
          <a:fillRef idx="0"/>
          <a:effectRef idx="0"/>
          <a:fontRef idx="minor"/>
        </p:style>
      </p:sp>
      <p:sp>
        <p:nvSpPr>
          <p:cNvPr id="4317" name="CustomShape 20"/>
          <p:cNvSpPr/>
          <p:nvPr/>
        </p:nvSpPr>
        <p:spPr>
          <a:xfrm>
            <a:off x="4762440" y="5257800"/>
            <a:ext cx="114120" cy="456840"/>
          </a:xfrm>
          <a:custGeom>
            <a:avLst/>
            <a:gdLst/>
            <a:ahLst/>
            <a:rect l="l" t="t" r="r" b="b"/>
            <a:pathLst>
              <a:path w="21600" h="21600">
                <a:moveTo>
                  <a:pt x="0" y="0"/>
                </a:moveTo>
                <a:lnTo>
                  <a:pt x="21600" y="21600"/>
                </a:lnTo>
              </a:path>
            </a:pathLst>
          </a:custGeom>
          <a:noFill/>
          <a:ln w="57240">
            <a:solidFill>
              <a:schemeClr val="tx1"/>
            </a:solidFill>
            <a:round/>
            <a:headEnd len="med" type="triangle" w="med"/>
          </a:ln>
        </p:spPr>
        <p:style>
          <a:lnRef idx="0"/>
          <a:fillRef idx="0"/>
          <a:effectRef idx="0"/>
          <a:fontRef idx="minor"/>
        </p:style>
      </p:sp>
      <p:sp>
        <p:nvSpPr>
          <p:cNvPr id="4318" name="CustomShape 21"/>
          <p:cNvSpPr/>
          <p:nvPr/>
        </p:nvSpPr>
        <p:spPr>
          <a:xfrm>
            <a:off x="228600" y="5181480"/>
            <a:ext cx="1676160" cy="837720"/>
          </a:xfrm>
          <a:prstGeom prst="wedgeEllipseCallout">
            <a:avLst>
              <a:gd name="adj1" fmla="val 38518"/>
              <a:gd name="adj2" fmla="val -76649"/>
            </a:avLst>
          </a:prstGeom>
          <a:solidFill>
            <a:srgbClr val="ffcc33"/>
          </a:solidFill>
          <a:ln w="12600">
            <a:solidFill>
              <a:schemeClr val="tx1"/>
            </a:solidFill>
            <a:miter/>
          </a:ln>
        </p:spPr>
        <p:style>
          <a:lnRef idx="0"/>
          <a:fillRef idx="0"/>
          <a:effectRef idx="0"/>
          <a:fontRef idx="minor"/>
        </p:style>
        <p:txBody>
          <a:bodyPr lIns="90000" rIns="90000" tIns="45000" bIns="45000" anchor="ctr"/>
          <a:p>
            <a:pPr>
              <a:lnSpc>
                <a:spcPct val="100000"/>
              </a:lnSpc>
            </a:pPr>
            <a:r>
              <a:rPr b="0" lang="en-US" sz="1800" spc="-1" strike="noStrike">
                <a:solidFill>
                  <a:srgbClr val="000000"/>
                </a:solidFill>
                <a:latin typeface="Arial"/>
                <a:ea typeface="ＭＳ Ｐゴシック"/>
              </a:rPr>
              <a:t>matplotlib</a:t>
            </a:r>
            <a:endParaRPr b="0" lang="en-US" sz="1800" spc="-1" strike="noStrike">
              <a:latin typeface="Arial"/>
            </a:endParaRPr>
          </a:p>
        </p:txBody>
      </p:sp>
      <p:sp>
        <p:nvSpPr>
          <p:cNvPr id="4319" name="CustomShape 22"/>
          <p:cNvSpPr/>
          <p:nvPr/>
        </p:nvSpPr>
        <p:spPr>
          <a:xfrm>
            <a:off x="1295280" y="5791320"/>
            <a:ext cx="1294920" cy="837720"/>
          </a:xfrm>
          <a:prstGeom prst="wedgeEllipseCallout">
            <a:avLst>
              <a:gd name="adj1" fmla="val 98773"/>
              <a:gd name="adj2" fmla="val 31250"/>
            </a:avLst>
          </a:prstGeom>
          <a:solidFill>
            <a:srgbClr val="ffcc33"/>
          </a:solidFill>
          <a:ln w="12600">
            <a:solidFill>
              <a:schemeClr val="tx1"/>
            </a:solidFill>
            <a:miter/>
          </a:ln>
        </p:spPr>
        <p:style>
          <a:lnRef idx="0"/>
          <a:fillRef idx="0"/>
          <a:effectRef idx="0"/>
          <a:fontRef idx="minor"/>
        </p:style>
        <p:txBody>
          <a:bodyPr lIns="90000" rIns="90000" tIns="45000" bIns="45000" anchor="ctr"/>
          <a:p>
            <a:pPr>
              <a:lnSpc>
                <a:spcPct val="100000"/>
              </a:lnSpc>
            </a:pPr>
            <a:r>
              <a:rPr b="0" lang="en-US" sz="1800" spc="-1" strike="noStrike">
                <a:solidFill>
                  <a:srgbClr val="000000"/>
                </a:solidFill>
                <a:latin typeface="Arial"/>
                <a:ea typeface="ＭＳ Ｐゴシック"/>
              </a:rPr>
              <a:t>script</a:t>
            </a:r>
            <a:endParaRPr b="0" lang="en-US" sz="1800" spc="-1" strike="noStrike">
              <a:latin typeface="Arial"/>
            </a:endParaRPr>
          </a:p>
        </p:txBody>
      </p:sp>
      <p:sp>
        <p:nvSpPr>
          <p:cNvPr id="4320" name="CustomShape 23"/>
          <p:cNvSpPr/>
          <p:nvPr/>
        </p:nvSpPr>
        <p:spPr>
          <a:xfrm>
            <a:off x="5715000" y="5410080"/>
            <a:ext cx="1676160" cy="914040"/>
          </a:xfrm>
          <a:prstGeom prst="wedgeEllipseCallout">
            <a:avLst>
              <a:gd name="adj1" fmla="val -86079"/>
              <a:gd name="adj2" fmla="val 10417"/>
            </a:avLst>
          </a:prstGeom>
          <a:solidFill>
            <a:srgbClr val="ffcc33"/>
          </a:solidFill>
          <a:ln w="12600">
            <a:solidFill>
              <a:schemeClr val="tx1"/>
            </a:solidFill>
            <a:miter/>
          </a:ln>
        </p:spPr>
        <p:style>
          <a:lnRef idx="0"/>
          <a:fillRef idx="0"/>
          <a:effectRef idx="0"/>
          <a:fontRef idx="minor"/>
        </p:style>
        <p:txBody>
          <a:bodyPr lIns="90000" rIns="90000" tIns="45000" bIns="45000" anchor="ctr"/>
          <a:p>
            <a:pPr>
              <a:lnSpc>
                <a:spcPct val="100000"/>
              </a:lnSpc>
            </a:pPr>
            <a:r>
              <a:rPr b="0" lang="en-US" sz="1800" spc="-1" strike="noStrike">
                <a:solidFill>
                  <a:srgbClr val="000000"/>
                </a:solidFill>
                <a:latin typeface="Arial"/>
                <a:ea typeface="ＭＳ Ｐゴシック"/>
              </a:rPr>
              <a:t>gnuplot</a:t>
            </a:r>
            <a:endParaRPr b="0" lang="en-US" sz="1800" spc="-1" strike="noStrike">
              <a:latin typeface="Arial"/>
            </a:endParaRPr>
          </a:p>
        </p:txBody>
      </p:sp>
    </p:spTree>
  </p:cSld>
</p:sld>
</file>

<file path=ppt/slides/slide6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1" name="TextShape 1"/>
          <p:cNvSpPr txBox="1"/>
          <p:nvPr/>
        </p:nvSpPr>
        <p:spPr>
          <a:xfrm>
            <a:off x="457200" y="277920"/>
            <a:ext cx="8229240" cy="4838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Resources</a:t>
            </a:r>
            <a:endParaRPr b="0" lang="en-US" sz="4000" spc="-1" strike="noStrike">
              <a:solidFill>
                <a:srgbClr val="3366ff"/>
              </a:solidFill>
              <a:latin typeface="Tahoma"/>
            </a:endParaRPr>
          </a:p>
        </p:txBody>
      </p:sp>
      <p:sp>
        <p:nvSpPr>
          <p:cNvPr id="4322" name="TextShape 2"/>
          <p:cNvSpPr txBox="1"/>
          <p:nvPr/>
        </p:nvSpPr>
        <p:spPr>
          <a:xfrm>
            <a:off x="228600" y="685800"/>
            <a:ext cx="8762760" cy="5546520"/>
          </a:xfrm>
          <a:prstGeom prst="rect">
            <a:avLst/>
          </a:prstGeom>
          <a:noFill/>
          <a:ln>
            <a:noFill/>
          </a:ln>
        </p:spPr>
        <p:txBody>
          <a:bodyPr/>
          <a:p>
            <a:pPr marL="343080" indent="-342720">
              <a:lnSpc>
                <a:spcPct val="100000"/>
              </a:lnSpc>
              <a:spcBef>
                <a:spcPts val="561"/>
              </a:spcBef>
              <a:buClr>
                <a:srgbClr val="cc9900"/>
              </a:buClr>
              <a:buSzPct val="65000"/>
              <a:buFont typeface="Wingdings" charset="2"/>
              <a:buChar char=""/>
            </a:pPr>
            <a:r>
              <a:rPr b="1" lang="en-US" sz="2800" spc="-1" strike="noStrike" u="sng">
                <a:solidFill>
                  <a:srgbClr val="ff00ff"/>
                </a:solidFill>
                <a:uFillTx/>
                <a:latin typeface="Arial"/>
                <a:ea typeface="ＭＳ Ｐゴシック"/>
                <a:hlinkClick r:id="rId1"/>
              </a:rPr>
              <a:t>https://ctan.org/  the Comprehensive T</a:t>
            </a:r>
            <a:r>
              <a:rPr b="1" lang="en-US" sz="2800" spc="-1" strike="noStrike" u="sng" cap="all">
                <a:solidFill>
                  <a:srgbClr val="ff00ff"/>
                </a:solidFill>
                <a:uFillTx/>
                <a:latin typeface="Arial"/>
                <a:ea typeface="ＭＳ Ｐゴシック"/>
                <a:hlinkClick r:id="rId2"/>
              </a:rPr>
              <a:t>E</a:t>
            </a:r>
            <a:r>
              <a:rPr b="1" lang="en-US" sz="2800" spc="-1" strike="noStrike" u="sng">
                <a:solidFill>
                  <a:srgbClr val="ff00ff"/>
                </a:solidFill>
                <a:uFillTx/>
                <a:latin typeface="Arial"/>
                <a:ea typeface="ＭＳ Ｐゴシック"/>
                <a:hlinkClick r:id="rId3"/>
              </a:rPr>
              <a:t>X Archive Network</a:t>
            </a:r>
            <a:r>
              <a:rPr b="1" lang="en-US" sz="2800" spc="-1" strike="noStrike">
                <a:solidFill>
                  <a:srgbClr val="000000"/>
                </a:solidFill>
                <a:latin typeface="Arial"/>
                <a:ea typeface="ＭＳ Ｐゴシック"/>
              </a:rPr>
              <a:t>  (Good for packages/tools)</a:t>
            </a:r>
            <a:endParaRPr b="0" lang="en-US" sz="2800" spc="-1" strike="noStrike">
              <a:solidFill>
                <a:srgbClr val="000000"/>
              </a:solidFill>
              <a:latin typeface="Arial"/>
            </a:endParaRPr>
          </a:p>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For TeX (with lots of latex as well) :</a:t>
            </a:r>
            <a:endParaRPr b="0" lang="en-US" sz="2800" spc="-1" strike="noStrike">
              <a:solidFill>
                <a:srgbClr val="000000"/>
              </a:solidFill>
              <a:latin typeface="Arial"/>
            </a:endParaRPr>
          </a:p>
          <a:p>
            <a:pPr lvl="1" marL="685800" indent="-342720">
              <a:lnSpc>
                <a:spcPct val="100000"/>
              </a:lnSpc>
              <a:spcBef>
                <a:spcPts val="479"/>
              </a:spcBef>
              <a:buClr>
                <a:srgbClr val="3b812f"/>
              </a:buClr>
              <a:buSzPct val="60000"/>
              <a:buFont typeface="Wingdings" charset="2"/>
              <a:buChar char=""/>
            </a:pPr>
            <a:r>
              <a:rPr b="0" lang="en-US" sz="2400" spc="-1" strike="noStrike" u="sng">
                <a:solidFill>
                  <a:srgbClr val="ff00ff"/>
                </a:solidFill>
                <a:uFillTx/>
                <a:latin typeface="Arial"/>
                <a:ea typeface="ＭＳ Ｐゴシック"/>
                <a:hlinkClick r:id="rId4"/>
              </a:rPr>
              <a:t>http://www.tug.org/</a:t>
            </a:r>
            <a:r>
              <a:rPr b="0" lang="en-US" sz="2400" spc="-1" strike="noStrike">
                <a:solidFill>
                  <a:srgbClr val="000073"/>
                </a:solidFill>
                <a:latin typeface="Arial"/>
                <a:ea typeface="ＭＳ Ｐゴシック"/>
              </a:rPr>
              <a:t> </a:t>
            </a:r>
            <a:endParaRPr b="0" lang="en-US" sz="2400" spc="-1" strike="noStrike">
              <a:solidFill>
                <a:srgbClr val="0d0d0d"/>
              </a:solidFill>
              <a:latin typeface="Arial"/>
            </a:endParaRPr>
          </a:p>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LaTex project page</a:t>
            </a:r>
            <a:endParaRPr b="0" lang="en-US" sz="2800" spc="-1" strike="noStrike">
              <a:solidFill>
                <a:srgbClr val="000000"/>
              </a:solidFill>
              <a:latin typeface="Arial"/>
            </a:endParaRPr>
          </a:p>
          <a:p>
            <a:pPr lvl="1" marL="685800" indent="-342720">
              <a:lnSpc>
                <a:spcPct val="100000"/>
              </a:lnSpc>
              <a:spcBef>
                <a:spcPts val="479"/>
              </a:spcBef>
              <a:buClr>
                <a:srgbClr val="3b812f"/>
              </a:buClr>
              <a:buSzPct val="60000"/>
              <a:buFont typeface="Wingdings" charset="2"/>
              <a:buChar char=""/>
            </a:pPr>
            <a:r>
              <a:rPr b="0" lang="en-US" sz="2400" spc="-1" strike="noStrike">
                <a:solidFill>
                  <a:srgbClr val="000073"/>
                </a:solidFill>
                <a:latin typeface="Arial"/>
                <a:ea typeface="ＭＳ Ｐゴシック"/>
              </a:rPr>
              <a:t>http://www.latex-project.org/</a:t>
            </a:r>
            <a:endParaRPr b="0" lang="en-US" sz="2400" spc="-1" strike="noStrike">
              <a:solidFill>
                <a:srgbClr val="0d0d0d"/>
              </a:solidFill>
              <a:latin typeface="Arial"/>
            </a:endParaRPr>
          </a:p>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Not so short introduction to LaTeX:</a:t>
            </a:r>
            <a:endParaRPr b="0" lang="en-US" sz="2800" spc="-1" strike="noStrike">
              <a:solidFill>
                <a:srgbClr val="000000"/>
              </a:solidFill>
              <a:latin typeface="Arial"/>
            </a:endParaRPr>
          </a:p>
          <a:p>
            <a:pPr>
              <a:lnSpc>
                <a:spcPct val="100000"/>
              </a:lnSpc>
              <a:spcBef>
                <a:spcPts val="601"/>
              </a:spcBef>
            </a:pPr>
            <a:r>
              <a:rPr b="0" lang="en-US" sz="2400" spc="-1" strike="noStrike" u="sng">
                <a:solidFill>
                  <a:srgbClr val="ff00ff"/>
                </a:solidFill>
                <a:uFillTx/>
                <a:latin typeface="Arial"/>
                <a:ea typeface="ＭＳ Ｐゴシック"/>
                <a:hlinkClick r:id="rId5"/>
              </a:rPr>
              <a:t>http://ctan.tug.org/tex-archive/info/lshort/english/lshort.pdf</a:t>
            </a:r>
            <a:endParaRPr b="0" lang="en-US" sz="2400" spc="-1" strike="noStrike">
              <a:solidFill>
                <a:srgbClr val="000000"/>
              </a:solidFill>
              <a:latin typeface="Arial"/>
            </a:endParaRPr>
          </a:p>
          <a:p>
            <a:pPr marL="343080" indent="-342720">
              <a:lnSpc>
                <a:spcPct val="100000"/>
              </a:lnSpc>
              <a:spcBef>
                <a:spcPts val="601"/>
              </a:spcBef>
              <a:buClr>
                <a:srgbClr val="000000"/>
              </a:buClr>
              <a:buFont typeface="Wingdings" charset="2"/>
              <a:buChar char=""/>
            </a:pPr>
            <a:r>
              <a:rPr b="0" lang="en-US" sz="2400" spc="-1" strike="noStrike">
                <a:solidFill>
                  <a:srgbClr val="000000"/>
                </a:solidFill>
                <a:latin typeface="Arial"/>
                <a:ea typeface="ＭＳ Ｐゴシック"/>
              </a:rPr>
              <a:t>Latex Video Tutorials</a:t>
            </a:r>
            <a:endParaRPr b="0" lang="en-US" sz="2400" spc="-1" strike="noStrike">
              <a:solidFill>
                <a:srgbClr val="000000"/>
              </a:solidFill>
              <a:latin typeface="Arial"/>
            </a:endParaRPr>
          </a:p>
          <a:p>
            <a:pPr>
              <a:lnSpc>
                <a:spcPct val="100000"/>
              </a:lnSpc>
              <a:spcBef>
                <a:spcPts val="601"/>
              </a:spcBef>
            </a:pPr>
            <a:r>
              <a:rPr b="0" lang="en-US" sz="2400" spc="-1" strike="noStrike" u="sng">
                <a:solidFill>
                  <a:srgbClr val="ff00ff"/>
                </a:solidFill>
                <a:uFillTx/>
                <a:latin typeface="Arial"/>
                <a:ea typeface="ＭＳ Ｐゴシック"/>
                <a:hlinkClick r:id="rId6"/>
              </a:rPr>
              <a:t>https://</a:t>
            </a:r>
            <a:r>
              <a:rPr b="0" lang="en-US" sz="2400" spc="-1" strike="noStrike" u="sng">
                <a:solidFill>
                  <a:srgbClr val="ff00ff"/>
                </a:solidFill>
                <a:uFillTx/>
                <a:latin typeface="Arial"/>
                <a:ea typeface="ＭＳ Ｐゴシック"/>
                <a:hlinkClick r:id="rId7"/>
              </a:rPr>
              <a:t>www.youtube.com</a:t>
            </a:r>
            <a:r>
              <a:rPr b="0" lang="en-US" sz="2400" spc="-1" strike="noStrike" u="sng">
                <a:solidFill>
                  <a:srgbClr val="ff00ff"/>
                </a:solidFill>
                <a:uFillTx/>
                <a:latin typeface="Arial"/>
                <a:ea typeface="ＭＳ Ｐゴシック"/>
                <a:hlinkClick r:id="rId8"/>
              </a:rPr>
              <a:t>/</a:t>
            </a:r>
            <a:r>
              <a:rPr b="0" lang="en-US" sz="2400" spc="-1" strike="noStrike" u="sng">
                <a:solidFill>
                  <a:srgbClr val="ff00ff"/>
                </a:solidFill>
                <a:uFillTx/>
                <a:latin typeface="Arial"/>
                <a:ea typeface="ＭＳ Ｐゴシック"/>
                <a:hlinkClick r:id="rId9"/>
              </a:rPr>
              <a:t>watch?v</a:t>
            </a:r>
            <a:r>
              <a:rPr b="0" lang="en-US" sz="2400" spc="-1" strike="noStrike" u="sng">
                <a:solidFill>
                  <a:srgbClr val="ff00ff"/>
                </a:solidFill>
                <a:uFillTx/>
                <a:latin typeface="Arial"/>
                <a:ea typeface="ＭＳ Ｐゴシック"/>
                <a:hlinkClick r:id="rId10"/>
              </a:rPr>
              <a:t>=SoDv0qhyysQ&amp;list=PL1D4EAB31D3EBC449</a:t>
            </a:r>
            <a:endParaRPr b="0" lang="en-US" sz="2400" spc="-1" strike="noStrike">
              <a:solidFill>
                <a:srgbClr val="000000"/>
              </a:solidFill>
              <a:latin typeface="Arial"/>
            </a:endParaRPr>
          </a:p>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Can read the LaTex source code (its written in TeX)</a:t>
            </a:r>
            <a:endParaRPr b="0" lang="en-US" sz="2800" spc="-1" strike="noStrike">
              <a:solidFill>
                <a:srgbClr val="000000"/>
              </a:solidFill>
              <a:latin typeface="Arial"/>
            </a:endParaRPr>
          </a:p>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Google is your friend… </a:t>
            </a:r>
            <a:endParaRPr b="0" lang="en-US" sz="2800" spc="-1" strike="noStrike">
              <a:solidFill>
                <a:srgbClr val="000000"/>
              </a:solidFill>
              <a:latin typeface="Arial"/>
            </a:endParaRPr>
          </a:p>
        </p:txBody>
      </p:sp>
      <p:sp>
        <p:nvSpPr>
          <p:cNvPr id="4323"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24"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F121D93F-67B6-42AB-B73B-62A67D9089EF}"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34" dur="indefinite" restart="never" nodeType="tmRoot">
          <p:childTnLst>
            <p:seq>
              <p:cTn id="2835" dur="indefinite" nodeType="mainSeq"/>
              <p:prevCondLst>
                <p:cond delay="0" evt="onPrev">
                  <p:tgtEl>
                    <p:sldTgt/>
                  </p:tgtEl>
                </p:cond>
              </p:prevCondLst>
              <p:nextCondLst>
                <p:cond delay="0" evt="onNext">
                  <p:tgtEl>
                    <p:sldTgt/>
                  </p:tgtEl>
                </p:cond>
              </p:nextCondLst>
            </p:seq>
          </p:childTnLst>
        </p:cTn>
      </p:par>
    </p:tnLst>
  </p:timing>
</p:sld>
</file>

<file path=ppt/slides/slide6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5" name="TextShape 1"/>
          <p:cNvSpPr txBox="1"/>
          <p:nvPr/>
        </p:nvSpPr>
        <p:spPr>
          <a:xfrm>
            <a:off x="457200" y="277920"/>
            <a:ext cx="8229240" cy="1139400"/>
          </a:xfrm>
          <a:prstGeom prst="rect">
            <a:avLst/>
          </a:prstGeom>
          <a:noFill/>
          <a:ln>
            <a:noFill/>
          </a:ln>
        </p:spPr>
        <p:txBody>
          <a:bodyPr anchor="b"/>
          <a:p>
            <a:pPr algn="ctr">
              <a:lnSpc>
                <a:spcPct val="100000"/>
              </a:lnSpc>
            </a:pPr>
            <a:r>
              <a:rPr b="0" lang="en-GB" sz="4000" spc="-1" strike="noStrike">
                <a:solidFill>
                  <a:srgbClr val="000000"/>
                </a:solidFill>
                <a:latin typeface="Arial"/>
                <a:ea typeface="ＭＳ Ｐゴシック"/>
              </a:rPr>
              <a:t>History</a:t>
            </a:r>
            <a:endParaRPr b="0" lang="en-GB" sz="4000" spc="-1" strike="noStrike">
              <a:solidFill>
                <a:srgbClr val="ffffff"/>
              </a:solidFill>
              <a:latin typeface="Arial"/>
            </a:endParaRPr>
          </a:p>
        </p:txBody>
      </p:sp>
      <p:sp>
        <p:nvSpPr>
          <p:cNvPr id="4326" name="TextShape 2"/>
          <p:cNvSpPr txBox="1"/>
          <p:nvPr/>
        </p:nvSpPr>
        <p:spPr>
          <a:xfrm>
            <a:off x="457200" y="1600200"/>
            <a:ext cx="8381520" cy="4613040"/>
          </a:xfrm>
          <a:prstGeom prst="rect">
            <a:avLst/>
          </a:prstGeom>
          <a:noFill/>
          <a:ln>
            <a:noFill/>
          </a:ln>
        </p:spPr>
        <p:txBody>
          <a:bodyPr/>
          <a:p>
            <a:pPr marL="341280" indent="-340920">
              <a:lnSpc>
                <a:spcPct val="100000"/>
              </a:lnSpc>
              <a:spcBef>
                <a:spcPts val="649"/>
              </a:spcBef>
              <a:buClr>
                <a:srgbClr val="cc9900"/>
              </a:buClr>
              <a:buSzPct val="65000"/>
              <a:buFont typeface="Wingdings" charset="2"/>
              <a:buChar char=""/>
            </a:pPr>
            <a:r>
              <a:rPr b="0" lang="en-GB" sz="2600" spc="-1" strike="noStrike">
                <a:solidFill>
                  <a:srgbClr val="000000"/>
                </a:solidFill>
                <a:latin typeface="Arial"/>
                <a:ea typeface="ＭＳ Ｐゴシック"/>
              </a:rPr>
              <a:t>Late 1970s -&gt; 1989:  TeX by Don Knuth</a:t>
            </a:r>
            <a:endParaRPr b="0" lang="en-GB" sz="2600" spc="-1" strike="noStrike">
              <a:solidFill>
                <a:srgbClr val="000000"/>
              </a:solidFill>
              <a:latin typeface="Arial"/>
            </a:endParaRPr>
          </a:p>
          <a:p>
            <a:pPr lvl="1" marL="668160" indent="-325080">
              <a:lnSpc>
                <a:spcPct val="100000"/>
              </a:lnSpc>
              <a:spcBef>
                <a:spcPts val="550"/>
              </a:spcBef>
              <a:buClr>
                <a:srgbClr val="3b812f"/>
              </a:buClr>
              <a:buSzPct val="60000"/>
              <a:buFont typeface="Wingdings" charset="2"/>
              <a:buChar char=""/>
            </a:pPr>
            <a:r>
              <a:rPr b="0" lang="en-GB" sz="2200" spc="-1" strike="noStrike">
                <a:solidFill>
                  <a:srgbClr val="000073"/>
                </a:solidFill>
                <a:latin typeface="Arial"/>
                <a:ea typeface="ＭＳ Ｐゴシック"/>
              </a:rPr>
              <a:t>Decent typesetting by the </a:t>
            </a:r>
            <a:r>
              <a:rPr b="1" lang="en-GB" sz="2200" spc="-1" strike="noStrike">
                <a:solidFill>
                  <a:srgbClr val="000073"/>
                </a:solidFill>
                <a:latin typeface="Arial"/>
                <a:ea typeface="ＭＳ Ｐゴシック"/>
              </a:rPr>
              <a:t>authors</a:t>
            </a:r>
            <a:r>
              <a:rPr b="0" lang="en-GB" sz="2200" spc="-1" strike="noStrike">
                <a:solidFill>
                  <a:srgbClr val="000073"/>
                </a:solidFill>
                <a:latin typeface="Arial"/>
                <a:ea typeface="ＭＳ Ｐゴシック"/>
              </a:rPr>
              <a:t>!</a:t>
            </a:r>
            <a:endParaRPr b="0" lang="en-GB" sz="2200" spc="-1" strike="noStrike">
              <a:solidFill>
                <a:srgbClr val="0d0d0d"/>
              </a:solidFill>
              <a:latin typeface="Arial"/>
            </a:endParaRPr>
          </a:p>
          <a:p>
            <a:pPr lvl="1" marL="668160" indent="-325080">
              <a:lnSpc>
                <a:spcPct val="100000"/>
              </a:lnSpc>
              <a:spcBef>
                <a:spcPts val="550"/>
              </a:spcBef>
              <a:buClr>
                <a:srgbClr val="3b812f"/>
              </a:buClr>
              <a:buSzPct val="60000"/>
              <a:buFont typeface="Wingdings" charset="2"/>
              <a:buChar char=""/>
            </a:pPr>
            <a:r>
              <a:rPr b="0" lang="en-GB" sz="2200" spc="-1" strike="noStrike">
                <a:solidFill>
                  <a:srgbClr val="000073"/>
                </a:solidFill>
                <a:latin typeface="Arial"/>
                <a:ea typeface="ＭＳ Ｐゴシック"/>
              </a:rPr>
              <a:t>Same output now as in the future</a:t>
            </a:r>
            <a:endParaRPr b="0" lang="en-GB" sz="2200" spc="-1" strike="noStrike">
              <a:solidFill>
                <a:srgbClr val="0d0d0d"/>
              </a:solidFill>
              <a:latin typeface="Arial"/>
            </a:endParaRPr>
          </a:p>
          <a:p>
            <a:pPr lvl="1" marL="668160" indent="-325080">
              <a:lnSpc>
                <a:spcPct val="100000"/>
              </a:lnSpc>
              <a:spcBef>
                <a:spcPts val="550"/>
              </a:spcBef>
              <a:buClr>
                <a:srgbClr val="3b812f"/>
              </a:buClr>
              <a:buSzPct val="60000"/>
              <a:buFont typeface="Wingdings" charset="2"/>
              <a:buChar char=""/>
            </a:pPr>
            <a:r>
              <a:rPr b="0" lang="en-GB" sz="2200" spc="-1" strike="noStrike">
                <a:solidFill>
                  <a:srgbClr val="000073"/>
                </a:solidFill>
                <a:latin typeface="Arial"/>
                <a:ea typeface="ＭＳ Ｐゴシック"/>
              </a:rPr>
              <a:t>Low level, but powerful</a:t>
            </a:r>
            <a:endParaRPr b="0" lang="en-GB" sz="2200" spc="-1" strike="noStrike">
              <a:solidFill>
                <a:srgbClr val="0d0d0d"/>
              </a:solidFill>
              <a:latin typeface="Arial"/>
            </a:endParaRPr>
          </a:p>
          <a:p>
            <a:pPr lvl="1" marL="668160" indent="-325080">
              <a:lnSpc>
                <a:spcPct val="100000"/>
              </a:lnSpc>
              <a:spcBef>
                <a:spcPts val="550"/>
              </a:spcBef>
              <a:buClr>
                <a:srgbClr val="3b812f"/>
              </a:buClr>
              <a:buSzPct val="60000"/>
              <a:buFont typeface="Wingdings" charset="2"/>
              <a:buChar char=""/>
            </a:pPr>
            <a:r>
              <a:rPr b="0" lang="en-GB" sz="2200" spc="-1" strike="noStrike">
                <a:solidFill>
                  <a:srgbClr val="000073"/>
                </a:solidFill>
                <a:latin typeface="Arial"/>
                <a:ea typeface="ＭＳ Ｐゴシック"/>
              </a:rPr>
              <a:t>Frozen development</a:t>
            </a:r>
            <a:endParaRPr b="0" lang="en-GB" sz="2200" spc="-1" strike="noStrike">
              <a:solidFill>
                <a:srgbClr val="0d0d0d"/>
              </a:solidFill>
              <a:latin typeface="Arial"/>
            </a:endParaRPr>
          </a:p>
          <a:p>
            <a:pPr marL="341280" indent="-340920">
              <a:lnSpc>
                <a:spcPct val="100000"/>
              </a:lnSpc>
              <a:spcBef>
                <a:spcPts val="550"/>
              </a:spcBef>
            </a:pPr>
            <a:endParaRPr b="0" lang="en-GB" sz="2200" spc="-1" strike="noStrike">
              <a:solidFill>
                <a:srgbClr val="000000"/>
              </a:solidFill>
              <a:latin typeface="Arial"/>
            </a:endParaRPr>
          </a:p>
          <a:p>
            <a:pPr marL="341280" indent="-340920">
              <a:lnSpc>
                <a:spcPct val="100000"/>
              </a:lnSpc>
              <a:spcBef>
                <a:spcPts val="649"/>
              </a:spcBef>
              <a:buClr>
                <a:srgbClr val="cc9900"/>
              </a:buClr>
              <a:buSzPct val="65000"/>
              <a:buFont typeface="Wingdings" charset="2"/>
              <a:buChar char=""/>
            </a:pPr>
            <a:r>
              <a:rPr b="0" lang="en-GB" sz="2600" spc="-1" strike="noStrike">
                <a:solidFill>
                  <a:srgbClr val="000000"/>
                </a:solidFill>
                <a:latin typeface="Arial"/>
                <a:ea typeface="ＭＳ Ｐゴシック"/>
              </a:rPr>
              <a:t>Starting early 1980s: LaTeX by Leslie Lamport</a:t>
            </a:r>
            <a:endParaRPr b="0" lang="en-GB" sz="2600" spc="-1" strike="noStrike">
              <a:solidFill>
                <a:srgbClr val="000000"/>
              </a:solidFill>
              <a:latin typeface="Arial"/>
            </a:endParaRPr>
          </a:p>
          <a:p>
            <a:pPr lvl="1" marL="668160" indent="-325080">
              <a:lnSpc>
                <a:spcPct val="100000"/>
              </a:lnSpc>
              <a:spcBef>
                <a:spcPts val="550"/>
              </a:spcBef>
              <a:buClr>
                <a:srgbClr val="3b812f"/>
              </a:buClr>
              <a:buSzPct val="60000"/>
              <a:buFont typeface="Wingdings" charset="2"/>
              <a:buChar char=""/>
            </a:pPr>
            <a:r>
              <a:rPr b="0" lang="en-GB" sz="2200" spc="-1" strike="noStrike">
                <a:solidFill>
                  <a:srgbClr val="000073"/>
                </a:solidFill>
                <a:latin typeface="Arial"/>
                <a:ea typeface="ＭＳ Ｐゴシック"/>
              </a:rPr>
              <a:t>High level macros  for/in TeX</a:t>
            </a:r>
            <a:endParaRPr b="0" lang="en-GB" sz="2200" spc="-1" strike="noStrike">
              <a:solidFill>
                <a:srgbClr val="0d0d0d"/>
              </a:solidFill>
              <a:latin typeface="Arial"/>
            </a:endParaRPr>
          </a:p>
          <a:p>
            <a:pPr lvl="1" marL="668160" indent="-325080">
              <a:lnSpc>
                <a:spcPct val="100000"/>
              </a:lnSpc>
              <a:spcBef>
                <a:spcPts val="550"/>
              </a:spcBef>
              <a:buClr>
                <a:srgbClr val="3b812f"/>
              </a:buClr>
              <a:buSzPct val="60000"/>
              <a:buFont typeface="Wingdings" charset="2"/>
              <a:buChar char=""/>
            </a:pPr>
            <a:r>
              <a:rPr b="0" lang="en-GB" sz="2200" spc="-1" strike="noStrike">
                <a:solidFill>
                  <a:srgbClr val="000073"/>
                </a:solidFill>
                <a:latin typeface="Arial"/>
                <a:ea typeface="ＭＳ Ｐゴシック"/>
              </a:rPr>
              <a:t>Easy to use! Moderate/difficult to extend.</a:t>
            </a:r>
            <a:endParaRPr b="0" lang="en-GB" sz="2200" spc="-1" strike="noStrike">
              <a:solidFill>
                <a:srgbClr val="0d0d0d"/>
              </a:solidFill>
              <a:latin typeface="Arial"/>
            </a:endParaRPr>
          </a:p>
          <a:p>
            <a:pPr lvl="1" marL="668160" indent="-325080">
              <a:lnSpc>
                <a:spcPct val="100000"/>
              </a:lnSpc>
              <a:spcBef>
                <a:spcPts val="550"/>
              </a:spcBef>
              <a:buClr>
                <a:srgbClr val="3b812f"/>
              </a:buClr>
              <a:buSzPct val="60000"/>
              <a:buFont typeface="Wingdings" charset="2"/>
              <a:buChar char=""/>
            </a:pPr>
            <a:r>
              <a:rPr b="0" lang="en-GB" sz="2200" spc="-1" strike="noStrike">
                <a:solidFill>
                  <a:srgbClr val="000073"/>
                </a:solidFill>
                <a:latin typeface="Arial"/>
                <a:ea typeface="ＭＳ Ｐゴシック"/>
              </a:rPr>
              <a:t>Current version is Latex2e</a:t>
            </a:r>
            <a:endParaRPr b="0" lang="en-GB" sz="2200" spc="-1" strike="noStrike">
              <a:solidFill>
                <a:srgbClr val="0d0d0d"/>
              </a:solidFill>
              <a:latin typeface="Arial"/>
            </a:endParaRPr>
          </a:p>
          <a:p>
            <a:pPr marL="341280" indent="-340920">
              <a:lnSpc>
                <a:spcPct val="100000"/>
              </a:lnSpc>
              <a:spcBef>
                <a:spcPts val="550"/>
              </a:spcBef>
            </a:pPr>
            <a:endParaRPr b="0" lang="en-GB" sz="2200" spc="-1" strike="noStrike">
              <a:solidFill>
                <a:srgbClr val="000000"/>
              </a:solidFill>
              <a:latin typeface="Arial"/>
            </a:endParaRPr>
          </a:p>
        </p:txBody>
      </p:sp>
      <p:sp>
        <p:nvSpPr>
          <p:cNvPr id="4327" name="TextShape 3"/>
          <p:cNvSpPr txBox="1"/>
          <p:nvPr/>
        </p:nvSpPr>
        <p:spPr>
          <a:xfrm>
            <a:off x="312408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28" name="TextShape 4"/>
          <p:cNvSpPr txBox="1"/>
          <p:nvPr/>
        </p:nvSpPr>
        <p:spPr>
          <a:xfrm>
            <a:off x="6553080" y="6243480"/>
            <a:ext cx="2131560" cy="455400"/>
          </a:xfrm>
          <a:prstGeom prst="rect">
            <a:avLst/>
          </a:prstGeom>
          <a:noFill/>
          <a:ln>
            <a:noFill/>
          </a:ln>
        </p:spPr>
        <p:txBody>
          <a:bodyPr lIns="90000" rIns="90000" tIns="45000" bIns="45000"/>
          <a:p>
            <a:pPr>
              <a:lnSpc>
                <a:spcPct val="100000"/>
              </a:lnSpc>
            </a:pPr>
            <a:fld id="{7EC29F78-C8E0-48A7-A6C9-DBAACE13D6DE}"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pic>
        <p:nvPicPr>
          <p:cNvPr id="4329" name="Picture 3" descr=""/>
          <p:cNvPicPr/>
          <p:nvPr/>
        </p:nvPicPr>
        <p:blipFill>
          <a:blip r:embed="rId1"/>
          <a:stretch/>
        </p:blipFill>
        <p:spPr>
          <a:xfrm>
            <a:off x="7086600" y="1371600"/>
            <a:ext cx="1333080" cy="1828440"/>
          </a:xfrm>
          <a:prstGeom prst="rect">
            <a:avLst/>
          </a:prstGeom>
          <a:ln>
            <a:noFill/>
          </a:ln>
        </p:spPr>
      </p:pic>
      <p:pic>
        <p:nvPicPr>
          <p:cNvPr id="4330" name="Picture 4" descr=""/>
          <p:cNvPicPr/>
          <p:nvPr/>
        </p:nvPicPr>
        <p:blipFill>
          <a:blip r:embed="rId2"/>
          <a:stretch/>
        </p:blipFill>
        <p:spPr>
          <a:xfrm>
            <a:off x="7086600" y="4572000"/>
            <a:ext cx="1404720" cy="1787040"/>
          </a:xfrm>
          <a:prstGeom prst="rect">
            <a:avLst/>
          </a:prstGeom>
          <a:ln>
            <a:noFill/>
          </a:ln>
        </p:spPr>
      </p:pic>
    </p:spTree>
  </p:cSld>
  <p:timing>
    <p:tnLst>
      <p:par>
        <p:cTn id="2836" dur="indefinite" restart="never" nodeType="tmRoot">
          <p:childTnLst>
            <p:seq>
              <p:cTn id="2837" dur="indefinite" nodeType="mainSeq">
                <p:childTnLst>
                  <p:par>
                    <p:cTn id="2838" nodeType="clickEffect" fill="hold">
                      <p:stCondLst>
                        <p:cond delay="indefinite"/>
                      </p:stCondLst>
                      <p:childTnLst>
                        <p:par>
                          <p:cTn id="2839" nodeType="withEffect" fill="hold">
                            <p:stCondLst>
                              <p:cond delay="0"/>
                            </p:stCondLst>
                            <p:childTnLst>
                              <p:par>
                                <p:cTn id="2840" nodeType="clickEffect" fill="hold" presetClass="entr" presetID="1">
                                  <p:stCondLst>
                                    <p:cond delay="0"/>
                                  </p:stCondLst>
                                  <p:childTnLst>
                                    <p:set>
                                      <p:cBhvr>
                                        <p:cTn id="2841" dur="1" fill="hold">
                                          <p:stCondLst>
                                            <p:cond delay="0"/>
                                          </p:stCondLst>
                                        </p:cTn>
                                        <p:tgtEl>
                                          <p:spTgt spid="4326">
                                            <p:txEl>
                                              <p:pRg st="6" end="6"/>
                                            </p:txEl>
                                          </p:spTgt>
                                        </p:tgtEl>
                                        <p:attrNameLst>
                                          <p:attrName>style.visibility</p:attrName>
                                        </p:attrNameLst>
                                      </p:cBhvr>
                                      <p:to>
                                        <p:strVal val="visible"/>
                                      </p:to>
                                    </p:set>
                                  </p:childTnLst>
                                </p:cTn>
                              </p:par>
                              <p:par>
                                <p:cTn id="2842" nodeType="withEffect" fill="hold" presetClass="entr" presetID="1">
                                  <p:stCondLst>
                                    <p:cond delay="0"/>
                                  </p:stCondLst>
                                  <p:childTnLst>
                                    <p:set>
                                      <p:cBhvr>
                                        <p:cTn id="2843" dur="1" fill="hold">
                                          <p:stCondLst>
                                            <p:cond delay="0"/>
                                          </p:stCondLst>
                                        </p:cTn>
                                        <p:tgtEl>
                                          <p:spTgt spid="4330"/>
                                        </p:tgtEl>
                                        <p:attrNameLst>
                                          <p:attrName>style.visibility</p:attrName>
                                        </p:attrNameLst>
                                      </p:cBhvr>
                                      <p:to>
                                        <p:strVal val="visible"/>
                                      </p:to>
                                    </p:set>
                                  </p:childTnLst>
                                </p:cTn>
                              </p:par>
                              <p:par>
                                <p:cTn id="2844" nodeType="withEffect" fill="hold" presetClass="entr" presetID="1">
                                  <p:stCondLst>
                                    <p:cond delay="0"/>
                                  </p:stCondLst>
                                  <p:childTnLst>
                                    <p:set>
                                      <p:cBhvr>
                                        <p:cTn id="2845" dur="1" fill="hold">
                                          <p:stCondLst>
                                            <p:cond delay="0"/>
                                          </p:stCondLst>
                                        </p:cTn>
                                        <p:tgtEl>
                                          <p:spTgt spid="4326">
                                            <p:txEl>
                                              <p:pRg st="7" end="7"/>
                                            </p:txEl>
                                          </p:spTgt>
                                        </p:tgtEl>
                                        <p:attrNameLst>
                                          <p:attrName>style.visibility</p:attrName>
                                        </p:attrNameLst>
                                      </p:cBhvr>
                                      <p:to>
                                        <p:strVal val="visible"/>
                                      </p:to>
                                    </p:set>
                                  </p:childTnLst>
                                </p:cTn>
                              </p:par>
                              <p:par>
                                <p:cTn id="2846" nodeType="withEffect" fill="hold" presetClass="entr" presetID="1">
                                  <p:stCondLst>
                                    <p:cond delay="0"/>
                                  </p:stCondLst>
                                  <p:childTnLst>
                                    <p:set>
                                      <p:cBhvr>
                                        <p:cTn id="2847" dur="1" fill="hold">
                                          <p:stCondLst>
                                            <p:cond delay="0"/>
                                          </p:stCondLst>
                                        </p:cTn>
                                        <p:tgtEl>
                                          <p:spTgt spid="4326">
                                            <p:txEl>
                                              <p:pRg st="8" end="8"/>
                                            </p:txEl>
                                          </p:spTgt>
                                        </p:tgtEl>
                                        <p:attrNameLst>
                                          <p:attrName>style.visibility</p:attrName>
                                        </p:attrNameLst>
                                      </p:cBhvr>
                                      <p:to>
                                        <p:strVal val="visible"/>
                                      </p:to>
                                    </p:set>
                                  </p:childTnLst>
                                </p:cTn>
                              </p:par>
                              <p:par>
                                <p:cTn id="2848" nodeType="withEffect" fill="hold" presetClass="entr" presetID="1">
                                  <p:stCondLst>
                                    <p:cond delay="0"/>
                                  </p:stCondLst>
                                  <p:childTnLst>
                                    <p:set>
                                      <p:cBhvr>
                                        <p:cTn id="2849" dur="1" fill="hold">
                                          <p:stCondLst>
                                            <p:cond delay="0"/>
                                          </p:stCondLst>
                                        </p:cTn>
                                        <p:tgtEl>
                                          <p:spTgt spid="4326">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1" name="TextShape 1"/>
          <p:cNvSpPr txBox="1"/>
          <p:nvPr/>
        </p:nvSpPr>
        <p:spPr>
          <a:xfrm>
            <a:off x="457200" y="27792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LaTeX as in “latex” or…?</a:t>
            </a:r>
            <a:endParaRPr b="0" lang="en-US" sz="4000" spc="-1" strike="noStrike">
              <a:solidFill>
                <a:srgbClr val="3366ff"/>
              </a:solidFill>
              <a:latin typeface="Tahoma"/>
            </a:endParaRPr>
          </a:p>
        </p:txBody>
      </p:sp>
      <p:sp>
        <p:nvSpPr>
          <p:cNvPr id="4332" name="TextShape 2"/>
          <p:cNvSpPr txBox="1"/>
          <p:nvPr/>
        </p:nvSpPr>
        <p:spPr>
          <a:xfrm>
            <a:off x="457200" y="1600200"/>
            <a:ext cx="8229240" cy="4530240"/>
          </a:xfrm>
          <a:prstGeom prst="rect">
            <a:avLst/>
          </a:prstGeom>
          <a:noFill/>
          <a:ln>
            <a:noFill/>
          </a:ln>
        </p:spPr>
        <p:txBody>
          <a:bodyPr/>
          <a:p>
            <a:pPr marL="341280" indent="-340920">
              <a:lnSpc>
                <a:spcPct val="9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Some say LAY-teck</a:t>
            </a:r>
            <a:endParaRPr b="0" lang="en-US" sz="2800" spc="-1" strike="noStrike">
              <a:solidFill>
                <a:srgbClr val="000000"/>
              </a:solidFill>
              <a:latin typeface="Arial"/>
            </a:endParaRPr>
          </a:p>
          <a:p>
            <a:pPr marL="341280" indent="-340920">
              <a:lnSpc>
                <a:spcPct val="9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Some say LAH-teck</a:t>
            </a:r>
            <a:endParaRPr b="0" lang="en-US" sz="2800" spc="-1" strike="noStrike">
              <a:solidFill>
                <a:srgbClr val="000000"/>
              </a:solidFill>
              <a:latin typeface="Arial"/>
            </a:endParaRPr>
          </a:p>
          <a:p>
            <a:pPr marL="341280" indent="-340920">
              <a:lnSpc>
                <a:spcPct val="9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Some say LAY-tech (as in “Bach”)</a:t>
            </a:r>
            <a:endParaRPr b="0" lang="en-US" sz="2800" spc="-1" strike="noStrike">
              <a:solidFill>
                <a:srgbClr val="000000"/>
              </a:solidFill>
              <a:latin typeface="Arial"/>
            </a:endParaRPr>
          </a:p>
          <a:p>
            <a:pPr marL="341280" indent="-340920">
              <a:lnSpc>
                <a:spcPct val="9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Some say LAY-tex</a:t>
            </a:r>
            <a:endParaRPr b="0" lang="en-US" sz="2800" spc="-1" strike="noStrike">
              <a:solidFill>
                <a:srgbClr val="000000"/>
              </a:solidFill>
              <a:latin typeface="Arial"/>
            </a:endParaRPr>
          </a:p>
          <a:p>
            <a:pPr marL="341280" indent="-340920">
              <a:lnSpc>
                <a:spcPct val="90000"/>
              </a:lnSpc>
              <a:spcBef>
                <a:spcPts val="561"/>
              </a:spcBef>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a:t>
            </a:r>
            <a:endParaRPr b="0" lang="en-US" sz="2800" spc="-1" strike="noStrike">
              <a:solidFill>
                <a:srgbClr val="000000"/>
              </a:solidFill>
              <a:latin typeface="Arial"/>
            </a:endParaRPr>
          </a:p>
          <a:p>
            <a:pPr marL="341280" indent="-340920">
              <a:lnSpc>
                <a:spcPct val="9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According to Wikipedia: Knuth says /tex/ (as in Bach)</a:t>
            </a:r>
            <a:endParaRPr b="0" lang="en-US" sz="2800" spc="-1" strike="noStrike">
              <a:solidFill>
                <a:srgbClr val="000000"/>
              </a:solidFill>
              <a:latin typeface="Arial"/>
            </a:endParaRPr>
          </a:p>
          <a:p>
            <a:pPr marL="341280" indent="-340920">
              <a:lnSpc>
                <a:spcPct val="90000"/>
              </a:lnSpc>
              <a:spcBef>
                <a:spcPts val="561"/>
              </a:spcBef>
            </a:pPr>
            <a:endParaRPr b="0" lang="en-US" sz="2800" spc="-1" strike="noStrike">
              <a:solidFill>
                <a:srgbClr val="000000"/>
              </a:solidFill>
              <a:latin typeface="Arial"/>
            </a:endParaRPr>
          </a:p>
          <a:p>
            <a:pPr marL="341280" indent="-340920">
              <a:lnSpc>
                <a:spcPct val="9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Lamport says “whatever…”</a:t>
            </a:r>
            <a:endParaRPr b="0" lang="en-US" sz="2800" spc="-1" strike="noStrike">
              <a:solidFill>
                <a:srgbClr val="000000"/>
              </a:solidFill>
              <a:latin typeface="Arial"/>
            </a:endParaRPr>
          </a:p>
        </p:txBody>
      </p:sp>
      <p:sp>
        <p:nvSpPr>
          <p:cNvPr id="4333"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34"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12B5325B-8C18-4889-B896-ECEAB21A5C9E}"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50" dur="indefinite" restart="never" nodeType="tmRoot">
          <p:childTnLst>
            <p:seq>
              <p:cTn id="2851" dur="indefinite" nodeType="mainSeq">
                <p:childTnLst>
                  <p:par>
                    <p:cTn id="2852" nodeType="clickEffect" fill="hold">
                      <p:stCondLst>
                        <p:cond delay="indefinite"/>
                      </p:stCondLst>
                      <p:childTnLst>
                        <p:par>
                          <p:cTn id="2853" nodeType="withEffect" fill="hold">
                            <p:stCondLst>
                              <p:cond delay="0"/>
                            </p:stCondLst>
                            <p:childTnLst>
                              <p:par>
                                <p:cTn id="2854" nodeType="clickEffect" fill="hold" presetClass="entr" presetID="1">
                                  <p:stCondLst>
                                    <p:cond delay="0"/>
                                  </p:stCondLst>
                                  <p:childTnLst>
                                    <p:set>
                                      <p:cBhvr>
                                        <p:cTn id="2855" dur="1" fill="hold">
                                          <p:stCondLst>
                                            <p:cond delay="0"/>
                                          </p:stCondLst>
                                        </p:cTn>
                                        <p:tgtEl>
                                          <p:spTgt spid="4332">
                                            <p:txEl>
                                              <p:pRg st="5" end="5"/>
                                            </p:txEl>
                                          </p:spTgt>
                                        </p:tgtEl>
                                        <p:attrNameLst>
                                          <p:attrName>style.visibility</p:attrName>
                                        </p:attrNameLst>
                                      </p:cBhvr>
                                      <p:to>
                                        <p:strVal val="visible"/>
                                      </p:to>
                                    </p:set>
                                  </p:childTnLst>
                                </p:cTn>
                              </p:par>
                            </p:childTnLst>
                          </p:cTn>
                        </p:par>
                      </p:childTnLst>
                    </p:cTn>
                  </p:par>
                  <p:par>
                    <p:cTn id="2856" nodeType="clickEffect" fill="hold">
                      <p:stCondLst>
                        <p:cond delay="indefinite"/>
                      </p:stCondLst>
                      <p:childTnLst>
                        <p:par>
                          <p:cTn id="2857" nodeType="withEffect" fill="hold">
                            <p:stCondLst>
                              <p:cond delay="0"/>
                            </p:stCondLst>
                            <p:childTnLst>
                              <p:par>
                                <p:cTn id="2858" nodeType="clickEffect" fill="hold" presetClass="entr" presetID="1">
                                  <p:stCondLst>
                                    <p:cond delay="0"/>
                                  </p:stCondLst>
                                  <p:childTnLst>
                                    <p:set>
                                      <p:cBhvr>
                                        <p:cTn id="2859" dur="1" fill="hold">
                                          <p:stCondLst>
                                            <p:cond delay="0"/>
                                          </p:stCondLst>
                                        </p:cTn>
                                        <p:tgtEl>
                                          <p:spTgt spid="4332">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5" name="TextShape 1"/>
          <p:cNvSpPr txBox="1"/>
          <p:nvPr/>
        </p:nvSpPr>
        <p:spPr>
          <a:xfrm>
            <a:off x="457200" y="27792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Getting started…</a:t>
            </a:r>
            <a:endParaRPr b="0" lang="en-US" sz="4000" spc="-1" strike="noStrike">
              <a:solidFill>
                <a:srgbClr val="3366ff"/>
              </a:solidFill>
              <a:latin typeface="Tahoma"/>
            </a:endParaRPr>
          </a:p>
        </p:txBody>
      </p:sp>
      <p:sp>
        <p:nvSpPr>
          <p:cNvPr id="4336" name="TextShape 2"/>
          <p:cNvSpPr txBox="1"/>
          <p:nvPr/>
        </p:nvSpPr>
        <p:spPr>
          <a:xfrm>
            <a:off x="457200" y="1600200"/>
            <a:ext cx="8229240" cy="4530240"/>
          </a:xfrm>
          <a:prstGeom prst="rect">
            <a:avLst/>
          </a:prstGeom>
          <a:noFill/>
          <a:ln>
            <a:noFill/>
          </a:ln>
        </p:spPr>
        <p:txBody>
          <a:bodyPr/>
          <a:p>
            <a:pPr marL="341280" indent="-3409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All you need is:</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LaTeX installation with appropriate interpreters</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A .tex file (the document)</a:t>
            </a:r>
            <a:endParaRPr b="0" lang="en-US" sz="2800" spc="-1" strike="noStrike">
              <a:solidFill>
                <a:srgbClr val="000000"/>
              </a:solidFill>
              <a:latin typeface="Arial"/>
            </a:endParaRPr>
          </a:p>
          <a:p>
            <a:pPr marL="341280" indent="-340920">
              <a:lnSpc>
                <a:spcPct val="100000"/>
              </a:lnSpc>
              <a:spcBef>
                <a:spcPts val="561"/>
              </a:spcBef>
            </a:pPr>
            <a:endParaRPr b="0" lang="en-US" sz="2800" spc="-1" strike="noStrike">
              <a:solidFill>
                <a:srgbClr val="000000"/>
              </a:solidFill>
              <a:latin typeface="Arial"/>
            </a:endParaRPr>
          </a:p>
          <a:p>
            <a:pPr marL="341280" indent="-340920">
              <a:lnSpc>
                <a:spcPct val="100000"/>
              </a:lnSpc>
              <a:spcBef>
                <a:spcPts val="561"/>
              </a:spcBef>
            </a:pPr>
            <a:r>
              <a:rPr b="0" lang="en-US" sz="2800" spc="-1" strike="noStrike">
                <a:solidFill>
                  <a:srgbClr val="000000"/>
                </a:solidFill>
                <a:latin typeface="Arial"/>
                <a:ea typeface="ＭＳ Ｐゴシック"/>
              </a:rPr>
              <a:t>Can  also have, (almost always do have):</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External style files</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TeX editors (more on this later)</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BibTex</a:t>
            </a:r>
            <a:endParaRPr b="0" lang="en-US" sz="2800" spc="-1" strike="noStrike">
              <a:solidFill>
                <a:srgbClr val="000000"/>
              </a:solidFill>
              <a:latin typeface="Arial"/>
            </a:endParaRPr>
          </a:p>
        </p:txBody>
      </p:sp>
      <p:sp>
        <p:nvSpPr>
          <p:cNvPr id="4337"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38"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71CFBE86-D0C5-45BB-AAC4-984B0949DEEE}"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60" dur="indefinite" restart="never" nodeType="tmRoot">
          <p:childTnLst>
            <p:seq>
              <p:cTn id="2861" dur="indefinite" nodeType="mainSeq"/>
              <p:prevCondLst>
                <p:cond delay="0" evt="onPrev">
                  <p:tgtEl>
                    <p:sldTgt/>
                  </p:tgtEl>
                </p:cond>
              </p:prevCondLst>
              <p:nextCondLst>
                <p:cond delay="0" evt="onNext">
                  <p:tgtEl>
                    <p:sldTgt/>
                  </p:tgtEl>
                </p:cond>
              </p:nextCondLst>
            </p:seq>
          </p:childTnLst>
        </p:cTn>
      </p:par>
    </p:tnLst>
  </p:timing>
</p:sld>
</file>

<file path=ppt/slides/slide6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9" name="TextShape 1"/>
          <p:cNvSpPr txBox="1"/>
          <p:nvPr/>
        </p:nvSpPr>
        <p:spPr>
          <a:xfrm>
            <a:off x="457200" y="27792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Installation</a:t>
            </a:r>
            <a:endParaRPr b="0" lang="en-US" sz="4000" spc="-1" strike="noStrike">
              <a:solidFill>
                <a:srgbClr val="3366ff"/>
              </a:solidFill>
              <a:latin typeface="Tahoma"/>
            </a:endParaRPr>
          </a:p>
        </p:txBody>
      </p:sp>
      <p:sp>
        <p:nvSpPr>
          <p:cNvPr id="4340" name="TextShape 2"/>
          <p:cNvSpPr txBox="1"/>
          <p:nvPr/>
        </p:nvSpPr>
        <p:spPr>
          <a:xfrm>
            <a:off x="457200" y="1600200"/>
            <a:ext cx="8229240" cy="4530240"/>
          </a:xfrm>
          <a:prstGeom prst="rect">
            <a:avLst/>
          </a:prstGeom>
          <a:noFill/>
          <a:ln>
            <a:noFill/>
          </a:ln>
        </p:spPr>
        <p:txBody>
          <a:bodyPr/>
          <a:p>
            <a:pPr marL="341280" indent="-340920">
              <a:lnSpc>
                <a:spcPct val="8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Linux</a:t>
            </a:r>
            <a:endParaRPr b="0" lang="en-US" sz="2600" spc="-1" strike="noStrike">
              <a:solidFill>
                <a:srgbClr val="000000"/>
              </a:solidFill>
              <a:latin typeface="Arial"/>
            </a:endParaRPr>
          </a:p>
          <a:p>
            <a:pPr lvl="1" marL="668160" indent="-325080">
              <a:lnSpc>
                <a:spcPct val="80000"/>
              </a:lnSpc>
              <a:spcBef>
                <a:spcPts val="550"/>
              </a:spcBef>
              <a:buClr>
                <a:srgbClr val="3b812f"/>
              </a:buClr>
              <a:buSzPct val="60000"/>
              <a:buFont typeface="Wingdings" charset="2"/>
              <a:buChar char=""/>
            </a:pPr>
            <a:r>
              <a:rPr b="0" lang="en-US" sz="2200" spc="-1" strike="noStrike">
                <a:solidFill>
                  <a:srgbClr val="000073"/>
                </a:solidFill>
                <a:latin typeface="Arial"/>
                <a:ea typeface="ＭＳ Ｐゴシック"/>
              </a:rPr>
              <a:t>Typically comes with LaTeX or has it easily available in the standard repositories</a:t>
            </a:r>
            <a:endParaRPr b="0" lang="en-US" sz="2200" spc="-1" strike="noStrike">
              <a:solidFill>
                <a:srgbClr val="0d0d0d"/>
              </a:solidFill>
              <a:latin typeface="Arial"/>
            </a:endParaRPr>
          </a:p>
          <a:p>
            <a:pPr lvl="1" marL="668160" indent="-325080">
              <a:lnSpc>
                <a:spcPct val="80000"/>
              </a:lnSpc>
              <a:spcBef>
                <a:spcPts val="550"/>
              </a:spcBef>
              <a:buClr>
                <a:srgbClr val="3b812f"/>
              </a:buClr>
              <a:buSzPct val="60000"/>
              <a:buFont typeface="Wingdings" charset="2"/>
              <a:buChar char=""/>
            </a:pPr>
            <a:r>
              <a:rPr b="0" lang="en-US" sz="2200" spc="-1" strike="noStrike">
                <a:solidFill>
                  <a:srgbClr val="000073"/>
                </a:solidFill>
                <a:latin typeface="Arial"/>
                <a:ea typeface="ＭＳ Ｐゴシック"/>
              </a:rPr>
              <a:t>“</a:t>
            </a:r>
            <a:r>
              <a:rPr b="0" lang="en-US" sz="2200" spc="-1" strike="noStrike">
                <a:solidFill>
                  <a:srgbClr val="000073"/>
                </a:solidFill>
                <a:latin typeface="Arial"/>
                <a:ea typeface="ＭＳ Ｐゴシック"/>
              </a:rPr>
              <a:t>TeX Live”</a:t>
            </a:r>
            <a:endParaRPr b="0" lang="en-US" sz="2200" spc="-1" strike="noStrike">
              <a:solidFill>
                <a:srgbClr val="0d0d0d"/>
              </a:solidFill>
              <a:latin typeface="Arial"/>
            </a:endParaRPr>
          </a:p>
          <a:p>
            <a:pPr marL="341280" indent="-340920">
              <a:lnSpc>
                <a:spcPct val="8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Mac</a:t>
            </a:r>
            <a:endParaRPr b="0" lang="en-US" sz="2600" spc="-1" strike="noStrike">
              <a:solidFill>
                <a:srgbClr val="000000"/>
              </a:solidFill>
              <a:latin typeface="Arial"/>
            </a:endParaRPr>
          </a:p>
          <a:p>
            <a:pPr lvl="1" marL="668160" indent="-325080">
              <a:lnSpc>
                <a:spcPct val="80000"/>
              </a:lnSpc>
              <a:spcBef>
                <a:spcPts val="550"/>
              </a:spcBef>
              <a:buClr>
                <a:srgbClr val="3b812f"/>
              </a:buClr>
              <a:buSzPct val="60000"/>
              <a:buFont typeface="Wingdings" charset="2"/>
              <a:buChar char=""/>
            </a:pPr>
            <a:r>
              <a:rPr b="0" lang="en-US" sz="2200" spc="-1" strike="noStrike">
                <a:solidFill>
                  <a:srgbClr val="000073"/>
                </a:solidFill>
                <a:latin typeface="Arial"/>
                <a:ea typeface="ＭＳ Ｐゴシック"/>
              </a:rPr>
              <a:t>http://www.tug.org/mactex/</a:t>
            </a:r>
            <a:endParaRPr b="0" lang="en-US" sz="2200" spc="-1" strike="noStrike">
              <a:solidFill>
                <a:srgbClr val="0d0d0d"/>
              </a:solidFill>
              <a:latin typeface="Arial"/>
            </a:endParaRPr>
          </a:p>
          <a:p>
            <a:pPr marL="341280" indent="-340920">
              <a:lnSpc>
                <a:spcPct val="8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Windows</a:t>
            </a:r>
            <a:endParaRPr b="0" lang="en-US" sz="2600" spc="-1" strike="noStrike">
              <a:solidFill>
                <a:srgbClr val="000000"/>
              </a:solidFill>
              <a:latin typeface="Arial"/>
            </a:endParaRPr>
          </a:p>
          <a:p>
            <a:pPr lvl="1" marL="668160" indent="-325080">
              <a:lnSpc>
                <a:spcPct val="80000"/>
              </a:lnSpc>
              <a:spcBef>
                <a:spcPts val="550"/>
              </a:spcBef>
              <a:buClr>
                <a:srgbClr val="3b812f"/>
              </a:buClr>
              <a:buSzPct val="60000"/>
              <a:buFont typeface="Wingdings" charset="2"/>
              <a:buChar char=""/>
            </a:pPr>
            <a:r>
              <a:rPr b="0" lang="en-US" sz="2200" spc="-1" strike="noStrike" u="sng">
                <a:solidFill>
                  <a:srgbClr val="ff00ff"/>
                </a:solidFill>
                <a:uFillTx/>
                <a:latin typeface="Arial"/>
                <a:ea typeface="ＭＳ Ｐゴシック"/>
                <a:hlinkClick r:id="rId1"/>
              </a:rPr>
              <a:t>http://www.tug.org/protext/</a:t>
            </a:r>
            <a:endParaRPr b="0" lang="en-US" sz="2200" spc="-1" strike="noStrike">
              <a:solidFill>
                <a:srgbClr val="0d0d0d"/>
              </a:solidFill>
              <a:latin typeface="Arial"/>
            </a:endParaRPr>
          </a:p>
          <a:p>
            <a:pPr lvl="1" marL="668160" indent="-325080">
              <a:lnSpc>
                <a:spcPct val="80000"/>
              </a:lnSpc>
              <a:spcBef>
                <a:spcPts val="550"/>
              </a:spcBef>
              <a:buClr>
                <a:srgbClr val="3b812f"/>
              </a:buClr>
              <a:buSzPct val="60000"/>
              <a:buFont typeface="Wingdings" charset="2"/>
              <a:buChar char=""/>
            </a:pPr>
            <a:r>
              <a:rPr b="0" lang="en-US" sz="2200" spc="-1" strike="noStrike">
                <a:solidFill>
                  <a:srgbClr val="000073"/>
                </a:solidFill>
                <a:latin typeface="Arial"/>
                <a:ea typeface="ＭＳ Ｐゴシック"/>
              </a:rPr>
              <a:t>This will install MiKTeX, Ghostscript, and TeXnicCenter.</a:t>
            </a:r>
            <a:endParaRPr b="0" lang="en-US" sz="2200" spc="-1" strike="noStrike">
              <a:solidFill>
                <a:srgbClr val="0d0d0d"/>
              </a:solidFill>
              <a:latin typeface="Arial"/>
            </a:endParaRPr>
          </a:p>
          <a:p>
            <a:pPr marL="341280" indent="-340920">
              <a:lnSpc>
                <a:spcPct val="8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Extra packages</a:t>
            </a:r>
            <a:endParaRPr b="0" lang="en-US" sz="2600" spc="-1" strike="noStrike">
              <a:solidFill>
                <a:srgbClr val="000000"/>
              </a:solidFill>
              <a:latin typeface="Arial"/>
            </a:endParaRPr>
          </a:p>
          <a:p>
            <a:pPr lvl="1" marL="668160" indent="-325080">
              <a:lnSpc>
                <a:spcPct val="80000"/>
              </a:lnSpc>
              <a:spcBef>
                <a:spcPts val="550"/>
              </a:spcBef>
              <a:buClr>
                <a:srgbClr val="3b812f"/>
              </a:buClr>
              <a:buSzPct val="60000"/>
              <a:buFont typeface="Wingdings" charset="2"/>
              <a:buChar char=""/>
            </a:pPr>
            <a:r>
              <a:rPr b="0" lang="en-US" sz="2200" spc="-1" strike="noStrike">
                <a:solidFill>
                  <a:srgbClr val="000073"/>
                </a:solidFill>
                <a:latin typeface="Arial"/>
                <a:ea typeface="ＭＳ Ｐゴシック"/>
              </a:rPr>
              <a:t>http://en.wikibooks.org/wiki/LaTeX/Packages/Installing_Extra_Packages</a:t>
            </a:r>
            <a:endParaRPr b="0" lang="en-US" sz="2200" spc="-1" strike="noStrike">
              <a:solidFill>
                <a:srgbClr val="0d0d0d"/>
              </a:solidFill>
              <a:latin typeface="Arial"/>
            </a:endParaRPr>
          </a:p>
        </p:txBody>
      </p:sp>
      <p:sp>
        <p:nvSpPr>
          <p:cNvPr id="4341"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42"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ED2DBC25-4C3B-4C96-9C70-8DEB18655DB1}"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62" dur="indefinite" restart="never" nodeType="tmRoot">
          <p:childTnLst>
            <p:seq>
              <p:cTn id="2863" dur="indefinite" nodeType="mainSeq"/>
              <p:prevCondLst>
                <p:cond delay="0" evt="onPrev">
                  <p:tgtEl>
                    <p:sldTgt/>
                  </p:tgtEl>
                </p:cond>
              </p:prevCondLst>
              <p:nextCondLst>
                <p:cond delay="0" evt="onNext">
                  <p:tgtEl>
                    <p:sldTgt/>
                  </p:tgtEl>
                </p:cond>
              </p:nextCondLst>
            </p:seq>
          </p:childTnLst>
        </p:cTn>
      </p:par>
    </p:tnLst>
  </p:timing>
</p:sld>
</file>

<file path=ppt/slides/slide6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3"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Online tools</a:t>
            </a:r>
            <a:r>
              <a:rPr b="0" lang="en-US" sz="4000" spc="-1" strike="noStrike">
                <a:solidFill>
                  <a:srgbClr val="000000"/>
                </a:solidFill>
                <a:latin typeface="Arial"/>
                <a:ea typeface="ＭＳ Ｐゴシック"/>
              </a:rPr>
              <a:t>	</a:t>
            </a:r>
            <a:endParaRPr b="0" lang="en-US" sz="4000" spc="-1" strike="noStrike">
              <a:solidFill>
                <a:srgbClr val="3366ff"/>
              </a:solidFill>
              <a:latin typeface="Tahoma"/>
            </a:endParaRPr>
          </a:p>
        </p:txBody>
      </p:sp>
      <p:sp>
        <p:nvSpPr>
          <p:cNvPr id="4344" name="TextShape 2"/>
          <p:cNvSpPr txBox="1"/>
          <p:nvPr/>
        </p:nvSpPr>
        <p:spPr>
          <a:xfrm>
            <a:off x="152280" y="1295280"/>
            <a:ext cx="8762760" cy="5127480"/>
          </a:xfrm>
          <a:prstGeom prst="rect">
            <a:avLst/>
          </a:prstGeom>
          <a:noFill/>
          <a:ln>
            <a:noFill/>
          </a:ln>
        </p:spPr>
        <p:txBody>
          <a:bodyPr/>
          <a:p>
            <a:pPr>
              <a:lnSpc>
                <a:spcPct val="100000"/>
              </a:lnSpc>
              <a:spcBef>
                <a:spcPts val="561"/>
              </a:spcBef>
            </a:pPr>
            <a:r>
              <a:rPr b="1" lang="en-US" sz="2800" spc="-1" strike="noStrike">
                <a:solidFill>
                  <a:srgbClr val="000000"/>
                </a:solidFill>
                <a:latin typeface="Arial"/>
                <a:ea typeface="ＭＳ Ｐゴシック"/>
              </a:rPr>
              <a:t>Online tools supporting latex</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u="sng">
                <a:solidFill>
                  <a:srgbClr val="ff00ff"/>
                </a:solidFill>
                <a:uFillTx/>
                <a:latin typeface="Arial"/>
                <a:ea typeface="ＭＳ Ｐゴシック"/>
                <a:hlinkClick r:id="rId1"/>
              </a:rPr>
              <a:t>https://www.overleaf.com/</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u="sng">
                <a:solidFill>
                  <a:srgbClr val="ff00ff"/>
                </a:solidFill>
                <a:uFillTx/>
                <a:latin typeface="Arial"/>
                <a:ea typeface="ＭＳ Ｐゴシック"/>
                <a:hlinkClick r:id="rId2"/>
              </a:rPr>
              <a:t>(they bought https://www.sharelatex.com/</a:t>
            </a:r>
            <a:r>
              <a:rPr b="0" lang="en-US" sz="2800" spc="-1" strike="noStrike">
                <a:solidFill>
                  <a:srgbClr val="000000"/>
                </a:solidFill>
                <a:latin typeface="Arial"/>
                <a:ea typeface="ＭＳ Ｐゴシック"/>
              </a:rPr>
              <a:t>)</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latexlab.org (integrates with Google Docs)</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u="sng">
                <a:solidFill>
                  <a:srgbClr val="ff00ff"/>
                </a:solidFill>
                <a:uFillTx/>
                <a:latin typeface="Arial"/>
                <a:ea typeface="ＭＳ Ｐゴシック"/>
                <a:hlinkClick r:id="rId3"/>
              </a:rPr>
              <a:t>http://quicklatex.com/</a:t>
            </a:r>
            <a:r>
              <a:rPr b="0" lang="en-US" sz="2800" spc="-1" strike="noStrike">
                <a:solidFill>
                  <a:srgbClr val="000000"/>
                </a:solidFill>
                <a:latin typeface="Arial"/>
                <a:ea typeface="ＭＳ Ｐゴシック"/>
              </a:rPr>
              <a:t> , codecogs.com</a:t>
            </a:r>
            <a:endParaRPr b="0" lang="en-US" sz="2800" spc="-1" strike="noStrike">
              <a:solidFill>
                <a:srgbClr val="000000"/>
              </a:solidFill>
              <a:latin typeface="Arial"/>
            </a:endParaRPr>
          </a:p>
          <a:p>
            <a:pPr>
              <a:lnSpc>
                <a:spcPct val="100000"/>
              </a:lnSpc>
              <a:spcBef>
                <a:spcPts val="561"/>
              </a:spcBef>
            </a:pPr>
            <a:r>
              <a:rPr b="0" lang="en-US" sz="2800" spc="-1" strike="noStrike">
                <a:solidFill>
                  <a:srgbClr val="000000"/>
                </a:solidFill>
                <a:latin typeface="Arial"/>
                <a:ea typeface="ＭＳ Ｐゴシック"/>
              </a:rPr>
              <a:t>or </a:t>
            </a:r>
            <a:r>
              <a:rPr b="0" lang="en-US" sz="2800" spc="-1" strike="noStrike" u="sng">
                <a:solidFill>
                  <a:srgbClr val="ff00ff"/>
                </a:solidFill>
                <a:uFillTx/>
                <a:latin typeface="Arial"/>
                <a:ea typeface="ＭＳ Ｐゴシック"/>
                <a:hlinkClick r:id="rId4"/>
              </a:rPr>
              <a:t>http://Mathstools.com</a:t>
            </a:r>
            <a:r>
              <a:rPr b="0" lang="en-US" sz="2800" spc="-1" strike="noStrike">
                <a:solidFill>
                  <a:srgbClr val="000000"/>
                </a:solidFill>
                <a:latin typeface="Arial"/>
                <a:ea typeface="ＭＳ Ｐゴシック"/>
              </a:rPr>
              <a:t>   (If you must use word/PPT can get quick latex-based images. latter two can also help learn syntax as have GUI for generation)</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6" name="Picture 1" descr=""/>
          <p:cNvPicPr/>
          <p:nvPr/>
        </p:nvPicPr>
        <p:blipFill>
          <a:blip r:embed="rId1"/>
          <a:stretch/>
        </p:blipFill>
        <p:spPr>
          <a:xfrm>
            <a:off x="127080" y="0"/>
            <a:ext cx="8872560" cy="6858000"/>
          </a:xfrm>
          <a:prstGeom prst="rect">
            <a:avLst/>
          </a:prstGeom>
          <a:ln>
            <a:noFill/>
          </a:ln>
        </p:spPr>
      </p:pic>
    </p:spTree>
  </p:cSld>
</p:sld>
</file>

<file path=ppt/slides/slide6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5"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Overleaf</a:t>
            </a:r>
            <a:endParaRPr b="0" lang="en-US" sz="4000" spc="-1" strike="noStrike">
              <a:solidFill>
                <a:srgbClr val="3366ff"/>
              </a:solidFill>
              <a:latin typeface="Tahoma"/>
            </a:endParaRPr>
          </a:p>
        </p:txBody>
      </p:sp>
      <p:sp>
        <p:nvSpPr>
          <p:cNvPr id="4346" name="TextShape 2"/>
          <p:cNvSpPr txBox="1"/>
          <p:nvPr/>
        </p:nvSpPr>
        <p:spPr>
          <a:xfrm>
            <a:off x="165600" y="1614600"/>
            <a:ext cx="8640720" cy="3132720"/>
          </a:xfrm>
          <a:prstGeom prst="rect">
            <a:avLst/>
          </a:prstGeom>
          <a:noFill/>
          <a:ln>
            <a:noFill/>
          </a:ln>
        </p:spPr>
        <p:txBody>
          <a:bodyPr/>
          <a:p>
            <a:pPr marL="411480" indent="-4111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Web and Browser based latex editor</a:t>
            </a:r>
            <a:endParaRPr b="0" lang="en-US" sz="2800" spc="-1" strike="noStrike">
              <a:solidFill>
                <a:srgbClr val="000000"/>
              </a:solidFill>
              <a:latin typeface="Arial"/>
            </a:endParaRPr>
          </a:p>
          <a:p>
            <a:pPr marL="411480" indent="-4111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Cloud based storage</a:t>
            </a:r>
            <a:endParaRPr b="0" lang="en-US" sz="2800" spc="-1" strike="noStrike">
              <a:solidFill>
                <a:srgbClr val="000000"/>
              </a:solidFill>
              <a:latin typeface="Arial"/>
            </a:endParaRPr>
          </a:p>
          <a:p>
            <a:pPr marL="411480" indent="-4111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Large number of templates</a:t>
            </a:r>
            <a:endParaRPr b="0" lang="en-US" sz="2800" spc="-1" strike="noStrike">
              <a:solidFill>
                <a:srgbClr val="000000"/>
              </a:solidFill>
              <a:latin typeface="Arial"/>
            </a:endParaRPr>
          </a:p>
          <a:p>
            <a:pPr marL="411480" indent="-4111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Collaborative document developement</a:t>
            </a:r>
            <a:endParaRPr b="0" lang="en-US" sz="2800" spc="-1" strike="noStrike">
              <a:solidFill>
                <a:srgbClr val="000000"/>
              </a:solidFill>
              <a:latin typeface="Arial"/>
            </a:endParaRPr>
          </a:p>
        </p:txBody>
      </p:sp>
    </p:spTree>
  </p:cSld>
</p:sld>
</file>

<file path=ppt/slides/slide6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47" name="Picture 3" descr=""/>
          <p:cNvPicPr/>
          <p:nvPr/>
        </p:nvPicPr>
        <p:blipFill>
          <a:blip r:embed="rId1"/>
          <a:stretch/>
        </p:blipFill>
        <p:spPr>
          <a:xfrm>
            <a:off x="1280160" y="0"/>
            <a:ext cx="6577560" cy="6857640"/>
          </a:xfrm>
          <a:prstGeom prst="rect">
            <a:avLst/>
          </a:prstGeom>
          <a:ln>
            <a:noFill/>
          </a:ln>
        </p:spPr>
      </p:pic>
    </p:spTree>
  </p:cSld>
</p:sld>
</file>

<file path=ppt/slides/slide6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48" name="Picture 2" descr=""/>
          <p:cNvPicPr/>
          <p:nvPr/>
        </p:nvPicPr>
        <p:blipFill>
          <a:blip r:embed="rId1"/>
          <a:stretch/>
        </p:blipFill>
        <p:spPr>
          <a:xfrm>
            <a:off x="0" y="971640"/>
            <a:ext cx="9143640" cy="4900320"/>
          </a:xfrm>
          <a:prstGeom prst="rect">
            <a:avLst/>
          </a:prstGeom>
          <a:ln>
            <a:noFill/>
          </a:ln>
        </p:spPr>
      </p:pic>
    </p:spTree>
  </p:cSld>
</p:sld>
</file>

<file path=ppt/slides/slide6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9"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WHERE CAN I FIND IT ?</a:t>
            </a:r>
            <a:endParaRPr b="0" lang="en-US" sz="4000" spc="-1" strike="noStrike">
              <a:solidFill>
                <a:srgbClr val="3366ff"/>
              </a:solidFill>
              <a:latin typeface="Tahoma"/>
            </a:endParaRPr>
          </a:p>
        </p:txBody>
      </p:sp>
      <p:sp>
        <p:nvSpPr>
          <p:cNvPr id="4350" name="TextShape 2"/>
          <p:cNvSpPr txBox="1"/>
          <p:nvPr/>
        </p:nvSpPr>
        <p:spPr>
          <a:xfrm>
            <a:off x="152280" y="1295280"/>
            <a:ext cx="8762760" cy="5127480"/>
          </a:xfrm>
          <a:prstGeom prst="rect">
            <a:avLst/>
          </a:prstGeom>
          <a:noFill/>
          <a:ln>
            <a:noFill/>
          </a:ln>
        </p:spPr>
        <p:txBody>
          <a:bodyPr/>
          <a:p>
            <a:pPr marL="205920" indent="-205560">
              <a:lnSpc>
                <a:spcPct val="100000"/>
              </a:lnSpc>
              <a:spcBef>
                <a:spcPts val="2701"/>
              </a:spcBef>
              <a:buClr>
                <a:srgbClr val="000000"/>
              </a:buClr>
              <a:buSzPct val="82000"/>
              <a:buFont typeface="Wingdings" charset="2"/>
              <a:buChar char=""/>
            </a:pPr>
            <a:r>
              <a:rPr b="0" lang="en-US" sz="2800" spc="-1" strike="noStrike">
                <a:solidFill>
                  <a:srgbClr val="535353"/>
                </a:solidFill>
                <a:latin typeface="Arial"/>
                <a:ea typeface="ＭＳ Ｐゴシック"/>
              </a:rPr>
              <a:t>Linux – check documentation for the Latex source</a:t>
            </a:r>
            <a:br/>
            <a:r>
              <a:rPr b="0" lang="en-US" sz="2800" spc="-1" strike="noStrike">
                <a:solidFill>
                  <a:srgbClr val="535353"/>
                </a:solidFill>
                <a:latin typeface="Arial"/>
                <a:ea typeface="ＭＳ Ｐゴシック"/>
              </a:rPr>
              <a:t>(suggested IDE: Kile)</a:t>
            </a:r>
            <a:endParaRPr b="0" lang="en-US" sz="2800" spc="-1" strike="noStrike">
              <a:solidFill>
                <a:srgbClr val="000000"/>
              </a:solidFill>
              <a:latin typeface="Arial"/>
            </a:endParaRPr>
          </a:p>
          <a:p>
            <a:pPr marL="205920" indent="-205560">
              <a:lnSpc>
                <a:spcPct val="100000"/>
              </a:lnSpc>
              <a:spcBef>
                <a:spcPts val="2701"/>
              </a:spcBef>
              <a:buClr>
                <a:srgbClr val="000000"/>
              </a:buClr>
              <a:buSzPct val="82000"/>
              <a:buFont typeface="Wingdings" charset="2"/>
              <a:buChar char=""/>
            </a:pPr>
            <a:r>
              <a:rPr b="0" lang="en-US" sz="2800" spc="-1" strike="noStrike">
                <a:solidFill>
                  <a:srgbClr val="535353"/>
                </a:solidFill>
                <a:latin typeface="Arial"/>
                <a:ea typeface="ＭＳ Ｐゴシック"/>
              </a:rPr>
              <a:t>Mac OS X – use MacTeX, or homebrew or macports to install as  a package (suggested IDE: TeXShop)</a:t>
            </a:r>
            <a:endParaRPr b="0" lang="en-US" sz="2800" spc="-1" strike="noStrike">
              <a:solidFill>
                <a:srgbClr val="000000"/>
              </a:solidFill>
              <a:latin typeface="Arial"/>
            </a:endParaRPr>
          </a:p>
          <a:p>
            <a:pPr marL="205920" indent="-205560">
              <a:lnSpc>
                <a:spcPct val="100000"/>
              </a:lnSpc>
              <a:spcBef>
                <a:spcPts val="2701"/>
              </a:spcBef>
              <a:buClr>
                <a:srgbClr val="000000"/>
              </a:buClr>
              <a:buSzPct val="82000"/>
              <a:buFont typeface="Wingdings" charset="2"/>
              <a:buChar char=""/>
            </a:pPr>
            <a:r>
              <a:rPr b="0" lang="en-US" sz="2800" spc="-1" strike="noStrike">
                <a:solidFill>
                  <a:srgbClr val="535353"/>
                </a:solidFill>
                <a:latin typeface="Arial"/>
                <a:ea typeface="ＭＳ Ｐゴシック"/>
              </a:rPr>
              <a:t>Windows – MikTex or ProTeXt</a:t>
            </a:r>
            <a:br/>
            <a:r>
              <a:rPr b="0" lang="en-US" sz="2800" spc="-1" strike="noStrike">
                <a:solidFill>
                  <a:srgbClr val="535353"/>
                </a:solidFill>
                <a:latin typeface="Arial"/>
                <a:ea typeface="ＭＳ Ｐゴシック"/>
              </a:rPr>
              <a:t> (suggested IDE: TexWorks or Texniccenter) </a:t>
            </a:r>
            <a:endParaRPr b="0" lang="en-US" sz="2800" spc="-1" strike="noStrike">
              <a:solidFill>
                <a:srgbClr val="000000"/>
              </a:solidFill>
              <a:latin typeface="Arial"/>
            </a:endParaRPr>
          </a:p>
          <a:p>
            <a:pPr marL="205920" indent="-205560">
              <a:lnSpc>
                <a:spcPct val="100000"/>
              </a:lnSpc>
              <a:spcBef>
                <a:spcPts val="2701"/>
              </a:spcBef>
              <a:buClr>
                <a:srgbClr val="000000"/>
              </a:buClr>
              <a:buSzPct val="82000"/>
              <a:buFont typeface="Wingdings" charset="2"/>
              <a:buChar char=""/>
            </a:pPr>
            <a:r>
              <a:rPr b="0" lang="en-US" sz="2800" spc="-1" strike="noStrike">
                <a:solidFill>
                  <a:srgbClr val="535353"/>
                </a:solidFill>
                <a:latin typeface="Arial"/>
                <a:ea typeface="ＭＳ Ｐゴシック"/>
              </a:rPr>
              <a:t>In the lab click on file and TexWorks should start up.</a:t>
            </a:r>
            <a:endParaRPr b="0" lang="en-US" sz="2800" spc="-1" strike="noStrike">
              <a:solidFill>
                <a:srgbClr val="000000"/>
              </a:solidFill>
              <a:latin typeface="Arial"/>
            </a:endParaRPr>
          </a:p>
        </p:txBody>
      </p:sp>
    </p:spTree>
  </p:cSld>
</p:sld>
</file>

<file path=ppt/slides/slide6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1" name="TextShape 1"/>
          <p:cNvSpPr txBox="1"/>
          <p:nvPr/>
        </p:nvSpPr>
        <p:spPr>
          <a:xfrm>
            <a:off x="457200" y="277920"/>
            <a:ext cx="8229240" cy="56016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Making your first LaTeX documents</a:t>
            </a:r>
            <a:endParaRPr b="0" lang="en-US" sz="4000" spc="-1" strike="noStrike">
              <a:solidFill>
                <a:srgbClr val="3366ff"/>
              </a:solidFill>
              <a:latin typeface="Tahoma"/>
            </a:endParaRPr>
          </a:p>
        </p:txBody>
      </p:sp>
      <p:sp>
        <p:nvSpPr>
          <p:cNvPr id="4352" name="TextShape 2"/>
          <p:cNvSpPr txBox="1"/>
          <p:nvPr/>
        </p:nvSpPr>
        <p:spPr>
          <a:xfrm>
            <a:off x="457200" y="1371600"/>
            <a:ext cx="8229240" cy="2080800"/>
          </a:xfrm>
          <a:prstGeom prst="rect">
            <a:avLst/>
          </a:prstGeom>
          <a:noFill/>
          <a:ln>
            <a:noFill/>
          </a:ln>
        </p:spPr>
        <p:txBody>
          <a:bodyPr/>
          <a:p>
            <a:pPr marL="569880" indent="-569520">
              <a:lnSpc>
                <a:spcPct val="80000"/>
              </a:lnSpc>
              <a:spcBef>
                <a:spcPts val="649"/>
              </a:spcBef>
              <a:buClr>
                <a:srgbClr val="cc9900"/>
              </a:buClr>
              <a:buSzPct val="65000"/>
              <a:buFont typeface="Times New Roman"/>
              <a:buAutoNum type="arabicPeriod"/>
            </a:pPr>
            <a:r>
              <a:rPr b="0" lang="en-US" sz="2600" spc="-1" strike="noStrike">
                <a:solidFill>
                  <a:srgbClr val="000000"/>
                </a:solidFill>
                <a:latin typeface="Arial"/>
                <a:ea typeface="ＭＳ Ｐゴシック"/>
              </a:rPr>
              <a:t>Start with a skeleton document</a:t>
            </a:r>
            <a:endParaRPr b="0" lang="en-US" sz="2600" spc="-1" strike="noStrike">
              <a:solidFill>
                <a:srgbClr val="000000"/>
              </a:solidFill>
              <a:latin typeface="Arial"/>
            </a:endParaRPr>
          </a:p>
          <a:p>
            <a:pPr marL="569880" indent="-569520">
              <a:lnSpc>
                <a:spcPct val="80000"/>
              </a:lnSpc>
              <a:spcBef>
                <a:spcPts val="649"/>
              </a:spcBef>
              <a:buClr>
                <a:srgbClr val="cc9900"/>
              </a:buClr>
              <a:buSzPct val="65000"/>
              <a:buFont typeface="Times New Roman"/>
              <a:buAutoNum type="arabicPeriod"/>
            </a:pPr>
            <a:r>
              <a:rPr b="0" lang="en-US" sz="2600" spc="-1" strike="noStrike">
                <a:solidFill>
                  <a:srgbClr val="000000"/>
                </a:solidFill>
                <a:latin typeface="Arial"/>
                <a:ea typeface="ＭＳ Ｐゴシック"/>
              </a:rPr>
              <a:t>Write your text</a:t>
            </a:r>
            <a:endParaRPr b="0" lang="en-US" sz="2600" spc="-1" strike="noStrike">
              <a:solidFill>
                <a:srgbClr val="000000"/>
              </a:solidFill>
              <a:latin typeface="Arial"/>
            </a:endParaRPr>
          </a:p>
          <a:p>
            <a:pPr marL="569880" indent="-569520">
              <a:lnSpc>
                <a:spcPct val="80000"/>
              </a:lnSpc>
              <a:spcBef>
                <a:spcPts val="649"/>
              </a:spcBef>
              <a:buClr>
                <a:srgbClr val="cc9900"/>
              </a:buClr>
              <a:buSzPct val="65000"/>
              <a:buFont typeface="Times New Roman"/>
              <a:buAutoNum type="arabicPeriod"/>
            </a:pPr>
            <a:r>
              <a:rPr b="0" lang="en-US" sz="2600" spc="-1" strike="noStrike">
                <a:solidFill>
                  <a:srgbClr val="000000"/>
                </a:solidFill>
                <a:latin typeface="Arial"/>
                <a:ea typeface="ＭＳ Ｐゴシック"/>
              </a:rPr>
              <a:t>Annotate the appropriate parts (math, etc)</a:t>
            </a:r>
            <a:endParaRPr b="0" lang="en-US" sz="2600" spc="-1" strike="noStrike">
              <a:solidFill>
                <a:srgbClr val="000000"/>
              </a:solidFill>
              <a:latin typeface="Arial"/>
            </a:endParaRPr>
          </a:p>
          <a:p>
            <a:pPr marL="569880" indent="-569520">
              <a:lnSpc>
                <a:spcPct val="80000"/>
              </a:lnSpc>
              <a:spcBef>
                <a:spcPts val="649"/>
              </a:spcBef>
              <a:buClr>
                <a:srgbClr val="cc9900"/>
              </a:buClr>
              <a:buSzPct val="65000"/>
              <a:buFont typeface="Times New Roman"/>
              <a:buAutoNum type="arabicPeriod"/>
            </a:pPr>
            <a:r>
              <a:rPr b="0" lang="en-US" sz="2600" spc="-1" strike="noStrike">
                <a:solidFill>
                  <a:srgbClr val="000000"/>
                </a:solidFill>
                <a:latin typeface="Arial"/>
                <a:ea typeface="ＭＳ Ｐゴシック"/>
              </a:rPr>
              <a:t>Interpret through appropriate program</a:t>
            </a:r>
            <a:endParaRPr b="0" lang="en-US" sz="2600" spc="-1" strike="noStrike">
              <a:solidFill>
                <a:srgbClr val="000000"/>
              </a:solidFill>
              <a:latin typeface="Arial"/>
            </a:endParaRPr>
          </a:p>
          <a:p>
            <a:pPr marL="569880" indent="-569520">
              <a:lnSpc>
                <a:spcPct val="80000"/>
              </a:lnSpc>
              <a:spcBef>
                <a:spcPts val="649"/>
              </a:spcBef>
              <a:buClr>
                <a:srgbClr val="cc9900"/>
              </a:buClr>
              <a:buSzPct val="65000"/>
              <a:buFont typeface="Times New Roman"/>
              <a:buAutoNum type="arabicPeriod"/>
            </a:pPr>
            <a:r>
              <a:rPr b="0" lang="en-US" sz="2600" spc="-1" strike="noStrike">
                <a:solidFill>
                  <a:srgbClr val="000000"/>
                </a:solidFill>
                <a:latin typeface="Arial"/>
                <a:ea typeface="ＭＳ Ｐゴシック"/>
              </a:rPr>
              <a:t>Fix errors or modify, and try again…</a:t>
            </a:r>
            <a:endParaRPr b="0" lang="en-US" sz="2600" spc="-1" strike="noStrike">
              <a:solidFill>
                <a:srgbClr val="000000"/>
              </a:solidFill>
              <a:latin typeface="Arial"/>
            </a:endParaRPr>
          </a:p>
          <a:p>
            <a:pPr marL="569880" indent="-569520">
              <a:lnSpc>
                <a:spcPct val="80000"/>
              </a:lnSpc>
              <a:spcBef>
                <a:spcPts val="649"/>
              </a:spcBef>
            </a:pPr>
            <a:endParaRPr b="0" lang="en-US" sz="2600" spc="-1" strike="noStrike">
              <a:solidFill>
                <a:srgbClr val="000000"/>
              </a:solidFill>
              <a:latin typeface="Arial"/>
            </a:endParaRPr>
          </a:p>
          <a:p>
            <a:pPr marL="569880" indent="-569520">
              <a:lnSpc>
                <a:spcPct val="80000"/>
              </a:lnSpc>
              <a:spcBef>
                <a:spcPts val="649"/>
              </a:spcBef>
            </a:pPr>
            <a:r>
              <a:rPr b="0" lang="en-US" sz="2600" spc="-1" strike="noStrike">
                <a:solidFill>
                  <a:srgbClr val="000000"/>
                </a:solidFill>
                <a:latin typeface="Arial"/>
                <a:ea typeface="ＭＳ Ｐゴシック"/>
              </a:rPr>
              <a:t>Older than but not unlike HTML or other markup languages</a:t>
            </a:r>
            <a:endParaRPr b="0" lang="en-US" sz="2600" spc="-1" strike="noStrike">
              <a:solidFill>
                <a:srgbClr val="000000"/>
              </a:solidFill>
              <a:latin typeface="Arial"/>
            </a:endParaRPr>
          </a:p>
          <a:p>
            <a:pPr marL="569880" indent="-569520">
              <a:lnSpc>
                <a:spcPct val="80000"/>
              </a:lnSpc>
              <a:spcBef>
                <a:spcPts val="649"/>
              </a:spcBef>
            </a:pPr>
            <a:endParaRPr b="0" lang="en-US" sz="2600" spc="-1" strike="noStrike">
              <a:solidFill>
                <a:srgbClr val="000000"/>
              </a:solidFill>
              <a:latin typeface="Arial"/>
            </a:endParaRPr>
          </a:p>
          <a:p>
            <a:pPr marL="569880" indent="-569520">
              <a:lnSpc>
                <a:spcPct val="80000"/>
              </a:lnSpc>
              <a:spcBef>
                <a:spcPts val="649"/>
              </a:spcBef>
            </a:pPr>
            <a:r>
              <a:rPr b="0" lang="en-US" sz="2600" spc="-1" strike="noStrike">
                <a:solidFill>
                  <a:srgbClr val="000000"/>
                </a:solidFill>
                <a:latin typeface="Arial"/>
                <a:ea typeface="ＭＳ Ｐゴシック"/>
              </a:rPr>
              <a:t>Interpret via the provided programs:</a:t>
            </a:r>
            <a:endParaRPr b="0" lang="en-US" sz="2600" spc="-1" strike="noStrike">
              <a:solidFill>
                <a:srgbClr val="000000"/>
              </a:solidFill>
              <a:latin typeface="Arial"/>
            </a:endParaRPr>
          </a:p>
          <a:p>
            <a:pPr marL="569880" indent="-569520">
              <a:lnSpc>
                <a:spcPct val="80000"/>
              </a:lnSpc>
              <a:spcBef>
                <a:spcPts val="649"/>
              </a:spcBef>
            </a:pPr>
            <a:r>
              <a:rPr b="0" lang="en-US" sz="2600" spc="-1" strike="noStrike">
                <a:solidFill>
                  <a:srgbClr val="000000"/>
                </a:solidFill>
                <a:latin typeface="Arial"/>
                <a:ea typeface="ＭＳ Ｐゴシック"/>
              </a:rPr>
              <a:t>pdflatex -&gt; PDF   (older version latex -&gt; DVI  (dvi2ps or dvi2pdf) </a:t>
            </a:r>
            <a:endParaRPr b="0" lang="en-US" sz="2600" spc="-1" strike="noStrike">
              <a:solidFill>
                <a:srgbClr val="000000"/>
              </a:solidFill>
              <a:latin typeface="Arial"/>
            </a:endParaRPr>
          </a:p>
          <a:p>
            <a:pPr marL="569880" indent="-569520">
              <a:lnSpc>
                <a:spcPct val="80000"/>
              </a:lnSpc>
              <a:spcBef>
                <a:spcPts val="649"/>
              </a:spcBef>
            </a:pPr>
            <a:r>
              <a:rPr b="0" lang="en-US" sz="2600" spc="-1" strike="noStrike">
                <a:solidFill>
                  <a:srgbClr val="000000"/>
                </a:solidFill>
                <a:latin typeface="Arial"/>
                <a:ea typeface="ＭＳ Ｐゴシック"/>
              </a:rPr>
              <a:t>Or built in features in your IDE.</a:t>
            </a:r>
            <a:endParaRPr b="0" lang="en-US" sz="2600" spc="-1" strike="noStrike">
              <a:solidFill>
                <a:srgbClr val="000000"/>
              </a:solidFill>
              <a:latin typeface="Arial"/>
            </a:endParaRPr>
          </a:p>
        </p:txBody>
      </p:sp>
      <p:sp>
        <p:nvSpPr>
          <p:cNvPr id="4353" name="TextShape 3"/>
          <p:cNvSpPr txBox="1"/>
          <p:nvPr/>
        </p:nvSpPr>
        <p:spPr>
          <a:xfrm>
            <a:off x="7012080" y="5481720"/>
            <a:ext cx="2131560" cy="455400"/>
          </a:xfrm>
          <a:prstGeom prst="rect">
            <a:avLst/>
          </a:prstGeom>
          <a:noFill/>
          <a:ln>
            <a:noFill/>
          </a:ln>
        </p:spPr>
        <p:txBody>
          <a:bodyPr lIns="90000" rIns="90000" tIns="45000" bIns="45000"/>
          <a:p>
            <a:pPr>
              <a:lnSpc>
                <a:spcPct val="100000"/>
              </a:lnSpc>
            </a:pPr>
            <a:fld id="{9D1BB89C-1BDC-4787-9AF7-9A96EA0BFD87}"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64" dur="indefinite" restart="never" nodeType="tmRoot">
          <p:childTnLst>
            <p:seq>
              <p:cTn id="2865" dur="indefinite" nodeType="mainSeq"/>
              <p:prevCondLst>
                <p:cond delay="0" evt="onPrev">
                  <p:tgtEl>
                    <p:sldTgt/>
                  </p:tgtEl>
                </p:cond>
              </p:prevCondLst>
              <p:nextCondLst>
                <p:cond delay="0" evt="onNext">
                  <p:tgtEl>
                    <p:sldTgt/>
                  </p:tgtEl>
                </p:cond>
              </p:nextCondLst>
            </p:seq>
          </p:childTnLst>
        </p:cTn>
      </p:par>
    </p:tnLst>
  </p:timing>
</p:sld>
</file>

<file path=ppt/slides/slide6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4" name="TextShape 1"/>
          <p:cNvSpPr txBox="1"/>
          <p:nvPr/>
        </p:nvSpPr>
        <p:spPr>
          <a:xfrm>
            <a:off x="91440" y="-228600"/>
            <a:ext cx="8949240" cy="1702800"/>
          </a:xfrm>
          <a:prstGeom prst="rect">
            <a:avLst/>
          </a:prstGeom>
          <a:noFill/>
          <a:ln>
            <a:noFill/>
          </a:ln>
        </p:spPr>
        <p:txBody>
          <a:bodyPr anchor="b"/>
          <a:p>
            <a:pPr algn="ctr">
              <a:lnSpc>
                <a:spcPct val="100000"/>
              </a:lnSpc>
            </a:pPr>
            <a:r>
              <a:rPr b="0" lang="en-US" sz="3240" spc="-1" strike="noStrike">
                <a:solidFill>
                  <a:srgbClr val="000000"/>
                </a:solidFill>
                <a:latin typeface="ArialUnicodeMS"/>
                <a:ea typeface="ＭＳ Ｐゴシック"/>
              </a:rPr>
              <a:t>LaTeX is written in structured macro markup , then compiled like a ‘C’ program</a:t>
            </a:r>
            <a:endParaRPr b="0" lang="en-US" sz="3240" spc="-1" strike="noStrike">
              <a:solidFill>
                <a:srgbClr val="3366ff"/>
              </a:solidFill>
              <a:latin typeface="Tahoma"/>
            </a:endParaRPr>
          </a:p>
        </p:txBody>
      </p:sp>
      <p:sp>
        <p:nvSpPr>
          <p:cNvPr id="4355" name="CustomShape 2"/>
          <p:cNvSpPr/>
          <p:nvPr/>
        </p:nvSpPr>
        <p:spPr>
          <a:xfrm>
            <a:off x="411480" y="2011680"/>
            <a:ext cx="2548440" cy="4388760"/>
          </a:xfrm>
          <a:custGeom>
            <a:avLst/>
            <a:gdLst/>
            <a:ahLst/>
            <a:rect l="l" t="t" r="r" b="b"/>
            <a:pathLst>
              <a:path w="21600" h="21600">
                <a:moveTo>
                  <a:pt x="0" y="0"/>
                </a:moveTo>
                <a:lnTo>
                  <a:pt x="21599" y="0"/>
                </a:lnTo>
                <a:lnTo>
                  <a:pt x="21599" y="21600"/>
                </a:lnTo>
                <a:lnTo>
                  <a:pt x="0" y="21600"/>
                </a:lnTo>
                <a:lnTo>
                  <a:pt x="0" y="0"/>
                </a:lnTo>
                <a:close/>
              </a:path>
            </a:pathLst>
          </a:custGeom>
          <a:noFill/>
          <a:ln>
            <a:noFill/>
          </a:ln>
        </p:spPr>
        <p:style>
          <a:lnRef idx="0"/>
          <a:fillRef idx="0"/>
          <a:effectRef idx="0"/>
          <a:fontRef idx="minor"/>
        </p:style>
        <p:txBody>
          <a:bodyPr lIns="34200" rIns="34200" tIns="34200" bIns="34200" anchor="ctr"/>
          <a:p>
            <a:pPr>
              <a:lnSpc>
                <a:spcPct val="100000"/>
              </a:lnSpc>
            </a:pPr>
            <a:r>
              <a:rPr b="0" lang="en-US" sz="1080" spc="-1" strike="noStrike">
                <a:solidFill>
                  <a:srgbClr val="000000"/>
                </a:solidFill>
                <a:latin typeface="Courier New"/>
                <a:ea typeface="ＭＳ Ｐゴシック"/>
              </a:rPr>
              <a:t>\documentclass[12pt]{article}%</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\usepackage{amsmath}%</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\usepackage{amsfonts}%</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\usepackage{amssymb}%</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\usepackage{graphicx}</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\usepackage{setspace}</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\usepackage{cite}</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\usepackage{hyperref}</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a:t>
            </a:r>
            <a:endParaRPr b="0" lang="en-US" sz="1080" spc="-1" strike="noStrike">
              <a:latin typeface="Arial"/>
            </a:endParaRPr>
          </a:p>
          <a:p>
            <a:pPr>
              <a:lnSpc>
                <a:spcPct val="100000"/>
              </a:lnSpc>
            </a:pP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\begin{document}</a:t>
            </a:r>
            <a:endParaRPr b="0" lang="en-US" sz="1080" spc="-1" strike="noStrike">
              <a:latin typeface="Arial"/>
            </a:endParaRPr>
          </a:p>
          <a:p>
            <a:pPr>
              <a:lnSpc>
                <a:spcPct val="100000"/>
              </a:lnSpc>
            </a:pP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\title{}</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\author{Terry</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 \emph{with} }</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\date{\today}</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\maketitle</a:t>
            </a:r>
            <a:endParaRPr b="0" lang="en-US" sz="1080" spc="-1" strike="noStrike">
              <a:latin typeface="Arial"/>
            </a:endParaRPr>
          </a:p>
          <a:p>
            <a:pPr>
              <a:lnSpc>
                <a:spcPct val="100000"/>
              </a:lnSpc>
            </a:pP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\singlespacing</a:t>
            </a:r>
            <a:endParaRPr b="0" lang="en-US" sz="1080" spc="-1" strike="noStrike">
              <a:latin typeface="Arial"/>
            </a:endParaRPr>
          </a:p>
          <a:p>
            <a:pPr>
              <a:lnSpc>
                <a:spcPct val="100000"/>
              </a:lnSpc>
            </a:pP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\begin{abstract}</a:t>
            </a: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\end{abstract}</a:t>
            </a:r>
            <a:endParaRPr b="0" lang="en-US" sz="1080" spc="-1" strike="noStrike">
              <a:latin typeface="Arial"/>
            </a:endParaRPr>
          </a:p>
          <a:p>
            <a:pPr>
              <a:lnSpc>
                <a:spcPct val="100000"/>
              </a:lnSpc>
            </a:pP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\doublespacing</a:t>
            </a:r>
            <a:endParaRPr b="0" lang="en-US" sz="1080" spc="-1" strike="noStrike">
              <a:latin typeface="Arial"/>
            </a:endParaRPr>
          </a:p>
          <a:p>
            <a:pPr>
              <a:lnSpc>
                <a:spcPct val="100000"/>
              </a:lnSpc>
            </a:pPr>
            <a:endParaRPr b="0" lang="en-US" sz="1080" spc="-1" strike="noStrike">
              <a:latin typeface="Arial"/>
            </a:endParaRPr>
          </a:p>
          <a:p>
            <a:pPr>
              <a:lnSpc>
                <a:spcPct val="100000"/>
              </a:lnSpc>
            </a:pPr>
            <a:r>
              <a:rPr b="0" lang="en-US" sz="1080" spc="-1" strike="noStrike">
                <a:solidFill>
                  <a:srgbClr val="000000"/>
                </a:solidFill>
                <a:latin typeface="Courier New"/>
                <a:ea typeface="ＭＳ Ｐゴシック"/>
              </a:rPr>
              <a:t>\section{Theory}</a:t>
            </a:r>
            <a:endParaRPr b="0" lang="en-US" sz="1080" spc="-1" strike="noStrike">
              <a:latin typeface="Arial"/>
            </a:endParaRPr>
          </a:p>
        </p:txBody>
      </p:sp>
      <p:sp>
        <p:nvSpPr>
          <p:cNvPr id="4356" name="Line 3"/>
          <p:cNvSpPr/>
          <p:nvPr/>
        </p:nvSpPr>
        <p:spPr>
          <a:xfrm flipH="1">
            <a:off x="3603240" y="4200480"/>
            <a:ext cx="711360" cy="15480"/>
          </a:xfrm>
          <a:prstGeom prst="line">
            <a:avLst/>
          </a:prstGeom>
          <a:ln w="76320">
            <a:solidFill>
              <a:srgbClr val="535353"/>
            </a:solidFill>
            <a:round/>
            <a:headEnd len="med" type="stealth" w="med"/>
          </a:ln>
        </p:spPr>
        <p:style>
          <a:lnRef idx="0"/>
          <a:fillRef idx="0"/>
          <a:effectRef idx="0"/>
          <a:fontRef idx="minor"/>
        </p:style>
      </p:sp>
      <p:sp>
        <p:nvSpPr>
          <p:cNvPr id="4357" name="CustomShape 4"/>
          <p:cNvSpPr/>
          <p:nvPr/>
        </p:nvSpPr>
        <p:spPr>
          <a:xfrm>
            <a:off x="3154680" y="3429000"/>
            <a:ext cx="1839960" cy="582480"/>
          </a:xfrm>
          <a:custGeom>
            <a:avLst/>
            <a:gdLst/>
            <a:ahLst/>
            <a:rect l="l" t="t" r="r" b="b"/>
            <a:pathLst>
              <a:path w="21600" h="21600">
                <a:moveTo>
                  <a:pt x="0" y="0"/>
                </a:moveTo>
                <a:lnTo>
                  <a:pt x="21599" y="0"/>
                </a:lnTo>
                <a:lnTo>
                  <a:pt x="21599" y="21600"/>
                </a:lnTo>
                <a:lnTo>
                  <a:pt x="0" y="21600"/>
                </a:lnTo>
                <a:lnTo>
                  <a:pt x="0" y="0"/>
                </a:lnTo>
                <a:close/>
              </a:path>
            </a:pathLst>
          </a:custGeom>
          <a:noFill/>
          <a:ln>
            <a:noFill/>
          </a:ln>
        </p:spPr>
        <p:style>
          <a:lnRef idx="0"/>
          <a:fillRef idx="0"/>
          <a:effectRef idx="0"/>
          <a:fontRef idx="minor"/>
        </p:style>
        <p:txBody>
          <a:bodyPr lIns="34200" rIns="34200" tIns="34200" bIns="34200" anchor="b"/>
          <a:p>
            <a:pPr algn="ctr">
              <a:lnSpc>
                <a:spcPct val="100000"/>
              </a:lnSpc>
            </a:pPr>
            <a:r>
              <a:rPr b="0" lang="en-US" sz="3240" spc="-1" strike="noStrike">
                <a:solidFill>
                  <a:srgbClr val="000000"/>
                </a:solidFill>
                <a:latin typeface="ArialUnicodeMS"/>
                <a:ea typeface="ＭＳ Ｐゴシック"/>
              </a:rPr>
              <a:t>compile</a:t>
            </a:r>
            <a:endParaRPr b="0" lang="en-US" sz="3240" spc="-1" strike="noStrike">
              <a:latin typeface="Arial"/>
            </a:endParaRPr>
          </a:p>
        </p:txBody>
      </p:sp>
      <p:sp>
        <p:nvSpPr>
          <p:cNvPr id="4358" name="CustomShape 5"/>
          <p:cNvSpPr/>
          <p:nvPr/>
        </p:nvSpPr>
        <p:spPr>
          <a:xfrm>
            <a:off x="5635080" y="2994840"/>
            <a:ext cx="1839960" cy="2422800"/>
          </a:xfrm>
          <a:custGeom>
            <a:avLst/>
            <a:gdLst/>
            <a:ahLst/>
            <a:rect l="l" t="t" r="r" b="b"/>
            <a:pathLst>
              <a:path w="21600" h="21600">
                <a:moveTo>
                  <a:pt x="0" y="0"/>
                </a:moveTo>
                <a:lnTo>
                  <a:pt x="21599" y="0"/>
                </a:lnTo>
                <a:lnTo>
                  <a:pt x="21599" y="21600"/>
                </a:lnTo>
                <a:lnTo>
                  <a:pt x="0" y="21600"/>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3240" spc="-1" strike="noStrike">
                <a:solidFill>
                  <a:srgbClr val="000000"/>
                </a:solidFill>
                <a:latin typeface="ArialUnicodeMS"/>
                <a:ea typeface="ＭＳ Ｐゴシック"/>
              </a:rPr>
              <a:t>file.out</a:t>
            </a:r>
            <a:endParaRPr b="0" lang="en-US" sz="3240" spc="-1" strike="noStrike">
              <a:latin typeface="Arial"/>
            </a:endParaRPr>
          </a:p>
          <a:p>
            <a:pPr>
              <a:lnSpc>
                <a:spcPct val="100000"/>
              </a:lnSpc>
            </a:pPr>
            <a:r>
              <a:rPr b="0" lang="en-US" sz="3240" spc="-1" strike="noStrike">
                <a:solidFill>
                  <a:srgbClr val="000000"/>
                </a:solidFill>
                <a:latin typeface="ArialUnicodeMS"/>
                <a:ea typeface="ＭＳ Ｐゴシック"/>
              </a:rPr>
              <a:t>file.aux</a:t>
            </a:r>
            <a:endParaRPr b="0" lang="en-US" sz="3240" spc="-1" strike="noStrike">
              <a:latin typeface="Arial"/>
            </a:endParaRPr>
          </a:p>
          <a:p>
            <a:pPr>
              <a:lnSpc>
                <a:spcPct val="100000"/>
              </a:lnSpc>
            </a:pPr>
            <a:r>
              <a:rPr b="0" lang="en-US" sz="3240" spc="-1" strike="noStrike">
                <a:solidFill>
                  <a:srgbClr val="000000"/>
                </a:solidFill>
                <a:latin typeface="ArialUnicodeMS"/>
                <a:ea typeface="ＭＳ Ｐゴシック"/>
              </a:rPr>
              <a:t>file.log</a:t>
            </a:r>
            <a:endParaRPr b="0" lang="en-US" sz="3240" spc="-1" strike="noStrike">
              <a:latin typeface="Arial"/>
            </a:endParaRPr>
          </a:p>
          <a:p>
            <a:pPr>
              <a:lnSpc>
                <a:spcPct val="100000"/>
              </a:lnSpc>
            </a:pPr>
            <a:r>
              <a:rPr b="0" lang="en-US" sz="3240" spc="-1" strike="noStrike">
                <a:solidFill>
                  <a:srgbClr val="000000"/>
                </a:solidFill>
                <a:latin typeface="ArialUnicodeMS"/>
                <a:ea typeface="ＭＳ Ｐゴシック"/>
              </a:rPr>
              <a:t>file.pdf</a:t>
            </a:r>
            <a:endParaRPr b="0" lang="en-US" sz="3240" spc="-1" strike="noStrike">
              <a:latin typeface="Arial"/>
            </a:endParaRPr>
          </a:p>
        </p:txBody>
      </p:sp>
    </p:spTree>
  </p:cSld>
</p:sld>
</file>

<file path=ppt/slides/slide6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9" name="TextShape 1"/>
          <p:cNvSpPr txBox="1"/>
          <p:nvPr/>
        </p:nvSpPr>
        <p:spPr>
          <a:xfrm>
            <a:off x="457200" y="-45720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Structure</a:t>
            </a:r>
            <a:endParaRPr b="0" lang="en-US" sz="4000" spc="-1" strike="noStrike">
              <a:solidFill>
                <a:srgbClr val="3366ff"/>
              </a:solidFill>
              <a:latin typeface="Tahoma"/>
            </a:endParaRPr>
          </a:p>
        </p:txBody>
      </p:sp>
      <p:sp>
        <p:nvSpPr>
          <p:cNvPr id="4360" name="TextShape 2"/>
          <p:cNvSpPr txBox="1"/>
          <p:nvPr/>
        </p:nvSpPr>
        <p:spPr>
          <a:xfrm>
            <a:off x="457200" y="865080"/>
            <a:ext cx="8229240" cy="4731840"/>
          </a:xfrm>
          <a:prstGeom prst="rect">
            <a:avLst/>
          </a:prstGeom>
          <a:noFill/>
          <a:ln>
            <a:noFill/>
          </a:ln>
        </p:spPr>
        <p:txBody>
          <a:bodyPr/>
          <a:p>
            <a:pPr marL="341280" indent="-3409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 basic document:</a:t>
            </a:r>
            <a:endParaRPr b="0" lang="en-US" sz="2800" spc="-1" strike="noStrike">
              <a:solidFill>
                <a:srgbClr val="000000"/>
              </a:solidFill>
              <a:latin typeface="Arial"/>
            </a:endParaRPr>
          </a:p>
          <a:p>
            <a:pPr marL="341280" indent="-340920">
              <a:lnSpc>
                <a:spcPct val="90000"/>
              </a:lnSpc>
              <a:spcBef>
                <a:spcPts val="550"/>
              </a:spcBef>
              <a:buClr>
                <a:srgbClr val="000000"/>
              </a:buClr>
              <a:buFont typeface="Wingdings" charset="2"/>
              <a:buChar char=""/>
            </a:pPr>
            <a:r>
              <a:rPr b="0" i="1" lang="en-US" sz="2800" spc="-1" strike="noStrike">
                <a:solidFill>
                  <a:srgbClr val="006633"/>
                </a:solidFill>
                <a:latin typeface="Arial"/>
                <a:ea typeface="ＭＳ Ｐゴシック"/>
              </a:rPr>
              <a:t>\documentclass[11pt, twocolumn]{article}</a:t>
            </a:r>
            <a:endParaRPr b="0" lang="en-US" sz="2800" spc="-1" strike="noStrike">
              <a:solidFill>
                <a:srgbClr val="000000"/>
              </a:solidFill>
              <a:latin typeface="Arial"/>
            </a:endParaRPr>
          </a:p>
          <a:p>
            <a:pPr marL="341280" indent="-340920">
              <a:lnSpc>
                <a:spcPct val="90000"/>
              </a:lnSpc>
              <a:spcBef>
                <a:spcPts val="550"/>
              </a:spcBef>
              <a:buClr>
                <a:srgbClr val="000000"/>
              </a:buClr>
              <a:buFont typeface="Wingdings" charset="2"/>
              <a:buChar char=""/>
            </a:pPr>
            <a:r>
              <a:rPr b="0" i="1" lang="en-US" sz="2800" spc="-1" strike="noStrike">
                <a:solidFill>
                  <a:srgbClr val="006633"/>
                </a:solidFill>
                <a:latin typeface="Arial"/>
                <a:ea typeface="ＭＳ Ｐゴシック"/>
              </a:rPr>
              <a:t>\usepackage{amsmath, graphicx}</a:t>
            </a:r>
            <a:endParaRPr b="0" lang="en-US" sz="2800" spc="-1" strike="noStrike">
              <a:solidFill>
                <a:srgbClr val="000000"/>
              </a:solidFill>
              <a:latin typeface="Arial"/>
            </a:endParaRPr>
          </a:p>
          <a:p>
            <a:pPr marL="341280" indent="-340920">
              <a:lnSpc>
                <a:spcPct val="90000"/>
              </a:lnSpc>
              <a:spcBef>
                <a:spcPts val="550"/>
              </a:spcBef>
              <a:buClr>
                <a:srgbClr val="000000"/>
              </a:buClr>
              <a:buFont typeface="Wingdings" charset="2"/>
              <a:buChar char=""/>
            </a:pPr>
            <a:r>
              <a:rPr b="0" i="1" lang="en-US" sz="2800" spc="-1" strike="noStrike">
                <a:solidFill>
                  <a:srgbClr val="006633"/>
                </a:solidFill>
                <a:latin typeface="Arial"/>
                <a:ea typeface="ＭＳ Ｐゴシック"/>
              </a:rPr>
              <a:t>\begin{document}</a:t>
            </a:r>
            <a:endParaRPr b="0" lang="en-US" sz="2800" spc="-1" strike="noStrike">
              <a:solidFill>
                <a:srgbClr val="000000"/>
              </a:solidFill>
              <a:latin typeface="Arial"/>
            </a:endParaRPr>
          </a:p>
          <a:p>
            <a:pPr marL="341280" indent="-340920">
              <a:lnSpc>
                <a:spcPct val="90000"/>
              </a:lnSpc>
              <a:spcBef>
                <a:spcPts val="550"/>
              </a:spcBef>
              <a:buClr>
                <a:srgbClr val="000000"/>
              </a:buClr>
              <a:buFont typeface="Wingdings" charset="2"/>
              <a:buChar char=""/>
            </a:pPr>
            <a:r>
              <a:rPr b="0" i="1" lang="en-US" sz="2800" spc="-1" strike="noStrike">
                <a:solidFill>
                  <a:srgbClr val="006633"/>
                </a:solidFill>
                <a:latin typeface="Arial"/>
                <a:ea typeface="ＭＳ Ｐゴシック"/>
              </a:rPr>
              <a:t>%document contents go here</a:t>
            </a:r>
            <a:endParaRPr b="0" lang="en-US" sz="2800" spc="-1" strike="noStrike">
              <a:solidFill>
                <a:srgbClr val="000000"/>
              </a:solidFill>
              <a:latin typeface="Arial"/>
            </a:endParaRPr>
          </a:p>
          <a:p>
            <a:pPr marL="341280" indent="-340920">
              <a:lnSpc>
                <a:spcPct val="90000"/>
              </a:lnSpc>
              <a:spcBef>
                <a:spcPts val="550"/>
              </a:spcBef>
              <a:buClr>
                <a:srgbClr val="000000"/>
              </a:buClr>
              <a:buFont typeface="Wingdings" charset="2"/>
              <a:buChar char=""/>
            </a:pPr>
            <a:r>
              <a:rPr b="0" i="1" lang="en-US" sz="2800" spc="-1" strike="noStrike">
                <a:solidFill>
                  <a:srgbClr val="006633"/>
                </a:solidFill>
                <a:latin typeface="Arial"/>
                <a:ea typeface="ＭＳ Ｐゴシック"/>
              </a:rPr>
              <a:t>\end{document}</a:t>
            </a:r>
            <a:endParaRPr b="0" lang="en-US" sz="2800" spc="-1" strike="noStrike">
              <a:solidFill>
                <a:srgbClr val="000000"/>
              </a:solidFill>
              <a:latin typeface="Arial"/>
            </a:endParaRPr>
          </a:p>
          <a:p>
            <a:pPr marL="341280" indent="-340920">
              <a:lnSpc>
                <a:spcPct val="9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Notice:</a:t>
            </a:r>
            <a:endParaRPr b="0" lang="en-US" sz="2800" spc="-1" strike="noStrike">
              <a:solidFill>
                <a:srgbClr val="000000"/>
              </a:solidFill>
              <a:latin typeface="Arial"/>
            </a:endParaRPr>
          </a:p>
          <a:p>
            <a:pPr lvl="1" marL="668160" indent="-325080">
              <a:lnSpc>
                <a:spcPct val="90000"/>
              </a:lnSpc>
              <a:spcBef>
                <a:spcPts val="479"/>
              </a:spcBef>
              <a:buClr>
                <a:srgbClr val="3b812f"/>
              </a:buClr>
              <a:buSzPct val="60000"/>
              <a:buFont typeface="Wingdings" charset="2"/>
              <a:buChar char=""/>
            </a:pPr>
            <a:r>
              <a:rPr b="0" i="1" lang="en-US" sz="2400" spc="-1" strike="noStrike">
                <a:solidFill>
                  <a:srgbClr val="006633"/>
                </a:solidFill>
                <a:latin typeface="Arial"/>
                <a:ea typeface="ＭＳ Ｐゴシック"/>
              </a:rPr>
              <a:t>\begin</a:t>
            </a:r>
            <a:r>
              <a:rPr b="0" lang="en-US" sz="2400" spc="-1" strike="noStrike">
                <a:solidFill>
                  <a:srgbClr val="000073"/>
                </a:solidFill>
                <a:latin typeface="Arial"/>
                <a:ea typeface="ＭＳ Ｐゴシック"/>
              </a:rPr>
              <a:t> and </a:t>
            </a:r>
            <a:r>
              <a:rPr b="0" i="1" lang="en-US" sz="2400" spc="-1" strike="noStrike">
                <a:solidFill>
                  <a:srgbClr val="006633"/>
                </a:solidFill>
                <a:latin typeface="Arial"/>
                <a:ea typeface="ＭＳ Ｐゴシック"/>
              </a:rPr>
              <a:t>\end </a:t>
            </a:r>
            <a:r>
              <a:rPr b="0" lang="en-US" sz="2400" spc="-1" strike="noStrike">
                <a:solidFill>
                  <a:srgbClr val="000073"/>
                </a:solidFill>
                <a:latin typeface="Arial"/>
                <a:ea typeface="ＭＳ Ｐゴシック"/>
              </a:rPr>
              <a:t>(these define “environments”)</a:t>
            </a:r>
            <a:endParaRPr b="0" lang="en-US" sz="2400" spc="-1" strike="noStrike">
              <a:solidFill>
                <a:srgbClr val="0d0d0d"/>
              </a:solidFill>
              <a:latin typeface="Arial"/>
            </a:endParaRPr>
          </a:p>
          <a:p>
            <a:pPr lvl="1" marL="668160" indent="-325080">
              <a:lnSpc>
                <a:spcPct val="90000"/>
              </a:lnSpc>
              <a:spcBef>
                <a:spcPts val="479"/>
              </a:spcBef>
              <a:buClr>
                <a:srgbClr val="3b812f"/>
              </a:buClr>
              <a:buSzPct val="60000"/>
              <a:buFont typeface="Wingdings" charset="2"/>
              <a:buChar char=""/>
            </a:pPr>
            <a:r>
              <a:rPr b="0" i="1" lang="en-US" sz="2400" spc="-1" strike="noStrike">
                <a:solidFill>
                  <a:srgbClr val="006633"/>
                </a:solidFill>
                <a:latin typeface="Arial"/>
                <a:ea typeface="ＭＳ Ｐゴシック"/>
              </a:rPr>
              <a:t>{ }</a:t>
            </a:r>
            <a:r>
              <a:rPr b="0" lang="en-US" sz="2400" spc="-1" strike="noStrike">
                <a:solidFill>
                  <a:srgbClr val="000073"/>
                </a:solidFill>
                <a:latin typeface="Arial"/>
                <a:ea typeface="ＭＳ Ｐゴシック"/>
              </a:rPr>
              <a:t> and </a:t>
            </a:r>
            <a:r>
              <a:rPr b="0" i="1" lang="en-US" sz="2400" spc="-1" strike="noStrike">
                <a:solidFill>
                  <a:srgbClr val="006633"/>
                </a:solidFill>
                <a:latin typeface="Arial"/>
                <a:ea typeface="ＭＳ Ｐゴシック"/>
              </a:rPr>
              <a:t>[ ]</a:t>
            </a:r>
            <a:r>
              <a:rPr b="0" lang="en-US" sz="2400" spc="-1" strike="noStrike">
                <a:solidFill>
                  <a:srgbClr val="000073"/>
                </a:solidFill>
                <a:latin typeface="Arial"/>
                <a:ea typeface="ＭＳ Ｐゴシック"/>
              </a:rPr>
              <a:t> around parameters to commands</a:t>
            </a:r>
            <a:endParaRPr b="0" lang="en-US" sz="2400" spc="-1" strike="noStrike">
              <a:solidFill>
                <a:srgbClr val="0d0d0d"/>
              </a:solidFill>
              <a:latin typeface="Arial"/>
            </a:endParaRPr>
          </a:p>
          <a:p>
            <a:pPr lvl="1" marL="668160" indent="-325080">
              <a:lnSpc>
                <a:spcPct val="90000"/>
              </a:lnSpc>
              <a:spcBef>
                <a:spcPts val="479"/>
              </a:spcBef>
              <a:buClr>
                <a:srgbClr val="3b812f"/>
              </a:buClr>
              <a:buSzPct val="60000"/>
              <a:buFont typeface="Wingdings" charset="2"/>
              <a:buChar char=""/>
            </a:pPr>
            <a:r>
              <a:rPr b="0" lang="en-US" sz="2400" spc="-1" strike="noStrike">
                <a:solidFill>
                  <a:srgbClr val="000073"/>
                </a:solidFill>
                <a:latin typeface="Arial"/>
                <a:ea typeface="ＭＳ Ｐゴシック"/>
              </a:rPr>
              <a:t>Commands typically start with backslash</a:t>
            </a:r>
            <a:endParaRPr b="0" lang="en-US" sz="2400" spc="-1" strike="noStrike">
              <a:solidFill>
                <a:srgbClr val="0d0d0d"/>
              </a:solidFill>
              <a:latin typeface="Arial"/>
            </a:endParaRPr>
          </a:p>
          <a:p>
            <a:pPr lvl="1" marL="668160" indent="-325080">
              <a:lnSpc>
                <a:spcPct val="90000"/>
              </a:lnSpc>
              <a:spcBef>
                <a:spcPts val="479"/>
              </a:spcBef>
              <a:buClr>
                <a:srgbClr val="3b812f"/>
              </a:buClr>
              <a:buSzPct val="60000"/>
              <a:buFont typeface="Wingdings" charset="2"/>
              <a:buChar char=""/>
            </a:pPr>
            <a:r>
              <a:rPr b="0" lang="en-US" sz="2400" spc="-1" strike="noStrike">
                <a:solidFill>
                  <a:srgbClr val="000073"/>
                </a:solidFill>
                <a:latin typeface="Arial"/>
                <a:ea typeface="ＭＳ Ｐゴシック"/>
              </a:rPr>
              <a:t>Commands “gobble” spaces.. spaces collapse to 1</a:t>
            </a:r>
            <a:endParaRPr b="0" lang="en-US" sz="2400" spc="-1" strike="noStrike">
              <a:solidFill>
                <a:srgbClr val="0d0d0d"/>
              </a:solidFill>
              <a:latin typeface="Arial"/>
            </a:endParaRPr>
          </a:p>
          <a:p>
            <a:pPr lvl="1" marL="668160" indent="-325080">
              <a:lnSpc>
                <a:spcPct val="90000"/>
              </a:lnSpc>
              <a:spcBef>
                <a:spcPts val="479"/>
              </a:spcBef>
              <a:buClr>
                <a:srgbClr val="3b812f"/>
              </a:buClr>
              <a:buSzPct val="60000"/>
              <a:buFont typeface="Wingdings" charset="2"/>
              <a:buChar char=""/>
            </a:pPr>
            <a:r>
              <a:rPr b="0" lang="en-US" sz="2400" spc="-1" strike="noStrike">
                <a:solidFill>
                  <a:srgbClr val="000073"/>
                </a:solidFill>
                <a:latin typeface="Arial"/>
                <a:ea typeface="ＭＳ Ｐゴシック"/>
              </a:rPr>
              <a:t>% starts comment, goes to end of line</a:t>
            </a:r>
            <a:endParaRPr b="0" lang="en-US" sz="2400" spc="-1" strike="noStrike">
              <a:solidFill>
                <a:srgbClr val="0d0d0d"/>
              </a:solidFill>
              <a:latin typeface="Arial"/>
            </a:endParaRPr>
          </a:p>
          <a:p>
            <a:endParaRPr b="0" lang="en-US" sz="2400" spc="-1" strike="noStrike">
              <a:solidFill>
                <a:srgbClr val="000000"/>
              </a:solidFill>
              <a:latin typeface="Arial"/>
            </a:endParaRPr>
          </a:p>
        </p:txBody>
      </p:sp>
      <p:sp>
        <p:nvSpPr>
          <p:cNvPr id="4361"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62"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0BB80AB3-BAC9-48DD-89AD-8BD3EBDBB33C}"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66" dur="indefinite" restart="never" nodeType="tmRoot">
          <p:childTnLst>
            <p:seq>
              <p:cTn id="2867" dur="indefinite" nodeType="mainSeq"/>
              <p:prevCondLst>
                <p:cond delay="0" evt="onPrev">
                  <p:tgtEl>
                    <p:sldTgt/>
                  </p:tgtEl>
                </p:cond>
              </p:prevCondLst>
              <p:nextCondLst>
                <p:cond delay="0" evt="onNext">
                  <p:tgtEl>
                    <p:sldTgt/>
                  </p:tgtEl>
                </p:cond>
              </p:nextCondLst>
            </p:seq>
          </p:childTnLst>
        </p:cTn>
      </p:par>
    </p:tnLst>
  </p:timing>
</p:sld>
</file>

<file path=ppt/slides/slide6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3"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PACKAGES ?</a:t>
            </a:r>
            <a:endParaRPr b="0" lang="en-US" sz="4000" spc="-1" strike="noStrike">
              <a:solidFill>
                <a:srgbClr val="3366ff"/>
              </a:solidFill>
              <a:latin typeface="Tahoma"/>
            </a:endParaRPr>
          </a:p>
        </p:txBody>
      </p:sp>
      <p:sp>
        <p:nvSpPr>
          <p:cNvPr id="4364" name="TextShape 2"/>
          <p:cNvSpPr txBox="1"/>
          <p:nvPr/>
        </p:nvSpPr>
        <p:spPr>
          <a:xfrm>
            <a:off x="152280" y="1295280"/>
            <a:ext cx="8762760" cy="5127480"/>
          </a:xfrm>
          <a:prstGeom prst="rect">
            <a:avLst/>
          </a:prstGeom>
          <a:noFill/>
          <a:ln>
            <a:noFill/>
          </a:ln>
        </p:spPr>
        <p:txBody>
          <a:bodyPr/>
          <a:p>
            <a:pPr marL="205920" indent="-205560">
              <a:lnSpc>
                <a:spcPct val="100000"/>
              </a:lnSpc>
              <a:spcBef>
                <a:spcPts val="2701"/>
              </a:spcBef>
              <a:buClr>
                <a:srgbClr val="000000"/>
              </a:buClr>
              <a:buSzPct val="82000"/>
              <a:buFont typeface="Wingdings" charset="2"/>
              <a:buChar char=""/>
            </a:pPr>
            <a:r>
              <a:rPr b="0" lang="en-US" sz="2800" spc="-1" strike="noStrike">
                <a:solidFill>
                  <a:srgbClr val="535353"/>
                </a:solidFill>
                <a:latin typeface="Arial"/>
                <a:ea typeface="ＭＳ Ｐゴシック"/>
              </a:rPr>
              <a:t>Add functionality to your documents</a:t>
            </a:r>
            <a:endParaRPr b="0" lang="en-US" sz="2800" spc="-1" strike="noStrike">
              <a:solidFill>
                <a:srgbClr val="000000"/>
              </a:solidFill>
              <a:latin typeface="Arial"/>
            </a:endParaRPr>
          </a:p>
          <a:p>
            <a:pPr lvl="1" marL="491400" indent="-205560">
              <a:lnSpc>
                <a:spcPct val="100000"/>
              </a:lnSpc>
              <a:spcBef>
                <a:spcPts val="2701"/>
              </a:spcBef>
              <a:buClr>
                <a:srgbClr val="bcac7c"/>
              </a:buClr>
              <a:buSzPct val="82000"/>
              <a:buFont typeface="Wingdings" charset="2"/>
              <a:buChar char=""/>
            </a:pPr>
            <a:r>
              <a:rPr b="0" lang="en-US" sz="2400" spc="-1" strike="noStrike">
                <a:solidFill>
                  <a:srgbClr val="535353"/>
                </a:solidFill>
                <a:latin typeface="Arial"/>
                <a:ea typeface="Gill Sans Light"/>
              </a:rPr>
              <a:t>Images</a:t>
            </a:r>
            <a:endParaRPr b="0" lang="en-US" sz="2400" spc="-1" strike="noStrike">
              <a:solidFill>
                <a:srgbClr val="0d0d0d"/>
              </a:solidFill>
              <a:latin typeface="Arial"/>
            </a:endParaRPr>
          </a:p>
          <a:p>
            <a:pPr lvl="1" marL="491400" indent="-205560">
              <a:lnSpc>
                <a:spcPct val="100000"/>
              </a:lnSpc>
              <a:spcBef>
                <a:spcPts val="2701"/>
              </a:spcBef>
              <a:buClr>
                <a:srgbClr val="bcac7c"/>
              </a:buClr>
              <a:buSzPct val="82000"/>
              <a:buFont typeface="Wingdings" charset="2"/>
              <a:buChar char=""/>
            </a:pPr>
            <a:r>
              <a:rPr b="0" lang="en-US" sz="2400" spc="-1" strike="noStrike">
                <a:solidFill>
                  <a:srgbClr val="535353"/>
                </a:solidFill>
                <a:latin typeface="Arial"/>
                <a:ea typeface="Gill Sans Light"/>
              </a:rPr>
              <a:t>Equations</a:t>
            </a:r>
            <a:endParaRPr b="0" lang="en-US" sz="2400" spc="-1" strike="noStrike">
              <a:solidFill>
                <a:srgbClr val="0d0d0d"/>
              </a:solidFill>
              <a:latin typeface="Arial"/>
            </a:endParaRPr>
          </a:p>
          <a:p>
            <a:pPr lvl="1" marL="491400" indent="-205560">
              <a:lnSpc>
                <a:spcPct val="100000"/>
              </a:lnSpc>
              <a:spcBef>
                <a:spcPts val="2701"/>
              </a:spcBef>
              <a:buClr>
                <a:srgbClr val="bcac7c"/>
              </a:buClr>
              <a:buSzPct val="82000"/>
              <a:buFont typeface="Wingdings" charset="2"/>
              <a:buChar char=""/>
            </a:pPr>
            <a:r>
              <a:rPr b="0" lang="en-US" sz="2400" spc="-1" strike="noStrike">
                <a:solidFill>
                  <a:srgbClr val="535353"/>
                </a:solidFill>
                <a:latin typeface="Arial"/>
                <a:ea typeface="Gill Sans Light"/>
              </a:rPr>
              <a:t>Links</a:t>
            </a:r>
            <a:endParaRPr b="0" lang="en-US" sz="2400" spc="-1" strike="noStrike">
              <a:solidFill>
                <a:srgbClr val="0d0d0d"/>
              </a:solidFill>
              <a:latin typeface="Arial"/>
            </a:endParaRPr>
          </a:p>
          <a:p>
            <a:pPr lvl="1" marL="491400" indent="-205560">
              <a:lnSpc>
                <a:spcPct val="100000"/>
              </a:lnSpc>
              <a:spcBef>
                <a:spcPts val="2701"/>
              </a:spcBef>
              <a:buClr>
                <a:srgbClr val="bcac7c"/>
              </a:buClr>
              <a:buSzPct val="82000"/>
              <a:buFont typeface="Wingdings" charset="2"/>
              <a:buChar char=""/>
            </a:pPr>
            <a:r>
              <a:rPr b="0" lang="en-US" sz="2400" spc="-1" strike="noStrike">
                <a:solidFill>
                  <a:srgbClr val="535353"/>
                </a:solidFill>
                <a:latin typeface="Arial"/>
                <a:ea typeface="Gill Sans Light"/>
              </a:rPr>
              <a:t>Etc.</a:t>
            </a:r>
            <a:endParaRPr b="0" lang="en-US" sz="2400" spc="-1" strike="noStrike">
              <a:solidFill>
                <a:srgbClr val="0d0d0d"/>
              </a:solidFill>
              <a:latin typeface="Arial"/>
            </a:endParaRPr>
          </a:p>
        </p:txBody>
      </p:sp>
    </p:spTree>
  </p:cSld>
</p:sld>
</file>

<file path=ppt/slides/slide6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5"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PACKAGES</a:t>
            </a:r>
            <a:endParaRPr b="0" lang="en-US" sz="4000" spc="-1" strike="noStrike">
              <a:solidFill>
                <a:srgbClr val="3366ff"/>
              </a:solidFill>
              <a:latin typeface="Tahoma"/>
            </a:endParaRPr>
          </a:p>
        </p:txBody>
      </p:sp>
      <p:sp>
        <p:nvSpPr>
          <p:cNvPr id="4366" name="TextShape 2"/>
          <p:cNvSpPr txBox="1"/>
          <p:nvPr/>
        </p:nvSpPr>
        <p:spPr>
          <a:xfrm>
            <a:off x="251640" y="1897560"/>
            <a:ext cx="8640720" cy="4708800"/>
          </a:xfrm>
          <a:prstGeom prst="rect">
            <a:avLst/>
          </a:prstGeom>
          <a:noFill/>
          <a:ln>
            <a:noFill/>
          </a:ln>
        </p:spPr>
        <p:txBody>
          <a:bodyPr/>
          <a:p>
            <a:pPr marL="39960">
              <a:lnSpc>
                <a:spcPct val="90000"/>
              </a:lnSpc>
              <a:spcBef>
                <a:spcPts val="2701"/>
              </a:spcBef>
            </a:pPr>
            <a:r>
              <a:rPr b="0" lang="en-US" sz="2700" spc="-1" strike="noStrike">
                <a:solidFill>
                  <a:srgbClr val="535353"/>
                </a:solidFill>
                <a:latin typeface="Courier New"/>
                <a:ea typeface="ＭＳ Ｐゴシック"/>
              </a:rPr>
              <a:t>\usepackage{amsmath}%</a:t>
            </a:r>
            <a:endParaRPr b="0" lang="en-US" sz="2700" spc="-1" strike="noStrike">
              <a:solidFill>
                <a:srgbClr val="000000"/>
              </a:solidFill>
              <a:latin typeface="Arial"/>
            </a:endParaRPr>
          </a:p>
          <a:p>
            <a:pPr marL="39960">
              <a:lnSpc>
                <a:spcPct val="90000"/>
              </a:lnSpc>
              <a:spcBef>
                <a:spcPts val="2701"/>
              </a:spcBef>
            </a:pPr>
            <a:r>
              <a:rPr b="0" lang="en-US" sz="2700" spc="-1" strike="noStrike">
                <a:solidFill>
                  <a:srgbClr val="535353"/>
                </a:solidFill>
                <a:latin typeface="Courier New"/>
                <a:ea typeface="ＭＳ Ｐゴシック"/>
              </a:rPr>
              <a:t>\usepackage{amsfonts}%</a:t>
            </a:r>
            <a:endParaRPr b="0" lang="en-US" sz="2700" spc="-1" strike="noStrike">
              <a:solidFill>
                <a:srgbClr val="000000"/>
              </a:solidFill>
              <a:latin typeface="Arial"/>
            </a:endParaRPr>
          </a:p>
          <a:p>
            <a:pPr marL="39960">
              <a:lnSpc>
                <a:spcPct val="90000"/>
              </a:lnSpc>
              <a:spcBef>
                <a:spcPts val="2701"/>
              </a:spcBef>
            </a:pPr>
            <a:r>
              <a:rPr b="0" lang="en-US" sz="2700" spc="-1" strike="noStrike">
                <a:solidFill>
                  <a:srgbClr val="535353"/>
                </a:solidFill>
                <a:latin typeface="Courier New"/>
                <a:ea typeface="ＭＳ Ｐゴシック"/>
              </a:rPr>
              <a:t>\usepackage{amssymb}%</a:t>
            </a:r>
            <a:endParaRPr b="0" lang="en-US" sz="2700" spc="-1" strike="noStrike">
              <a:solidFill>
                <a:srgbClr val="000000"/>
              </a:solidFill>
              <a:latin typeface="Arial"/>
            </a:endParaRPr>
          </a:p>
          <a:p>
            <a:pPr marL="39960">
              <a:lnSpc>
                <a:spcPct val="90000"/>
              </a:lnSpc>
              <a:spcBef>
                <a:spcPts val="2701"/>
              </a:spcBef>
            </a:pPr>
            <a:r>
              <a:rPr b="0" lang="en-US" sz="2700" spc="-1" strike="noStrike">
                <a:solidFill>
                  <a:srgbClr val="535353"/>
                </a:solidFill>
                <a:latin typeface="Courier New"/>
                <a:ea typeface="ＭＳ Ｐゴシック"/>
              </a:rPr>
              <a:t>\usepackage{graphicx}</a:t>
            </a:r>
            <a:endParaRPr b="0" lang="en-US" sz="2700" spc="-1" strike="noStrike">
              <a:solidFill>
                <a:srgbClr val="000000"/>
              </a:solidFill>
              <a:latin typeface="Arial"/>
            </a:endParaRPr>
          </a:p>
          <a:p>
            <a:pPr marL="39960">
              <a:lnSpc>
                <a:spcPct val="90000"/>
              </a:lnSpc>
              <a:spcBef>
                <a:spcPts val="2701"/>
              </a:spcBef>
            </a:pPr>
            <a:r>
              <a:rPr b="0" lang="en-US" sz="2700" spc="-1" strike="noStrike">
                <a:solidFill>
                  <a:srgbClr val="535353"/>
                </a:solidFill>
                <a:latin typeface="Courier New"/>
                <a:ea typeface="ＭＳ Ｐゴシック"/>
              </a:rPr>
              <a:t>\usepackage{setspace}</a:t>
            </a:r>
            <a:endParaRPr b="0" lang="en-US" sz="2700" spc="-1" strike="noStrike">
              <a:solidFill>
                <a:srgbClr val="000000"/>
              </a:solidFill>
              <a:latin typeface="Arial"/>
            </a:endParaRPr>
          </a:p>
          <a:p>
            <a:pPr marL="39960">
              <a:lnSpc>
                <a:spcPct val="90000"/>
              </a:lnSpc>
              <a:spcBef>
                <a:spcPts val="2701"/>
              </a:spcBef>
            </a:pPr>
            <a:r>
              <a:rPr b="0" lang="en-US" sz="2700" spc="-1" strike="noStrike">
                <a:solidFill>
                  <a:srgbClr val="535353"/>
                </a:solidFill>
                <a:latin typeface="Courier New"/>
                <a:ea typeface="ＭＳ Ｐゴシック"/>
              </a:rPr>
              <a:t>\usepackage{cite}</a:t>
            </a:r>
            <a:endParaRPr b="0" lang="en-US" sz="2700" spc="-1" strike="noStrike">
              <a:solidFill>
                <a:srgbClr val="000000"/>
              </a:solidFill>
              <a:latin typeface="Arial"/>
            </a:endParaRPr>
          </a:p>
          <a:p>
            <a:pPr marL="39960">
              <a:lnSpc>
                <a:spcPct val="90000"/>
              </a:lnSpc>
              <a:spcBef>
                <a:spcPts val="2701"/>
              </a:spcBef>
            </a:pPr>
            <a:r>
              <a:rPr b="0" lang="en-US" sz="2700" spc="-1" strike="noStrike">
                <a:solidFill>
                  <a:srgbClr val="535353"/>
                </a:solidFill>
                <a:latin typeface="Courier New"/>
                <a:ea typeface="ＭＳ Ｐゴシック"/>
              </a:rPr>
              <a:t>\usepackage{hyperref}</a:t>
            </a:r>
            <a:endParaRPr b="0" lang="en-US" sz="2700" spc="-1" strike="noStrike">
              <a:solidFill>
                <a:srgbClr val="000000"/>
              </a:solidFill>
              <a:latin typeface="Arial"/>
            </a:endParaRPr>
          </a:p>
        </p:txBody>
      </p:sp>
    </p:spTree>
  </p:cSld>
</p:sld>
</file>

<file path=ppt/slides/slide6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7" name="TextShape 1"/>
          <p:cNvSpPr txBox="1"/>
          <p:nvPr/>
        </p:nvSpPr>
        <p:spPr>
          <a:xfrm>
            <a:off x="457200" y="277920"/>
            <a:ext cx="8229240" cy="7124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Formatting Text</a:t>
            </a:r>
            <a:endParaRPr b="0" lang="en-US" sz="4000" spc="-1" strike="noStrike">
              <a:solidFill>
                <a:srgbClr val="3366ff"/>
              </a:solidFill>
              <a:latin typeface="Tahoma"/>
            </a:endParaRPr>
          </a:p>
        </p:txBody>
      </p:sp>
      <p:sp>
        <p:nvSpPr>
          <p:cNvPr id="4368" name="TextShape 2"/>
          <p:cNvSpPr txBox="1"/>
          <p:nvPr/>
        </p:nvSpPr>
        <p:spPr>
          <a:xfrm>
            <a:off x="457200" y="1219320"/>
            <a:ext cx="8457840" cy="5105160"/>
          </a:xfrm>
          <a:prstGeom prst="rect">
            <a:avLst/>
          </a:prstGeom>
          <a:noFill/>
          <a:ln>
            <a:noFill/>
          </a:ln>
        </p:spPr>
        <p:txBody>
          <a:bodyPr/>
          <a:p>
            <a:pPr marL="341280" indent="-340920">
              <a:lnSpc>
                <a:spcPct val="8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Emphasis and size</a:t>
            </a:r>
            <a:endParaRPr b="0" lang="en-US" sz="2600" spc="-1" strike="noStrike">
              <a:solidFill>
                <a:srgbClr val="000000"/>
              </a:solidFill>
              <a:latin typeface="Arial"/>
            </a:endParaRPr>
          </a:p>
          <a:p>
            <a:pPr marL="341280" indent="-340920">
              <a:lnSpc>
                <a:spcPct val="80000"/>
              </a:lnSpc>
              <a:spcBef>
                <a:spcPts val="550"/>
              </a:spcBef>
            </a:pPr>
            <a:r>
              <a:rPr b="0" i="1" lang="en-US" sz="2200" spc="-1" strike="noStrike">
                <a:solidFill>
                  <a:srgbClr val="3b812f"/>
                </a:solidFill>
                <a:latin typeface="Arial"/>
                <a:ea typeface="ＭＳ Ｐゴシック"/>
              </a:rPr>
              <a:t>\textbf{some bold text} \emph{some italic text} \underline{some underlined text}</a:t>
            </a:r>
            <a:endParaRPr b="0" lang="en-US" sz="2200" spc="-1" strike="noStrike">
              <a:solidFill>
                <a:srgbClr val="000000"/>
              </a:solidFill>
              <a:latin typeface="Arial"/>
            </a:endParaRPr>
          </a:p>
          <a:p>
            <a:pPr marL="341280" indent="-340920">
              <a:lnSpc>
                <a:spcPct val="80000"/>
              </a:lnSpc>
              <a:spcBef>
                <a:spcPts val="550"/>
              </a:spcBef>
            </a:pPr>
            <a:r>
              <a:rPr b="0" i="1" lang="en-US" sz="2200" spc="-1" strike="noStrike">
                <a:solidFill>
                  <a:srgbClr val="3b812f"/>
                </a:solidFill>
                <a:latin typeface="Arial"/>
                <a:ea typeface="ＭＳ Ｐゴシック"/>
              </a:rPr>
              <a:t>{\large Some large text.} {\Large Larger text.} {\small Small.}</a:t>
            </a:r>
            <a:endParaRPr b="0" lang="en-US" sz="2200" spc="-1" strike="noStrike">
              <a:solidFill>
                <a:srgbClr val="000000"/>
              </a:solidFill>
              <a:latin typeface="Arial"/>
            </a:endParaRPr>
          </a:p>
          <a:p>
            <a:pPr marL="341280" indent="-340920">
              <a:lnSpc>
                <a:spcPct val="8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Spacing</a:t>
            </a:r>
            <a:endParaRPr b="0" lang="en-US" sz="2600" spc="-1" strike="noStrike">
              <a:solidFill>
                <a:srgbClr val="000000"/>
              </a:solidFill>
              <a:latin typeface="Arial"/>
            </a:endParaRPr>
          </a:p>
          <a:p>
            <a:pPr lvl="1" marL="668160" indent="-325080">
              <a:lnSpc>
                <a:spcPct val="80000"/>
              </a:lnSpc>
              <a:spcBef>
                <a:spcPts val="550"/>
              </a:spcBef>
              <a:buClr>
                <a:srgbClr val="3b812f"/>
              </a:buClr>
              <a:buSzPct val="60000"/>
              <a:buFont typeface="Wingdings" charset="2"/>
              <a:buChar char=""/>
            </a:pPr>
            <a:r>
              <a:rPr b="0" lang="en-US" sz="2200" spc="-1" strike="noStrike">
                <a:solidFill>
                  <a:srgbClr val="000073"/>
                </a:solidFill>
                <a:latin typeface="Arial"/>
                <a:ea typeface="ＭＳ Ｐゴシック"/>
              </a:rPr>
              <a:t>Many spaces = one space</a:t>
            </a:r>
            <a:endParaRPr b="0" lang="en-US" sz="2200" spc="-1" strike="noStrike">
              <a:solidFill>
                <a:srgbClr val="0d0d0d"/>
              </a:solidFill>
              <a:latin typeface="Arial"/>
            </a:endParaRPr>
          </a:p>
          <a:p>
            <a:pPr lvl="1" marL="668160" indent="-325080">
              <a:lnSpc>
                <a:spcPct val="80000"/>
              </a:lnSpc>
              <a:spcBef>
                <a:spcPts val="550"/>
              </a:spcBef>
              <a:buClr>
                <a:srgbClr val="3b812f"/>
              </a:buClr>
              <a:buSzPct val="60000"/>
              <a:buFont typeface="Wingdings" charset="2"/>
              <a:buChar char=""/>
            </a:pPr>
            <a:r>
              <a:rPr b="0" lang="en-US" sz="2200" spc="-1" strike="noStrike">
                <a:solidFill>
                  <a:srgbClr val="000073"/>
                </a:solidFill>
                <a:latin typeface="Arial"/>
                <a:ea typeface="ＭＳ Ｐゴシック"/>
              </a:rPr>
              <a:t>Use </a:t>
            </a:r>
            <a:r>
              <a:rPr b="0" i="1" lang="en-US" sz="2200" spc="-1" strike="noStrike">
                <a:solidFill>
                  <a:srgbClr val="3b812f"/>
                </a:solidFill>
                <a:latin typeface="Arial"/>
                <a:ea typeface="ＭＳ Ｐゴシック"/>
              </a:rPr>
              <a:t>\\</a:t>
            </a:r>
            <a:r>
              <a:rPr b="0" lang="en-US" sz="2200" spc="-1" strike="noStrike">
                <a:solidFill>
                  <a:srgbClr val="000073"/>
                </a:solidFill>
                <a:latin typeface="Arial"/>
                <a:ea typeface="ＭＳ Ｐゴシック"/>
              </a:rPr>
              <a:t> for newline</a:t>
            </a:r>
            <a:endParaRPr b="0" lang="en-US" sz="2200" spc="-1" strike="noStrike">
              <a:solidFill>
                <a:srgbClr val="0d0d0d"/>
              </a:solidFill>
              <a:latin typeface="Arial"/>
            </a:endParaRPr>
          </a:p>
          <a:p>
            <a:pPr lvl="1" marL="668160" indent="-325080">
              <a:lnSpc>
                <a:spcPct val="80000"/>
              </a:lnSpc>
              <a:spcBef>
                <a:spcPts val="550"/>
              </a:spcBef>
              <a:buClr>
                <a:srgbClr val="3b812f"/>
              </a:buClr>
              <a:buSzPct val="60000"/>
              <a:buFont typeface="Wingdings" charset="2"/>
              <a:buChar char=""/>
            </a:pPr>
            <a:r>
              <a:rPr b="0" lang="en-US" sz="2200" spc="-1" strike="noStrike">
                <a:solidFill>
                  <a:srgbClr val="000073"/>
                </a:solidFill>
                <a:latin typeface="Arial"/>
                <a:ea typeface="ＭＳ Ｐゴシック"/>
              </a:rPr>
              <a:t>Hit return twice for a new paragraph</a:t>
            </a:r>
            <a:endParaRPr b="0" lang="en-US" sz="2200" spc="-1" strike="noStrike">
              <a:solidFill>
                <a:srgbClr val="0d0d0d"/>
              </a:solidFill>
              <a:latin typeface="Arial"/>
            </a:endParaRPr>
          </a:p>
          <a:p>
            <a:pPr lvl="1" marL="668160" indent="-325080">
              <a:lnSpc>
                <a:spcPct val="80000"/>
              </a:lnSpc>
              <a:spcBef>
                <a:spcPts val="550"/>
              </a:spcBef>
              <a:buClr>
                <a:srgbClr val="3b812f"/>
              </a:buClr>
              <a:buSzPct val="60000"/>
              <a:buFont typeface="Wingdings" charset="2"/>
              <a:buChar char=""/>
            </a:pPr>
            <a:r>
              <a:rPr b="0" i="1" lang="en-US" sz="2200" spc="-1" strike="noStrike">
                <a:solidFill>
                  <a:srgbClr val="3b812f"/>
                </a:solidFill>
                <a:latin typeface="Arial"/>
                <a:ea typeface="ＭＳ Ｐゴシック"/>
              </a:rPr>
              <a:t>\newpage</a:t>
            </a:r>
            <a:endParaRPr b="0" lang="en-US" sz="2200" spc="-1" strike="noStrike">
              <a:solidFill>
                <a:srgbClr val="0d0d0d"/>
              </a:solidFill>
              <a:latin typeface="Arial"/>
            </a:endParaRPr>
          </a:p>
          <a:p>
            <a:pPr lvl="1" marL="668160" indent="-325080">
              <a:lnSpc>
                <a:spcPct val="80000"/>
              </a:lnSpc>
              <a:spcBef>
                <a:spcPts val="550"/>
              </a:spcBef>
              <a:buClr>
                <a:srgbClr val="3b812f"/>
              </a:buClr>
              <a:buSzPct val="60000"/>
              <a:buFont typeface="Wingdings" charset="2"/>
              <a:buChar char=""/>
            </a:pPr>
            <a:r>
              <a:rPr b="0" lang="en-US" sz="2000" spc="-1" strike="noStrike">
                <a:solidFill>
                  <a:srgbClr val="000073"/>
                </a:solidFill>
                <a:latin typeface="Arial"/>
                <a:ea typeface="ＭＳ Ｐゴシック"/>
              </a:rPr>
              <a:t>“</a:t>
            </a:r>
            <a:r>
              <a:rPr b="0" lang="en-US" sz="2000" spc="-1" strike="noStrike">
                <a:solidFill>
                  <a:srgbClr val="000073"/>
                </a:solidFill>
                <a:latin typeface="Arial"/>
                <a:ea typeface="ＭＳ Ｐゴシック"/>
              </a:rPr>
              <a:t>Glue” effects layout.. can stretch or shrink</a:t>
            </a:r>
            <a:endParaRPr b="0" lang="en-US" sz="2000" spc="-1" strike="noStrike">
              <a:solidFill>
                <a:srgbClr val="0d0d0d"/>
              </a:solidFill>
              <a:latin typeface="Arial"/>
            </a:endParaRPr>
          </a:p>
          <a:p>
            <a:pPr marL="341280" indent="-340920">
              <a:lnSpc>
                <a:spcPct val="8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Quotes are done with </a:t>
            </a:r>
            <a:r>
              <a:rPr b="0" i="1" lang="en-US" sz="2600" spc="-1" strike="noStrike">
                <a:solidFill>
                  <a:srgbClr val="006633"/>
                </a:solidFill>
                <a:latin typeface="Arial"/>
                <a:ea typeface="ＭＳ Ｐゴシック"/>
              </a:rPr>
              <a:t>``</a:t>
            </a:r>
            <a:r>
              <a:rPr b="0" lang="en-US" sz="2600" spc="-1" strike="noStrike">
                <a:solidFill>
                  <a:srgbClr val="000000"/>
                </a:solidFill>
                <a:latin typeface="Arial"/>
                <a:ea typeface="ＭＳ Ｐゴシック"/>
              </a:rPr>
              <a:t> and </a:t>
            </a:r>
            <a:r>
              <a:rPr b="0" i="1" lang="en-US" sz="2600" spc="-1" strike="noStrike">
                <a:solidFill>
                  <a:srgbClr val="006633"/>
                </a:solidFill>
                <a:latin typeface="Arial"/>
                <a:ea typeface="ＭＳ Ｐゴシック"/>
              </a:rPr>
              <a:t>‘ ‘</a:t>
            </a:r>
            <a:r>
              <a:rPr b="0" lang="en-US" sz="2600" spc="-1" strike="noStrike">
                <a:solidFill>
                  <a:srgbClr val="000000"/>
                </a:solidFill>
                <a:latin typeface="Arial"/>
                <a:ea typeface="ＭＳ Ｐゴシック"/>
              </a:rPr>
              <a:t> , not </a:t>
            </a:r>
            <a:r>
              <a:rPr b="0" i="1" lang="en-US" sz="2600" spc="-1" strike="noStrike">
                <a:solidFill>
                  <a:srgbClr val="006633"/>
                </a:solidFill>
                <a:latin typeface="Arial"/>
                <a:ea typeface="ＭＳ Ｐゴシック"/>
              </a:rPr>
              <a:t>“</a:t>
            </a:r>
            <a:endParaRPr b="0" lang="en-US" sz="2600" spc="-1" strike="noStrike">
              <a:solidFill>
                <a:srgbClr val="000000"/>
              </a:solidFill>
              <a:latin typeface="Arial"/>
            </a:endParaRPr>
          </a:p>
          <a:p>
            <a:pPr marL="341280" indent="-340920">
              <a:lnSpc>
                <a:spcPct val="8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Add comments %</a:t>
            </a:r>
            <a:r>
              <a:rPr b="0" i="1" lang="en-US" sz="2600" spc="-1" strike="noStrike">
                <a:solidFill>
                  <a:srgbClr val="3b812f"/>
                </a:solidFill>
                <a:latin typeface="Arial"/>
                <a:ea typeface="ＭＳ Ｐゴシック"/>
              </a:rPr>
              <a:t>comment text until end of line</a:t>
            </a:r>
            <a:endParaRPr b="0" lang="en-US" sz="2600" spc="-1" strike="noStrike">
              <a:solidFill>
                <a:srgbClr val="000000"/>
              </a:solidFill>
              <a:latin typeface="Arial"/>
            </a:endParaRPr>
          </a:p>
          <a:p>
            <a:pPr marL="341280" indent="-340920">
              <a:lnSpc>
                <a:spcPct val="8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Like any language, some characters are special. For example, </a:t>
            </a:r>
            <a:r>
              <a:rPr b="0" lang="en-US" sz="2600" spc="-1" strike="noStrike">
                <a:solidFill>
                  <a:srgbClr val="3b812f"/>
                </a:solidFill>
                <a:latin typeface="Arial"/>
                <a:ea typeface="ＭＳ Ｐゴシック"/>
              </a:rPr>
              <a:t>\ </a:t>
            </a:r>
            <a:r>
              <a:rPr b="0" i="1" lang="en-US" sz="2600" spc="-1" strike="noStrike">
                <a:solidFill>
                  <a:srgbClr val="3b812f"/>
                </a:solidFill>
                <a:latin typeface="Arial"/>
                <a:ea typeface="ＭＳ Ｐゴシック"/>
              </a:rPr>
              <a:t>$ { } %</a:t>
            </a:r>
            <a:r>
              <a:rPr b="0" lang="en-US" sz="2600" spc="-1" strike="noStrike">
                <a:solidFill>
                  <a:srgbClr val="000000"/>
                </a:solidFill>
                <a:latin typeface="Arial"/>
                <a:ea typeface="ＭＳ Ｐゴシック"/>
              </a:rPr>
              <a:t> cannot be written alone. Use </a:t>
            </a:r>
            <a:r>
              <a:rPr b="0" i="1" lang="en-US" sz="2600" spc="-1" strike="noStrike">
                <a:solidFill>
                  <a:srgbClr val="3b812f"/>
                </a:solidFill>
                <a:latin typeface="Arial"/>
                <a:ea typeface="ＭＳ Ｐゴシック"/>
              </a:rPr>
              <a:t>\\</a:t>
            </a:r>
            <a:r>
              <a:rPr b="0" lang="en-US" sz="2600" spc="-1" strike="noStrike">
                <a:solidFill>
                  <a:srgbClr val="000000"/>
                </a:solidFill>
                <a:latin typeface="Arial"/>
                <a:ea typeface="ＭＳ Ｐゴシック"/>
              </a:rPr>
              <a:t> or </a:t>
            </a:r>
            <a:r>
              <a:rPr b="0" i="1" lang="en-US" sz="2600" spc="-1" strike="noStrike">
                <a:solidFill>
                  <a:srgbClr val="3b812f"/>
                </a:solidFill>
                <a:latin typeface="Arial"/>
                <a:ea typeface="ＭＳ Ｐゴシック"/>
              </a:rPr>
              <a:t>\$</a:t>
            </a:r>
            <a:r>
              <a:rPr b="0" lang="en-US" sz="2600" spc="-1" strike="noStrike">
                <a:solidFill>
                  <a:srgbClr val="000000"/>
                </a:solidFill>
                <a:latin typeface="Arial"/>
                <a:ea typeface="ＭＳ Ｐゴシック"/>
              </a:rPr>
              <a:t> or …</a:t>
            </a:r>
            <a:endParaRPr b="0" lang="en-US" sz="2600" spc="-1" strike="noStrike">
              <a:solidFill>
                <a:srgbClr val="000000"/>
              </a:solidFill>
              <a:latin typeface="Arial"/>
            </a:endParaRPr>
          </a:p>
        </p:txBody>
      </p:sp>
      <p:sp>
        <p:nvSpPr>
          <p:cNvPr id="4369"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70"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66578824-953F-4522-9753-35D67A675BBF}"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68" dur="indefinite" restart="never" nodeType="tmRoot">
          <p:childTnLst>
            <p:seq>
              <p:cTn id="2869"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7" name="Picture 1" descr=""/>
          <p:cNvPicPr/>
          <p:nvPr/>
        </p:nvPicPr>
        <p:blipFill>
          <a:blip r:embed="rId1"/>
          <a:stretch/>
        </p:blipFill>
        <p:spPr>
          <a:xfrm>
            <a:off x="127080" y="0"/>
            <a:ext cx="8872560" cy="6858000"/>
          </a:xfrm>
          <a:prstGeom prst="rect">
            <a:avLst/>
          </a:prstGeom>
          <a:ln>
            <a:noFill/>
          </a:ln>
        </p:spPr>
      </p:pic>
    </p:spTree>
  </p:cSld>
</p:sld>
</file>

<file path=ppt/slides/slide6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1" name="TextShape 1"/>
          <p:cNvSpPr txBox="1"/>
          <p:nvPr/>
        </p:nvSpPr>
        <p:spPr>
          <a:xfrm>
            <a:off x="457200" y="27792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Organization</a:t>
            </a:r>
            <a:endParaRPr b="0" lang="en-US" sz="4000" spc="-1" strike="noStrike">
              <a:solidFill>
                <a:srgbClr val="3366ff"/>
              </a:solidFill>
              <a:latin typeface="Tahoma"/>
            </a:endParaRPr>
          </a:p>
        </p:txBody>
      </p:sp>
      <p:sp>
        <p:nvSpPr>
          <p:cNvPr id="4372" name="TextShape 2"/>
          <p:cNvSpPr txBox="1"/>
          <p:nvPr/>
        </p:nvSpPr>
        <p:spPr>
          <a:xfrm>
            <a:off x="457200" y="1600200"/>
            <a:ext cx="8229240" cy="5125680"/>
          </a:xfrm>
          <a:prstGeom prst="rect">
            <a:avLst/>
          </a:prstGeom>
          <a:noFill/>
          <a:ln>
            <a:noFill/>
          </a:ln>
        </p:spPr>
        <p:txBody>
          <a:bodyPr/>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Indenting text as a quotation (an environment!)</a:t>
            </a:r>
            <a:endParaRPr b="0" lang="en-US" sz="2800" spc="-1" strike="noStrike">
              <a:solidFill>
                <a:srgbClr val="000000"/>
              </a:solidFill>
              <a:latin typeface="Arial"/>
            </a:endParaRPr>
          </a:p>
          <a:p>
            <a:pPr marL="341280" indent="-340920">
              <a:lnSpc>
                <a:spcPct val="100000"/>
              </a:lnSpc>
              <a:spcBef>
                <a:spcPts val="550"/>
              </a:spcBef>
            </a:pPr>
            <a:r>
              <a:rPr b="0" i="1" lang="en-US" sz="2800" spc="-1" strike="noStrike">
                <a:solidFill>
                  <a:srgbClr val="3b812f"/>
                </a:solidFill>
                <a:latin typeface="Arial"/>
                <a:ea typeface="ＭＳ Ｐゴシック"/>
              </a:rPr>
              <a:t>\begin{quote}</a:t>
            </a:r>
            <a:endParaRPr b="0" lang="en-US" sz="2800" spc="-1" strike="noStrike">
              <a:solidFill>
                <a:srgbClr val="000000"/>
              </a:solidFill>
              <a:latin typeface="Arial"/>
            </a:endParaRPr>
          </a:p>
          <a:p>
            <a:pPr marL="341280" indent="-340920">
              <a:lnSpc>
                <a:spcPct val="100000"/>
              </a:lnSpc>
              <a:spcBef>
                <a:spcPts val="550"/>
              </a:spcBef>
            </a:pPr>
            <a:r>
              <a:rPr b="0" i="1" lang="en-US" sz="2800" spc="-1" strike="noStrike">
                <a:solidFill>
                  <a:srgbClr val="3b812f"/>
                </a:solidFill>
                <a:latin typeface="Arial"/>
                <a:ea typeface="ＭＳ Ｐゴシック"/>
              </a:rPr>
              <a:t>A quote.</a:t>
            </a:r>
            <a:endParaRPr b="0" lang="en-US" sz="2800" spc="-1" strike="noStrike">
              <a:solidFill>
                <a:srgbClr val="000000"/>
              </a:solidFill>
              <a:latin typeface="Arial"/>
            </a:endParaRPr>
          </a:p>
          <a:p>
            <a:pPr marL="341280" indent="-340920">
              <a:lnSpc>
                <a:spcPct val="100000"/>
              </a:lnSpc>
              <a:spcBef>
                <a:spcPts val="550"/>
              </a:spcBef>
            </a:pPr>
            <a:r>
              <a:rPr b="0" i="1" lang="en-US" sz="2800" spc="-1" strike="noStrike">
                <a:solidFill>
                  <a:srgbClr val="3b812f"/>
                </a:solidFill>
                <a:latin typeface="Arial"/>
                <a:ea typeface="ＭＳ Ｐゴシック"/>
              </a:rPr>
              <a:t>\end{quote}</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Section headings</a:t>
            </a:r>
            <a:endParaRPr b="0" lang="en-US" sz="2800" spc="-1" strike="noStrike">
              <a:solidFill>
                <a:srgbClr val="000000"/>
              </a:solidFill>
              <a:latin typeface="Arial"/>
            </a:endParaRPr>
          </a:p>
          <a:p>
            <a:pPr lvl="1" marL="668160" indent="-325080">
              <a:lnSpc>
                <a:spcPct val="100000"/>
              </a:lnSpc>
              <a:spcBef>
                <a:spcPts val="479"/>
              </a:spcBef>
              <a:buClr>
                <a:srgbClr val="3b812f"/>
              </a:buClr>
              <a:buSzPct val="60000"/>
              <a:buFont typeface="Wingdings" charset="2"/>
              <a:buChar char=""/>
            </a:pPr>
            <a:r>
              <a:rPr b="0" i="1" lang="en-US" sz="2400" spc="-1" strike="noStrike">
                <a:solidFill>
                  <a:srgbClr val="3b812f"/>
                </a:solidFill>
                <a:latin typeface="Arial"/>
                <a:ea typeface="ＭＳ Ｐゴシック"/>
              </a:rPr>
              <a:t>\section{an arbitrary name}</a:t>
            </a:r>
            <a:endParaRPr b="0" lang="en-US" sz="2400" spc="-1" strike="noStrike">
              <a:solidFill>
                <a:srgbClr val="0d0d0d"/>
              </a:solidFill>
              <a:latin typeface="Arial"/>
            </a:endParaRPr>
          </a:p>
          <a:p>
            <a:pPr lvl="1" marL="668160" indent="-325080">
              <a:lnSpc>
                <a:spcPct val="100000"/>
              </a:lnSpc>
              <a:spcBef>
                <a:spcPts val="479"/>
              </a:spcBef>
              <a:buClr>
                <a:srgbClr val="3b812f"/>
              </a:buClr>
              <a:buSzPct val="60000"/>
              <a:buFont typeface="Wingdings" charset="2"/>
              <a:buChar char=""/>
            </a:pPr>
            <a:r>
              <a:rPr b="0" i="1" lang="en-US" sz="2400" spc="-1" strike="noStrike">
                <a:solidFill>
                  <a:srgbClr val="3b812f"/>
                </a:solidFill>
                <a:latin typeface="Arial"/>
                <a:ea typeface="ＭＳ Ｐゴシック"/>
              </a:rPr>
              <a:t>\subsection{an arbitrary name}</a:t>
            </a:r>
            <a:endParaRPr b="0" lang="en-US" sz="2400" spc="-1" strike="noStrike">
              <a:solidFill>
                <a:srgbClr val="0d0d0d"/>
              </a:solidFill>
              <a:latin typeface="Arial"/>
            </a:endParaRPr>
          </a:p>
          <a:p>
            <a:pPr lvl="1" marL="668160" indent="-325080">
              <a:lnSpc>
                <a:spcPct val="100000"/>
              </a:lnSpc>
              <a:spcBef>
                <a:spcPts val="479"/>
              </a:spcBef>
              <a:buClr>
                <a:srgbClr val="3b812f"/>
              </a:buClr>
              <a:buSzPct val="60000"/>
              <a:buFont typeface="Wingdings" charset="2"/>
              <a:buChar char=""/>
            </a:pPr>
            <a:r>
              <a:rPr b="0" i="1" lang="en-US" sz="2400" spc="-1" strike="noStrike">
                <a:solidFill>
                  <a:srgbClr val="3b812f"/>
                </a:solidFill>
                <a:latin typeface="Arial"/>
                <a:ea typeface="ＭＳ Ｐゴシック"/>
              </a:rPr>
              <a:t>\subsubsection{an arbitrary name}</a:t>
            </a:r>
            <a:endParaRPr b="0" lang="en-US" sz="2400" spc="-1" strike="noStrike">
              <a:solidFill>
                <a:srgbClr val="0d0d0d"/>
              </a:solidFill>
              <a:latin typeface="Arial"/>
            </a:endParaRPr>
          </a:p>
          <a:p>
            <a:pPr marL="341280" indent="-340920">
              <a:lnSpc>
                <a:spcPct val="100000"/>
              </a:lnSpc>
              <a:spcBef>
                <a:spcPts val="561"/>
              </a:spcBef>
            </a:pPr>
            <a:endParaRPr b="0" lang="en-US" sz="2400" spc="-1" strike="noStrike">
              <a:solidFill>
                <a:srgbClr val="000000"/>
              </a:solidFill>
              <a:latin typeface="Arial"/>
            </a:endParaRPr>
          </a:p>
        </p:txBody>
      </p:sp>
      <p:sp>
        <p:nvSpPr>
          <p:cNvPr id="4373"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74"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1FB9B287-6B54-40F2-86F2-57629CD2D5A1}"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70" dur="indefinite" restart="never" nodeType="tmRoot">
          <p:childTnLst>
            <p:seq>
              <p:cTn id="2871" dur="indefinite" nodeType="mainSeq"/>
              <p:prevCondLst>
                <p:cond delay="0" evt="onPrev">
                  <p:tgtEl>
                    <p:sldTgt/>
                  </p:tgtEl>
                </p:cond>
              </p:prevCondLst>
              <p:nextCondLst>
                <p:cond delay="0" evt="onNext">
                  <p:tgtEl>
                    <p:sldTgt/>
                  </p:tgtEl>
                </p:cond>
              </p:nextCondLst>
            </p:seq>
          </p:childTnLst>
        </p:cTn>
      </p:par>
    </p:tnLst>
  </p:timing>
</p:sld>
</file>

<file path=ppt/slides/slide6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5" name="TextShape 1"/>
          <p:cNvSpPr txBox="1"/>
          <p:nvPr/>
        </p:nvSpPr>
        <p:spPr>
          <a:xfrm>
            <a:off x="457200" y="27792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Lists</a:t>
            </a:r>
            <a:endParaRPr b="0" lang="en-US" sz="4000" spc="-1" strike="noStrike">
              <a:solidFill>
                <a:srgbClr val="3366ff"/>
              </a:solidFill>
              <a:latin typeface="Tahoma"/>
            </a:endParaRPr>
          </a:p>
        </p:txBody>
      </p:sp>
      <p:sp>
        <p:nvSpPr>
          <p:cNvPr id="4376" name="TextShape 2"/>
          <p:cNvSpPr txBox="1"/>
          <p:nvPr/>
        </p:nvSpPr>
        <p:spPr>
          <a:xfrm>
            <a:off x="457200" y="1600200"/>
            <a:ext cx="8229240" cy="475740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Done with an environment</a:t>
            </a:r>
            <a:endParaRPr b="0" lang="en-US" sz="2800" spc="-1" strike="noStrike">
              <a:solidFill>
                <a:srgbClr val="000000"/>
              </a:solidFill>
              <a:latin typeface="Arial"/>
            </a:endParaRPr>
          </a:p>
          <a:p>
            <a:pPr marL="343080" indent="-342720">
              <a:lnSpc>
                <a:spcPct val="100000"/>
              </a:lnSpc>
              <a:spcBef>
                <a:spcPts val="550"/>
              </a:spcBef>
              <a:buClr>
                <a:srgbClr val="000000"/>
              </a:buClr>
              <a:buFont typeface="Wingdings" charset="2"/>
              <a:buChar char=""/>
            </a:pPr>
            <a:r>
              <a:rPr b="0" i="1" lang="en-US" sz="2800" spc="-1" strike="noStrike">
                <a:solidFill>
                  <a:srgbClr val="3b812f"/>
                </a:solidFill>
                <a:latin typeface="Arial"/>
                <a:ea typeface="ＭＳ Ｐゴシック"/>
              </a:rPr>
              <a:t>\begin{enumerate}</a:t>
            </a:r>
            <a:endParaRPr b="0" lang="en-US" sz="2800" spc="-1" strike="noStrike">
              <a:solidFill>
                <a:srgbClr val="000000"/>
              </a:solidFill>
              <a:latin typeface="Arial"/>
            </a:endParaRPr>
          </a:p>
          <a:p>
            <a:pPr marL="343080" indent="-342720">
              <a:lnSpc>
                <a:spcPct val="100000"/>
              </a:lnSpc>
              <a:spcBef>
                <a:spcPts val="550"/>
              </a:spcBef>
              <a:buClr>
                <a:srgbClr val="000000"/>
              </a:buClr>
              <a:buFont typeface="Wingdings" charset="2"/>
              <a:buChar char=""/>
            </a:pPr>
            <a:r>
              <a:rPr b="0" i="1" lang="en-US" sz="2800" spc="-1" strike="noStrike">
                <a:solidFill>
                  <a:srgbClr val="3b812f"/>
                </a:solidFill>
                <a:latin typeface="Arial"/>
                <a:ea typeface="ＭＳ Ｐゴシック"/>
              </a:rPr>
              <a:t>\item some item in the list</a:t>
            </a:r>
            <a:endParaRPr b="0" lang="en-US" sz="2800" spc="-1" strike="noStrike">
              <a:solidFill>
                <a:srgbClr val="000000"/>
              </a:solidFill>
              <a:latin typeface="Arial"/>
            </a:endParaRPr>
          </a:p>
          <a:p>
            <a:pPr marL="343080" indent="-342720">
              <a:lnSpc>
                <a:spcPct val="100000"/>
              </a:lnSpc>
              <a:spcBef>
                <a:spcPts val="550"/>
              </a:spcBef>
              <a:buClr>
                <a:srgbClr val="000000"/>
              </a:buClr>
              <a:buFont typeface="Wingdings" charset="2"/>
              <a:buChar char=""/>
            </a:pPr>
            <a:r>
              <a:rPr b="0" i="1" lang="en-US" sz="2800" spc="-1" strike="noStrike">
                <a:solidFill>
                  <a:srgbClr val="3b812f"/>
                </a:solidFill>
                <a:latin typeface="Arial"/>
                <a:ea typeface="ＭＳ Ｐゴシック"/>
              </a:rPr>
              <a:t>\item another item in the list</a:t>
            </a:r>
            <a:endParaRPr b="0" lang="en-US" sz="2800" spc="-1" strike="noStrike">
              <a:solidFill>
                <a:srgbClr val="000000"/>
              </a:solidFill>
              <a:latin typeface="Arial"/>
            </a:endParaRPr>
          </a:p>
          <a:p>
            <a:pPr marL="343080" indent="-342720">
              <a:lnSpc>
                <a:spcPct val="100000"/>
              </a:lnSpc>
              <a:spcBef>
                <a:spcPts val="550"/>
              </a:spcBef>
              <a:buClr>
                <a:srgbClr val="000000"/>
              </a:buClr>
              <a:buFont typeface="Wingdings" charset="2"/>
              <a:buChar char=""/>
            </a:pPr>
            <a:r>
              <a:rPr b="0" i="1" lang="en-US" sz="2800" spc="-1" strike="noStrike">
                <a:solidFill>
                  <a:srgbClr val="3b812f"/>
                </a:solidFill>
                <a:latin typeface="Arial"/>
                <a:ea typeface="ＭＳ Ｐゴシック"/>
              </a:rPr>
              <a:t>\end{enumerate}</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649"/>
              </a:spcBef>
              <a:buClr>
                <a:srgbClr val="000000"/>
              </a:buClr>
              <a:buFont typeface="Wingdings" charset="2"/>
              <a:buChar char=""/>
            </a:pPr>
            <a:r>
              <a:rPr b="0" lang="en-US" sz="2800" spc="-1" strike="noStrike">
                <a:solidFill>
                  <a:srgbClr val="000000"/>
                </a:solidFill>
                <a:latin typeface="Arial"/>
                <a:ea typeface="ＭＳ Ｐゴシック"/>
              </a:rPr>
              <a:t>Replace </a:t>
            </a:r>
            <a:r>
              <a:rPr b="0" i="1" lang="en-US" sz="2800" spc="-1" strike="noStrike">
                <a:solidFill>
                  <a:srgbClr val="3b812f"/>
                </a:solidFill>
                <a:latin typeface="Arial"/>
                <a:ea typeface="ＭＳ Ｐゴシック"/>
              </a:rPr>
              <a:t>enumerate</a:t>
            </a:r>
            <a:r>
              <a:rPr b="0" lang="en-US" sz="2800" spc="-1" strike="noStrike">
                <a:solidFill>
                  <a:srgbClr val="000000"/>
                </a:solidFill>
                <a:latin typeface="Arial"/>
                <a:ea typeface="ＭＳ Ｐゴシック"/>
              </a:rPr>
              <a:t> with </a:t>
            </a:r>
            <a:r>
              <a:rPr b="0" i="1" lang="en-US" sz="2800" spc="-1" strike="noStrike">
                <a:solidFill>
                  <a:srgbClr val="3b812f"/>
                </a:solidFill>
                <a:latin typeface="Arial"/>
                <a:ea typeface="ＭＳ Ｐゴシック"/>
              </a:rPr>
              <a:t>itemize</a:t>
            </a:r>
            <a:r>
              <a:rPr b="0" lang="en-US" sz="2800" spc="-1" strike="noStrike">
                <a:solidFill>
                  <a:srgbClr val="000000"/>
                </a:solidFill>
                <a:latin typeface="Arial"/>
                <a:ea typeface="ＭＳ Ｐゴシック"/>
              </a:rPr>
              <a:t> for non-numbered</a:t>
            </a:r>
            <a:endParaRPr b="0" lang="en-US" sz="2800" spc="-1" strike="noStrike">
              <a:solidFill>
                <a:srgbClr val="000000"/>
              </a:solidFill>
              <a:latin typeface="Arial"/>
            </a:endParaRPr>
          </a:p>
          <a:p>
            <a:pPr marL="343080" indent="-342720">
              <a:lnSpc>
                <a:spcPct val="100000"/>
              </a:lnSpc>
              <a:spcBef>
                <a:spcPts val="649"/>
              </a:spcBef>
              <a:buClr>
                <a:srgbClr val="000000"/>
              </a:buClr>
              <a:buFont typeface="Wingdings" charset="2"/>
              <a:buChar char=""/>
            </a:pPr>
            <a:r>
              <a:rPr b="0" lang="en-US" sz="2800" spc="-1" strike="noStrike">
                <a:solidFill>
                  <a:srgbClr val="000000"/>
                </a:solidFill>
                <a:latin typeface="Arial"/>
                <a:ea typeface="ＭＳ Ｐゴシック"/>
              </a:rPr>
              <a:t>Various packages or commands to effect layout of lists</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
        <p:nvSpPr>
          <p:cNvPr id="4377"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78"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F524DCA5-9C67-4EEE-83B6-D9D763F6B840}"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72" dur="indefinite" restart="never" nodeType="tmRoot">
          <p:childTnLst>
            <p:seq>
              <p:cTn id="2873" dur="indefinite" nodeType="mainSeq"/>
              <p:prevCondLst>
                <p:cond delay="0" evt="onPrev">
                  <p:tgtEl>
                    <p:sldTgt/>
                  </p:tgtEl>
                </p:cond>
              </p:prevCondLst>
              <p:nextCondLst>
                <p:cond delay="0" evt="onNext">
                  <p:tgtEl>
                    <p:sldTgt/>
                  </p:tgtEl>
                </p:cond>
              </p:nextCondLst>
            </p:seq>
          </p:childTnLst>
        </p:cTn>
      </p:par>
    </p:tnLst>
  </p:timing>
</p:sld>
</file>

<file path=ppt/slides/slide6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9" name="TextShape 1"/>
          <p:cNvSpPr txBox="1"/>
          <p:nvPr/>
        </p:nvSpPr>
        <p:spPr>
          <a:xfrm>
            <a:off x="457200" y="-45720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Images/Graphics</a:t>
            </a:r>
            <a:endParaRPr b="0" lang="en-US" sz="4000" spc="-1" strike="noStrike">
              <a:solidFill>
                <a:srgbClr val="3366ff"/>
              </a:solidFill>
              <a:latin typeface="Tahoma"/>
            </a:endParaRPr>
          </a:p>
        </p:txBody>
      </p:sp>
      <p:sp>
        <p:nvSpPr>
          <p:cNvPr id="4380" name="TextShape 2"/>
          <p:cNvSpPr txBox="1"/>
          <p:nvPr/>
        </p:nvSpPr>
        <p:spPr>
          <a:xfrm>
            <a:off x="457200" y="865080"/>
            <a:ext cx="8229240" cy="4530240"/>
          </a:xfrm>
          <a:prstGeom prst="rect">
            <a:avLst/>
          </a:prstGeom>
          <a:noFill/>
          <a:ln>
            <a:noFill/>
          </a:ln>
        </p:spPr>
        <p:txBody>
          <a:bodyPr/>
          <a:p>
            <a:pPr marL="343080" indent="-342720">
              <a:lnSpc>
                <a:spcPct val="100000"/>
              </a:lnSpc>
              <a:spcBef>
                <a:spcPts val="1001"/>
              </a:spcBef>
              <a:buClr>
                <a:srgbClr val="000000"/>
              </a:buClr>
              <a:buFont typeface="Wingdings" charset="2"/>
              <a:buChar char=""/>
            </a:pPr>
            <a:r>
              <a:rPr b="0" lang="en-US" sz="2800" spc="-1" strike="noStrike">
                <a:solidFill>
                  <a:srgbClr val="000000"/>
                </a:solidFill>
                <a:latin typeface="Arial"/>
                <a:ea typeface="ＭＳ Ｐゴシック"/>
              </a:rPr>
              <a:t>\usepackage{graphicx}</a:t>
            </a:r>
            <a:endParaRPr b="0" lang="en-US" sz="2800" spc="-1" strike="noStrike">
              <a:solidFill>
                <a:srgbClr val="000000"/>
              </a:solidFill>
              <a:latin typeface="Arial"/>
            </a:endParaRPr>
          </a:p>
          <a:p>
            <a:pPr marL="343080" indent="-342720">
              <a:lnSpc>
                <a:spcPct val="100000"/>
              </a:lnSpc>
              <a:spcBef>
                <a:spcPts val="1001"/>
              </a:spcBef>
              <a:buClr>
                <a:srgbClr val="000000"/>
              </a:buClr>
              <a:buFont typeface="Wingdings" charset="2"/>
              <a:buChar char=""/>
            </a:pPr>
            <a:r>
              <a:rPr b="0" lang="en-US" sz="2800" spc="-1" strike="noStrike">
                <a:solidFill>
                  <a:srgbClr val="000000"/>
                </a:solidFill>
                <a:latin typeface="Arial"/>
                <a:ea typeface="ＭＳ Ｐゴシック"/>
              </a:rPr>
              <a:t>\includegraphics[height=50%,width=50%]{filename.png}</a:t>
            </a:r>
            <a:endParaRPr b="0" lang="en-US" sz="2800" spc="-1" strike="noStrike">
              <a:solidFill>
                <a:srgbClr val="000000"/>
              </a:solidFill>
              <a:latin typeface="Arial"/>
            </a:endParaRPr>
          </a:p>
          <a:p>
            <a:pPr marL="343080" indent="-342720">
              <a:lnSpc>
                <a:spcPct val="100000"/>
              </a:lnSpc>
              <a:spcBef>
                <a:spcPts val="1001"/>
              </a:spcBef>
              <a:buClr>
                <a:srgbClr val="000000"/>
              </a:buClr>
              <a:buFont typeface="Wingdings" charset="2"/>
              <a:buChar char=""/>
            </a:pPr>
            <a:r>
              <a:rPr b="0" lang="en-US" sz="2800" spc="-1" strike="noStrike">
                <a:solidFill>
                  <a:srgbClr val="000000"/>
                </a:solidFill>
                <a:latin typeface="Arial"/>
                <a:ea typeface="ＭＳ Ｐゴシック"/>
              </a:rPr>
              <a:t>\includegraphics[width=.9\columnwidth]{filename.png}</a:t>
            </a:r>
            <a:endParaRPr b="0" lang="en-US" sz="2800" spc="-1" strike="noStrike">
              <a:solidFill>
                <a:srgbClr val="000000"/>
              </a:solidFill>
              <a:latin typeface="Arial"/>
            </a:endParaRPr>
          </a:p>
          <a:p>
            <a:pPr marL="343080" indent="-342720">
              <a:lnSpc>
                <a:spcPct val="100000"/>
              </a:lnSpc>
              <a:spcBef>
                <a:spcPts val="1001"/>
              </a:spcBef>
              <a:buClr>
                <a:srgbClr val="000000"/>
              </a:buClr>
              <a:buFont typeface="Wingdings" charset="2"/>
              <a:buChar char=""/>
            </a:pPr>
            <a:r>
              <a:rPr b="0" lang="en-US" sz="2800" spc="-1" strike="noStrike">
                <a:solidFill>
                  <a:srgbClr val="000000"/>
                </a:solidFill>
                <a:latin typeface="Arial"/>
                <a:ea typeface="ＭＳ Ｐゴシック"/>
              </a:rPr>
              <a:t>\includegraphics[width=3.1in]{filename.png}</a:t>
            </a:r>
            <a:endParaRPr b="0" lang="en-US" sz="2800" spc="-1" strike="noStrike">
              <a:solidFill>
                <a:srgbClr val="000000"/>
              </a:solidFill>
              <a:latin typeface="Arial"/>
            </a:endParaRPr>
          </a:p>
          <a:p>
            <a:pPr marL="343080" indent="-342720">
              <a:lnSpc>
                <a:spcPct val="100000"/>
              </a:lnSpc>
              <a:spcBef>
                <a:spcPts val="1001"/>
              </a:spcBef>
              <a:buClr>
                <a:srgbClr val="000000"/>
              </a:buClr>
              <a:buFont typeface="Wingdings" charset="2"/>
              <a:buChar char=""/>
            </a:pPr>
            <a:r>
              <a:rPr b="0" lang="en-US" sz="2800" spc="-1" strike="noStrike">
                <a:solidFill>
                  <a:srgbClr val="000000"/>
                </a:solidFill>
                <a:latin typeface="Arial"/>
                <a:ea typeface="ＭＳ Ｐゴシック"/>
              </a:rPr>
              <a:t>\includegraphics[attr1=val1, attr2=val2, ..., attrn=valn]{image.eps} </a:t>
            </a:r>
            <a:br/>
            <a:r>
              <a:rPr b="0" lang="en-US" sz="2800" spc="-1" strike="noStrike">
                <a:solidFill>
                  <a:srgbClr val="000000"/>
                </a:solidFill>
                <a:latin typeface="Arial"/>
              </a:rPr>
              <a:t>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LaTeX explicitly supports EPS file format, as said in the documentation, but it also supports </a:t>
            </a:r>
            <a:br/>
            <a:r>
              <a:rPr b="0" lang="en-US" sz="2800" spc="-1" strike="noStrike">
                <a:solidFill>
                  <a:srgbClr val="000000"/>
                </a:solidFill>
                <a:latin typeface="Arial"/>
                <a:ea typeface="ＭＳ Ｐゴシック"/>
              </a:rPr>
              <a:t>*.jpg, *.png, *.pdf</a:t>
            </a:r>
            <a:endParaRPr b="0" lang="en-US" sz="2800" spc="-1" strike="noStrike">
              <a:solidFill>
                <a:srgbClr val="000000"/>
              </a:solidFill>
              <a:latin typeface="Arial"/>
            </a:endParaRPr>
          </a:p>
          <a:p>
            <a:pPr>
              <a:lnSpc>
                <a:spcPct val="100000"/>
              </a:lnSpc>
              <a:spcBef>
                <a:spcPts val="601"/>
              </a:spcBef>
            </a:pPr>
            <a:endParaRPr b="0" lang="en-US" sz="2800" spc="-1" strike="noStrike">
              <a:solidFill>
                <a:srgbClr val="000000"/>
              </a:solidFill>
              <a:latin typeface="Arial"/>
            </a:endParaRPr>
          </a:p>
          <a:p>
            <a:pPr>
              <a:lnSpc>
                <a:spcPct val="100000"/>
              </a:lnSpc>
              <a:spcBef>
                <a:spcPts val="601"/>
              </a:spcBef>
            </a:pPr>
            <a:endParaRPr b="0" lang="en-US" sz="2800" spc="-1" strike="noStrike">
              <a:solidFill>
                <a:srgbClr val="000000"/>
              </a:solidFill>
              <a:latin typeface="Arial"/>
            </a:endParaRPr>
          </a:p>
          <a:p>
            <a:pPr>
              <a:lnSpc>
                <a:spcPct val="100000"/>
              </a:lnSpc>
              <a:spcBef>
                <a:spcPts val="601"/>
              </a:spcBef>
            </a:pPr>
            <a:endParaRPr b="0" lang="en-US" sz="2800" spc="-1" strike="noStrike">
              <a:solidFill>
                <a:srgbClr val="000000"/>
              </a:solidFill>
              <a:latin typeface="Arial"/>
            </a:endParaRPr>
          </a:p>
          <a:p>
            <a:pPr>
              <a:lnSpc>
                <a:spcPct val="100000"/>
              </a:lnSpc>
              <a:spcBef>
                <a:spcPts val="601"/>
              </a:spcBef>
            </a:pPr>
            <a:endParaRPr b="0" lang="en-US" sz="2800" spc="-1" strike="noStrike">
              <a:solidFill>
                <a:srgbClr val="000000"/>
              </a:solidFill>
              <a:latin typeface="Arial"/>
            </a:endParaRPr>
          </a:p>
        </p:txBody>
      </p:sp>
      <p:sp>
        <p:nvSpPr>
          <p:cNvPr id="4381"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382"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6000F73A-5FF9-4061-BD6C-3F89ED67A346}"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74" dur="indefinite" restart="never" nodeType="tmRoot">
          <p:childTnLst>
            <p:seq>
              <p:cTn id="2875" dur="indefinite" nodeType="mainSeq"/>
              <p:prevCondLst>
                <p:cond delay="0" evt="onPrev">
                  <p:tgtEl>
                    <p:sldTgt/>
                  </p:tgtEl>
                </p:cond>
              </p:prevCondLst>
              <p:nextCondLst>
                <p:cond delay="0" evt="onNext">
                  <p:tgtEl>
                    <p:sldTgt/>
                  </p:tgtEl>
                </p:cond>
              </p:nextCondLst>
            </p:seq>
          </p:childTnLst>
        </p:cTn>
      </p:par>
    </p:tnLst>
  </p:timing>
</p:sld>
</file>

<file path=ppt/slides/slide6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3" name="TextShape 1"/>
          <p:cNvSpPr txBox="1"/>
          <p:nvPr/>
        </p:nvSpPr>
        <p:spPr>
          <a:xfrm>
            <a:off x="152280" y="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Boxes: Key Concept</a:t>
            </a:r>
            <a:endParaRPr b="0" lang="en-US" sz="4000" spc="-1" strike="noStrike">
              <a:solidFill>
                <a:srgbClr val="3366ff"/>
              </a:solidFill>
              <a:latin typeface="Tahoma"/>
            </a:endParaRPr>
          </a:p>
        </p:txBody>
      </p:sp>
      <p:sp>
        <p:nvSpPr>
          <p:cNvPr id="4384" name="TextShape 2"/>
          <p:cNvSpPr txBox="1"/>
          <p:nvPr/>
        </p:nvSpPr>
        <p:spPr>
          <a:xfrm>
            <a:off x="152280" y="8380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All of tex/latex is based boxes, every char is a box.</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 concept to understand is that the file needs an area to be displayed in.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This area is called the bounding box.  If not in file (or raw image) can specify it with bb argument. Else uses file/paper type.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Example:</a:t>
            </a:r>
            <a:br/>
            <a:r>
              <a:rPr b="0" lang="en-US" sz="2400" spc="-1" strike="noStrike">
                <a:solidFill>
                  <a:srgbClr val="000000"/>
                </a:solidFill>
                <a:latin typeface="Arial"/>
                <a:ea typeface="ＭＳ Ｐゴシック"/>
              </a:rPr>
              <a:t>\documentclass{article}</a:t>
            </a:r>
            <a:br/>
            <a:r>
              <a:rPr b="0" lang="en-US" sz="2400" spc="-1" strike="noStrike">
                <a:solidFill>
                  <a:srgbClr val="000000"/>
                </a:solidFill>
                <a:latin typeface="Arial"/>
                <a:ea typeface="ＭＳ Ｐゴシック"/>
              </a:rPr>
              <a:t>\usepackage{graphicx}</a:t>
            </a:r>
            <a:br/>
            <a:r>
              <a:rPr b="0" lang="en-US" sz="2400" spc="-1" strike="noStrike">
                <a:solidFill>
                  <a:srgbClr val="000000"/>
                </a:solidFill>
                <a:latin typeface="Arial"/>
                <a:ea typeface="ＭＳ Ｐゴシック"/>
              </a:rPr>
              <a:t>\begin{document}</a:t>
            </a:r>
            <a:br/>
            <a:r>
              <a:rPr b="0" lang="en-US" sz="2400" spc="-1" strike="noStrike">
                <a:solidFill>
                  <a:srgbClr val="000000"/>
                </a:solidFill>
                <a:latin typeface="Arial"/>
                <a:ea typeface="ＭＳ Ｐゴシック"/>
              </a:rPr>
              <a:t>…</a:t>
            </a:r>
            <a:br/>
            <a:r>
              <a:rPr b="0" lang="en-US" sz="2400" spc="-1" strike="noStrike">
                <a:solidFill>
                  <a:srgbClr val="000000"/>
                </a:solidFill>
                <a:latin typeface="Arial"/>
                <a:ea typeface="ＭＳ Ｐゴシック"/>
              </a:rPr>
              <a:t>\includegraphics[bb = 1 2 10 20, width = 4in]{file.eps}</a:t>
            </a:r>
            <a:br/>
            <a:r>
              <a:rPr b="0" lang="en-US" sz="2400" spc="-1" strike="noStrike">
                <a:solidFill>
                  <a:srgbClr val="000000"/>
                </a:solidFill>
                <a:latin typeface="Arial"/>
                <a:ea typeface="ＭＳ Ｐゴシック"/>
              </a:rPr>
              <a:t>…</a:t>
            </a:r>
            <a:br/>
            <a:r>
              <a:rPr b="0" lang="en-US" sz="2400" spc="-1" strike="noStrike">
                <a:solidFill>
                  <a:srgbClr val="000000"/>
                </a:solidFill>
                <a:latin typeface="Arial"/>
                <a:ea typeface="ＭＳ Ｐゴシック"/>
              </a:rPr>
              <a:t>\end{document}</a:t>
            </a:r>
            <a:endParaRPr b="0" lang="en-US" sz="2400" spc="-1" strike="noStrike">
              <a:solidFill>
                <a:srgbClr val="000000"/>
              </a:solidFill>
              <a:latin typeface="Arial"/>
            </a:endParaRPr>
          </a:p>
          <a:p>
            <a:pPr>
              <a:lnSpc>
                <a:spcPct val="100000"/>
              </a:lnSpc>
              <a:spcBef>
                <a:spcPts val="561"/>
              </a:spcBef>
            </a:pPr>
            <a:endParaRPr b="0" lang="en-US" sz="2400" spc="-1" strike="noStrike">
              <a:solidFill>
                <a:srgbClr val="000000"/>
              </a:solidFill>
              <a:latin typeface="Arial"/>
            </a:endParaRPr>
          </a:p>
        </p:txBody>
      </p:sp>
    </p:spTree>
  </p:cSld>
</p:sld>
</file>

<file path=ppt/slides/slide6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5" name="TextShape 1"/>
          <p:cNvSpPr txBox="1"/>
          <p:nvPr/>
        </p:nvSpPr>
        <p:spPr>
          <a:xfrm>
            <a:off x="152280" y="-15228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Attributes</a:t>
            </a:r>
            <a:endParaRPr b="0" lang="en-US" sz="4000" spc="-1" strike="noStrike">
              <a:solidFill>
                <a:srgbClr val="3366ff"/>
              </a:solidFill>
              <a:latin typeface="Tahoma"/>
            </a:endParaRPr>
          </a:p>
        </p:txBody>
      </p:sp>
      <p:sp>
        <p:nvSpPr>
          <p:cNvPr id="4386" name="TextShape 2"/>
          <p:cNvSpPr txBox="1"/>
          <p:nvPr/>
        </p:nvSpPr>
        <p:spPr>
          <a:xfrm>
            <a:off x="152280" y="865080"/>
            <a:ext cx="8762760" cy="5127480"/>
          </a:xfrm>
          <a:prstGeom prst="rect">
            <a:avLst/>
          </a:prstGeom>
          <a:noFill/>
          <a:ln>
            <a:noFill/>
          </a:ln>
        </p:spPr>
        <p:txBody>
          <a:bodyPr/>
          <a:p>
            <a:pPr marL="457200" indent="-456840">
              <a:lnSpc>
                <a:spcPct val="80000"/>
              </a:lnSpc>
              <a:spcBef>
                <a:spcPts val="360"/>
              </a:spcBef>
              <a:buClr>
                <a:srgbClr val="000000"/>
              </a:buClr>
              <a:buFont typeface="Wingdings" charset="2"/>
              <a:buChar char=""/>
            </a:pPr>
            <a:r>
              <a:rPr b="1" lang="en-US" sz="1800" spc="-1" strike="noStrike">
                <a:solidFill>
                  <a:srgbClr val="008080"/>
                </a:solidFill>
                <a:latin typeface="Arial"/>
                <a:ea typeface="ＭＳ Ｐゴシック"/>
              </a:rPr>
              <a:t>bb = XXX XXX XXX XXX</a:t>
            </a:r>
            <a:br/>
            <a:r>
              <a:rPr b="0" lang="en-US" sz="1800" spc="-1" strike="noStrike">
                <a:solidFill>
                  <a:srgbClr val="000000"/>
                </a:solidFill>
                <a:latin typeface="Arial"/>
                <a:ea typeface="ＭＳ Ｐゴシック"/>
              </a:rPr>
              <a:t>Bounding box. The first two sets of points, represent the lower-left corner of graphic being the point in the text it was inserted, the second set of points are the upper right corner position.</a:t>
            </a:r>
            <a:endParaRPr b="0" lang="en-US" sz="1800" spc="-1" strike="noStrike">
              <a:solidFill>
                <a:srgbClr val="000000"/>
              </a:solidFill>
              <a:latin typeface="Arial"/>
            </a:endParaRPr>
          </a:p>
          <a:p>
            <a:pPr marL="457200" indent="-456840">
              <a:lnSpc>
                <a:spcPct val="80000"/>
              </a:lnSpc>
              <a:spcBef>
                <a:spcPts val="360"/>
              </a:spcBef>
              <a:buClr>
                <a:srgbClr val="000000"/>
              </a:buClr>
              <a:buFont typeface="Wingdings" charset="2"/>
              <a:buChar char=""/>
            </a:pPr>
            <a:r>
              <a:rPr b="1" lang="en-US" sz="1800" spc="-1" strike="noStrike">
                <a:solidFill>
                  <a:srgbClr val="008080"/>
                </a:solidFill>
                <a:latin typeface="Arial"/>
                <a:ea typeface="ＭＳ Ｐゴシック"/>
              </a:rPr>
              <a:t>width = xx</a:t>
            </a:r>
            <a:br/>
            <a:r>
              <a:rPr b="0" lang="en-US" sz="1800" spc="-1" strike="noStrike">
                <a:solidFill>
                  <a:srgbClr val="000000"/>
                </a:solidFill>
                <a:latin typeface="Arial"/>
                <a:ea typeface="ＭＳ Ｐゴシック"/>
              </a:rPr>
              <a:t>Specify the preferred width of the imported image to xx.*</a:t>
            </a:r>
            <a:endParaRPr b="0" lang="en-US" sz="1800" spc="-1" strike="noStrike">
              <a:solidFill>
                <a:srgbClr val="000000"/>
              </a:solidFill>
              <a:latin typeface="Arial"/>
            </a:endParaRPr>
          </a:p>
          <a:p>
            <a:pPr marL="457200" indent="-456840">
              <a:lnSpc>
                <a:spcPct val="80000"/>
              </a:lnSpc>
              <a:spcBef>
                <a:spcPts val="360"/>
              </a:spcBef>
              <a:buClr>
                <a:srgbClr val="000000"/>
              </a:buClr>
              <a:buFont typeface="Wingdings" charset="2"/>
              <a:buChar char=""/>
            </a:pPr>
            <a:r>
              <a:rPr b="1" lang="en-US" sz="1800" spc="-1" strike="noStrike">
                <a:solidFill>
                  <a:srgbClr val="008080"/>
                </a:solidFill>
                <a:latin typeface="Arial"/>
                <a:ea typeface="ＭＳ Ｐゴシック"/>
              </a:rPr>
              <a:t>height = xx</a:t>
            </a:r>
            <a:br/>
            <a:r>
              <a:rPr b="0" lang="en-US" sz="1800" spc="-1" strike="noStrike">
                <a:solidFill>
                  <a:srgbClr val="000000"/>
                </a:solidFill>
                <a:latin typeface="Arial"/>
                <a:ea typeface="ＭＳ Ｐゴシック"/>
              </a:rPr>
              <a:t>Specify the preferred height of the imported image to xx.*</a:t>
            </a:r>
            <a:endParaRPr b="0" lang="en-US" sz="1800" spc="-1" strike="noStrike">
              <a:solidFill>
                <a:srgbClr val="000000"/>
              </a:solidFill>
              <a:latin typeface="Arial"/>
            </a:endParaRPr>
          </a:p>
          <a:p>
            <a:pPr marL="457200" indent="-456840">
              <a:lnSpc>
                <a:spcPct val="80000"/>
              </a:lnSpc>
              <a:spcBef>
                <a:spcPts val="360"/>
              </a:spcBef>
              <a:buClr>
                <a:srgbClr val="000000"/>
              </a:buClr>
              <a:buFont typeface="Wingdings" charset="2"/>
              <a:buChar char=""/>
            </a:pPr>
            <a:r>
              <a:rPr b="1" lang="en-US" sz="1800" spc="-1" strike="noStrike">
                <a:solidFill>
                  <a:srgbClr val="008080"/>
                </a:solidFill>
                <a:latin typeface="Arial"/>
                <a:ea typeface="ＭＳ Ｐゴシック"/>
              </a:rPr>
              <a:t>keepaspectratio</a:t>
            </a:r>
            <a:r>
              <a:rPr b="1" lang="en-US" sz="1800" spc="-1" strike="noStrike">
                <a:solidFill>
                  <a:srgbClr val="000000"/>
                </a:solidFill>
                <a:latin typeface="Arial"/>
                <a:ea typeface="ＭＳ Ｐゴシック"/>
              </a:rPr>
              <a:t> </a:t>
            </a:r>
            <a:br/>
            <a:r>
              <a:rPr b="0" lang="en-US" sz="1800" spc="-1" strike="noStrike">
                <a:solidFill>
                  <a:srgbClr val="000000"/>
                </a:solidFill>
                <a:latin typeface="Arial"/>
                <a:ea typeface="ＭＳ Ｐゴシック"/>
              </a:rPr>
              <a:t>This can be set to either true or false. When true, it will scale the image according to both height and width, both will not distort the image, so that neither width or height are exceeded. </a:t>
            </a:r>
            <a:r>
              <a:rPr b="0" i="1" lang="en-US" sz="1800" spc="-1" strike="noStrike">
                <a:solidFill>
                  <a:srgbClr val="000000"/>
                </a:solidFill>
                <a:latin typeface="Arial"/>
                <a:ea typeface="ＭＳ Ｐゴシック"/>
              </a:rPr>
              <a:t>Eg. keepaspectratio = true</a:t>
            </a:r>
            <a:endParaRPr b="0" lang="en-US" sz="1800" spc="-1" strike="noStrike">
              <a:solidFill>
                <a:srgbClr val="000000"/>
              </a:solidFill>
              <a:latin typeface="Arial"/>
            </a:endParaRPr>
          </a:p>
          <a:p>
            <a:pPr marL="457200" indent="-456840">
              <a:lnSpc>
                <a:spcPct val="80000"/>
              </a:lnSpc>
              <a:spcBef>
                <a:spcPts val="360"/>
              </a:spcBef>
              <a:buClr>
                <a:srgbClr val="000000"/>
              </a:buClr>
              <a:buFont typeface="Wingdings" charset="2"/>
              <a:buChar char=""/>
            </a:pPr>
            <a:r>
              <a:rPr b="0" lang="en-US" sz="1800" spc="-1" strike="noStrike">
                <a:solidFill>
                  <a:srgbClr val="000000"/>
                </a:solidFill>
                <a:latin typeface="Arial"/>
                <a:ea typeface="ＭＳ Ｐゴシック"/>
              </a:rPr>
              <a:t>scale = xx</a:t>
            </a:r>
            <a:br/>
            <a:r>
              <a:rPr b="0" lang="en-US" sz="1800" spc="-1" strike="noStrike">
                <a:solidFill>
                  <a:srgbClr val="000000"/>
                </a:solidFill>
                <a:latin typeface="Arial"/>
                <a:ea typeface="ＭＳ Ｐゴシック"/>
              </a:rPr>
              <a:t>Scales the image by the desired scale factor. e.g, 0.5 to reduce by half, or 2 to double.</a:t>
            </a:r>
            <a:endParaRPr b="0" lang="en-US" sz="1800" spc="-1" strike="noStrike">
              <a:solidFill>
                <a:srgbClr val="000000"/>
              </a:solidFill>
              <a:latin typeface="Arial"/>
            </a:endParaRPr>
          </a:p>
          <a:p>
            <a:pPr marL="457200" indent="-456840">
              <a:lnSpc>
                <a:spcPct val="80000"/>
              </a:lnSpc>
              <a:spcBef>
                <a:spcPts val="360"/>
              </a:spcBef>
              <a:buClr>
                <a:srgbClr val="000000"/>
              </a:buClr>
              <a:buFont typeface="Wingdings" charset="2"/>
              <a:buChar char=""/>
            </a:pPr>
            <a:r>
              <a:rPr b="0" lang="en-US" sz="1800" spc="-1" strike="noStrike">
                <a:solidFill>
                  <a:srgbClr val="000000"/>
                </a:solidFill>
                <a:latin typeface="Arial"/>
                <a:ea typeface="ＭＳ Ｐゴシック"/>
              </a:rPr>
              <a:t>angle = xx</a:t>
            </a:r>
            <a:br/>
            <a:r>
              <a:rPr b="0" lang="en-US" sz="1800" spc="-1" strike="noStrike">
                <a:solidFill>
                  <a:srgbClr val="000000"/>
                </a:solidFill>
                <a:latin typeface="Arial"/>
                <a:ea typeface="ＭＳ Ｐゴシック"/>
              </a:rPr>
              <a:t>This option can rotate the image by xx degrees (anti-clockwise)</a:t>
            </a:r>
            <a:endParaRPr b="0" lang="en-US" sz="1800" spc="-1" strike="noStrike">
              <a:solidFill>
                <a:srgbClr val="000000"/>
              </a:solidFill>
              <a:latin typeface="Arial"/>
            </a:endParaRPr>
          </a:p>
          <a:p>
            <a:pPr marL="457200" indent="-456840">
              <a:lnSpc>
                <a:spcPct val="80000"/>
              </a:lnSpc>
              <a:spcBef>
                <a:spcPts val="360"/>
              </a:spcBef>
              <a:buClr>
                <a:srgbClr val="000000"/>
              </a:buClr>
              <a:buFont typeface="Wingdings" charset="2"/>
              <a:buChar char=""/>
            </a:pPr>
            <a:r>
              <a:rPr b="0" lang="en-US" sz="1800" spc="-1" strike="noStrike">
                <a:solidFill>
                  <a:srgbClr val="000000"/>
                </a:solidFill>
                <a:latin typeface="Arial"/>
                <a:ea typeface="ＭＳ Ｐゴシック"/>
              </a:rPr>
              <a:t>trim=l b r t</a:t>
            </a:r>
            <a:br/>
            <a:r>
              <a:rPr b="0" lang="en-US" sz="1800" spc="-1" strike="noStrike">
                <a:solidFill>
                  <a:srgbClr val="000000"/>
                </a:solidFill>
                <a:latin typeface="Arial"/>
                <a:ea typeface="ＭＳ Ｐゴシック"/>
              </a:rPr>
              <a:t>This option will crop the imported image by l from the left, b from the bottom, r from the right, and t from the top. Where l, b, r and t are lengths.</a:t>
            </a:r>
            <a:endParaRPr b="0" lang="en-US" sz="1800" spc="-1" strike="noStrike">
              <a:solidFill>
                <a:srgbClr val="000000"/>
              </a:solidFill>
              <a:latin typeface="Arial"/>
            </a:endParaRPr>
          </a:p>
          <a:p>
            <a:pPr marL="457200" indent="-456840">
              <a:lnSpc>
                <a:spcPct val="80000"/>
              </a:lnSpc>
              <a:spcBef>
                <a:spcPts val="360"/>
              </a:spcBef>
              <a:buClr>
                <a:srgbClr val="000000"/>
              </a:buClr>
              <a:buFont typeface="Wingdings" charset="2"/>
              <a:buChar char=""/>
            </a:pPr>
            <a:r>
              <a:rPr b="0" lang="en-US" sz="1800" spc="-1" strike="noStrike">
                <a:solidFill>
                  <a:srgbClr val="000000"/>
                </a:solidFill>
                <a:latin typeface="Arial"/>
                <a:ea typeface="ＭＳ Ｐゴシック"/>
              </a:rPr>
              <a:t>clip</a:t>
            </a:r>
            <a:br/>
            <a:r>
              <a:rPr b="0" lang="en-US" sz="1800" spc="-1" strike="noStrike">
                <a:solidFill>
                  <a:srgbClr val="000000"/>
                </a:solidFill>
                <a:latin typeface="Arial"/>
                <a:ea typeface="ＭＳ Ｐゴシック"/>
              </a:rPr>
              <a:t>For the trim option to work, you must set clip=true</a:t>
            </a:r>
            <a:endParaRPr b="0" lang="en-US" sz="1800" spc="-1" strike="noStrike">
              <a:solidFill>
                <a:srgbClr val="000000"/>
              </a:solidFill>
              <a:latin typeface="Arial"/>
            </a:endParaRPr>
          </a:p>
          <a:p>
            <a:pPr>
              <a:lnSpc>
                <a:spcPct val="80000"/>
              </a:lnSpc>
              <a:spcBef>
                <a:spcPts val="360"/>
              </a:spcBef>
            </a:pPr>
            <a:endParaRPr b="0" lang="en-US" sz="1800" spc="-1" strike="noStrike">
              <a:solidFill>
                <a:srgbClr val="000000"/>
              </a:solidFill>
              <a:latin typeface="Arial"/>
            </a:endParaRPr>
          </a:p>
          <a:p>
            <a:pPr marL="457200" indent="-456840">
              <a:lnSpc>
                <a:spcPct val="80000"/>
              </a:lnSpc>
              <a:spcBef>
                <a:spcPts val="320"/>
              </a:spcBef>
              <a:buClr>
                <a:srgbClr val="000000"/>
              </a:buClr>
              <a:buFont typeface="Wingdings" charset="2"/>
              <a:buChar char=""/>
            </a:pPr>
            <a:r>
              <a:rPr b="0" i="1" lang="en-US" sz="1600" spc="-1" strike="noStrike">
                <a:solidFill>
                  <a:srgbClr val="000000"/>
                </a:solidFill>
                <a:latin typeface="Arial"/>
                <a:ea typeface="ＭＳ Ｐゴシック"/>
              </a:rPr>
              <a:t>*Only specifying one of width/height will scale the image while keeping the aspect ratio.</a:t>
            </a:r>
            <a:r>
              <a:rPr b="0" lang="en-US" sz="1600" spc="-1" strike="noStrike">
                <a:solidFill>
                  <a:srgbClr val="000000"/>
                </a:solidFill>
                <a:latin typeface="Arial"/>
                <a:ea typeface="ＭＳ Ｐゴシック"/>
              </a:rPr>
              <a:t> </a:t>
            </a:r>
            <a:endParaRPr b="0" lang="en-US" sz="1600" spc="-1" strike="noStrike">
              <a:solidFill>
                <a:srgbClr val="000000"/>
              </a:solidFill>
              <a:latin typeface="Arial"/>
            </a:endParaRPr>
          </a:p>
        </p:txBody>
      </p:sp>
    </p:spTree>
  </p:cSld>
</p:sld>
</file>

<file path=ppt/slides/slide6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7"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Example</a:t>
            </a:r>
            <a:endParaRPr b="0" lang="en-US" sz="4000" spc="-1" strike="noStrike">
              <a:solidFill>
                <a:srgbClr val="3366ff"/>
              </a:solidFill>
              <a:latin typeface="Tahoma"/>
            </a:endParaRPr>
          </a:p>
        </p:txBody>
      </p:sp>
      <p:sp>
        <p:nvSpPr>
          <p:cNvPr id="4388" name="TextShape 2"/>
          <p:cNvSpPr txBox="1"/>
          <p:nvPr/>
        </p:nvSpPr>
        <p:spPr>
          <a:xfrm>
            <a:off x="152280" y="865080"/>
            <a:ext cx="8762760" cy="5127480"/>
          </a:xfrm>
          <a:prstGeom prst="rect">
            <a:avLst/>
          </a:prstGeom>
          <a:noFill/>
          <a:ln>
            <a:noFill/>
          </a:ln>
        </p:spPr>
        <p:txBody>
          <a:bodyPr/>
          <a:p>
            <a:pPr>
              <a:lnSpc>
                <a:spcPct val="80000"/>
              </a:lnSpc>
              <a:spcBef>
                <a:spcPts val="400"/>
              </a:spcBef>
            </a:pPr>
            <a:r>
              <a:rPr b="0" lang="en-US" sz="2000" spc="-1" strike="noStrike">
                <a:solidFill>
                  <a:srgbClr val="000000"/>
                </a:solidFill>
                <a:latin typeface="Arial"/>
                <a:ea typeface="ＭＳ Ｐゴシック"/>
              </a:rPr>
              <a:t>\documentclass{article}</a:t>
            </a: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\usepackage{graphicx}</a:t>
            </a: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\begin{document}</a:t>
            </a:r>
            <a:endParaRPr b="0" lang="en-US" sz="2000" spc="-1" strike="noStrike">
              <a:solidFill>
                <a:srgbClr val="000000"/>
              </a:solidFill>
              <a:latin typeface="Arial"/>
            </a:endParaRPr>
          </a:p>
          <a:p>
            <a:pPr>
              <a:lnSpc>
                <a:spcPct val="80000"/>
              </a:lnSpc>
              <a:spcBef>
                <a:spcPts val="400"/>
              </a:spcBef>
            </a:pP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\begin{center}</a:t>
            </a: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\title{How to insert an image in LaTeX}</a:t>
            </a: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\fontsize{15pt}{22pt}\textbf{How to insert an image in LateX}</a:t>
            </a: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\end{center}</a:t>
            </a:r>
            <a:endParaRPr b="0" lang="en-US" sz="2000" spc="-1" strike="noStrike">
              <a:solidFill>
                <a:srgbClr val="000000"/>
              </a:solidFill>
              <a:latin typeface="Arial"/>
            </a:endParaRPr>
          </a:p>
          <a:p>
            <a:pPr>
              <a:lnSpc>
                <a:spcPct val="80000"/>
              </a:lnSpc>
              <a:spcBef>
                <a:spcPts val="400"/>
              </a:spcBef>
            </a:pP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Well lets see how this works. What can you really do with this software, can we insert an image after a paragraph? Are we able to insert an image inline with the text. Are there other features to be had with inserting an image with LaTeX.</a:t>
            </a: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\par\bigskip</a:t>
            </a: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\includegraphics[bb = 0 0 100 150]{images.jpg}</a:t>
            </a: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\par</a:t>
            </a: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More text to see where it wraps to.</a:t>
            </a:r>
            <a:endParaRPr b="0" lang="en-US" sz="2000" spc="-1" strike="noStrike">
              <a:solidFill>
                <a:srgbClr val="000000"/>
              </a:solidFill>
              <a:latin typeface="Arial"/>
            </a:endParaRPr>
          </a:p>
          <a:p>
            <a:pPr>
              <a:lnSpc>
                <a:spcPct val="80000"/>
              </a:lnSpc>
              <a:spcBef>
                <a:spcPts val="400"/>
              </a:spcBef>
            </a:pPr>
            <a:endParaRPr b="0" lang="en-US" sz="2000" spc="-1" strike="noStrike">
              <a:solidFill>
                <a:srgbClr val="000000"/>
              </a:solidFill>
              <a:latin typeface="Arial"/>
            </a:endParaRPr>
          </a:p>
          <a:p>
            <a:pPr>
              <a:lnSpc>
                <a:spcPct val="80000"/>
              </a:lnSpc>
              <a:spcBef>
                <a:spcPts val="400"/>
              </a:spcBef>
            </a:pPr>
            <a:r>
              <a:rPr b="0" lang="en-US" sz="2000" spc="-1" strike="noStrike">
                <a:solidFill>
                  <a:srgbClr val="000000"/>
                </a:solidFill>
                <a:latin typeface="Arial"/>
                <a:ea typeface="ＭＳ Ｐゴシック"/>
              </a:rPr>
              <a:t>\end{document}</a:t>
            </a:r>
            <a:endParaRPr b="0" lang="en-US" sz="2000" spc="-1" strike="noStrike">
              <a:solidFill>
                <a:srgbClr val="000000"/>
              </a:solidFill>
              <a:latin typeface="Arial"/>
            </a:endParaRPr>
          </a:p>
          <a:p>
            <a:pPr>
              <a:lnSpc>
                <a:spcPct val="80000"/>
              </a:lnSpc>
              <a:spcBef>
                <a:spcPts val="300"/>
              </a:spcBef>
            </a:pPr>
            <a:endParaRPr b="0" lang="en-US" sz="2000" spc="-1" strike="noStrike">
              <a:solidFill>
                <a:srgbClr val="000000"/>
              </a:solidFill>
              <a:latin typeface="Arial"/>
            </a:endParaRPr>
          </a:p>
        </p:txBody>
      </p:sp>
    </p:spTree>
  </p:cSld>
</p:sld>
</file>

<file path=ppt/slides/slide6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9"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Example</a:t>
            </a:r>
            <a:endParaRPr b="0" lang="en-US" sz="4000" spc="-1" strike="noStrike">
              <a:solidFill>
                <a:srgbClr val="3366ff"/>
              </a:solidFill>
              <a:latin typeface="Tahoma"/>
            </a:endParaRPr>
          </a:p>
        </p:txBody>
      </p:sp>
      <p:sp>
        <p:nvSpPr>
          <p:cNvPr id="4390" name="TextShape 2"/>
          <p:cNvSpPr txBox="1"/>
          <p:nvPr/>
        </p:nvSpPr>
        <p:spPr>
          <a:xfrm>
            <a:off x="152280" y="1295280"/>
            <a:ext cx="8762760" cy="5127480"/>
          </a:xfrm>
          <a:prstGeom prst="rect">
            <a:avLst/>
          </a:prstGeom>
          <a:noFill/>
          <a:ln>
            <a:noFill/>
          </a:ln>
        </p:spPr>
        <p:txBody>
          <a:bodyPr/>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pic>
        <p:nvPicPr>
          <p:cNvPr id="4391" name="Picture 6" descr=""/>
          <p:cNvPicPr/>
          <p:nvPr/>
        </p:nvPicPr>
        <p:blipFill>
          <a:blip r:embed="rId1"/>
          <a:srcRect l="1163" t="11546" r="7112" b="9255"/>
          <a:stretch/>
        </p:blipFill>
        <p:spPr>
          <a:xfrm>
            <a:off x="609480" y="1143000"/>
            <a:ext cx="6688440" cy="4571640"/>
          </a:xfrm>
          <a:prstGeom prst="rect">
            <a:avLst/>
          </a:prstGeom>
          <a:ln>
            <a:noFill/>
          </a:ln>
        </p:spPr>
      </p:pic>
    </p:spTree>
  </p:cSld>
</p:sld>
</file>

<file path=ppt/slides/slide6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2"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Example</a:t>
            </a:r>
            <a:endParaRPr b="0" lang="en-US" sz="4000" spc="-1" strike="noStrike">
              <a:solidFill>
                <a:srgbClr val="3366ff"/>
              </a:solidFill>
              <a:latin typeface="Tahoma"/>
            </a:endParaRPr>
          </a:p>
        </p:txBody>
      </p:sp>
      <p:sp>
        <p:nvSpPr>
          <p:cNvPr id="4393" name="TextShape 2"/>
          <p:cNvSpPr txBox="1"/>
          <p:nvPr/>
        </p:nvSpPr>
        <p:spPr>
          <a:xfrm>
            <a:off x="152280" y="1295280"/>
            <a:ext cx="8762760" cy="5127480"/>
          </a:xfrm>
          <a:prstGeom prst="rect">
            <a:avLst/>
          </a:prstGeom>
          <a:noFill/>
          <a:ln>
            <a:noFill/>
          </a:ln>
        </p:spPr>
        <p:txBody>
          <a:bodyPr/>
          <a:p>
            <a:pPr>
              <a:lnSpc>
                <a:spcPct val="80000"/>
              </a:lnSpc>
              <a:spcBef>
                <a:spcPts val="360"/>
              </a:spcBef>
            </a:pPr>
            <a:r>
              <a:rPr b="0" lang="en-US" sz="1800" spc="-1" strike="noStrike">
                <a:solidFill>
                  <a:srgbClr val="000000"/>
                </a:solidFill>
                <a:latin typeface="Arial"/>
                <a:ea typeface="ＭＳ Ｐゴシック"/>
              </a:rPr>
              <a:t>\documentclass{article}</a:t>
            </a: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\usepackage{graphicx}</a:t>
            </a: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\begin{document}</a:t>
            </a:r>
            <a:endParaRPr b="0" lang="en-US" sz="1800" spc="-1" strike="noStrike">
              <a:solidFill>
                <a:srgbClr val="000000"/>
              </a:solidFill>
              <a:latin typeface="Arial"/>
            </a:endParaRPr>
          </a:p>
          <a:p>
            <a:pPr>
              <a:lnSpc>
                <a:spcPct val="80000"/>
              </a:lnSpc>
              <a:spcBef>
                <a:spcPts val="360"/>
              </a:spcBef>
            </a:pP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\begin{center}</a:t>
            </a: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\title{How to insert an image in LaTeX}</a:t>
            </a: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\fontsize{15pt}{22pt}\textbf{How to insert an image in LateX}</a:t>
            </a: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\end{center}</a:t>
            </a:r>
            <a:endParaRPr b="0" lang="en-US" sz="1800" spc="-1" strike="noStrike">
              <a:solidFill>
                <a:srgbClr val="000000"/>
              </a:solidFill>
              <a:latin typeface="Arial"/>
            </a:endParaRPr>
          </a:p>
          <a:p>
            <a:pPr>
              <a:lnSpc>
                <a:spcPct val="80000"/>
              </a:lnSpc>
              <a:spcBef>
                <a:spcPts val="360"/>
              </a:spcBef>
            </a:pP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Well lets see how this works. What can you really do with this software, can we insert an image after a paragraph? Are we able to insert an image inline with the text. Are there other features to be had with inserting an image with LaTeX.</a:t>
            </a: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\par\bigskip</a:t>
            </a: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\includegraphics[bb = 0 125 100 150, trim = 0 0 50 150, clip = true]{images.jpg}</a:t>
            </a: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\par</a:t>
            </a: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More text to see where it wraps to.</a:t>
            </a:r>
            <a:endParaRPr b="0" lang="en-US" sz="1800" spc="-1" strike="noStrike">
              <a:solidFill>
                <a:srgbClr val="000000"/>
              </a:solidFill>
              <a:latin typeface="Arial"/>
            </a:endParaRPr>
          </a:p>
          <a:p>
            <a:pPr>
              <a:lnSpc>
                <a:spcPct val="80000"/>
              </a:lnSpc>
              <a:spcBef>
                <a:spcPts val="360"/>
              </a:spcBef>
            </a:pPr>
            <a:endParaRPr b="0" lang="en-US" sz="1800" spc="-1" strike="noStrike">
              <a:solidFill>
                <a:srgbClr val="000000"/>
              </a:solidFill>
              <a:latin typeface="Arial"/>
            </a:endParaRPr>
          </a:p>
          <a:p>
            <a:pPr>
              <a:lnSpc>
                <a:spcPct val="80000"/>
              </a:lnSpc>
              <a:spcBef>
                <a:spcPts val="360"/>
              </a:spcBef>
            </a:pPr>
            <a:r>
              <a:rPr b="0" lang="en-US" sz="1800" spc="-1" strike="noStrike">
                <a:solidFill>
                  <a:srgbClr val="000000"/>
                </a:solidFill>
                <a:latin typeface="Arial"/>
                <a:ea typeface="ＭＳ Ｐゴシック"/>
              </a:rPr>
              <a:t>\end{document}</a:t>
            </a:r>
            <a:endParaRPr b="0" lang="en-US" sz="1800" spc="-1" strike="noStrike">
              <a:solidFill>
                <a:srgbClr val="000000"/>
              </a:solidFill>
              <a:latin typeface="Arial"/>
            </a:endParaRPr>
          </a:p>
        </p:txBody>
      </p:sp>
    </p:spTree>
  </p:cSld>
</p:sld>
</file>

<file path=ppt/slides/slide6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4"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Example</a:t>
            </a:r>
            <a:endParaRPr b="0" lang="en-US" sz="4000" spc="-1" strike="noStrike">
              <a:solidFill>
                <a:srgbClr val="3366ff"/>
              </a:solidFill>
              <a:latin typeface="Tahoma"/>
            </a:endParaRPr>
          </a:p>
        </p:txBody>
      </p:sp>
      <p:pic>
        <p:nvPicPr>
          <p:cNvPr id="4395" name="Picture 5" descr=""/>
          <p:cNvPicPr/>
          <p:nvPr/>
        </p:nvPicPr>
        <p:blipFill>
          <a:blip r:embed="rId1"/>
          <a:srcRect l="3508" t="15179" r="3508" b="6772"/>
          <a:stretch/>
        </p:blipFill>
        <p:spPr>
          <a:xfrm>
            <a:off x="533520" y="1143000"/>
            <a:ext cx="6618600" cy="4495320"/>
          </a:xfrm>
          <a:prstGeom prst="rect">
            <a:avLst/>
          </a:prstGeom>
          <a:ln>
            <a:noFill/>
          </a:ln>
        </p:spPr>
      </p:pic>
      <p:sp>
        <p:nvSpPr>
          <p:cNvPr id="4396" name="CustomShape 2"/>
          <p:cNvSpPr/>
          <p:nvPr/>
        </p:nvSpPr>
        <p:spPr>
          <a:xfrm>
            <a:off x="2079000" y="6019920"/>
            <a:ext cx="433260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But just insertgraphics is bad.. </a:t>
            </a:r>
            <a:endParaRPr b="0" lang="en-US" sz="2400" spc="-1" strike="noStrike">
              <a:latin typeface="Arial"/>
            </a:endParaRPr>
          </a:p>
        </p:txBody>
      </p:sp>
    </p:spTree>
  </p:cSld>
</p:sld>
</file>

<file path=ppt/slides/slide6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7"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Calibri"/>
                <a:ea typeface="ＭＳ Ｐゴシック"/>
              </a:rPr>
              <a:t>Figures</a:t>
            </a:r>
            <a:endParaRPr b="0" lang="en-US" sz="4000" spc="-1" strike="noStrike">
              <a:solidFill>
                <a:srgbClr val="3366ff"/>
              </a:solidFill>
              <a:latin typeface="Tahoma"/>
            </a:endParaRPr>
          </a:p>
        </p:txBody>
      </p:sp>
      <p:sp>
        <p:nvSpPr>
          <p:cNvPr id="4398" name="TextShape 2"/>
          <p:cNvSpPr txBox="1"/>
          <p:nvPr/>
        </p:nvSpPr>
        <p:spPr>
          <a:xfrm>
            <a:off x="152280" y="1295280"/>
            <a:ext cx="8762760" cy="5127480"/>
          </a:xfrm>
          <a:prstGeom prst="rect">
            <a:avLst/>
          </a:prstGeom>
          <a:noFill/>
          <a:ln>
            <a:noFill/>
          </a:ln>
        </p:spPr>
        <p:txBody>
          <a:bodyPr>
            <a:normAutofit/>
          </a:bodyPr>
          <a:p>
            <a:pPr marL="343080" indent="-342720" algn="ctr">
              <a:lnSpc>
                <a:spcPct val="100000"/>
              </a:lnSpc>
              <a:spcBef>
                <a:spcPts val="561"/>
              </a:spcBef>
              <a:buClr>
                <a:srgbClr val="000000"/>
              </a:buClr>
              <a:buFont typeface="Arial"/>
              <a:buChar char="•"/>
            </a:pPr>
            <a:r>
              <a:rPr b="0" lang="en-US" sz="2800" spc="-1" strike="noStrike">
                <a:solidFill>
                  <a:srgbClr val="000000"/>
                </a:solidFill>
                <a:latin typeface="Arial"/>
              </a:rPr>
              <a:t>Latex has a powerful set of “Floats”, where it dose placement</a:t>
            </a:r>
            <a:endParaRPr b="0" lang="en-US" sz="2800" spc="-1" strike="noStrike">
              <a:solidFill>
                <a:srgbClr val="000000"/>
              </a:solidFill>
              <a:latin typeface="Arial"/>
            </a:endParaRPr>
          </a:p>
          <a:p>
            <a:pPr marL="343080" indent="-342720">
              <a:lnSpc>
                <a:spcPct val="100000"/>
              </a:lnSpc>
              <a:spcBef>
                <a:spcPts val="561"/>
              </a:spcBef>
            </a:pPr>
            <a:r>
              <a:rPr b="0" lang="en-US" sz="2800" spc="-1" strike="noStrike">
                <a:solidFill>
                  <a:srgbClr val="000000"/>
                </a:solidFill>
                <a:latin typeface="Arial"/>
              </a:rPr>
              <a:t>\begin{figure}[th]</a:t>
            </a:r>
            <a:endParaRPr b="0" lang="en-US" sz="28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\centering</a:t>
            </a:r>
            <a:endParaRPr b="0" lang="en-US" sz="24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\includegraphics[width=8cm]{actorcritic}</a:t>
            </a:r>
            <a:endParaRPr b="0" lang="en-US" sz="24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\caption{Sutton's Actor-Critic method.}</a:t>
            </a:r>
            <a:endParaRPr b="0" lang="en-US" sz="24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\label{fig:actorcritic}</a:t>
            </a:r>
            <a:endParaRPr b="0" lang="en-US" sz="2400" spc="-1" strike="noStrike">
              <a:solidFill>
                <a:srgbClr val="000000"/>
              </a:solidFill>
              <a:latin typeface="Arial"/>
            </a:endParaRPr>
          </a:p>
          <a:p>
            <a:pPr marL="343080" indent="-342720">
              <a:lnSpc>
                <a:spcPct val="100000"/>
              </a:lnSpc>
              <a:spcBef>
                <a:spcPts val="561"/>
              </a:spcBef>
            </a:pPr>
            <a:r>
              <a:rPr b="0" lang="en-US" sz="2800" spc="-1" strike="noStrike">
                <a:solidFill>
                  <a:srgbClr val="000000"/>
                </a:solidFill>
                <a:latin typeface="Arial"/>
              </a:rPr>
              <a:t>\end{figure}</a:t>
            </a:r>
            <a:endParaRPr b="0" lang="en-US" sz="2800" spc="-1" strike="noStrike">
              <a:solidFill>
                <a:srgbClr val="000000"/>
              </a:solidFill>
              <a:latin typeface="Arial"/>
            </a:endParaRPr>
          </a:p>
          <a:p>
            <a:pPr marL="343080" indent="-342720">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pPr>
            <a:r>
              <a:rPr b="0" lang="en-US" sz="2800" spc="-1" strike="noStrike">
                <a:solidFill>
                  <a:srgbClr val="000000"/>
                </a:solidFill>
                <a:latin typeface="Arial"/>
              </a:rPr>
              <a:t>\begin{figure}[h!]</a:t>
            </a:r>
            <a:endParaRPr b="0" lang="en-US" sz="28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 </a:t>
            </a:r>
            <a:r>
              <a:rPr b="0" lang="en-US" sz="2400" spc="-1" strike="noStrike">
                <a:solidFill>
                  <a:srgbClr val="000073"/>
                </a:solidFill>
                <a:latin typeface="Arial"/>
              </a:rPr>
              <a:t>\resizebox{\textwidth}{!}{\rotatebox{-90}{\includegraphics{modules}}}</a:t>
            </a:r>
            <a:endParaRPr b="0" lang="en-US" sz="24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\caption</a:t>
            </a:r>
            <a:r>
              <a:rPr b="0" lang="en-US" sz="2400" spc="-1" strike="noStrike">
                <a:solidFill>
                  <a:srgbClr val="ff0000"/>
                </a:solidFill>
                <a:latin typeface="Arial"/>
              </a:rPr>
              <a:t>[</a:t>
            </a:r>
            <a:r>
              <a:rPr b="0" lang="en-US" sz="2400" spc="-1" strike="noStrike">
                <a:solidFill>
                  <a:srgbClr val="000073"/>
                </a:solidFill>
                <a:latin typeface="Arial"/>
              </a:rPr>
              <a:t>Systems modules and messages.</a:t>
            </a:r>
            <a:r>
              <a:rPr b="0" lang="en-US" sz="2400" spc="-1" strike="noStrike">
                <a:solidFill>
                  <a:srgbClr val="ff0000"/>
                </a:solidFill>
                <a:latin typeface="Arial"/>
              </a:rPr>
              <a:t>]</a:t>
            </a:r>
            <a:r>
              <a:rPr b="0" lang="en-US" sz="2400" spc="-1" strike="noStrike">
                <a:solidFill>
                  <a:srgbClr val="00b0f0"/>
                </a:solidFill>
                <a:latin typeface="Arial"/>
              </a:rPr>
              <a:t>{</a:t>
            </a:r>
            <a:r>
              <a:rPr b="0" lang="en-US" sz="2400" spc="-1" strike="noStrike">
                <a:solidFill>
                  <a:srgbClr val="000073"/>
                </a:solidFill>
                <a:latin typeface="Arial"/>
              </a:rPr>
              <a:t>Flat layout of message passing between modules.</a:t>
            </a:r>
            <a:r>
              <a:rPr b="0" lang="en-US" sz="2400" spc="-1" strike="noStrike">
                <a:solidFill>
                  <a:srgbClr val="00b0f0"/>
                </a:solidFill>
                <a:latin typeface="Arial"/>
              </a:rPr>
              <a:t>}</a:t>
            </a:r>
            <a:r>
              <a:rPr b="0" lang="en-US" sz="2400" spc="-1" strike="noStrike">
                <a:solidFill>
                  <a:srgbClr val="000073"/>
                </a:solidFill>
                <a:latin typeface="Arial"/>
              </a:rPr>
              <a:t> </a:t>
            </a:r>
            <a:endParaRPr b="0" lang="en-US" sz="24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\label{fig:modules} </a:t>
            </a:r>
            <a:endParaRPr b="0" lang="en-US" sz="2400" spc="-1" strike="noStrike">
              <a:solidFill>
                <a:srgbClr val="000000"/>
              </a:solidFill>
              <a:latin typeface="Arial"/>
            </a:endParaRPr>
          </a:p>
          <a:p>
            <a:pPr marL="343080" indent="-342720">
              <a:lnSpc>
                <a:spcPct val="100000"/>
              </a:lnSpc>
              <a:spcBef>
                <a:spcPts val="561"/>
              </a:spcBef>
            </a:pPr>
            <a:r>
              <a:rPr b="0" lang="en-US" sz="2800" spc="-1" strike="noStrike">
                <a:solidFill>
                  <a:srgbClr val="000000"/>
                </a:solidFill>
                <a:latin typeface="Arial"/>
              </a:rPr>
              <a:t>\end{figure}</a:t>
            </a:r>
            <a:endParaRPr b="0" lang="en-US" sz="2800" spc="-1" strike="noStrike">
              <a:solidFill>
                <a:srgbClr val="000000"/>
              </a:solid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TextShape 1"/>
          <p:cNvSpPr txBox="1"/>
          <p:nvPr/>
        </p:nvSpPr>
        <p:spPr>
          <a:xfrm>
            <a:off x="406440" y="-152280"/>
            <a:ext cx="822924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First Assignment</a:t>
            </a:r>
            <a:endParaRPr b="0" lang="en-US" sz="4000" spc="-1" strike="noStrike">
              <a:solidFill>
                <a:srgbClr val="3366ff"/>
              </a:solidFill>
              <a:latin typeface="Tahoma"/>
            </a:endParaRPr>
          </a:p>
        </p:txBody>
      </p:sp>
      <p:sp>
        <p:nvSpPr>
          <p:cNvPr id="1289" name="CustomShape 2"/>
          <p:cNvSpPr/>
          <p:nvPr/>
        </p:nvSpPr>
        <p:spPr>
          <a:xfrm>
            <a:off x="406440" y="628920"/>
            <a:ext cx="8737200" cy="6543360"/>
          </a:xfrm>
          <a:prstGeom prst="rect">
            <a:avLst/>
          </a:prstGeom>
          <a:noFill/>
          <a:ln>
            <a:noFill/>
          </a:ln>
        </p:spPr>
        <p:style>
          <a:lnRef idx="0"/>
          <a:fillRef idx="0"/>
          <a:effectRef idx="0"/>
          <a:fontRef idx="minor"/>
        </p:style>
        <p:txBody>
          <a:bodyPr lIns="90000" rIns="90000" tIns="45000" bIns="45000"/>
          <a:p>
            <a:pPr marL="216000" indent="-216000">
              <a:lnSpc>
                <a:spcPct val="100000"/>
              </a:lnSpc>
              <a:spcBef>
                <a:spcPts val="400"/>
              </a:spcBef>
              <a:buClr>
                <a:srgbClr val="008080"/>
              </a:buClr>
              <a:buFont typeface="Symbol" charset="2"/>
              <a:buChar char=""/>
            </a:pPr>
            <a:r>
              <a:rPr b="0" lang="en-US" sz="2000" spc="-1" strike="noStrike">
                <a:solidFill>
                  <a:srgbClr val="000000"/>
                </a:solidFill>
                <a:latin typeface="LatoWeb"/>
                <a:ea typeface="ＭＳ Ｐゴシック"/>
              </a:rPr>
              <a:t>Week 1 journal is to be done in latex, and you are to upload the pdf which will include a link to your git repo. </a:t>
            </a:r>
            <a:endParaRPr b="0" lang="en-US" sz="2000" spc="-1" strike="noStrike">
              <a:latin typeface="Arial"/>
            </a:endParaRPr>
          </a:p>
          <a:p>
            <a:pPr marL="216000" indent="-216000">
              <a:lnSpc>
                <a:spcPct val="100000"/>
              </a:lnSpc>
              <a:spcBef>
                <a:spcPts val="400"/>
              </a:spcBef>
              <a:buClr>
                <a:srgbClr val="008080"/>
              </a:buClr>
              <a:buFont typeface="Symbol" charset="2"/>
              <a:buChar char=""/>
            </a:pPr>
            <a:r>
              <a:rPr b="0" lang="en-US" sz="2000" spc="-1" strike="noStrike">
                <a:solidFill>
                  <a:srgbClr val="000000"/>
                </a:solidFill>
                <a:latin typeface="LatoWeb"/>
                <a:ea typeface="ＭＳ Ｐゴシック"/>
              </a:rPr>
              <a:t>The document should have a title/author. </a:t>
            </a:r>
            <a:endParaRPr b="0" lang="en-US" sz="2000" spc="-1" strike="noStrike">
              <a:latin typeface="Arial"/>
            </a:endParaRPr>
          </a:p>
          <a:p>
            <a:pPr marL="216000" indent="-216000">
              <a:lnSpc>
                <a:spcPct val="100000"/>
              </a:lnSpc>
              <a:spcBef>
                <a:spcPts val="400"/>
              </a:spcBef>
              <a:buClr>
                <a:srgbClr val="008080"/>
              </a:buClr>
              <a:buFont typeface="Symbol" charset="2"/>
              <a:buChar char=""/>
            </a:pPr>
            <a:r>
              <a:rPr b="0" lang="en-US" sz="2000" spc="-1" strike="noStrike">
                <a:solidFill>
                  <a:srgbClr val="000000"/>
                </a:solidFill>
                <a:latin typeface="LatoWeb"/>
                <a:ea typeface="ＭＳ Ｐゴシック"/>
              </a:rPr>
              <a:t>The first section should be 200-300 words on your goals for this course, what you hope to learn, which degree you are studying and something personal plus your photo as a figure. This same content should be in your canvas profile.</a:t>
            </a:r>
            <a:endParaRPr b="0" lang="en-US" sz="2000" spc="-1" strike="noStrike">
              <a:latin typeface="Arial"/>
            </a:endParaRPr>
          </a:p>
          <a:p>
            <a:pPr marL="216000" indent="-216000">
              <a:lnSpc>
                <a:spcPct val="100000"/>
              </a:lnSpc>
              <a:spcBef>
                <a:spcPts val="400"/>
              </a:spcBef>
              <a:buClr>
                <a:srgbClr val="008080"/>
              </a:buClr>
              <a:buFont typeface="Symbol" charset="2"/>
              <a:buChar char=""/>
            </a:pPr>
            <a:r>
              <a:rPr b="0" lang="en-US" sz="2000" spc="-1" strike="noStrike">
                <a:solidFill>
                  <a:srgbClr val="000000"/>
                </a:solidFill>
                <a:latin typeface="LatoWeb"/>
                <a:ea typeface="ＭＳ Ｐゴシック"/>
              </a:rPr>
              <a:t> </a:t>
            </a:r>
            <a:r>
              <a:rPr b="0" lang="en-US" sz="2000" spc="-1" strike="noStrike">
                <a:solidFill>
                  <a:srgbClr val="000000"/>
                </a:solidFill>
                <a:latin typeface="LatoWeb"/>
                <a:ea typeface="ＭＳ Ｐゴシック"/>
              </a:rPr>
              <a:t>The second section should be about where to find your source code and your learning.</a:t>
            </a:r>
            <a:endParaRPr b="0" lang="en-US" sz="2000" spc="-1" strike="noStrike">
              <a:latin typeface="Arial"/>
            </a:endParaRPr>
          </a:p>
          <a:p>
            <a:pPr lvl="1" marL="457200" indent="-216000">
              <a:lnSpc>
                <a:spcPct val="100000"/>
              </a:lnSpc>
              <a:spcBef>
                <a:spcPts val="400"/>
              </a:spcBef>
              <a:buClr>
                <a:srgbClr val="008080"/>
              </a:buClr>
              <a:buFont typeface="Symbol" charset="2"/>
              <a:buChar char=""/>
            </a:pPr>
            <a:r>
              <a:rPr b="0" lang="en-US" sz="2000" spc="-1" strike="noStrike">
                <a:solidFill>
                  <a:srgbClr val="000000"/>
                </a:solidFill>
                <a:latin typeface="LatoWeb"/>
                <a:ea typeface="ＭＳ Ｐゴシック"/>
              </a:rPr>
              <a:t>It should have  hyperref/link to git repo (either public or shared with </a:t>
            </a:r>
            <a:r>
              <a:rPr b="0" lang="en-US" sz="2000" spc="-1" strike="noStrike" u="sng">
                <a:solidFill>
                  <a:srgbClr val="ff00ff"/>
                </a:solidFill>
                <a:uFillTx/>
                <a:latin typeface="LatoWeb"/>
                <a:ea typeface="ＭＳ Ｐゴシック"/>
                <a:hlinkClick r:id="rId1"/>
              </a:rPr>
              <a:t>tboult </a:t>
            </a:r>
            <a:r>
              <a:rPr b="0" lang="en-US" sz="2000" spc="-1" strike="noStrike">
                <a:solidFill>
                  <a:srgbClr val="000000"/>
                </a:solidFill>
                <a:latin typeface="LatoWeb"/>
                <a:ea typeface="ＭＳ Ｐゴシック"/>
              </a:rPr>
              <a:t> on github or tboult on bitbucket) for the body of the latex. </a:t>
            </a:r>
            <a:endParaRPr b="0" lang="en-US" sz="2000" spc="-1" strike="noStrike">
              <a:latin typeface="Arial"/>
            </a:endParaRPr>
          </a:p>
          <a:p>
            <a:pPr lvl="1" marL="457200" indent="-216000">
              <a:lnSpc>
                <a:spcPct val="100000"/>
              </a:lnSpc>
              <a:spcBef>
                <a:spcPts val="400"/>
              </a:spcBef>
              <a:buClr>
                <a:srgbClr val="008080"/>
              </a:buClr>
              <a:buFont typeface="Symbol" charset="2"/>
              <a:buChar char=""/>
            </a:pPr>
            <a:r>
              <a:rPr b="0" lang="en-US" sz="2000" spc="-1" strike="noStrike">
                <a:solidFill>
                  <a:srgbClr val="000000"/>
                </a:solidFill>
                <a:latin typeface="LatoWeb"/>
                <a:ea typeface="ＭＳ Ｐゴシック"/>
              </a:rPr>
              <a:t>Describe with whom you shared it and what tools you used. The body should discuss your learning from this week,  problem/struggles you had and how you overcame them.</a:t>
            </a:r>
            <a:endParaRPr b="0" lang="en-US" sz="2000" spc="-1" strike="noStrike">
              <a:latin typeface="Arial"/>
            </a:endParaRPr>
          </a:p>
          <a:p>
            <a:pPr marL="216000" indent="-216000">
              <a:lnSpc>
                <a:spcPct val="100000"/>
              </a:lnSpc>
              <a:spcBef>
                <a:spcPts val="400"/>
              </a:spcBef>
              <a:buClr>
                <a:srgbClr val="008080"/>
              </a:buClr>
              <a:buFont typeface="Symbol" charset="2"/>
              <a:buChar char=""/>
            </a:pPr>
            <a:r>
              <a:rPr b="0" lang="en-US" sz="2000" spc="-1" strike="noStrike">
                <a:solidFill>
                  <a:srgbClr val="000000"/>
                </a:solidFill>
                <a:latin typeface="LatoWeb"/>
                <a:ea typeface="ＭＳ Ｐゴシック"/>
              </a:rPr>
              <a:t>The third section should contain a 1-3 sentence description, plus citation, to each of five papers that are related to your research.  It should reproduce at least 1 equation from at least 1 paper and discuss it. </a:t>
            </a:r>
            <a:endParaRPr b="0" lang="en-US" sz="2000" spc="-1" strike="noStrike">
              <a:latin typeface="Arial"/>
            </a:endParaRPr>
          </a:p>
          <a:p>
            <a:pPr marL="216000" indent="-216000">
              <a:lnSpc>
                <a:spcPct val="100000"/>
              </a:lnSpc>
              <a:spcBef>
                <a:spcPts val="400"/>
              </a:spcBef>
              <a:buClr>
                <a:srgbClr val="008080"/>
              </a:buClr>
              <a:buFont typeface="Symbol" charset="2"/>
              <a:buChar char=""/>
            </a:pPr>
            <a:r>
              <a:rPr b="0" lang="en-US" sz="2000" spc="-1" strike="noStrike">
                <a:solidFill>
                  <a:srgbClr val="000000"/>
                </a:solidFill>
                <a:latin typeface="LatoWeb"/>
                <a:ea typeface="ＭＳ Ｐゴシック"/>
              </a:rPr>
              <a:t>The paper should end with a bibliography in IEEE format. </a:t>
            </a:r>
            <a:endParaRPr b="0" lang="en-US" sz="20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28" name="Picture 1" descr=""/>
          <p:cNvPicPr/>
          <p:nvPr/>
        </p:nvPicPr>
        <p:blipFill>
          <a:blip r:embed="rId1"/>
          <a:srcRect l="0" t="15326" r="0" b="0"/>
          <a:stretch/>
        </p:blipFill>
        <p:spPr>
          <a:xfrm>
            <a:off x="246240" y="228600"/>
            <a:ext cx="8872200" cy="5807160"/>
          </a:xfrm>
          <a:prstGeom prst="rect">
            <a:avLst/>
          </a:prstGeom>
          <a:ln>
            <a:noFill/>
          </a:ln>
        </p:spPr>
      </p:pic>
      <p:sp>
        <p:nvSpPr>
          <p:cNvPr id="1429" name="CustomShape 1"/>
          <p:cNvSpPr/>
          <p:nvPr/>
        </p:nvSpPr>
        <p:spPr>
          <a:xfrm>
            <a:off x="168480" y="5791320"/>
            <a:ext cx="8705880" cy="703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p>
            <a:pPr/>
            <a:r>
              <a:rPr b="0" lang="en-US" sz="4000" spc="-1" strike="noStrike" u="sng">
                <a:uFillTx/>
                <a:latin typeface="Arial"/>
              </a:rPr>
              <a:t>More on Statistical Tests later in term </a:t>
            </a:r>
            <a:endParaRPr b="0" lang="en-US" sz="4000" spc="-1" strike="noStrike">
              <a:latin typeface="Arial"/>
            </a:endParaRPr>
          </a:p>
        </p:txBody>
      </p:sp>
    </p:spTree>
  </p:cSld>
  <p:timing>
    <p:tnLst>
      <p:par>
        <p:cTn id="148" dur="indefinite" restart="never" nodeType="tmRoot">
          <p:childTnLst>
            <p:seq>
              <p:cTn id="149" dur="indefinite" nodeType="mainSeq">
                <p:childTnLst>
                  <p:par>
                    <p:cTn id="150" fill="hold">
                      <p:stCondLst>
                        <p:cond delay="indefinite"/>
                      </p:stCondLst>
                      <p:childTnLst>
                        <p:par>
                          <p:cTn id="151" fill="hold">
                            <p:stCondLst>
                              <p:cond delay="0"/>
                            </p:stCondLst>
                            <p:childTnLst>
                              <p:par>
                                <p:cTn id="152" nodeType="clickEffect" fill="hold" presetClass="entr" presetID="31">
                                  <p:stCondLst>
                                    <p:cond delay="0"/>
                                  </p:stCondLst>
                                  <p:childTnLst>
                                    <p:set>
                                      <p:cBhvr>
                                        <p:cTn id="153" dur="1" fill="hold">
                                          <p:stCondLst>
                                            <p:cond delay="0"/>
                                          </p:stCondLst>
                                        </p:cTn>
                                        <p:tgtEl>
                                          <p:spTgt spid="1429"/>
                                        </p:tgtEl>
                                        <p:attrNameLst>
                                          <p:attrName>style.visibility</p:attrName>
                                        </p:attrNameLst>
                                      </p:cBhvr>
                                      <p:to>
                                        <p:strVal val="visible"/>
                                      </p:to>
                                    </p:set>
                                    <p:anim calcmode="lin" valueType="num">
                                      <p:cBhvr additive="repl">
                                        <p:cTn id="154" dur="1000" fill="hold"/>
                                        <p:tgtEl>
                                          <p:spTgt spid="1429"/>
                                        </p:tgtEl>
                                        <p:attrNameLst>
                                          <p:attrName>ppt_w</p:attrName>
                                        </p:attrNameLst>
                                      </p:cBhvr>
                                      <p:tavLst>
                                        <p:tav tm="0">
                                          <p:val>
                                            <p:fltVal val="0"/>
                                          </p:val>
                                        </p:tav>
                                        <p:tav tm="100000">
                                          <p:val>
                                            <p:strVal val="#ppt_w"/>
                                          </p:val>
                                        </p:tav>
                                      </p:tavLst>
                                    </p:anim>
                                    <p:anim calcmode="lin" valueType="num">
                                      <p:cBhvr additive="repl">
                                        <p:cTn id="155" dur="1000" fill="hold"/>
                                        <p:tgtEl>
                                          <p:spTgt spid="1429"/>
                                        </p:tgtEl>
                                        <p:attrNameLst>
                                          <p:attrName>ppt_h</p:attrName>
                                        </p:attrNameLst>
                                      </p:cBhvr>
                                      <p:tavLst>
                                        <p:tav tm="0">
                                          <p:val>
                                            <p:fltVal val="0"/>
                                          </p:val>
                                        </p:tav>
                                        <p:tav tm="100000">
                                          <p:val>
                                            <p:strVal val="#ppt_h"/>
                                          </p:val>
                                        </p:tav>
                                      </p:tavLst>
                                    </p:anim>
                                    <p:anim calcmode="lin" valueType="num">
                                      <p:cBhvr additive="repl">
                                        <p:cTn id="156" dur="1000" fill="hold"/>
                                        <p:tgtEl>
                                          <p:spTgt spid="1429"/>
                                        </p:tgtEl>
                                        <p:attrNameLst>
                                          <p:attrName>r</p:attrName>
                                        </p:attrNameLst>
                                      </p:cBhvr>
                                      <p:tavLst>
                                        <p:tav tm="0">
                                          <p:val>
                                            <p:strVal val="90"/>
                                          </p:val>
                                        </p:tav>
                                        <p:tav tm="100000">
                                          <p:val>
                                            <p:strVal val="0"/>
                                          </p:val>
                                        </p:tav>
                                      </p:tavLst>
                                    </p:anim>
                                    <p:animEffect filter="fade" transition="in">
                                      <p:cBhvr additive="repl">
                                        <p:cTn id="157" dur="1000"/>
                                        <p:tgtEl>
                                          <p:spTgt spid="142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9"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400"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Latex treats figures as floating objects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Placement specifiers can be used</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b3b3ff"/>
                </a:solidFill>
                <a:latin typeface="Arial"/>
                <a:ea typeface="ＭＳ Ｐゴシック"/>
              </a:rPr>
              <a:t>h</a:t>
            </a:r>
            <a:r>
              <a:rPr b="0" lang="en-US" sz="2400" spc="-1" strike="noStrike">
                <a:solidFill>
                  <a:srgbClr val="000073"/>
                </a:solidFill>
                <a:latin typeface="Arial"/>
                <a:ea typeface="ＭＳ Ｐゴシック"/>
              </a:rPr>
              <a:t> place item </a:t>
            </a:r>
            <a:r>
              <a:rPr b="0" i="1" lang="en-US" sz="2400" spc="-1" strike="noStrike">
                <a:solidFill>
                  <a:srgbClr val="b3b3ff"/>
                </a:solidFill>
                <a:latin typeface="Arial"/>
                <a:ea typeface="ＭＳ Ｐゴシック"/>
              </a:rPr>
              <a:t>here</a:t>
            </a:r>
            <a:r>
              <a:rPr b="0" lang="en-US" sz="2400" spc="-1" strike="noStrike">
                <a:solidFill>
                  <a:srgbClr val="000073"/>
                </a:solidFill>
                <a:latin typeface="Arial"/>
                <a:ea typeface="ＭＳ Ｐゴシック"/>
              </a:rPr>
              <a:t> in the text </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b3b3ff"/>
                </a:solidFill>
                <a:latin typeface="Arial"/>
                <a:ea typeface="ＭＳ Ｐゴシック"/>
              </a:rPr>
              <a:t>t</a:t>
            </a:r>
            <a:r>
              <a:rPr b="0" lang="en-US" sz="2400" spc="-1" strike="noStrike">
                <a:solidFill>
                  <a:srgbClr val="000073"/>
                </a:solidFill>
                <a:latin typeface="Arial"/>
                <a:ea typeface="ＭＳ Ｐゴシック"/>
              </a:rPr>
              <a:t> place item at the </a:t>
            </a:r>
            <a:r>
              <a:rPr b="0" i="1" lang="en-US" sz="2400" spc="-1" strike="noStrike">
                <a:solidFill>
                  <a:srgbClr val="b3b3ff"/>
                </a:solidFill>
                <a:latin typeface="Arial"/>
                <a:ea typeface="ＭＳ Ｐゴシック"/>
              </a:rPr>
              <a:t>top</a:t>
            </a:r>
            <a:r>
              <a:rPr b="0" lang="en-US" sz="2400" spc="-1" strike="noStrike">
                <a:solidFill>
                  <a:srgbClr val="000073"/>
                </a:solidFill>
                <a:latin typeface="Arial"/>
                <a:ea typeface="ＭＳ Ｐゴシック"/>
              </a:rPr>
              <a:t> of a page </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b3b3ff"/>
                </a:solidFill>
                <a:latin typeface="Arial"/>
                <a:ea typeface="ＭＳ Ｐゴシック"/>
              </a:rPr>
              <a:t>b</a:t>
            </a:r>
            <a:r>
              <a:rPr b="0" lang="en-US" sz="2400" spc="-1" strike="noStrike">
                <a:solidFill>
                  <a:srgbClr val="000073"/>
                </a:solidFill>
                <a:latin typeface="Arial"/>
                <a:ea typeface="ＭＳ Ｐゴシック"/>
              </a:rPr>
              <a:t> place item at the </a:t>
            </a:r>
            <a:r>
              <a:rPr b="0" i="1" lang="en-US" sz="2400" spc="-1" strike="noStrike">
                <a:solidFill>
                  <a:srgbClr val="b3b3ff"/>
                </a:solidFill>
                <a:latin typeface="Arial"/>
                <a:ea typeface="ＭＳ Ｐゴシック"/>
              </a:rPr>
              <a:t>bottom</a:t>
            </a:r>
            <a:r>
              <a:rPr b="0" lang="en-US" sz="2400" spc="-1" strike="noStrike">
                <a:solidFill>
                  <a:srgbClr val="000073"/>
                </a:solidFill>
                <a:latin typeface="Arial"/>
                <a:ea typeface="ＭＳ Ｐゴシック"/>
              </a:rPr>
              <a:t> of a page </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b3b3ff"/>
                </a:solidFill>
                <a:latin typeface="Arial"/>
                <a:ea typeface="ＭＳ Ｐゴシック"/>
              </a:rPr>
              <a:t>p</a:t>
            </a:r>
            <a:r>
              <a:rPr b="0" lang="en-US" sz="2400" spc="-1" strike="noStrike">
                <a:solidFill>
                  <a:srgbClr val="000073"/>
                </a:solidFill>
                <a:latin typeface="Arial"/>
                <a:ea typeface="ＭＳ Ｐゴシック"/>
              </a:rPr>
              <a:t> place item on a special </a:t>
            </a:r>
            <a:r>
              <a:rPr b="0" i="1" lang="en-US" sz="2400" spc="-1" strike="noStrike">
                <a:solidFill>
                  <a:srgbClr val="b3b3ff"/>
                </a:solidFill>
                <a:latin typeface="Arial"/>
                <a:ea typeface="ＭＳ Ｐゴシック"/>
              </a:rPr>
              <a:t>page</a:t>
            </a:r>
            <a:r>
              <a:rPr b="0" lang="en-US" sz="2400" spc="-1" strike="noStrike">
                <a:solidFill>
                  <a:srgbClr val="000073"/>
                </a:solidFill>
                <a:latin typeface="Arial"/>
                <a:ea typeface="ＭＳ Ｐゴシック"/>
              </a:rPr>
              <a:t> containing only floats </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b3b3ff"/>
                </a:solidFill>
                <a:latin typeface="Arial"/>
                <a:ea typeface="ＭＳ Ｐゴシック"/>
              </a:rPr>
              <a:t>!</a:t>
            </a:r>
            <a:r>
              <a:rPr b="0" lang="en-US" sz="2400" spc="-1" strike="noStrike">
                <a:solidFill>
                  <a:srgbClr val="000073"/>
                </a:solidFill>
                <a:latin typeface="Arial"/>
                <a:ea typeface="ＭＳ Ｐゴシック"/>
              </a:rPr>
              <a:t> override other parameters even if (</a:t>
            </a:r>
            <a:r>
              <a:rPr b="0" lang="en-US" sz="2400" spc="-1" strike="noStrike">
                <a:solidFill>
                  <a:srgbClr val="000073"/>
                </a:solidFill>
                <a:latin typeface="Arial"/>
                <a:ea typeface="ＭＳ Ｐゴシック"/>
              </a:rPr>
              <a:t>Latex thinks</a:t>
            </a:r>
            <a:r>
              <a:rPr b="0" lang="en-US" sz="2400" spc="-1" strike="noStrike">
                <a:solidFill>
                  <a:srgbClr val="000073"/>
                </a:solidFill>
                <a:latin typeface="Arial"/>
                <a:ea typeface="ＭＳ Ｐゴシック"/>
              </a:rPr>
              <a:t>) the result looks awful. </a:t>
            </a:r>
            <a:endParaRPr b="0" lang="en-US" sz="2400" spc="-1" strike="noStrike">
              <a:solidFill>
                <a:srgbClr val="0d0d0d"/>
              </a:solidFill>
              <a:latin typeface="Arial"/>
            </a:endParaRPr>
          </a:p>
          <a:p>
            <a:pPr>
              <a:lnSpc>
                <a:spcPct val="100000"/>
              </a:lnSpc>
              <a:spcBef>
                <a:spcPts val="561"/>
              </a:spcBef>
            </a:pPr>
            <a:endParaRPr b="0" lang="en-US" sz="2400" spc="-1" strike="noStrike">
              <a:solidFill>
                <a:srgbClr val="000000"/>
              </a:solidFill>
              <a:latin typeface="Arial"/>
            </a:endParaRPr>
          </a:p>
        </p:txBody>
      </p:sp>
    </p:spTree>
  </p:cSld>
</p:sld>
</file>

<file path=ppt/slides/slide7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1" name="TextShape 1"/>
          <p:cNvSpPr txBox="1"/>
          <p:nvPr/>
        </p:nvSpPr>
        <p:spPr>
          <a:xfrm>
            <a:off x="457200" y="-45396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Labels and references</a:t>
            </a:r>
            <a:endParaRPr b="0" lang="en-US" sz="4000" spc="-1" strike="noStrike">
              <a:solidFill>
                <a:srgbClr val="3366ff"/>
              </a:solidFill>
              <a:latin typeface="Tahoma"/>
            </a:endParaRPr>
          </a:p>
        </p:txBody>
      </p:sp>
      <p:sp>
        <p:nvSpPr>
          <p:cNvPr id="4402" name="TextShape 2"/>
          <p:cNvSpPr txBox="1"/>
          <p:nvPr/>
        </p:nvSpPr>
        <p:spPr>
          <a:xfrm>
            <a:off x="457200" y="636480"/>
            <a:ext cx="8229240" cy="6503760"/>
          </a:xfrm>
          <a:prstGeom prst="rect">
            <a:avLst/>
          </a:prstGeom>
          <a:noFill/>
          <a:ln>
            <a:noFill/>
          </a:ln>
        </p:spPr>
        <p:txBody>
          <a:bodyPr/>
          <a:p>
            <a:pPr marL="341280" indent="-340920">
              <a:lnSpc>
                <a:spcPct val="9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Use labels and references to automatically insert reference numbers:</a:t>
            </a:r>
            <a:endParaRPr b="0" lang="en-US" sz="2800" spc="-1" strike="noStrike">
              <a:solidFill>
                <a:srgbClr val="000000"/>
              </a:solidFill>
              <a:latin typeface="Arial"/>
            </a:endParaRPr>
          </a:p>
          <a:p>
            <a:pPr marL="341280" indent="-340920">
              <a:lnSpc>
                <a:spcPct val="90000"/>
              </a:lnSpc>
              <a:spcBef>
                <a:spcPts val="550"/>
              </a:spcBef>
            </a:pPr>
            <a:r>
              <a:rPr b="0" i="1" lang="en-US" sz="2800" spc="-1" strike="noStrike">
                <a:solidFill>
                  <a:srgbClr val="3b812f"/>
                </a:solidFill>
                <a:latin typeface="Arial"/>
                <a:ea typeface="ＭＳ Ｐゴシック"/>
              </a:rPr>
              <a:t>\subsection{The first subsection} \label{arbitrarylabel}</a:t>
            </a:r>
            <a:endParaRPr b="0" lang="en-US" sz="2800" spc="-1" strike="noStrike">
              <a:solidFill>
                <a:srgbClr val="000000"/>
              </a:solidFill>
              <a:latin typeface="Arial"/>
            </a:endParaRPr>
          </a:p>
          <a:p>
            <a:pPr marL="341280" indent="-340920">
              <a:lnSpc>
                <a:spcPct val="90000"/>
              </a:lnSpc>
              <a:spcBef>
                <a:spcPts val="550"/>
              </a:spcBef>
            </a:pPr>
            <a:r>
              <a:rPr b="0" i="1" lang="en-US" sz="2800" spc="-1" strike="noStrike">
                <a:solidFill>
                  <a:srgbClr val="3b812f"/>
                </a:solidFill>
                <a:latin typeface="Arial"/>
                <a:ea typeface="ＭＳ Ｐゴシック"/>
              </a:rPr>
              <a:t>Some text.</a:t>
            </a:r>
            <a:endParaRPr b="0" lang="en-US" sz="2800" spc="-1" strike="noStrike">
              <a:solidFill>
                <a:srgbClr val="000000"/>
              </a:solidFill>
              <a:latin typeface="Arial"/>
            </a:endParaRPr>
          </a:p>
          <a:p>
            <a:pPr marL="341280" indent="-340920">
              <a:lnSpc>
                <a:spcPct val="90000"/>
              </a:lnSpc>
              <a:spcBef>
                <a:spcPts val="550"/>
              </a:spcBef>
            </a:pPr>
            <a:r>
              <a:rPr b="0" i="1" lang="en-US" sz="2800" spc="-1" strike="noStrike">
                <a:solidFill>
                  <a:srgbClr val="3b812f"/>
                </a:solidFill>
                <a:latin typeface="Arial"/>
                <a:ea typeface="ＭＳ Ｐゴシック"/>
              </a:rPr>
              <a:t>\subsection{Next subsection}</a:t>
            </a:r>
            <a:endParaRPr b="0" lang="en-US" sz="2800" spc="-1" strike="noStrike">
              <a:solidFill>
                <a:srgbClr val="000000"/>
              </a:solidFill>
              <a:latin typeface="Arial"/>
            </a:endParaRPr>
          </a:p>
          <a:p>
            <a:pPr marL="341280" indent="-340920">
              <a:lnSpc>
                <a:spcPct val="90000"/>
              </a:lnSpc>
              <a:spcBef>
                <a:spcPts val="550"/>
              </a:spcBef>
            </a:pPr>
            <a:r>
              <a:rPr b="0" i="1" lang="en-US" sz="2800" spc="-1" strike="noStrike">
                <a:solidFill>
                  <a:srgbClr val="3b812f"/>
                </a:solidFill>
                <a:latin typeface="Arial"/>
                <a:ea typeface="ＭＳ Ｐゴシック"/>
              </a:rPr>
              <a:t>The previous subsection was \ref{arbitrarylabel}.</a:t>
            </a:r>
            <a:endParaRPr b="0" lang="en-US" sz="2800" spc="-1" strike="noStrike">
              <a:solidFill>
                <a:srgbClr val="000000"/>
              </a:solidFill>
              <a:latin typeface="Arial"/>
            </a:endParaRPr>
          </a:p>
          <a:p>
            <a:pPr marL="341280" indent="-340920">
              <a:lnSpc>
                <a:spcPct val="9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And for equations:</a:t>
            </a:r>
            <a:endParaRPr b="0" lang="en-US" sz="2800" spc="-1" strike="noStrike">
              <a:solidFill>
                <a:srgbClr val="000000"/>
              </a:solidFill>
              <a:latin typeface="Arial"/>
            </a:endParaRPr>
          </a:p>
          <a:p>
            <a:pPr marL="341280" indent="-340920">
              <a:lnSpc>
                <a:spcPct val="90000"/>
              </a:lnSpc>
              <a:spcBef>
                <a:spcPts val="550"/>
              </a:spcBef>
            </a:pPr>
            <a:r>
              <a:rPr b="0" i="1" lang="en-US" sz="2800" spc="-1" strike="noStrike">
                <a:solidFill>
                  <a:srgbClr val="3b812f"/>
                </a:solidFill>
                <a:latin typeface="Arial"/>
                <a:ea typeface="ＭＳ Ｐゴシック"/>
              </a:rPr>
              <a:t>\begin{equation}</a:t>
            </a:r>
            <a:endParaRPr b="0" lang="en-US" sz="2800" spc="-1" strike="noStrike">
              <a:solidFill>
                <a:srgbClr val="000000"/>
              </a:solidFill>
              <a:latin typeface="Arial"/>
            </a:endParaRPr>
          </a:p>
          <a:p>
            <a:pPr marL="341280" indent="-340920">
              <a:lnSpc>
                <a:spcPct val="90000"/>
              </a:lnSpc>
              <a:spcBef>
                <a:spcPts val="550"/>
              </a:spcBef>
            </a:pPr>
            <a:r>
              <a:rPr b="0" i="1" lang="en-US" sz="2800" spc="-1" strike="noStrike">
                <a:solidFill>
                  <a:srgbClr val="3b812f"/>
                </a:solidFill>
                <a:latin typeface="Arial"/>
                <a:ea typeface="ＭＳ Ｐゴシック"/>
              </a:rPr>
              <a:t>	</a:t>
            </a:r>
            <a:r>
              <a:rPr b="0" i="1" lang="en-US" sz="2800" spc="-1" strike="noStrike">
                <a:solidFill>
                  <a:srgbClr val="3b812f"/>
                </a:solidFill>
                <a:latin typeface="Arial"/>
                <a:ea typeface="ＭＳ Ｐゴシック"/>
              </a:rPr>
              <a:t>E = mc^2 \label{einstein}</a:t>
            </a:r>
            <a:endParaRPr b="0" lang="en-US" sz="2800" spc="-1" strike="noStrike">
              <a:solidFill>
                <a:srgbClr val="000000"/>
              </a:solidFill>
              <a:latin typeface="Arial"/>
            </a:endParaRPr>
          </a:p>
          <a:p>
            <a:pPr marL="341280" indent="-340920">
              <a:lnSpc>
                <a:spcPct val="90000"/>
              </a:lnSpc>
              <a:spcBef>
                <a:spcPts val="550"/>
              </a:spcBef>
            </a:pPr>
            <a:r>
              <a:rPr b="0" i="1" lang="en-US" sz="2800" spc="-1" strike="noStrike">
                <a:solidFill>
                  <a:srgbClr val="3b812f"/>
                </a:solidFill>
                <a:latin typeface="Arial"/>
                <a:ea typeface="ＭＳ Ｐゴシック"/>
              </a:rPr>
              <a:t>\end{equation}</a:t>
            </a:r>
            <a:endParaRPr b="0" lang="en-US" sz="2800" spc="-1" strike="noStrike">
              <a:solidFill>
                <a:srgbClr val="000000"/>
              </a:solidFill>
              <a:latin typeface="Arial"/>
            </a:endParaRPr>
          </a:p>
          <a:p>
            <a:pPr marL="341280" indent="-340920">
              <a:lnSpc>
                <a:spcPct val="90000"/>
              </a:lnSpc>
              <a:spcBef>
                <a:spcPts val="550"/>
              </a:spcBef>
            </a:pPr>
            <a:r>
              <a:rPr b="0" i="1" lang="en-US" sz="2800" spc="-1" strike="noStrike">
                <a:solidFill>
                  <a:srgbClr val="3b812f"/>
                </a:solidFill>
                <a:latin typeface="Arial"/>
                <a:ea typeface="ＭＳ Ｐゴシック"/>
              </a:rPr>
              <a:t>Einstein is associated with Eq.~ \eqref{einstein}.</a:t>
            </a:r>
            <a:endParaRPr b="0" lang="en-US" sz="2800" spc="-1" strike="noStrike">
              <a:solidFill>
                <a:srgbClr val="000000"/>
              </a:solidFill>
              <a:latin typeface="Arial"/>
            </a:endParaRPr>
          </a:p>
        </p:txBody>
      </p:sp>
      <p:sp>
        <p:nvSpPr>
          <p:cNvPr id="4403" name="TextShape 3"/>
          <p:cNvSpPr txBox="1"/>
          <p:nvPr/>
        </p:nvSpPr>
        <p:spPr>
          <a:xfrm>
            <a:off x="0" y="528480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404" name="TextShape 4"/>
          <p:cNvSpPr txBox="1"/>
          <p:nvPr/>
        </p:nvSpPr>
        <p:spPr>
          <a:xfrm>
            <a:off x="7012080" y="5280120"/>
            <a:ext cx="2131560" cy="455400"/>
          </a:xfrm>
          <a:prstGeom prst="rect">
            <a:avLst/>
          </a:prstGeom>
          <a:noFill/>
          <a:ln>
            <a:noFill/>
          </a:ln>
        </p:spPr>
        <p:txBody>
          <a:bodyPr lIns="90000" rIns="90000" tIns="45000" bIns="45000"/>
          <a:p>
            <a:pPr>
              <a:lnSpc>
                <a:spcPct val="100000"/>
              </a:lnSpc>
            </a:pPr>
            <a:fld id="{0CC14746-39B2-4DCD-BD78-96BA9D419BC2}"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876" dur="indefinite" restart="never" nodeType="tmRoot">
          <p:childTnLst>
            <p:seq>
              <p:cTn id="2877" dur="indefinite" nodeType="mainSeq"/>
              <p:prevCondLst>
                <p:cond delay="0" evt="onPrev">
                  <p:tgtEl>
                    <p:sldTgt/>
                  </p:tgtEl>
                </p:cond>
              </p:prevCondLst>
              <p:nextCondLst>
                <p:cond delay="0" evt="onNext">
                  <p:tgtEl>
                    <p:sldTgt/>
                  </p:tgtEl>
                </p:cond>
              </p:nextCondLst>
            </p:seq>
          </p:childTnLst>
        </p:cTn>
      </p:par>
    </p:tnLst>
  </p:timing>
</p:sld>
</file>

<file path=ppt/slides/slide7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5" name="TextShape 1"/>
          <p:cNvSpPr txBox="1"/>
          <p:nvPr/>
        </p:nvSpPr>
        <p:spPr>
          <a:xfrm>
            <a:off x="457200" y="277920"/>
            <a:ext cx="8229240" cy="1139400"/>
          </a:xfrm>
          <a:prstGeom prst="rect">
            <a:avLst/>
          </a:prstGeom>
          <a:noFill/>
          <a:ln>
            <a:noFill/>
          </a:ln>
        </p:spPr>
        <p:txBody>
          <a:bodyPr anchor="b"/>
          <a:p>
            <a:pPr algn="ctr">
              <a:lnSpc>
                <a:spcPct val="100000"/>
              </a:lnSpc>
            </a:pPr>
            <a:r>
              <a:rPr b="0" lang="en-GB" sz="4000" spc="-1" strike="noStrike">
                <a:solidFill>
                  <a:srgbClr val="000000"/>
                </a:solidFill>
                <a:latin typeface="Arial"/>
                <a:ea typeface="ＭＳ Ｐゴシック"/>
              </a:rPr>
              <a:t>Tables</a:t>
            </a:r>
            <a:endParaRPr b="0" lang="en-GB" sz="4000" spc="-1" strike="noStrike">
              <a:solidFill>
                <a:srgbClr val="ffffff"/>
              </a:solidFill>
              <a:latin typeface="Arial"/>
            </a:endParaRPr>
          </a:p>
        </p:txBody>
      </p:sp>
      <p:sp>
        <p:nvSpPr>
          <p:cNvPr id="4406" name="TextShape 2"/>
          <p:cNvSpPr txBox="1"/>
          <p:nvPr/>
        </p:nvSpPr>
        <p:spPr>
          <a:xfrm>
            <a:off x="457200" y="1143000"/>
            <a:ext cx="8534160" cy="6032160"/>
          </a:xfrm>
          <a:prstGeom prst="rect">
            <a:avLst/>
          </a:prstGeom>
          <a:noFill/>
          <a:ln>
            <a:noFill/>
          </a:ln>
        </p:spPr>
        <p:txBody>
          <a:bodyPr/>
          <a:p>
            <a:pPr marL="343080" indent="-342720">
              <a:lnSpc>
                <a:spcPct val="90000"/>
              </a:lnSpc>
              <a:spcBef>
                <a:spcPts val="550"/>
              </a:spcBef>
              <a:buClr>
                <a:srgbClr val="000000"/>
              </a:buClr>
              <a:buFont typeface="Wingdings" charset="2"/>
              <a:buChar char=""/>
            </a:pPr>
            <a:r>
              <a:rPr b="0" lang="en-GB" sz="2200" spc="-1" strike="noStrike">
                <a:solidFill>
                  <a:srgbClr val="000000"/>
                </a:solidFill>
                <a:latin typeface="Arial"/>
                <a:ea typeface="ＭＳ Ｐゴシック"/>
              </a:rPr>
              <a:t>Table is nother “float” environment!, tabular is the actual layout</a:t>
            </a:r>
            <a:endParaRPr b="0" lang="en-GB" sz="2200" spc="-1" strike="noStrike">
              <a:solidFill>
                <a:srgbClr val="000000"/>
              </a:solidFill>
              <a:latin typeface="Arial"/>
            </a:endParaRPr>
          </a:p>
          <a:p>
            <a:pPr marL="343080" indent="-342720">
              <a:lnSpc>
                <a:spcPct val="90000"/>
              </a:lnSpc>
              <a:spcBef>
                <a:spcPts val="550"/>
              </a:spcBef>
              <a:buClr>
                <a:srgbClr val="000000"/>
              </a:buClr>
              <a:buFont typeface="Wingdings" charset="2"/>
              <a:buChar char=""/>
            </a:pPr>
            <a:r>
              <a:rPr b="0" lang="en-GB" sz="2200" spc="-1" strike="noStrike">
                <a:solidFill>
                  <a:srgbClr val="000000"/>
                </a:solidFill>
                <a:latin typeface="Arial"/>
                <a:ea typeface="ＭＳ Ｐゴシック"/>
              </a:rPr>
              <a:t>Tables are tricky and have a lot of options. An example:</a:t>
            </a:r>
            <a:endParaRPr b="0" lang="en-GB" sz="2200" spc="-1" strike="noStrike">
              <a:solidFill>
                <a:srgbClr val="000000"/>
              </a:solidFill>
              <a:latin typeface="Arial"/>
            </a:endParaRPr>
          </a:p>
          <a:p>
            <a:pPr marL="343080" indent="-342720">
              <a:lnSpc>
                <a:spcPct val="90000"/>
              </a:lnSpc>
              <a:spcBef>
                <a:spcPts val="499"/>
              </a:spcBef>
              <a:buClr>
                <a:srgbClr val="000000"/>
              </a:buClr>
              <a:buFont typeface="Wingdings" charset="2"/>
              <a:buChar char=""/>
            </a:pPr>
            <a:r>
              <a:rPr b="0" lang="en-GB" sz="2000" spc="-1" strike="noStrike">
                <a:solidFill>
                  <a:srgbClr val="3b812f"/>
                </a:solidFill>
                <a:latin typeface="Arial"/>
                <a:ea typeface="ＭＳ Ｐゴシック"/>
              </a:rPr>
              <a:t>\begin{tabular}{|r|l|}</a:t>
            </a:r>
            <a:endParaRPr b="0" lang="en-GB" sz="2000" spc="-1" strike="noStrike">
              <a:solidFill>
                <a:srgbClr val="000000"/>
              </a:solidFill>
              <a:latin typeface="Arial"/>
            </a:endParaRPr>
          </a:p>
          <a:p>
            <a:pPr marL="343080" indent="-342720">
              <a:lnSpc>
                <a:spcPct val="90000"/>
              </a:lnSpc>
              <a:spcBef>
                <a:spcPts val="499"/>
              </a:spcBef>
              <a:buClr>
                <a:srgbClr val="000000"/>
              </a:buClr>
              <a:buFont typeface="Wingdings" charset="2"/>
              <a:buChar char=""/>
            </a:pPr>
            <a:r>
              <a:rPr b="0" lang="en-GB" sz="2000" spc="-1" strike="noStrike">
                <a:solidFill>
                  <a:srgbClr val="3b812f"/>
                </a:solidFill>
                <a:latin typeface="Arial"/>
                <a:ea typeface="ＭＳ Ｐゴシック"/>
              </a:rPr>
              <a:t>\hline</a:t>
            </a:r>
            <a:endParaRPr b="0" lang="en-GB" sz="2000" spc="-1" strike="noStrike">
              <a:solidFill>
                <a:srgbClr val="000000"/>
              </a:solidFill>
              <a:latin typeface="Arial"/>
            </a:endParaRPr>
          </a:p>
          <a:p>
            <a:pPr marL="343080" indent="-342720">
              <a:lnSpc>
                <a:spcPct val="90000"/>
              </a:lnSpc>
              <a:spcBef>
                <a:spcPts val="499"/>
              </a:spcBef>
              <a:buClr>
                <a:srgbClr val="000000"/>
              </a:buClr>
              <a:buFont typeface="Wingdings" charset="2"/>
              <a:buChar char=""/>
            </a:pPr>
            <a:r>
              <a:rPr b="0" lang="en-GB" sz="2000" spc="-1" strike="noStrike">
                <a:solidFill>
                  <a:srgbClr val="3b812f"/>
                </a:solidFill>
                <a:latin typeface="Arial"/>
                <a:ea typeface="ＭＳ Ｐゴシック"/>
              </a:rPr>
              <a:t>7C0 &amp; hexadecimal \\</a:t>
            </a:r>
            <a:endParaRPr b="0" lang="en-GB" sz="2000" spc="-1" strike="noStrike">
              <a:solidFill>
                <a:srgbClr val="000000"/>
              </a:solidFill>
              <a:latin typeface="Arial"/>
            </a:endParaRPr>
          </a:p>
          <a:p>
            <a:pPr marL="343080" indent="-342720">
              <a:lnSpc>
                <a:spcPct val="90000"/>
              </a:lnSpc>
              <a:spcBef>
                <a:spcPts val="499"/>
              </a:spcBef>
              <a:buClr>
                <a:srgbClr val="000000"/>
              </a:buClr>
              <a:buFont typeface="Wingdings" charset="2"/>
              <a:buChar char=""/>
            </a:pPr>
            <a:r>
              <a:rPr b="0" lang="en-GB" sz="2000" spc="-1" strike="noStrike">
                <a:solidFill>
                  <a:srgbClr val="3b812f"/>
                </a:solidFill>
                <a:latin typeface="Arial"/>
                <a:ea typeface="ＭＳ Ｐゴシック"/>
              </a:rPr>
              <a:t>3700 &amp; octal \\ \cline{2-2}</a:t>
            </a:r>
            <a:endParaRPr b="0" lang="en-GB" sz="2000" spc="-1" strike="noStrike">
              <a:solidFill>
                <a:srgbClr val="000000"/>
              </a:solidFill>
              <a:latin typeface="Arial"/>
            </a:endParaRPr>
          </a:p>
          <a:p>
            <a:pPr marL="343080" indent="-342720">
              <a:lnSpc>
                <a:spcPct val="90000"/>
              </a:lnSpc>
              <a:spcBef>
                <a:spcPts val="499"/>
              </a:spcBef>
              <a:buClr>
                <a:srgbClr val="000000"/>
              </a:buClr>
              <a:buFont typeface="Wingdings" charset="2"/>
              <a:buChar char=""/>
            </a:pPr>
            <a:r>
              <a:rPr b="0" lang="en-GB" sz="2000" spc="-1" strike="noStrike">
                <a:solidFill>
                  <a:srgbClr val="3b812f"/>
                </a:solidFill>
                <a:latin typeface="Arial"/>
                <a:ea typeface="ＭＳ Ｐゴシック"/>
              </a:rPr>
              <a:t>11111000000 &amp; binary \\</a:t>
            </a:r>
            <a:endParaRPr b="0" lang="en-GB" sz="2000" spc="-1" strike="noStrike">
              <a:solidFill>
                <a:srgbClr val="000000"/>
              </a:solidFill>
              <a:latin typeface="Arial"/>
            </a:endParaRPr>
          </a:p>
          <a:p>
            <a:pPr marL="343080" indent="-342720">
              <a:lnSpc>
                <a:spcPct val="90000"/>
              </a:lnSpc>
              <a:spcBef>
                <a:spcPts val="499"/>
              </a:spcBef>
              <a:buClr>
                <a:srgbClr val="000000"/>
              </a:buClr>
              <a:buFont typeface="Wingdings" charset="2"/>
              <a:buChar char=""/>
            </a:pPr>
            <a:r>
              <a:rPr b="0" lang="en-GB" sz="2000" spc="-1" strike="noStrike">
                <a:solidFill>
                  <a:srgbClr val="3b812f"/>
                </a:solidFill>
                <a:latin typeface="Arial"/>
                <a:ea typeface="ＭＳ Ｐゴシック"/>
              </a:rPr>
              <a:t>\hline \hline</a:t>
            </a:r>
            <a:endParaRPr b="0" lang="en-GB" sz="2000" spc="-1" strike="noStrike">
              <a:solidFill>
                <a:srgbClr val="000000"/>
              </a:solidFill>
              <a:latin typeface="Arial"/>
            </a:endParaRPr>
          </a:p>
          <a:p>
            <a:pPr marL="343080" indent="-342720">
              <a:lnSpc>
                <a:spcPct val="90000"/>
              </a:lnSpc>
              <a:spcBef>
                <a:spcPts val="499"/>
              </a:spcBef>
              <a:buClr>
                <a:srgbClr val="000000"/>
              </a:buClr>
              <a:buFont typeface="Wingdings" charset="2"/>
              <a:buChar char=""/>
            </a:pPr>
            <a:r>
              <a:rPr b="0" lang="en-GB" sz="2000" spc="-1" strike="noStrike">
                <a:solidFill>
                  <a:srgbClr val="3b812f"/>
                </a:solidFill>
                <a:latin typeface="Arial"/>
                <a:ea typeface="ＭＳ Ｐゴシック"/>
              </a:rPr>
              <a:t>1984 &amp; decimal \\</a:t>
            </a:r>
            <a:endParaRPr b="0" lang="en-GB" sz="2000" spc="-1" strike="noStrike">
              <a:solidFill>
                <a:srgbClr val="000000"/>
              </a:solidFill>
              <a:latin typeface="Arial"/>
            </a:endParaRPr>
          </a:p>
          <a:p>
            <a:pPr marL="343080" indent="-342720">
              <a:lnSpc>
                <a:spcPct val="90000"/>
              </a:lnSpc>
              <a:spcBef>
                <a:spcPts val="499"/>
              </a:spcBef>
              <a:buClr>
                <a:srgbClr val="000000"/>
              </a:buClr>
              <a:buFont typeface="Wingdings" charset="2"/>
              <a:buChar char=""/>
            </a:pPr>
            <a:r>
              <a:rPr b="0" lang="en-GB" sz="2000" spc="-1" strike="noStrike">
                <a:solidFill>
                  <a:srgbClr val="3b812f"/>
                </a:solidFill>
                <a:latin typeface="Arial"/>
                <a:ea typeface="ＭＳ Ｐゴシック"/>
              </a:rPr>
              <a:t>\hline</a:t>
            </a:r>
            <a:endParaRPr b="0" lang="en-GB" sz="2000" spc="-1" strike="noStrike">
              <a:solidFill>
                <a:srgbClr val="000000"/>
              </a:solidFill>
              <a:latin typeface="Arial"/>
            </a:endParaRPr>
          </a:p>
          <a:p>
            <a:pPr marL="343080" indent="-342720">
              <a:lnSpc>
                <a:spcPct val="90000"/>
              </a:lnSpc>
              <a:spcBef>
                <a:spcPts val="499"/>
              </a:spcBef>
              <a:buClr>
                <a:srgbClr val="000000"/>
              </a:buClr>
              <a:buFont typeface="Wingdings" charset="2"/>
              <a:buChar char=""/>
            </a:pPr>
            <a:r>
              <a:rPr b="0" lang="en-GB" sz="2000" spc="-1" strike="noStrike">
                <a:solidFill>
                  <a:srgbClr val="3b812f"/>
                </a:solidFill>
                <a:latin typeface="Arial"/>
                <a:ea typeface="ＭＳ Ｐゴシック"/>
              </a:rPr>
              <a:t>\end{tabular}</a:t>
            </a:r>
            <a:endParaRPr b="0" lang="en-GB" sz="2000" spc="-1" strike="noStrike">
              <a:solidFill>
                <a:srgbClr val="000000"/>
              </a:solidFill>
              <a:latin typeface="Arial"/>
            </a:endParaRPr>
          </a:p>
          <a:p>
            <a:pPr marL="343080" indent="-342720">
              <a:lnSpc>
                <a:spcPct val="90000"/>
              </a:lnSpc>
              <a:spcBef>
                <a:spcPts val="550"/>
              </a:spcBef>
              <a:buClr>
                <a:srgbClr val="000000"/>
              </a:buClr>
              <a:buFont typeface="Wingdings" charset="2"/>
              <a:buChar char=""/>
            </a:pPr>
            <a:r>
              <a:rPr b="0" i="1" lang="en-GB" sz="2200" spc="-1" strike="noStrike">
                <a:solidFill>
                  <a:srgbClr val="3b812f"/>
                </a:solidFill>
                <a:latin typeface="Arial"/>
                <a:ea typeface="ＭＳ Ｐゴシック"/>
              </a:rPr>
              <a:t>|r|l|</a:t>
            </a:r>
            <a:r>
              <a:rPr b="0" lang="en-GB" sz="2200" spc="-1" strike="noStrike">
                <a:solidFill>
                  <a:srgbClr val="000000"/>
                </a:solidFill>
                <a:latin typeface="Arial"/>
                <a:ea typeface="ＭＳ Ｐゴシック"/>
              </a:rPr>
              <a:t> tells how to setup and align the columns. </a:t>
            </a:r>
            <a:r>
              <a:rPr b="0" i="1" lang="en-GB" sz="2200" spc="-1" strike="noStrike">
                <a:solidFill>
                  <a:srgbClr val="3b812f"/>
                </a:solidFill>
                <a:latin typeface="Arial"/>
                <a:ea typeface="ＭＳ Ｐゴシック"/>
              </a:rPr>
              <a:t>&amp;</a:t>
            </a:r>
            <a:r>
              <a:rPr b="0" lang="en-GB" sz="2200" spc="-1" strike="noStrike">
                <a:solidFill>
                  <a:srgbClr val="000000"/>
                </a:solidFill>
                <a:latin typeface="Arial"/>
                <a:ea typeface="ＭＳ Ｐゴシック"/>
              </a:rPr>
              <a:t> sets the columns</a:t>
            </a:r>
            <a:endParaRPr b="0" lang="en-GB" sz="2200" spc="-1" strike="noStrike">
              <a:solidFill>
                <a:srgbClr val="000000"/>
              </a:solidFill>
              <a:latin typeface="Arial"/>
            </a:endParaRPr>
          </a:p>
          <a:p>
            <a:pPr marL="343080" indent="-342720">
              <a:lnSpc>
                <a:spcPct val="90000"/>
              </a:lnSpc>
              <a:spcBef>
                <a:spcPts val="550"/>
              </a:spcBef>
              <a:buClr>
                <a:srgbClr val="000000"/>
              </a:buClr>
              <a:buFont typeface="Wingdings" charset="2"/>
              <a:buChar char=""/>
            </a:pPr>
            <a:r>
              <a:rPr b="0" lang="en-GB" sz="2200" spc="-1" strike="noStrike">
                <a:solidFill>
                  <a:srgbClr val="000000"/>
                </a:solidFill>
                <a:latin typeface="Arial"/>
                <a:ea typeface="ＭＳ Ｐゴシック"/>
              </a:rPr>
              <a:t>See references for more details…</a:t>
            </a:r>
            <a:endParaRPr b="0" lang="en-GB" sz="2200" spc="-1" strike="noStrike">
              <a:solidFill>
                <a:srgbClr val="000000"/>
              </a:solidFill>
              <a:latin typeface="Arial"/>
            </a:endParaRPr>
          </a:p>
          <a:p>
            <a:pPr>
              <a:lnSpc>
                <a:spcPct val="90000"/>
              </a:lnSpc>
              <a:spcBef>
                <a:spcPts val="550"/>
              </a:spcBef>
            </a:pPr>
            <a:endParaRPr b="0" lang="en-GB" sz="2200" spc="-1" strike="noStrike">
              <a:solidFill>
                <a:srgbClr val="000000"/>
              </a:solidFill>
              <a:latin typeface="Arial"/>
            </a:endParaRPr>
          </a:p>
          <a:p>
            <a:pPr>
              <a:lnSpc>
                <a:spcPct val="90000"/>
              </a:lnSpc>
              <a:spcBef>
                <a:spcPts val="550"/>
              </a:spcBef>
            </a:pPr>
            <a:endParaRPr b="0" lang="en-GB" sz="2200" spc="-1" strike="noStrike">
              <a:solidFill>
                <a:srgbClr val="000000"/>
              </a:solidFill>
              <a:latin typeface="Arial"/>
            </a:endParaRPr>
          </a:p>
          <a:p>
            <a:pPr>
              <a:lnSpc>
                <a:spcPct val="90000"/>
              </a:lnSpc>
              <a:spcBef>
                <a:spcPts val="550"/>
              </a:spcBef>
            </a:pPr>
            <a:endParaRPr b="0" lang="en-GB" sz="2200" spc="-1" strike="noStrike">
              <a:solidFill>
                <a:srgbClr val="000000"/>
              </a:solidFill>
              <a:latin typeface="Arial"/>
            </a:endParaRPr>
          </a:p>
          <a:p>
            <a:pPr>
              <a:lnSpc>
                <a:spcPct val="90000"/>
              </a:lnSpc>
              <a:spcBef>
                <a:spcPts val="550"/>
              </a:spcBef>
            </a:pPr>
            <a:endParaRPr b="0" lang="en-GB" sz="2200" spc="-1" strike="noStrike">
              <a:solidFill>
                <a:srgbClr val="000000"/>
              </a:solidFill>
              <a:latin typeface="Arial"/>
            </a:endParaRPr>
          </a:p>
        </p:txBody>
      </p:sp>
      <p:sp>
        <p:nvSpPr>
          <p:cNvPr id="4407" name="TextShape 3"/>
          <p:cNvSpPr txBox="1"/>
          <p:nvPr/>
        </p:nvSpPr>
        <p:spPr>
          <a:xfrm>
            <a:off x="312408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408" name="TextShape 4"/>
          <p:cNvSpPr txBox="1"/>
          <p:nvPr/>
        </p:nvSpPr>
        <p:spPr>
          <a:xfrm>
            <a:off x="6553080" y="6243480"/>
            <a:ext cx="2131560" cy="455400"/>
          </a:xfrm>
          <a:prstGeom prst="rect">
            <a:avLst/>
          </a:prstGeom>
          <a:noFill/>
          <a:ln>
            <a:noFill/>
          </a:ln>
        </p:spPr>
        <p:txBody>
          <a:bodyPr lIns="90000" rIns="90000" tIns="45000" bIns="45000"/>
          <a:p>
            <a:pPr>
              <a:lnSpc>
                <a:spcPct val="100000"/>
              </a:lnSpc>
            </a:pPr>
            <a:fld id="{1DE761D7-2951-4F76-9E1A-CD18630A5851}"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pic>
        <p:nvPicPr>
          <p:cNvPr id="4409" name="Picture 3" descr=""/>
          <p:cNvPicPr/>
          <p:nvPr/>
        </p:nvPicPr>
        <p:blipFill>
          <a:blip r:embed="rId1"/>
          <a:stretch/>
        </p:blipFill>
        <p:spPr>
          <a:xfrm>
            <a:off x="4724280" y="2819520"/>
            <a:ext cx="3733560" cy="1658520"/>
          </a:xfrm>
          <a:prstGeom prst="rect">
            <a:avLst/>
          </a:prstGeom>
          <a:ln>
            <a:noFill/>
          </a:ln>
        </p:spPr>
      </p:pic>
    </p:spTree>
  </p:cSld>
  <p:timing>
    <p:tnLst>
      <p:par>
        <p:cTn id="2878" dur="indefinite" restart="never" nodeType="tmRoot">
          <p:childTnLst>
            <p:seq>
              <p:cTn id="2879" dur="indefinite" nodeType="mainSeq"/>
              <p:prevCondLst>
                <p:cond delay="0" evt="onPrev">
                  <p:tgtEl>
                    <p:sldTgt/>
                  </p:tgtEl>
                </p:cond>
              </p:prevCondLst>
              <p:nextCondLst>
                <p:cond delay="0" evt="onNext">
                  <p:tgtEl>
                    <p:sldTgt/>
                  </p:tgtEl>
                </p:cond>
              </p:nextCondLst>
            </p:seq>
          </p:childTnLst>
        </p:cTn>
      </p:par>
    </p:tnLst>
  </p:timing>
</p:sld>
</file>

<file path=ppt/slides/slide7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0"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Calibri"/>
                <a:ea typeface="ＭＳ Ｐゴシック"/>
              </a:rPr>
              <a:t>Tables</a:t>
            </a:r>
            <a:endParaRPr b="0" lang="en-US" sz="4000" spc="-1" strike="noStrike">
              <a:solidFill>
                <a:srgbClr val="3366ff"/>
              </a:solidFill>
              <a:latin typeface="Tahoma"/>
            </a:endParaRPr>
          </a:p>
        </p:txBody>
      </p:sp>
      <p:sp>
        <p:nvSpPr>
          <p:cNvPr id="4411" name="TextShape 2"/>
          <p:cNvSpPr txBox="1"/>
          <p:nvPr/>
        </p:nvSpPr>
        <p:spPr>
          <a:xfrm>
            <a:off x="304920" y="457200"/>
            <a:ext cx="8000640" cy="5635440"/>
          </a:xfrm>
          <a:prstGeom prst="rect">
            <a:avLst/>
          </a:prstGeom>
          <a:noFill/>
          <a:ln>
            <a:noFill/>
          </a:ln>
        </p:spPr>
        <p:txBody>
          <a:bodyPr>
            <a:normAutofit/>
          </a:bodyPr>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pPr>
            <a:r>
              <a:rPr b="0" lang="en-US" sz="2800" spc="-1" strike="noStrike">
                <a:solidFill>
                  <a:srgbClr val="000000"/>
                </a:solidFill>
                <a:latin typeface="Arial"/>
              </a:rPr>
              <a:t>\begin{table}[ht]</a:t>
            </a:r>
            <a:endParaRPr b="0" lang="en-US" sz="28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\caption{Evaluated conditions.}</a:t>
            </a:r>
            <a:endParaRPr b="0" lang="en-US" sz="24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\centering</a:t>
            </a:r>
            <a:endParaRPr b="0" lang="en-US" sz="24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\begin{tabular}{l c c}</a:t>
            </a:r>
            <a:endParaRPr b="0" lang="en-US" sz="2400" spc="-1" strike="noStrike">
              <a:solidFill>
                <a:srgbClr val="000000"/>
              </a:solidFill>
              <a:latin typeface="Arial"/>
            </a:endParaRPr>
          </a:p>
          <a:p>
            <a:pPr marL="1143000" indent="-228240">
              <a:lnSpc>
                <a:spcPct val="100000"/>
              </a:lnSpc>
              <a:spcBef>
                <a:spcPts val="400"/>
              </a:spcBef>
            </a:pPr>
            <a:r>
              <a:rPr b="0" lang="en-US" sz="2000" spc="-1" strike="noStrike">
                <a:solidFill>
                  <a:srgbClr val="0d0d0d"/>
                </a:solidFill>
                <a:latin typeface="Arial"/>
              </a:rPr>
              <a:t>\hline\hline</a:t>
            </a:r>
            <a:endParaRPr b="0" lang="en-US" sz="2000" spc="-1" strike="noStrike">
              <a:solidFill>
                <a:srgbClr val="000000"/>
              </a:solidFill>
              <a:latin typeface="Arial"/>
            </a:endParaRPr>
          </a:p>
          <a:p>
            <a:pPr marL="1143000" indent="-228240">
              <a:lnSpc>
                <a:spcPct val="100000"/>
              </a:lnSpc>
              <a:spcBef>
                <a:spcPts val="400"/>
              </a:spcBef>
            </a:pPr>
            <a:r>
              <a:rPr b="0" lang="en-US" sz="2000" spc="-1" strike="noStrike">
                <a:solidFill>
                  <a:srgbClr val="0d0d0d"/>
                </a:solidFill>
                <a:latin typeface="Arial"/>
              </a:rPr>
              <a:t> </a:t>
            </a:r>
            <a:r>
              <a:rPr b="0" lang="en-US" sz="2000" spc="-1" strike="noStrike">
                <a:solidFill>
                  <a:srgbClr val="0d0d0d"/>
                </a:solidFill>
                <a:latin typeface="Arial"/>
              </a:rPr>
              <a:t>&amp; Fixed &amp; Learning \\</a:t>
            </a:r>
            <a:endParaRPr b="0" lang="en-US" sz="2000" spc="-1" strike="noStrike">
              <a:solidFill>
                <a:srgbClr val="000000"/>
              </a:solidFill>
              <a:latin typeface="Arial"/>
            </a:endParaRPr>
          </a:p>
          <a:p>
            <a:pPr marL="1143000" indent="-228240">
              <a:lnSpc>
                <a:spcPct val="100000"/>
              </a:lnSpc>
              <a:spcBef>
                <a:spcPts val="400"/>
              </a:spcBef>
            </a:pPr>
            <a:r>
              <a:rPr b="0" lang="en-US" sz="2000" spc="-1" strike="noStrike">
                <a:solidFill>
                  <a:srgbClr val="0d0d0d"/>
                </a:solidFill>
                <a:latin typeface="Arial"/>
              </a:rPr>
              <a:t>\hline</a:t>
            </a:r>
            <a:endParaRPr b="0" lang="en-US" sz="2000" spc="-1" strike="noStrike">
              <a:solidFill>
                <a:srgbClr val="000000"/>
              </a:solidFill>
              <a:latin typeface="Arial"/>
            </a:endParaRPr>
          </a:p>
          <a:p>
            <a:pPr marL="1143000" indent="-228240">
              <a:lnSpc>
                <a:spcPct val="100000"/>
              </a:lnSpc>
              <a:spcBef>
                <a:spcPts val="400"/>
              </a:spcBef>
            </a:pPr>
            <a:r>
              <a:rPr b="0" lang="en-US" sz="2000" spc="-1" strike="noStrike">
                <a:solidFill>
                  <a:srgbClr val="0d0d0d"/>
                </a:solidFill>
                <a:latin typeface="Arial"/>
              </a:rPr>
              <a:t>Without cancel region &amp; (1)(2) &amp; (4)</a:t>
            </a:r>
            <a:r>
              <a:rPr b="0" lang="en-US" sz="2000" spc="-1" strike="noStrike">
                <a:solidFill>
                  <a:srgbClr val="0d0d0d"/>
                </a:solidFill>
                <a:latin typeface="Arial"/>
              </a:rPr>
              <a:t>	</a:t>
            </a:r>
            <a:r>
              <a:rPr b="0" lang="en-US" sz="2000" spc="-1" strike="noStrike">
                <a:solidFill>
                  <a:srgbClr val="0d0d0d"/>
                </a:solidFill>
                <a:latin typeface="Arial"/>
              </a:rPr>
              <a:t> \\</a:t>
            </a:r>
            <a:endParaRPr b="0" lang="en-US" sz="2000" spc="-1" strike="noStrike">
              <a:solidFill>
                <a:srgbClr val="000000"/>
              </a:solidFill>
              <a:latin typeface="Arial"/>
            </a:endParaRPr>
          </a:p>
          <a:p>
            <a:pPr marL="1143000" indent="-228240">
              <a:lnSpc>
                <a:spcPct val="100000"/>
              </a:lnSpc>
              <a:spcBef>
                <a:spcPts val="400"/>
              </a:spcBef>
            </a:pPr>
            <a:r>
              <a:rPr b="0" lang="en-US" sz="2000" spc="-1" strike="noStrike">
                <a:solidFill>
                  <a:srgbClr val="0d0d0d"/>
                </a:solidFill>
                <a:latin typeface="Arial"/>
              </a:rPr>
              <a:t>With cancel region &amp; (3) &amp; (5) \\</a:t>
            </a:r>
            <a:endParaRPr b="0" lang="en-US" sz="2000" spc="-1" strike="noStrike">
              <a:solidFill>
                <a:srgbClr val="000000"/>
              </a:solidFill>
              <a:latin typeface="Arial"/>
            </a:endParaRPr>
          </a:p>
          <a:p>
            <a:pPr marL="1143000" indent="-228240">
              <a:lnSpc>
                <a:spcPct val="100000"/>
              </a:lnSpc>
              <a:spcBef>
                <a:spcPts val="400"/>
              </a:spcBef>
            </a:pPr>
            <a:r>
              <a:rPr b="0" lang="en-US" sz="2000" spc="-1" strike="noStrike">
                <a:solidFill>
                  <a:srgbClr val="0d0d0d"/>
                </a:solidFill>
                <a:latin typeface="Arial"/>
              </a:rPr>
              <a:t>\hline</a:t>
            </a:r>
            <a:endParaRPr b="0" lang="en-US" sz="20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\end{tabular}</a:t>
            </a:r>
            <a:endParaRPr b="0" lang="en-US" sz="2400" spc="-1" strike="noStrike">
              <a:solidFill>
                <a:srgbClr val="000000"/>
              </a:solidFill>
              <a:latin typeface="Arial"/>
            </a:endParaRPr>
          </a:p>
          <a:p>
            <a:pPr marL="743040" indent="-285480">
              <a:lnSpc>
                <a:spcPct val="100000"/>
              </a:lnSpc>
              <a:spcBef>
                <a:spcPts val="479"/>
              </a:spcBef>
            </a:pPr>
            <a:r>
              <a:rPr b="0" lang="en-US" sz="2400" spc="-1" strike="noStrike">
                <a:solidFill>
                  <a:srgbClr val="000073"/>
                </a:solidFill>
                <a:latin typeface="Arial"/>
              </a:rPr>
              <a:t>\label{table:conditions}</a:t>
            </a:r>
            <a:endParaRPr b="0" lang="en-US" sz="2400" spc="-1" strike="noStrike">
              <a:solidFill>
                <a:srgbClr val="000000"/>
              </a:solidFill>
              <a:latin typeface="Arial"/>
            </a:endParaRPr>
          </a:p>
          <a:p>
            <a:pPr marL="343080" indent="-342720">
              <a:lnSpc>
                <a:spcPct val="100000"/>
              </a:lnSpc>
              <a:spcBef>
                <a:spcPts val="561"/>
              </a:spcBef>
            </a:pPr>
            <a:r>
              <a:rPr b="0" lang="en-US" sz="2800" spc="-1" strike="noStrike">
                <a:solidFill>
                  <a:srgbClr val="000000"/>
                </a:solidFill>
                <a:latin typeface="Arial"/>
              </a:rPr>
              <a:t>\end{table}</a:t>
            </a:r>
            <a:endParaRPr b="0" lang="en-US" sz="2800" spc="-1" strike="noStrike">
              <a:solidFill>
                <a:srgbClr val="000000"/>
              </a:solidFill>
              <a:latin typeface="Arial"/>
            </a:endParaRPr>
          </a:p>
          <a:p>
            <a:pPr marL="343080" indent="-342720">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pPr>
            <a:r>
              <a:rPr b="0" lang="en-US" sz="2800" spc="-1" strike="noStrike">
                <a:solidFill>
                  <a:srgbClr val="000000"/>
                </a:solidFill>
                <a:latin typeface="Arial"/>
              </a:rPr>
              <a:t> </a:t>
            </a:r>
            <a:endParaRPr b="0" lang="en-US" sz="2800" spc="-1" strike="noStrike">
              <a:solidFill>
                <a:srgbClr val="000000"/>
              </a:solidFill>
              <a:latin typeface="Arial"/>
            </a:endParaRPr>
          </a:p>
        </p:txBody>
      </p:sp>
      <p:pic>
        <p:nvPicPr>
          <p:cNvPr id="4412" name="Picture 2" descr=""/>
          <p:cNvPicPr/>
          <p:nvPr/>
        </p:nvPicPr>
        <p:blipFill>
          <a:blip r:embed="rId1"/>
          <a:stretch/>
        </p:blipFill>
        <p:spPr>
          <a:xfrm>
            <a:off x="4812120" y="1584360"/>
            <a:ext cx="4009680" cy="1228320"/>
          </a:xfrm>
          <a:prstGeom prst="rect">
            <a:avLst/>
          </a:prstGeom>
          <a:ln>
            <a:noFill/>
          </a:ln>
        </p:spPr>
      </p:pic>
      <p:sp>
        <p:nvSpPr>
          <p:cNvPr id="4413" name="CustomShape 3"/>
          <p:cNvSpPr/>
          <p:nvPr/>
        </p:nvSpPr>
        <p:spPr>
          <a:xfrm>
            <a:off x="563040" y="4419720"/>
            <a:ext cx="8000640" cy="17967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2800" spc="-1" strike="noStrike">
                <a:solidFill>
                  <a:srgbClr val="000000"/>
                </a:solidFill>
                <a:latin typeface="Arial"/>
                <a:ea typeface="ＭＳ Ｐゴシック"/>
              </a:rPr>
              <a:t>Ideally generate tables from code so can update with any new run. </a:t>
            </a:r>
            <a:endParaRPr b="0" lang="en-US" sz="2800" spc="-1" strike="noStrike">
              <a:latin typeface="Arial"/>
            </a:endParaRPr>
          </a:p>
          <a:p>
            <a:pPr>
              <a:lnSpc>
                <a:spcPct val="100000"/>
              </a:lnSpc>
            </a:pPr>
            <a:endParaRPr b="0" lang="en-US" sz="2800" spc="-1" strike="noStrike">
              <a:latin typeface="Arial"/>
            </a:endParaRPr>
          </a:p>
        </p:txBody>
      </p:sp>
    </p:spTree>
  </p:cSld>
  <p:timing>
    <p:tnLst>
      <p:par>
        <p:cTn id="2880" dur="indefinite" restart="never" nodeType="tmRoot">
          <p:childTnLst>
            <p:seq>
              <p:cTn id="2881" dur="indefinite" nodeType="mainSeq">
                <p:childTnLst>
                  <p:par>
                    <p:cTn id="2882" fill="hold">
                      <p:stCondLst>
                        <p:cond delay="indefinite"/>
                      </p:stCondLst>
                      <p:childTnLst>
                        <p:par>
                          <p:cTn id="2883" fill="hold">
                            <p:stCondLst>
                              <p:cond delay="0"/>
                            </p:stCondLst>
                            <p:childTnLst>
                              <p:par>
                                <p:cTn id="2884" nodeType="clickEffect" fill="hold" presetClass="entr" presetID="2" presetSubtype="4">
                                  <p:stCondLst>
                                    <p:cond delay="0"/>
                                  </p:stCondLst>
                                  <p:childTnLst>
                                    <p:set>
                                      <p:cBhvr>
                                        <p:cTn id="2885" dur="1" fill="hold">
                                          <p:stCondLst>
                                            <p:cond delay="0"/>
                                          </p:stCondLst>
                                        </p:cTn>
                                        <p:tgtEl>
                                          <p:spTgt spid="4413"/>
                                        </p:tgtEl>
                                        <p:attrNameLst>
                                          <p:attrName>style.visibility</p:attrName>
                                        </p:attrNameLst>
                                      </p:cBhvr>
                                      <p:to>
                                        <p:strVal val="visible"/>
                                      </p:to>
                                    </p:set>
                                    <p:anim calcmode="lin" valueType="num">
                                      <p:cBhvr additive="repl">
                                        <p:cTn id="2886" dur="500" fill="hold"/>
                                        <p:tgtEl>
                                          <p:spTgt spid="4413"/>
                                        </p:tgtEl>
                                        <p:attrNameLst>
                                          <p:attrName>ppt_x</p:attrName>
                                        </p:attrNameLst>
                                      </p:cBhvr>
                                      <p:tavLst>
                                        <p:tav tm="0">
                                          <p:val>
                                            <p:strVal val="#ppt_x"/>
                                          </p:val>
                                        </p:tav>
                                        <p:tav tm="100000">
                                          <p:val>
                                            <p:strVal val="#ppt_x"/>
                                          </p:val>
                                        </p:tav>
                                      </p:tavLst>
                                    </p:anim>
                                    <p:anim calcmode="lin" valueType="num">
                                      <p:cBhvr additive="repl">
                                        <p:cTn id="2887" dur="500" fill="hold"/>
                                        <p:tgtEl>
                                          <p:spTgt spid="44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4"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415" name="TextShape 2"/>
          <p:cNvSpPr txBox="1"/>
          <p:nvPr/>
        </p:nvSpPr>
        <p:spPr>
          <a:xfrm>
            <a:off x="330120" y="876240"/>
            <a:ext cx="6908400" cy="5635440"/>
          </a:xfrm>
          <a:prstGeom prst="rect">
            <a:avLst/>
          </a:prstGeom>
          <a:noFill/>
          <a:ln>
            <a:noFill/>
          </a:ln>
        </p:spPr>
        <p:txBody>
          <a:bodyPr/>
          <a:p>
            <a:pPr>
              <a:lnSpc>
                <a:spcPct val="100000"/>
              </a:lnSpc>
              <a:spcBef>
                <a:spcPts val="360"/>
              </a:spcBef>
            </a:pPr>
            <a:r>
              <a:rPr b="0" lang="en-US" sz="1800" spc="-1" strike="noStrike">
                <a:solidFill>
                  <a:srgbClr val="000000"/>
                </a:solidFill>
                <a:latin typeface="Arial"/>
                <a:ea typeface="ＭＳ Ｐゴシック"/>
              </a:rPr>
              <a:t>\documentclass{article}</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\usepackage{csvsimple}</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\begin{document}</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\section*{Easy}</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\csvautotabular{test.csv}</a:t>
            </a:r>
            <a:endParaRPr b="0" lang="en-US" sz="1800" spc="-1" strike="noStrike">
              <a:solidFill>
                <a:srgbClr val="000000"/>
              </a:solidFill>
              <a:latin typeface="Arial"/>
            </a:endParaRPr>
          </a:p>
          <a:p>
            <a:pPr>
              <a:lnSpc>
                <a:spcPct val="100000"/>
              </a:lnSpc>
              <a:spcBef>
                <a:spcPts val="360"/>
              </a:spcBef>
            </a:pP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\section*{Theory}</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\begin{tabular}{r|r|r}%</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 specify table head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\bf Time (s) &amp; \bf Rel. time (s)&amp; \bf Y Pos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 use head of csv as column names</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\csvreader{test.csv}{}</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 specify selected coloumns here    </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{\\\hline\csvcoli&amp;\csvcolii&amp;\csvcolvi}</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\end{tabular}</a:t>
            </a:r>
            <a:endParaRPr b="0" lang="en-US" sz="1800" spc="-1" strike="noStrike">
              <a:solidFill>
                <a:srgbClr val="000000"/>
              </a:solidFill>
              <a:latin typeface="Arial"/>
            </a:endParaRPr>
          </a:p>
          <a:p>
            <a:pPr>
              <a:lnSpc>
                <a:spcPct val="100000"/>
              </a:lnSpc>
              <a:spcBef>
                <a:spcPts val="360"/>
              </a:spcBef>
            </a:pPr>
            <a:r>
              <a:rPr b="0" lang="en-US" sz="1800" spc="-1" strike="noStrike">
                <a:solidFill>
                  <a:srgbClr val="000000"/>
                </a:solidFill>
                <a:latin typeface="Arial"/>
                <a:ea typeface="ＭＳ Ｐゴシック"/>
              </a:rPr>
              <a:t>\end{document}</a:t>
            </a:r>
            <a:endParaRPr b="0" lang="en-US" sz="1800" spc="-1" strike="noStrike">
              <a:solidFill>
                <a:srgbClr val="000000"/>
              </a:solidFill>
              <a:latin typeface="Arial"/>
            </a:endParaRPr>
          </a:p>
        </p:txBody>
      </p:sp>
      <p:pic>
        <p:nvPicPr>
          <p:cNvPr id="4416" name="Picture 3" descr=""/>
          <p:cNvPicPr/>
          <p:nvPr/>
        </p:nvPicPr>
        <p:blipFill>
          <a:blip r:embed="rId1"/>
          <a:stretch/>
        </p:blipFill>
        <p:spPr>
          <a:xfrm>
            <a:off x="4366800" y="152280"/>
            <a:ext cx="4758840" cy="4647960"/>
          </a:xfrm>
          <a:prstGeom prst="rect">
            <a:avLst/>
          </a:prstGeom>
          <a:ln>
            <a:noFill/>
          </a:ln>
        </p:spPr>
      </p:pic>
      <p:sp>
        <p:nvSpPr>
          <p:cNvPr id="4417" name="CustomShape 3"/>
          <p:cNvSpPr/>
          <p:nvPr/>
        </p:nvSpPr>
        <p:spPr>
          <a:xfrm>
            <a:off x="3429000" y="5410080"/>
            <a:ext cx="5562360" cy="943560"/>
          </a:xfrm>
          <a:prstGeom prst="rect">
            <a:avLst/>
          </a:prstGeom>
          <a:noFill/>
          <a:ln>
            <a:noFill/>
          </a:ln>
        </p:spPr>
        <p:style>
          <a:lnRef idx="0"/>
          <a:fillRef idx="0"/>
          <a:effectRef idx="0"/>
          <a:fontRef idx="minor"/>
        </p:style>
        <p:txBody>
          <a:bodyPr lIns="90000" rIns="90000" tIns="45000" bIns="45000"/>
          <a:p>
            <a:pPr>
              <a:lnSpc>
                <a:spcPct val="100000"/>
              </a:lnSpc>
            </a:pPr>
            <a:r>
              <a:rPr b="0" lang="en-US" sz="2800" spc="-1" strike="noStrike">
                <a:solidFill>
                  <a:srgbClr val="000000"/>
                </a:solidFill>
                <a:latin typeface="Arial"/>
                <a:ea typeface="ＭＳ Ｐゴシック"/>
              </a:rPr>
              <a:t>Can also use http://www.tablesgenerator.com/ </a:t>
            </a:r>
            <a:endParaRPr b="0" lang="en-US" sz="2800" spc="-1" strike="noStrike">
              <a:latin typeface="Arial"/>
            </a:endParaRPr>
          </a:p>
        </p:txBody>
      </p:sp>
    </p:spTree>
  </p:cSld>
  <p:timing>
    <p:tnLst>
      <p:par>
        <p:cTn id="2888" dur="indefinite" restart="never" nodeType="tmRoot">
          <p:childTnLst>
            <p:seq>
              <p:cTn id="2889" dur="indefinite" nodeType="mainSeq">
                <p:childTnLst>
                  <p:par>
                    <p:cTn id="2890" fill="hold">
                      <p:stCondLst>
                        <p:cond delay="indefinite"/>
                      </p:stCondLst>
                      <p:childTnLst>
                        <p:par>
                          <p:cTn id="2891" fill="hold">
                            <p:stCondLst>
                              <p:cond delay="0"/>
                            </p:stCondLst>
                            <p:childTnLst>
                              <p:par>
                                <p:cTn id="2892" nodeType="clickEffect" fill="hold" presetClass="entr" presetID="2" presetSubtype="4">
                                  <p:stCondLst>
                                    <p:cond delay="0"/>
                                  </p:stCondLst>
                                  <p:childTnLst>
                                    <p:set>
                                      <p:cBhvr>
                                        <p:cTn id="2893" dur="1" fill="hold">
                                          <p:stCondLst>
                                            <p:cond delay="0"/>
                                          </p:stCondLst>
                                        </p:cTn>
                                        <p:tgtEl>
                                          <p:spTgt spid="4416"/>
                                        </p:tgtEl>
                                        <p:attrNameLst>
                                          <p:attrName>style.visibility</p:attrName>
                                        </p:attrNameLst>
                                      </p:cBhvr>
                                      <p:to>
                                        <p:strVal val="visible"/>
                                      </p:to>
                                    </p:set>
                                    <p:anim calcmode="lin" valueType="num">
                                      <p:cBhvr additive="repl">
                                        <p:cTn id="2894" dur="500" fill="hold"/>
                                        <p:tgtEl>
                                          <p:spTgt spid="4416"/>
                                        </p:tgtEl>
                                        <p:attrNameLst>
                                          <p:attrName>ppt_x</p:attrName>
                                        </p:attrNameLst>
                                      </p:cBhvr>
                                      <p:tavLst>
                                        <p:tav tm="0">
                                          <p:val>
                                            <p:strVal val="#ppt_x"/>
                                          </p:val>
                                        </p:tav>
                                        <p:tav tm="100000">
                                          <p:val>
                                            <p:strVal val="#ppt_x"/>
                                          </p:val>
                                        </p:tav>
                                      </p:tavLst>
                                    </p:anim>
                                    <p:anim calcmode="lin" valueType="num">
                                      <p:cBhvr additive="repl">
                                        <p:cTn id="2895" dur="500" fill="hold"/>
                                        <p:tgtEl>
                                          <p:spTgt spid="4416"/>
                                        </p:tgtEl>
                                        <p:attrNameLst>
                                          <p:attrName>ppt_y</p:attrName>
                                        </p:attrNameLst>
                                      </p:cBhvr>
                                      <p:tavLst>
                                        <p:tav tm="0">
                                          <p:val>
                                            <p:strVal val="1+#ppt_h/2"/>
                                          </p:val>
                                        </p:tav>
                                        <p:tav tm="100000">
                                          <p:val>
                                            <p:strVal val="#ppt_y"/>
                                          </p:val>
                                        </p:tav>
                                      </p:tavLst>
                                    </p:anim>
                                  </p:childTnLst>
                                </p:cTn>
                              </p:par>
                            </p:childTnLst>
                          </p:cTn>
                        </p:par>
                      </p:childTnLst>
                    </p:cTn>
                  </p:par>
                  <p:par>
                    <p:cTn id="2896" fill="hold">
                      <p:stCondLst>
                        <p:cond delay="indefinite"/>
                      </p:stCondLst>
                      <p:childTnLst>
                        <p:par>
                          <p:cTn id="2897" fill="hold">
                            <p:stCondLst>
                              <p:cond delay="0"/>
                            </p:stCondLst>
                            <p:childTnLst>
                              <p:par>
                                <p:cTn id="2898" nodeType="clickEffect" fill="hold" presetClass="entr" presetID="2" presetSubtype="4">
                                  <p:stCondLst>
                                    <p:cond delay="0"/>
                                  </p:stCondLst>
                                  <p:childTnLst>
                                    <p:set>
                                      <p:cBhvr>
                                        <p:cTn id="2899" dur="1" fill="hold">
                                          <p:stCondLst>
                                            <p:cond delay="0"/>
                                          </p:stCondLst>
                                        </p:cTn>
                                        <p:tgtEl>
                                          <p:spTgt spid="4417"/>
                                        </p:tgtEl>
                                        <p:attrNameLst>
                                          <p:attrName>style.visibility</p:attrName>
                                        </p:attrNameLst>
                                      </p:cBhvr>
                                      <p:to>
                                        <p:strVal val="visible"/>
                                      </p:to>
                                    </p:set>
                                    <p:anim calcmode="lin" valueType="num">
                                      <p:cBhvr additive="repl">
                                        <p:cTn id="2900" dur="500" fill="hold"/>
                                        <p:tgtEl>
                                          <p:spTgt spid="4417"/>
                                        </p:tgtEl>
                                        <p:attrNameLst>
                                          <p:attrName>ppt_x</p:attrName>
                                        </p:attrNameLst>
                                      </p:cBhvr>
                                      <p:tavLst>
                                        <p:tav tm="0">
                                          <p:val>
                                            <p:strVal val="#ppt_x"/>
                                          </p:val>
                                        </p:tav>
                                        <p:tav tm="100000">
                                          <p:val>
                                            <p:strVal val="#ppt_x"/>
                                          </p:val>
                                        </p:tav>
                                      </p:tavLst>
                                    </p:anim>
                                    <p:anim calcmode="lin" valueType="num">
                                      <p:cBhvr additive="repl">
                                        <p:cTn id="2901" dur="500" fill="hold"/>
                                        <p:tgtEl>
                                          <p:spTgt spid="44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8" name="TextShape 1"/>
          <p:cNvSpPr txBox="1"/>
          <p:nvPr/>
        </p:nvSpPr>
        <p:spPr>
          <a:xfrm>
            <a:off x="457200" y="-30492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Math Mode</a:t>
            </a:r>
            <a:endParaRPr b="0" lang="en-US" sz="4000" spc="-1" strike="noStrike">
              <a:solidFill>
                <a:srgbClr val="3366ff"/>
              </a:solidFill>
              <a:latin typeface="Tahoma"/>
            </a:endParaRPr>
          </a:p>
        </p:txBody>
      </p:sp>
      <p:sp>
        <p:nvSpPr>
          <p:cNvPr id="4419" name="TextShape 2"/>
          <p:cNvSpPr txBox="1"/>
          <p:nvPr/>
        </p:nvSpPr>
        <p:spPr>
          <a:xfrm>
            <a:off x="228600" y="712800"/>
            <a:ext cx="8229240" cy="453024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t>
            </a:r>
            <a:r>
              <a:rPr b="0" lang="en-US" sz="2800" spc="-1" strike="noStrike">
                <a:solidFill>
                  <a:srgbClr val="000000"/>
                </a:solidFill>
                <a:latin typeface="Arial"/>
                <a:ea typeface="ＭＳ Ｐゴシック"/>
              </a:rPr>
              <a:t>Math mode” formats formal notation.</a:t>
            </a:r>
            <a:endParaRPr b="0" lang="en-US" sz="2800" spc="-1" strike="noStrike">
              <a:solidFill>
                <a:srgbClr val="000000"/>
              </a:solidFill>
              <a:latin typeface="Arial"/>
            </a:endParaRPr>
          </a:p>
          <a:p>
            <a:pPr algn="ctr">
              <a:lnSpc>
                <a:spcPct val="90000"/>
              </a:lnSpc>
              <a:spcBef>
                <a:spcPts val="561"/>
              </a:spcBef>
            </a:pPr>
            <a:r>
              <a:rPr b="0" lang="en-US" sz="2800" spc="-1" strike="noStrike">
                <a:solidFill>
                  <a:srgbClr val="006633"/>
                </a:solidFill>
                <a:latin typeface="Arial"/>
                <a:ea typeface="ＭＳ Ｐゴシック"/>
              </a:rPr>
              <a:t>3+1</a:t>
            </a:r>
            <a:r>
              <a:rPr b="0" lang="en-US" sz="2800" spc="-1" strike="noStrike">
                <a:solidFill>
                  <a:srgbClr val="000000"/>
                </a:solidFill>
                <a:latin typeface="Arial"/>
                <a:ea typeface="ＭＳ Ｐゴシック"/>
              </a:rPr>
              <a:t> in normal mode </a:t>
            </a:r>
            <a:endParaRPr b="0" lang="en-US" sz="2800" spc="-1" strike="noStrike">
              <a:solidFill>
                <a:srgbClr val="000000"/>
              </a:solidFill>
              <a:latin typeface="Arial"/>
            </a:endParaRPr>
          </a:p>
          <a:p>
            <a:pPr algn="ctr">
              <a:lnSpc>
                <a:spcPct val="90000"/>
              </a:lnSpc>
              <a:spcBef>
                <a:spcPts val="561"/>
              </a:spcBef>
            </a:pPr>
            <a:r>
              <a:rPr b="0" lang="en-US" sz="2800" spc="-1" strike="noStrike">
                <a:solidFill>
                  <a:srgbClr val="000000"/>
                </a:solidFill>
                <a:latin typeface="Arial"/>
                <a:ea typeface="ＭＳ Ｐゴシック"/>
              </a:rPr>
              <a:t>will </a:t>
            </a:r>
            <a:r>
              <a:rPr b="1" lang="en-US" sz="2800" spc="-1" strike="noStrike">
                <a:solidFill>
                  <a:srgbClr val="000000"/>
                </a:solidFill>
                <a:latin typeface="Arial"/>
                <a:ea typeface="ＭＳ Ｐゴシック"/>
              </a:rPr>
              <a:t>not</a:t>
            </a:r>
            <a:r>
              <a:rPr b="0" lang="en-US" sz="2800" spc="-1" strike="noStrike">
                <a:solidFill>
                  <a:srgbClr val="000000"/>
                </a:solidFill>
                <a:latin typeface="Arial"/>
                <a:ea typeface="ＭＳ Ｐゴシック"/>
              </a:rPr>
              <a:t> look like</a:t>
            </a:r>
            <a:endParaRPr b="0" lang="en-US" sz="2800" spc="-1" strike="noStrike">
              <a:solidFill>
                <a:srgbClr val="000000"/>
              </a:solidFill>
              <a:latin typeface="Arial"/>
            </a:endParaRPr>
          </a:p>
          <a:p>
            <a:pPr algn="ctr">
              <a:lnSpc>
                <a:spcPct val="90000"/>
              </a:lnSpc>
              <a:spcBef>
                <a:spcPts val="561"/>
              </a:spcBef>
            </a:pPr>
            <a:r>
              <a:rPr b="0" i="1" lang="en-US" sz="2800" spc="-1" strike="noStrike">
                <a:solidFill>
                  <a:srgbClr val="006633"/>
                </a:solidFill>
                <a:latin typeface="Arial"/>
                <a:ea typeface="ＭＳ Ｐゴシック"/>
              </a:rPr>
              <a:t>3+1</a:t>
            </a:r>
            <a:r>
              <a:rPr b="0" lang="en-US" sz="2800" spc="-1" strike="noStrike">
                <a:solidFill>
                  <a:srgbClr val="000000"/>
                </a:solidFill>
                <a:latin typeface="Arial"/>
                <a:ea typeface="ＭＳ Ｐゴシック"/>
              </a:rPr>
              <a:t> in math mode</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To enter inline math mode, use </a:t>
            </a:r>
            <a:r>
              <a:rPr b="0" i="1" lang="en-US" sz="2800" spc="-1" strike="noStrike">
                <a:solidFill>
                  <a:srgbClr val="006633"/>
                </a:solidFill>
                <a:latin typeface="Arial"/>
                <a:ea typeface="ＭＳ Ｐゴシック"/>
              </a:rPr>
              <a:t>$</a:t>
            </a:r>
            <a:r>
              <a:rPr b="0" lang="en-US" sz="2800" spc="-1" strike="noStrike">
                <a:solidFill>
                  <a:srgbClr val="000000"/>
                </a:solidFill>
                <a:latin typeface="Arial"/>
                <a:ea typeface="ＭＳ Ｐゴシック"/>
              </a:rPr>
              <a:t> and </a:t>
            </a:r>
            <a:r>
              <a:rPr b="0" i="1" lang="en-US" sz="2800" spc="-1" strike="noStrike">
                <a:solidFill>
                  <a:srgbClr val="006633"/>
                </a:solidFill>
                <a:latin typeface="Arial"/>
                <a:ea typeface="ＭＳ Ｐゴシック"/>
              </a:rPr>
              <a:t>$</a:t>
            </a:r>
            <a:endParaRPr b="0" lang="en-US" sz="2800" spc="-1" strike="noStrike">
              <a:solidFill>
                <a:srgbClr val="000000"/>
              </a:solidFill>
              <a:latin typeface="Arial"/>
            </a:endParaRPr>
          </a:p>
          <a:p>
            <a:pPr marL="343080" indent="-342720">
              <a:lnSpc>
                <a:spcPct val="90000"/>
              </a:lnSpc>
              <a:spcBef>
                <a:spcPts val="601"/>
              </a:spcBef>
              <a:buClr>
                <a:srgbClr val="000000"/>
              </a:buClr>
              <a:buFont typeface="Wingdings" charset="2"/>
              <a:buChar char=""/>
            </a:pPr>
            <a:r>
              <a:rPr b="0" i="1" lang="en-US" sz="2400" spc="-1" strike="noStrike">
                <a:solidFill>
                  <a:srgbClr val="006633"/>
                </a:solidFill>
                <a:latin typeface="Arial"/>
                <a:ea typeface="ＭＳ Ｐゴシック"/>
              </a:rPr>
              <a:t>	</a:t>
            </a:r>
            <a:r>
              <a:rPr b="0" i="1" lang="en-US" sz="2400" spc="-1" strike="noStrike">
                <a:solidFill>
                  <a:srgbClr val="006633"/>
                </a:solidFill>
                <a:latin typeface="Arial"/>
                <a:ea typeface="ＭＳ Ｐゴシック"/>
              </a:rPr>
              <a:t> </a:t>
            </a:r>
            <a:r>
              <a:rPr b="0" i="1" lang="en-US" sz="2400" spc="-1" strike="noStrike">
                <a:solidFill>
                  <a:srgbClr val="006633"/>
                </a:solidFill>
                <a:latin typeface="Arial"/>
                <a:ea typeface="ＭＳ Ｐゴシック"/>
              </a:rPr>
              <a:t>When $x = 3$, $f(x,y)$ reduces to $y^2+16$.</a:t>
            </a:r>
            <a:endParaRPr b="0" lang="en-US" sz="24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For standalone math lines, use </a:t>
            </a:r>
            <a:r>
              <a:rPr b="0" i="1" lang="en-US" sz="2800" spc="-1" strike="noStrike">
                <a:solidFill>
                  <a:srgbClr val="006633"/>
                </a:solidFill>
                <a:latin typeface="Arial"/>
                <a:ea typeface="ＭＳ Ｐゴシック"/>
              </a:rPr>
              <a:t>\[</a:t>
            </a:r>
            <a:r>
              <a:rPr b="0" lang="en-US" sz="2800" spc="-1" strike="noStrike">
                <a:solidFill>
                  <a:srgbClr val="000000"/>
                </a:solidFill>
                <a:latin typeface="Arial"/>
                <a:ea typeface="ＭＳ Ｐゴシック"/>
              </a:rPr>
              <a:t> and </a:t>
            </a:r>
            <a:r>
              <a:rPr b="0" i="1" lang="en-US" sz="2800" spc="-1" strike="noStrike">
                <a:solidFill>
                  <a:srgbClr val="006633"/>
                </a:solidFill>
                <a:latin typeface="Arial"/>
                <a:ea typeface="ＭＳ Ｐゴシック"/>
              </a:rPr>
              <a:t>\]</a:t>
            </a:r>
            <a:endParaRPr b="0" lang="en-US" sz="2800" spc="-1" strike="noStrike">
              <a:solidFill>
                <a:srgbClr val="000000"/>
              </a:solidFill>
              <a:latin typeface="Arial"/>
            </a:endParaRPr>
          </a:p>
          <a:p>
            <a:pPr>
              <a:lnSpc>
                <a:spcPct val="90000"/>
              </a:lnSpc>
              <a:spcBef>
                <a:spcPts val="601"/>
              </a:spcBef>
            </a:pPr>
            <a:r>
              <a:rPr b="0" i="1" lang="en-US" sz="2400" spc="-1" strike="noStrike">
                <a:solidFill>
                  <a:srgbClr val="006633"/>
                </a:solidFill>
                <a:latin typeface="Arial"/>
                <a:ea typeface="ＭＳ Ｐゴシック"/>
              </a:rPr>
              <a:t>	</a:t>
            </a:r>
            <a:r>
              <a:rPr b="0" i="1" lang="en-US" sz="2400" spc="-1" strike="noStrike">
                <a:solidFill>
                  <a:srgbClr val="006633"/>
                </a:solidFill>
                <a:latin typeface="Arial"/>
                <a:ea typeface="ＭＳ Ｐゴシック"/>
              </a:rPr>
              <a:t>The equation can be expressed as follows:</a:t>
            </a:r>
            <a:endParaRPr b="0" lang="en-US" sz="2400" spc="-1" strike="noStrike">
              <a:solidFill>
                <a:srgbClr val="000000"/>
              </a:solidFill>
              <a:latin typeface="Arial"/>
            </a:endParaRPr>
          </a:p>
          <a:p>
            <a:pPr>
              <a:lnSpc>
                <a:spcPct val="90000"/>
              </a:lnSpc>
              <a:spcBef>
                <a:spcPts val="601"/>
              </a:spcBef>
            </a:pPr>
            <a:r>
              <a:rPr b="0" i="1" lang="en-US" sz="2400" spc="-1" strike="noStrike">
                <a:solidFill>
                  <a:srgbClr val="006633"/>
                </a:solidFill>
                <a:latin typeface="Arial"/>
                <a:ea typeface="ＭＳ Ｐゴシック"/>
              </a:rPr>
              <a:t>	</a:t>
            </a:r>
            <a:r>
              <a:rPr b="0" i="1" lang="en-US" sz="2400" spc="-1" strike="noStrike">
                <a:solidFill>
                  <a:srgbClr val="006633"/>
                </a:solidFill>
                <a:latin typeface="Arial"/>
                <a:ea typeface="ＭＳ Ｐゴシック"/>
              </a:rPr>
              <a:t>\[ f(x) = x^2 + 4x + 3 = (x+1)(x+3) \]</a:t>
            </a:r>
            <a:endParaRPr b="0" lang="en-US" sz="2400" spc="-1" strike="noStrike">
              <a:solidFill>
                <a:srgbClr val="000000"/>
              </a:solidFill>
              <a:latin typeface="Arial"/>
            </a:endParaRPr>
          </a:p>
          <a:p>
            <a:pPr marL="343080" indent="-342720">
              <a:lnSpc>
                <a:spcPct val="90000"/>
              </a:lnSpc>
              <a:spcBef>
                <a:spcPts val="601"/>
              </a:spcBef>
              <a:buClr>
                <a:srgbClr val="000000"/>
              </a:buClr>
              <a:buFont typeface="Wingdings" charset="2"/>
              <a:buChar char=""/>
            </a:pPr>
            <a:r>
              <a:rPr b="0" i="1" lang="en-US" sz="2400" spc="-1" strike="noStrike">
                <a:solidFill>
                  <a:srgbClr val="006633"/>
                </a:solidFill>
                <a:latin typeface="Arial"/>
                <a:ea typeface="ＭＳ Ｐゴシック"/>
              </a:rPr>
              <a:t>or </a:t>
            </a:r>
            <a:endParaRPr b="0" lang="en-US" sz="2400" spc="-1" strike="noStrike">
              <a:solidFill>
                <a:srgbClr val="000000"/>
              </a:solidFill>
              <a:latin typeface="Arial"/>
            </a:endParaRPr>
          </a:p>
          <a:p>
            <a:pPr>
              <a:lnSpc>
                <a:spcPct val="90000"/>
              </a:lnSpc>
              <a:spcBef>
                <a:spcPts val="601"/>
              </a:spcBef>
            </a:pPr>
            <a:r>
              <a:rPr b="0" i="1" lang="en-US" sz="2400" spc="-1" strike="noStrike">
                <a:solidFill>
                  <a:srgbClr val="006633"/>
                </a:solidFill>
                <a:latin typeface="Arial"/>
                <a:ea typeface="ＭＳ Ｐゴシック"/>
              </a:rPr>
              <a:t>\begin{equation}</a:t>
            </a:r>
            <a:endParaRPr b="0" lang="en-US" sz="2400" spc="-1" strike="noStrike">
              <a:solidFill>
                <a:srgbClr val="000000"/>
              </a:solidFill>
              <a:latin typeface="Arial"/>
            </a:endParaRPr>
          </a:p>
          <a:p>
            <a:pPr>
              <a:lnSpc>
                <a:spcPct val="90000"/>
              </a:lnSpc>
              <a:spcBef>
                <a:spcPts val="601"/>
              </a:spcBef>
            </a:pPr>
            <a:r>
              <a:rPr b="0" i="1" lang="en-US" sz="2400" spc="-1" strike="noStrike">
                <a:solidFill>
                  <a:srgbClr val="006633"/>
                </a:solidFill>
                <a:latin typeface="Arial"/>
                <a:ea typeface="ＭＳ Ｐゴシック"/>
              </a:rPr>
              <a:t> </a:t>
            </a:r>
            <a:r>
              <a:rPr b="0" i="1" lang="en-US" sz="2400" spc="-1" strike="noStrike">
                <a:solidFill>
                  <a:srgbClr val="006633"/>
                </a:solidFill>
                <a:latin typeface="Arial"/>
                <a:ea typeface="ＭＳ Ｐゴシック"/>
              </a:rPr>
              <a:t>f(x) = x^2 + 4x + 3 = (x+1)(x+3) </a:t>
            </a:r>
            <a:endParaRPr b="0" lang="en-US" sz="2400" spc="-1" strike="noStrike">
              <a:solidFill>
                <a:srgbClr val="000000"/>
              </a:solidFill>
              <a:latin typeface="Arial"/>
            </a:endParaRPr>
          </a:p>
          <a:p>
            <a:pPr>
              <a:lnSpc>
                <a:spcPct val="90000"/>
              </a:lnSpc>
              <a:spcBef>
                <a:spcPts val="601"/>
              </a:spcBef>
            </a:pPr>
            <a:r>
              <a:rPr b="0" i="1" lang="en-US" sz="2400" spc="-1" strike="noStrike">
                <a:solidFill>
                  <a:srgbClr val="006633"/>
                </a:solidFill>
                <a:latin typeface="Arial"/>
                <a:ea typeface="ＭＳ Ｐゴシック"/>
              </a:rPr>
              <a:t>\end{equation}</a:t>
            </a:r>
            <a:endParaRPr b="0" lang="en-US" sz="2400" spc="-1" strike="noStrike">
              <a:solidFill>
                <a:srgbClr val="000000"/>
              </a:solidFill>
              <a:latin typeface="Arial"/>
            </a:endParaRPr>
          </a:p>
        </p:txBody>
      </p:sp>
      <p:sp>
        <p:nvSpPr>
          <p:cNvPr id="4420"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421"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B5886404-2E77-4A19-AEA4-51666D455F53}"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902" dur="indefinite" restart="never" nodeType="tmRoot">
          <p:childTnLst>
            <p:seq>
              <p:cTn id="2903" dur="indefinite" nodeType="mainSeq"/>
              <p:prevCondLst>
                <p:cond delay="0" evt="onPrev">
                  <p:tgtEl>
                    <p:sldTgt/>
                  </p:tgtEl>
                </p:cond>
              </p:prevCondLst>
              <p:nextCondLst>
                <p:cond delay="0" evt="onNext">
                  <p:tgtEl>
                    <p:sldTgt/>
                  </p:tgtEl>
                </p:cond>
              </p:nextCondLst>
            </p:seq>
          </p:childTnLst>
        </p:cTn>
      </p:par>
    </p:tnLst>
  </p:timing>
</p:sld>
</file>

<file path=ppt/slides/slide7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2" name="TextShape 1"/>
          <p:cNvSpPr txBox="1"/>
          <p:nvPr/>
        </p:nvSpPr>
        <p:spPr>
          <a:xfrm>
            <a:off x="457200" y="-60948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Math Mode</a:t>
            </a:r>
            <a:endParaRPr b="0" lang="en-US" sz="4000" spc="-1" strike="noStrike">
              <a:solidFill>
                <a:srgbClr val="3366ff"/>
              </a:solidFill>
              <a:latin typeface="Tahoma"/>
            </a:endParaRPr>
          </a:p>
        </p:txBody>
      </p:sp>
      <p:sp>
        <p:nvSpPr>
          <p:cNvPr id="4423" name="TextShape 2"/>
          <p:cNvSpPr txBox="1"/>
          <p:nvPr/>
        </p:nvSpPr>
        <p:spPr>
          <a:xfrm>
            <a:off x="457200" y="712800"/>
            <a:ext cx="8229240" cy="5194080"/>
          </a:xfrm>
          <a:prstGeom prst="rect">
            <a:avLst/>
          </a:prstGeom>
          <a:noFill/>
          <a:ln>
            <a:noFill/>
          </a:ln>
        </p:spPr>
        <p:txBody>
          <a:bodyPr/>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White space is typically ignored</a:t>
            </a:r>
            <a:endParaRPr b="0" lang="en-US" sz="2800" spc="-1" strike="noStrike">
              <a:solidFill>
                <a:srgbClr val="000000"/>
              </a:solidFill>
              <a:latin typeface="Arial"/>
            </a:endParaRPr>
          </a:p>
          <a:p>
            <a:pPr marL="341280" indent="-340920">
              <a:lnSpc>
                <a:spcPct val="100000"/>
              </a:lnSpc>
              <a:spcBef>
                <a:spcPts val="649"/>
              </a:spcBef>
            </a:pPr>
            <a:r>
              <a:rPr b="0" i="1" lang="en-US" sz="2800" spc="-1" strike="noStrike">
                <a:solidFill>
                  <a:srgbClr val="3b812f"/>
                </a:solidFill>
                <a:latin typeface="Arial"/>
                <a:ea typeface="ＭＳ Ｐゴシック"/>
              </a:rPr>
              <a:t>$f(x) = g(x)$</a:t>
            </a:r>
            <a:r>
              <a:rPr b="0" lang="en-US" sz="2800" spc="-1" strike="noStrike">
                <a:solidFill>
                  <a:srgbClr val="000000"/>
                </a:solidFill>
                <a:latin typeface="Arial"/>
                <a:ea typeface="ＭＳ Ｐゴシック"/>
              </a:rPr>
              <a:t> will be the same as </a:t>
            </a:r>
            <a:r>
              <a:rPr b="0" i="1" lang="en-US" sz="2800" spc="-1" strike="noStrike">
                <a:solidFill>
                  <a:srgbClr val="3b812f"/>
                </a:solidFill>
                <a:latin typeface="Arial"/>
                <a:ea typeface="ＭＳ Ｐゴシック"/>
              </a:rPr>
              <a:t>$f( x  )=   g ( x   )$</a:t>
            </a:r>
            <a:endParaRPr b="0" lang="en-US" sz="2800" spc="-1" strike="noStrike">
              <a:solidFill>
                <a:srgbClr val="000000"/>
              </a:solidFill>
              <a:latin typeface="Arial"/>
            </a:endParaRPr>
          </a:p>
          <a:p>
            <a:pPr marL="341280" indent="-340920">
              <a:lnSpc>
                <a:spcPct val="100000"/>
              </a:lnSpc>
              <a:spcBef>
                <a:spcPts val="649"/>
              </a:spcBef>
            </a:pPr>
            <a:r>
              <a:rPr b="0" lang="en-US" sz="2800" spc="-1" strike="noStrike">
                <a:solidFill>
                  <a:srgbClr val="000000"/>
                </a:solidFill>
                <a:latin typeface="Arial"/>
                <a:ea typeface="ＭＳ Ｐゴシック"/>
              </a:rPr>
              <a:t>Math eats spaces, many symbols contain natural spacing  for other uses can use specialized spacing commands \; \, \  </a:t>
            </a:r>
            <a:endParaRPr b="0" lang="en-US" sz="2800" spc="-1" strike="noStrike">
              <a:solidFill>
                <a:srgbClr val="000000"/>
              </a:solidFill>
              <a:latin typeface="Arial"/>
            </a:endParaRPr>
          </a:p>
          <a:p>
            <a:pPr marL="341280" indent="-3409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For text in math mode, use </a:t>
            </a:r>
            <a:r>
              <a:rPr b="0" i="1" lang="en-US" sz="2800" spc="-1" strike="noStrike">
                <a:solidFill>
                  <a:srgbClr val="3b812f"/>
                </a:solidFill>
                <a:latin typeface="Arial"/>
                <a:ea typeface="ＭＳ Ｐゴシック"/>
              </a:rPr>
              <a:t>\textit{} or \textrm</a:t>
            </a:r>
            <a:endParaRPr b="0" lang="en-US" sz="2800" spc="-1" strike="noStrike">
              <a:solidFill>
                <a:srgbClr val="000000"/>
              </a:solidFill>
              <a:latin typeface="Arial"/>
            </a:endParaRPr>
          </a:p>
          <a:p>
            <a:pPr marL="341280" indent="-340920">
              <a:lnSpc>
                <a:spcPct val="100000"/>
              </a:lnSpc>
              <a:spcBef>
                <a:spcPts val="649"/>
              </a:spcBef>
            </a:pPr>
            <a:r>
              <a:rPr b="0" i="1" lang="en-US" sz="2800" spc="-1" strike="noStrike">
                <a:solidFill>
                  <a:srgbClr val="3b812f"/>
                </a:solidFill>
                <a:latin typeface="Arial"/>
                <a:ea typeface="ＭＳ Ｐゴシック"/>
              </a:rPr>
              <a:t>$My Fun. or \textit{My Fun. or } \textrm{My Fun.}$ </a:t>
            </a:r>
            <a:endParaRPr b="0" lang="en-US" sz="2800" spc="-1" strike="noStrike">
              <a:solidFill>
                <a:srgbClr val="000000"/>
              </a:solidFill>
              <a:latin typeface="Arial"/>
            </a:endParaRPr>
          </a:p>
          <a:p>
            <a:pPr marL="341280" indent="-340920">
              <a:lnSpc>
                <a:spcPct val="100000"/>
              </a:lnSpc>
              <a:spcBef>
                <a:spcPts val="649"/>
              </a:spcBef>
            </a:pPr>
            <a:endParaRPr b="0" lang="en-US" sz="2800" spc="-1" strike="noStrike">
              <a:solidFill>
                <a:srgbClr val="000000"/>
              </a:solidFill>
              <a:latin typeface="Arial"/>
            </a:endParaRPr>
          </a:p>
          <a:p>
            <a:pPr marL="341280" indent="-340920">
              <a:lnSpc>
                <a:spcPct val="100000"/>
              </a:lnSpc>
              <a:spcBef>
                <a:spcPts val="649"/>
              </a:spcBef>
            </a:pPr>
            <a:endParaRPr b="0" lang="en-US" sz="2800" spc="-1" strike="noStrike">
              <a:solidFill>
                <a:srgbClr val="000000"/>
              </a:solidFill>
              <a:latin typeface="Arial"/>
            </a:endParaRPr>
          </a:p>
          <a:p>
            <a:pPr marL="341280" indent="-340920">
              <a:lnSpc>
                <a:spcPct val="100000"/>
              </a:lnSpc>
              <a:spcBef>
                <a:spcPts val="649"/>
              </a:spcBef>
            </a:pPr>
            <a:r>
              <a:rPr b="0" lang="en-US" sz="2800" spc="-1" strike="noStrike">
                <a:solidFill>
                  <a:srgbClr val="000000"/>
                </a:solidFill>
                <a:latin typeface="Arial"/>
                <a:ea typeface="ＭＳ Ｐゴシック"/>
              </a:rPr>
              <a:t>Most math is built in. But the amsmath package predefines more. Just use the package</a:t>
            </a:r>
            <a:endParaRPr b="0" lang="en-US" sz="2800" spc="-1" strike="noStrike">
              <a:solidFill>
                <a:srgbClr val="000000"/>
              </a:solidFill>
              <a:latin typeface="Arial"/>
            </a:endParaRPr>
          </a:p>
          <a:p>
            <a:pPr marL="341280" indent="-340920">
              <a:lnSpc>
                <a:spcPct val="100000"/>
              </a:lnSpc>
              <a:spcBef>
                <a:spcPts val="649"/>
              </a:spcBef>
            </a:pPr>
            <a:r>
              <a:rPr b="0" i="1" lang="en-US" sz="2800" spc="-1" strike="noStrike">
                <a:solidFill>
                  <a:srgbClr val="3b812f"/>
                </a:solidFill>
                <a:latin typeface="Arial"/>
                <a:ea typeface="ＭＳ Ｐゴシック"/>
              </a:rPr>
              <a:t>\usepackage{amsmath} </a:t>
            </a:r>
            <a:endParaRPr b="0" lang="en-US" sz="2800" spc="-1" strike="noStrike">
              <a:solidFill>
                <a:srgbClr val="000000"/>
              </a:solidFill>
              <a:latin typeface="Arial"/>
            </a:endParaRPr>
          </a:p>
          <a:p>
            <a:pPr marL="341280" indent="-340920">
              <a:lnSpc>
                <a:spcPct val="100000"/>
              </a:lnSpc>
              <a:spcBef>
                <a:spcPts val="561"/>
              </a:spcBef>
            </a:pPr>
            <a:endParaRPr b="0" lang="en-US" sz="2800" spc="-1" strike="noStrike">
              <a:solidFill>
                <a:srgbClr val="000000"/>
              </a:solidFill>
              <a:latin typeface="Arial"/>
            </a:endParaRPr>
          </a:p>
        </p:txBody>
      </p:sp>
      <p:sp>
        <p:nvSpPr>
          <p:cNvPr id="4424" name="TextShape 3"/>
          <p:cNvSpPr txBox="1"/>
          <p:nvPr/>
        </p:nvSpPr>
        <p:spPr>
          <a:xfrm>
            <a:off x="7012080" y="6243480"/>
            <a:ext cx="2131560" cy="455400"/>
          </a:xfrm>
          <a:prstGeom prst="rect">
            <a:avLst/>
          </a:prstGeom>
          <a:noFill/>
          <a:ln>
            <a:noFill/>
          </a:ln>
        </p:spPr>
        <p:txBody>
          <a:bodyPr lIns="90000" rIns="90000" tIns="45000" bIns="45000"/>
          <a:p>
            <a:pPr>
              <a:lnSpc>
                <a:spcPct val="100000"/>
              </a:lnSpc>
            </a:pPr>
            <a:fld id="{145CC398-5815-42F5-BC33-9B23256CBD0C}"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pic>
        <p:nvPicPr>
          <p:cNvPr id="4425" name="Picture 2" descr=""/>
          <p:cNvPicPr/>
          <p:nvPr/>
        </p:nvPicPr>
        <p:blipFill>
          <a:blip r:embed="rId1"/>
          <a:stretch/>
        </p:blipFill>
        <p:spPr>
          <a:xfrm>
            <a:off x="1542960" y="4267080"/>
            <a:ext cx="6057720" cy="659880"/>
          </a:xfrm>
          <a:prstGeom prst="rect">
            <a:avLst/>
          </a:prstGeom>
          <a:ln>
            <a:noFill/>
          </a:ln>
        </p:spPr>
      </p:pic>
    </p:spTree>
  </p:cSld>
  <p:timing>
    <p:tnLst>
      <p:par>
        <p:cTn id="2904" dur="indefinite" restart="never" nodeType="tmRoot">
          <p:childTnLst>
            <p:seq>
              <p:cTn id="2905" dur="indefinite" nodeType="mainSeq"/>
              <p:prevCondLst>
                <p:cond delay="0" evt="onPrev">
                  <p:tgtEl>
                    <p:sldTgt/>
                  </p:tgtEl>
                </p:cond>
              </p:prevCondLst>
              <p:nextCondLst>
                <p:cond delay="0" evt="onNext">
                  <p:tgtEl>
                    <p:sldTgt/>
                  </p:tgtEl>
                </p:cond>
              </p:nextCondLst>
            </p:seq>
          </p:childTnLst>
        </p:cTn>
      </p:par>
    </p:tnLst>
  </p:timing>
</p:sld>
</file>

<file path=ppt/slides/slide7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6" name="TextShape 1"/>
          <p:cNvSpPr txBox="1"/>
          <p:nvPr/>
        </p:nvSpPr>
        <p:spPr>
          <a:xfrm>
            <a:off x="457200" y="277920"/>
            <a:ext cx="8229240" cy="7124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Math Symbols, etc</a:t>
            </a:r>
            <a:endParaRPr b="0" lang="en-US" sz="4000" spc="-1" strike="noStrike">
              <a:solidFill>
                <a:srgbClr val="3366ff"/>
              </a:solidFill>
              <a:latin typeface="Tahoma"/>
            </a:endParaRPr>
          </a:p>
        </p:txBody>
      </p:sp>
      <p:sp>
        <p:nvSpPr>
          <p:cNvPr id="4427" name="TextShape 2"/>
          <p:cNvSpPr txBox="1"/>
          <p:nvPr/>
        </p:nvSpPr>
        <p:spPr>
          <a:xfrm>
            <a:off x="228600" y="1140480"/>
            <a:ext cx="8686440" cy="4876560"/>
          </a:xfrm>
          <a:prstGeom prst="rect">
            <a:avLst/>
          </a:prstGeom>
          <a:noFill/>
          <a:ln>
            <a:noFill/>
          </a:ln>
        </p:spPr>
        <p:txBody>
          <a:bodyPr/>
          <a:p>
            <a:pPr>
              <a:lnSpc>
                <a:spcPct val="80000"/>
              </a:lnSpc>
              <a:spcBef>
                <a:spcPts val="524"/>
              </a:spcBef>
            </a:pPr>
            <a:r>
              <a:rPr b="0" lang="en-US" sz="2100" spc="-1" strike="noStrike">
                <a:solidFill>
                  <a:srgbClr val="000000"/>
                </a:solidFill>
                <a:latin typeface="Arial"/>
                <a:ea typeface="ＭＳ Ｐゴシック"/>
              </a:rPr>
              <a:t>Subscript and superscripts: </a:t>
            </a:r>
            <a:r>
              <a:rPr b="0" i="1" lang="en-US" sz="2100" spc="-1" strike="noStrike">
                <a:solidFill>
                  <a:srgbClr val="3b812f"/>
                </a:solidFill>
                <a:latin typeface="Arial"/>
                <a:ea typeface="ＭＳ Ｐゴシック"/>
              </a:rPr>
              <a:t>x^2</a:t>
            </a:r>
            <a:r>
              <a:rPr b="0" lang="en-US" sz="2100" spc="-1" strike="noStrike">
                <a:solidFill>
                  <a:srgbClr val="000000"/>
                </a:solidFill>
                <a:latin typeface="Arial"/>
                <a:ea typeface="ＭＳ Ｐゴシック"/>
              </a:rPr>
              <a:t>  </a:t>
            </a:r>
            <a:r>
              <a:rPr b="0" i="1" lang="en-US" sz="2100" spc="-1" strike="noStrike">
                <a:solidFill>
                  <a:srgbClr val="3b812f"/>
                </a:solidFill>
                <a:latin typeface="Arial"/>
                <a:ea typeface="ＭＳ Ｐゴシック"/>
              </a:rPr>
              <a:t>x_2</a:t>
            </a:r>
            <a:endParaRPr b="0" lang="en-US" sz="2100" spc="-1" strike="noStrike">
              <a:solidFill>
                <a:srgbClr val="000000"/>
              </a:solidFill>
              <a:latin typeface="Arial"/>
            </a:endParaRPr>
          </a:p>
          <a:p>
            <a:pPr>
              <a:lnSpc>
                <a:spcPct val="80000"/>
              </a:lnSpc>
              <a:spcBef>
                <a:spcPts val="524"/>
              </a:spcBef>
            </a:pPr>
            <a:r>
              <a:rPr b="0" lang="en-US" sz="2100" spc="-1" strike="noStrike">
                <a:solidFill>
                  <a:srgbClr val="000000"/>
                </a:solidFill>
                <a:latin typeface="Arial"/>
                <a:ea typeface="ＭＳ Ｐゴシック"/>
              </a:rPr>
              <a:t>Fractions: </a:t>
            </a:r>
            <a:r>
              <a:rPr b="0" i="1" lang="en-US" sz="2100" spc="-1" strike="noStrike">
                <a:solidFill>
                  <a:srgbClr val="3b812f"/>
                </a:solidFill>
                <a:latin typeface="Arial"/>
                <a:ea typeface="ＭＳ Ｐゴシック"/>
              </a:rPr>
              <a:t>\frac{a}{b+c}</a:t>
            </a:r>
            <a:endParaRPr b="0" lang="en-US" sz="2100" spc="-1" strike="noStrike">
              <a:solidFill>
                <a:srgbClr val="000000"/>
              </a:solidFill>
              <a:latin typeface="Arial"/>
            </a:endParaRPr>
          </a:p>
          <a:p>
            <a:pPr>
              <a:lnSpc>
                <a:spcPct val="80000"/>
              </a:lnSpc>
              <a:spcBef>
                <a:spcPts val="524"/>
              </a:spcBef>
            </a:pPr>
            <a:r>
              <a:rPr b="0" lang="en-US" sz="2100" spc="-1" strike="noStrike">
                <a:solidFill>
                  <a:srgbClr val="000000"/>
                </a:solidFill>
                <a:latin typeface="Arial"/>
                <a:ea typeface="ＭＳ Ｐゴシック"/>
              </a:rPr>
              <a:t>Radical: </a:t>
            </a:r>
            <a:r>
              <a:rPr b="0" i="1" lang="en-US" sz="2100" spc="-1" strike="noStrike">
                <a:solidFill>
                  <a:srgbClr val="3b812f"/>
                </a:solidFill>
                <a:latin typeface="Arial"/>
                <a:ea typeface="ＭＳ Ｐゴシック"/>
              </a:rPr>
              <a:t>\sqrt{x + y}</a:t>
            </a:r>
            <a:endParaRPr b="0" lang="en-US" sz="2100" spc="-1" strike="noStrike">
              <a:solidFill>
                <a:srgbClr val="000000"/>
              </a:solidFill>
              <a:latin typeface="Arial"/>
            </a:endParaRPr>
          </a:p>
          <a:p>
            <a:pPr>
              <a:lnSpc>
                <a:spcPct val="80000"/>
              </a:lnSpc>
              <a:spcBef>
                <a:spcPts val="524"/>
              </a:spcBef>
            </a:pPr>
            <a:r>
              <a:rPr b="0" lang="en-US" sz="2100" spc="-1" strike="noStrike">
                <a:solidFill>
                  <a:srgbClr val="000000"/>
                </a:solidFill>
                <a:latin typeface="Arial"/>
                <a:ea typeface="ＭＳ Ｐゴシック"/>
              </a:rPr>
              <a:t>Floor and ceiling: </a:t>
            </a:r>
            <a:r>
              <a:rPr b="0" i="1" lang="en-US" sz="2100" spc="-1" strike="noStrike">
                <a:solidFill>
                  <a:srgbClr val="3b812f"/>
                </a:solidFill>
                <a:latin typeface="Arial"/>
                <a:ea typeface="ＭＳ Ｐゴシック"/>
              </a:rPr>
              <a:t>\lfloor x + y \rfloor  \lceil x + y \rceil</a:t>
            </a:r>
            <a:endParaRPr b="0" lang="en-US" sz="2100" spc="-1" strike="noStrike">
              <a:solidFill>
                <a:srgbClr val="000000"/>
              </a:solidFill>
              <a:latin typeface="Arial"/>
            </a:endParaRPr>
          </a:p>
          <a:p>
            <a:pPr>
              <a:lnSpc>
                <a:spcPct val="80000"/>
              </a:lnSpc>
              <a:spcBef>
                <a:spcPts val="524"/>
              </a:spcBef>
            </a:pPr>
            <a:r>
              <a:rPr b="0" lang="en-US" sz="2100" spc="-1" strike="noStrike">
                <a:solidFill>
                  <a:srgbClr val="000000"/>
                </a:solidFill>
                <a:latin typeface="Arial"/>
                <a:ea typeface="ＭＳ Ｐゴシック"/>
              </a:rPr>
              <a:t>Operators and relations: </a:t>
            </a:r>
            <a:br/>
            <a:r>
              <a:rPr b="0" i="1" lang="en-US" sz="2100" spc="-1" strike="noStrike">
                <a:solidFill>
                  <a:srgbClr val="3b812f"/>
                </a:solidFill>
                <a:latin typeface="Arial"/>
                <a:ea typeface="ＭＳ Ｐゴシック"/>
              </a:rPr>
              <a:t>\ge, \le, \in, \subset, </a:t>
            </a:r>
            <a:endParaRPr b="0" lang="en-US" sz="2100" spc="-1" strike="noStrike">
              <a:solidFill>
                <a:srgbClr val="000000"/>
              </a:solidFill>
              <a:latin typeface="Arial"/>
            </a:endParaRPr>
          </a:p>
          <a:p>
            <a:pPr>
              <a:lnSpc>
                <a:spcPct val="80000"/>
              </a:lnSpc>
              <a:spcBef>
                <a:spcPts val="524"/>
              </a:spcBef>
            </a:pPr>
            <a:r>
              <a:rPr b="0" i="1" lang="en-US" sz="2100" spc="-1" strike="noStrike">
                <a:solidFill>
                  <a:srgbClr val="3b812f"/>
                </a:solidFill>
                <a:latin typeface="Arial"/>
                <a:ea typeface="ＭＳ Ｐゴシック"/>
              </a:rPr>
              <a:t>\cap, \cup, \equiv, \sim, \rightarrow</a:t>
            </a:r>
            <a:endParaRPr b="0" lang="en-US" sz="2100" spc="-1" strike="noStrike">
              <a:solidFill>
                <a:srgbClr val="000000"/>
              </a:solidFill>
              <a:latin typeface="Arial"/>
            </a:endParaRPr>
          </a:p>
          <a:p>
            <a:pPr>
              <a:lnSpc>
                <a:spcPct val="80000"/>
              </a:lnSpc>
              <a:spcBef>
                <a:spcPts val="524"/>
              </a:spcBef>
            </a:pPr>
            <a:r>
              <a:rPr b="0" i="1" lang="en-US" sz="2100" spc="-1" strike="noStrike">
                <a:solidFill>
                  <a:srgbClr val="3b812f"/>
                </a:solidFill>
                <a:latin typeface="Arial"/>
                <a:ea typeface="ＭＳ Ｐゴシック"/>
              </a:rPr>
              <a:t>\forall, \exists</a:t>
            </a:r>
            <a:endParaRPr b="0" lang="en-US" sz="2100" spc="-1" strike="noStrike">
              <a:solidFill>
                <a:srgbClr val="000000"/>
              </a:solidFill>
              <a:latin typeface="Arial"/>
            </a:endParaRPr>
          </a:p>
          <a:p>
            <a:pPr>
              <a:lnSpc>
                <a:spcPct val="80000"/>
              </a:lnSpc>
              <a:spcBef>
                <a:spcPts val="524"/>
              </a:spcBef>
            </a:pPr>
            <a:r>
              <a:rPr b="0" lang="en-US" sz="2100" spc="-1" strike="noStrike">
                <a:solidFill>
                  <a:srgbClr val="000000"/>
                </a:solidFill>
                <a:latin typeface="Arial"/>
                <a:ea typeface="ＭＳ Ｐゴシック"/>
              </a:rPr>
              <a:t>Greek letters: </a:t>
            </a:r>
            <a:r>
              <a:rPr b="0" i="1" lang="en-US" sz="2100" spc="-1" strike="noStrike">
                <a:solidFill>
                  <a:srgbClr val="3b812f"/>
                </a:solidFill>
                <a:latin typeface="Arial"/>
                <a:ea typeface="ＭＳ Ｐゴシック"/>
              </a:rPr>
              <a:t>\lambda   \pi  \PI</a:t>
            </a:r>
            <a:endParaRPr b="0" lang="en-US" sz="2100" spc="-1" strike="noStrike">
              <a:solidFill>
                <a:srgbClr val="000000"/>
              </a:solidFill>
              <a:latin typeface="Arial"/>
            </a:endParaRPr>
          </a:p>
          <a:p>
            <a:pPr>
              <a:lnSpc>
                <a:spcPct val="80000"/>
              </a:lnSpc>
              <a:spcBef>
                <a:spcPts val="524"/>
              </a:spcBef>
            </a:pPr>
            <a:r>
              <a:rPr b="0" lang="en-US" sz="2100" spc="-1" strike="noStrike">
                <a:solidFill>
                  <a:srgbClr val="000000"/>
                </a:solidFill>
                <a:latin typeface="Arial"/>
                <a:ea typeface="ＭＳ Ｐゴシック"/>
              </a:rPr>
              <a:t>Sets N, R, Z in amssymb: </a:t>
            </a:r>
            <a:r>
              <a:rPr b="0" i="1" lang="en-US" sz="2100" spc="-1" strike="noStrike">
                <a:solidFill>
                  <a:srgbClr val="3b812f"/>
                </a:solidFill>
                <a:latin typeface="Arial"/>
                <a:ea typeface="ＭＳ Ｐゴシック"/>
              </a:rPr>
              <a:t>\mathbb{N}</a:t>
            </a:r>
            <a:endParaRPr b="0" lang="en-US" sz="2100" spc="-1" strike="noStrike">
              <a:solidFill>
                <a:srgbClr val="000000"/>
              </a:solidFill>
              <a:latin typeface="Arial"/>
            </a:endParaRPr>
          </a:p>
          <a:p>
            <a:pPr>
              <a:lnSpc>
                <a:spcPct val="80000"/>
              </a:lnSpc>
              <a:spcBef>
                <a:spcPts val="524"/>
              </a:spcBef>
            </a:pPr>
            <a:r>
              <a:rPr b="0" i="1" lang="en-US" sz="2100" spc="-1" strike="noStrike">
                <a:solidFill>
                  <a:srgbClr val="3b812f"/>
                </a:solidFill>
                <a:latin typeface="Arial"/>
                <a:ea typeface="ＭＳ Ｐゴシック"/>
              </a:rPr>
              <a:t>\sum_{i=0}^{\infty} i    \prod_{i = 0}^{n} i</a:t>
            </a:r>
            <a:endParaRPr b="0" lang="en-US" sz="2100" spc="-1" strike="noStrike">
              <a:solidFill>
                <a:srgbClr val="000000"/>
              </a:solidFill>
              <a:latin typeface="Arial"/>
            </a:endParaRPr>
          </a:p>
          <a:p>
            <a:pPr>
              <a:lnSpc>
                <a:spcPct val="80000"/>
              </a:lnSpc>
              <a:spcBef>
                <a:spcPts val="524"/>
              </a:spcBef>
            </a:pPr>
            <a:r>
              <a:rPr b="0" lang="en-US" sz="2100" spc="-1" strike="noStrike">
                <a:solidFill>
                  <a:srgbClr val="000000"/>
                </a:solidFill>
                <a:latin typeface="Arial"/>
                <a:ea typeface="ＭＳ Ｐゴシック"/>
              </a:rPr>
              <a:t>Binomial coefficient: </a:t>
            </a:r>
            <a:r>
              <a:rPr b="0" i="1" lang="en-US" sz="2100" spc="-1" strike="noStrike">
                <a:solidFill>
                  <a:srgbClr val="3b812f"/>
                </a:solidFill>
                <a:latin typeface="Arial"/>
                <a:ea typeface="ＭＳ Ｐゴシック"/>
              </a:rPr>
              <a:t>{x \choose y}</a:t>
            </a:r>
            <a:endParaRPr b="0" lang="en-US" sz="2100" spc="-1" strike="noStrike">
              <a:solidFill>
                <a:srgbClr val="000000"/>
              </a:solidFill>
              <a:latin typeface="Arial"/>
            </a:endParaRPr>
          </a:p>
          <a:p>
            <a:pPr>
              <a:lnSpc>
                <a:spcPct val="80000"/>
              </a:lnSpc>
              <a:spcBef>
                <a:spcPts val="524"/>
              </a:spcBef>
            </a:pPr>
            <a:endParaRPr b="0" lang="en-US" sz="2100" spc="-1" strike="noStrike">
              <a:solidFill>
                <a:srgbClr val="000000"/>
              </a:solidFill>
              <a:latin typeface="Arial"/>
            </a:endParaRPr>
          </a:p>
          <a:p>
            <a:pPr>
              <a:lnSpc>
                <a:spcPct val="80000"/>
              </a:lnSpc>
              <a:spcBef>
                <a:spcPts val="524"/>
              </a:spcBef>
            </a:pPr>
            <a:r>
              <a:rPr b="0" lang="en-US" sz="2100" spc="-1" strike="noStrike">
                <a:solidFill>
                  <a:srgbClr val="000000"/>
                </a:solidFill>
                <a:latin typeface="Arial"/>
                <a:ea typeface="ＭＳ Ｐゴシック"/>
              </a:rPr>
              <a:t>And much more! See:</a:t>
            </a:r>
            <a:endParaRPr b="0" lang="en-US" sz="2100" spc="-1" strike="noStrike">
              <a:solidFill>
                <a:srgbClr val="000000"/>
              </a:solidFill>
              <a:latin typeface="Arial"/>
            </a:endParaRPr>
          </a:p>
          <a:p>
            <a:pPr>
              <a:lnSpc>
                <a:spcPct val="80000"/>
              </a:lnSpc>
              <a:spcBef>
                <a:spcPts val="524"/>
              </a:spcBef>
            </a:pPr>
            <a:r>
              <a:rPr b="0" lang="en-US" sz="2100" spc="-1" strike="noStrike">
                <a:solidFill>
                  <a:srgbClr val="000000"/>
                </a:solidFill>
                <a:latin typeface="Arial"/>
                <a:ea typeface="ＭＳ Ｐゴシック"/>
              </a:rPr>
              <a:t>http://wwhttp://web.ift.uib.no/Teori/KURS/WRK/TeX/symALL.html</a:t>
            </a:r>
            <a:endParaRPr b="0" lang="en-US" sz="2100" spc="-1" strike="noStrike">
              <a:solidFill>
                <a:srgbClr val="000000"/>
              </a:solidFill>
              <a:latin typeface="Arial"/>
            </a:endParaRPr>
          </a:p>
        </p:txBody>
      </p:sp>
      <p:sp>
        <p:nvSpPr>
          <p:cNvPr id="4428"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429"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A98E200D-4917-4D7B-8E69-12B79E08432B}"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pic>
        <p:nvPicPr>
          <p:cNvPr id="4430" name="Picture 2" descr=""/>
          <p:cNvPicPr/>
          <p:nvPr/>
        </p:nvPicPr>
        <p:blipFill>
          <a:blip r:embed="rId1"/>
          <a:stretch/>
        </p:blipFill>
        <p:spPr>
          <a:xfrm>
            <a:off x="6462360" y="406800"/>
            <a:ext cx="2645280" cy="5079240"/>
          </a:xfrm>
          <a:prstGeom prst="rect">
            <a:avLst/>
          </a:prstGeom>
          <a:ln>
            <a:noFill/>
          </a:ln>
        </p:spPr>
      </p:pic>
    </p:spTree>
  </p:cSld>
  <p:timing>
    <p:tnLst>
      <p:par>
        <p:cTn id="2906" dur="indefinite" restart="never" nodeType="tmRoot">
          <p:childTnLst>
            <p:seq>
              <p:cTn id="2907" dur="indefinite" nodeType="mainSeq"/>
              <p:prevCondLst>
                <p:cond delay="0" evt="onPrev">
                  <p:tgtEl>
                    <p:sldTgt/>
                  </p:tgtEl>
                </p:cond>
              </p:prevCondLst>
              <p:nextCondLst>
                <p:cond delay="0" evt="onNext">
                  <p:tgtEl>
                    <p:sldTgt/>
                  </p:tgtEl>
                </p:cond>
              </p:nextCondLst>
            </p:seq>
          </p:childTnLst>
        </p:cTn>
      </p:par>
    </p:tnLst>
  </p:timing>
</p:sld>
</file>

<file path=ppt/slides/slide7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1"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432"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433" name="Picture 3" descr=""/>
          <p:cNvPicPr/>
          <p:nvPr/>
        </p:nvPicPr>
        <p:blipFill>
          <a:blip r:embed="rId1"/>
          <a:stretch/>
        </p:blipFill>
        <p:spPr>
          <a:xfrm>
            <a:off x="0" y="945360"/>
            <a:ext cx="9143640" cy="4966920"/>
          </a:xfrm>
          <a:prstGeom prst="rect">
            <a:avLst/>
          </a:prstGeom>
          <a:ln>
            <a:noFill/>
          </a:ln>
        </p:spPr>
      </p:pic>
    </p:spTree>
  </p:cSld>
</p:sld>
</file>

<file path=ppt/slides/slide7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4"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435"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436" name="Picture 3" descr=""/>
          <p:cNvPicPr/>
          <p:nvPr/>
        </p:nvPicPr>
        <p:blipFill>
          <a:blip r:embed="rId1"/>
          <a:stretch/>
        </p:blipFill>
        <p:spPr>
          <a:xfrm>
            <a:off x="0" y="52560"/>
            <a:ext cx="9143640" cy="3349440"/>
          </a:xfrm>
          <a:prstGeom prst="rect">
            <a:avLst/>
          </a:prstGeom>
          <a:ln>
            <a:noFill/>
          </a:ln>
        </p:spPr>
      </p:pic>
      <p:pic>
        <p:nvPicPr>
          <p:cNvPr id="4437" name="Picture 4" descr=""/>
          <p:cNvPicPr/>
          <p:nvPr/>
        </p:nvPicPr>
        <p:blipFill>
          <a:blip r:embed="rId2"/>
          <a:stretch/>
        </p:blipFill>
        <p:spPr>
          <a:xfrm>
            <a:off x="0" y="3044520"/>
            <a:ext cx="9143640" cy="3824640"/>
          </a:xfrm>
          <a:prstGeom prst="rect">
            <a:avLst/>
          </a:prstGeom>
          <a:ln>
            <a:noFill/>
          </a:ln>
        </p:spPr>
      </p:pic>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0" name="Picture 3" descr=""/>
          <p:cNvPicPr/>
          <p:nvPr/>
        </p:nvPicPr>
        <p:blipFill>
          <a:blip r:embed="rId1"/>
          <a:srcRect l="0" t="74570" r="0" b="0"/>
          <a:stretch/>
        </p:blipFill>
        <p:spPr>
          <a:xfrm>
            <a:off x="5029200" y="457200"/>
            <a:ext cx="3995640" cy="2819520"/>
          </a:xfrm>
          <a:prstGeom prst="rect">
            <a:avLst/>
          </a:prstGeom>
          <a:ln>
            <a:noFill/>
          </a:ln>
        </p:spPr>
      </p:pic>
      <p:pic>
        <p:nvPicPr>
          <p:cNvPr id="1431" name="Picture 4" descr=""/>
          <p:cNvPicPr/>
          <p:nvPr/>
        </p:nvPicPr>
        <p:blipFill>
          <a:blip r:embed="rId2"/>
          <a:srcRect l="0" t="0" r="0" b="52842"/>
          <a:stretch/>
        </p:blipFill>
        <p:spPr>
          <a:xfrm>
            <a:off x="25560" y="0"/>
            <a:ext cx="4394160" cy="5748480"/>
          </a:xfrm>
          <a:prstGeom prst="rect">
            <a:avLst/>
          </a:prstGeom>
          <a:ln>
            <a:noFill/>
          </a:ln>
        </p:spPr>
      </p:pic>
      <p:pic>
        <p:nvPicPr>
          <p:cNvPr id="1432" name="Picture 5" descr=""/>
          <p:cNvPicPr/>
          <p:nvPr/>
        </p:nvPicPr>
        <p:blipFill>
          <a:blip r:embed="rId3"/>
          <a:srcRect l="0" t="47655" r="0" b="25679"/>
          <a:stretch/>
        </p:blipFill>
        <p:spPr>
          <a:xfrm>
            <a:off x="4265640" y="3249720"/>
            <a:ext cx="4876920" cy="3608280"/>
          </a:xfrm>
          <a:prstGeom prst="rect">
            <a:avLst/>
          </a:prstGeom>
          <a:ln>
            <a:noFill/>
          </a:ln>
        </p:spPr>
      </p:pic>
    </p:spTree>
  </p:cSld>
  <p:timing>
    <p:tnLst>
      <p:par>
        <p:cTn id="158" dur="indefinite" restart="never" nodeType="tmRoot">
          <p:childTnLst>
            <p:seq>
              <p:cTn id="159" dur="indefinite" nodeType="mainSeq">
                <p:childTnLst>
                  <p:par>
                    <p:cTn id="160" fill="hold">
                      <p:stCondLst>
                        <p:cond delay="indefinite"/>
                      </p:stCondLst>
                      <p:childTnLst>
                        <p:par>
                          <p:cTn id="161" fill="hold">
                            <p:stCondLst>
                              <p:cond delay="0"/>
                            </p:stCondLst>
                            <p:childTnLst>
                              <p:par>
                                <p:cTn id="162" nodeType="clickEffect" fill="hold" presetClass="entr" presetID="2" presetSubtype="4">
                                  <p:stCondLst>
                                    <p:cond delay="0"/>
                                  </p:stCondLst>
                                  <p:childTnLst>
                                    <p:set>
                                      <p:cBhvr>
                                        <p:cTn id="163" dur="1" fill="hold">
                                          <p:stCondLst>
                                            <p:cond delay="0"/>
                                          </p:stCondLst>
                                        </p:cTn>
                                        <p:tgtEl>
                                          <p:spTgt spid="1432"/>
                                        </p:tgtEl>
                                        <p:attrNameLst>
                                          <p:attrName>style.visibility</p:attrName>
                                        </p:attrNameLst>
                                      </p:cBhvr>
                                      <p:to>
                                        <p:strVal val="visible"/>
                                      </p:to>
                                    </p:set>
                                    <p:anim calcmode="lin" valueType="num">
                                      <p:cBhvr additive="base">
                                        <p:cTn id="164" dur="500" fill="hold"/>
                                        <p:tgtEl>
                                          <p:spTgt spid="1432"/>
                                        </p:tgtEl>
                                        <p:attrNameLst>
                                          <p:attrName>ppt_x</p:attrName>
                                        </p:attrNameLst>
                                      </p:cBhvr>
                                      <p:tavLst>
                                        <p:tav tm="0">
                                          <p:val>
                                            <p:strVal val="#ppt_x"/>
                                          </p:val>
                                        </p:tav>
                                        <p:tav tm="100000">
                                          <p:val>
                                            <p:strVal val="#ppt_x"/>
                                          </p:val>
                                        </p:tav>
                                      </p:tavLst>
                                    </p:anim>
                                    <p:anim calcmode="lin" valueType="num">
                                      <p:cBhvr additive="base">
                                        <p:cTn id="165" dur="500" fill="hold"/>
                                        <p:tgtEl>
                                          <p:spTgt spid="1432"/>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nodeType="clickEffect" fill="hold" presetClass="entr" presetID="2" presetSubtype="4">
                                  <p:stCondLst>
                                    <p:cond delay="0"/>
                                  </p:stCondLst>
                                  <p:childTnLst>
                                    <p:set>
                                      <p:cBhvr>
                                        <p:cTn id="169" dur="1" fill="hold">
                                          <p:stCondLst>
                                            <p:cond delay="0"/>
                                          </p:stCondLst>
                                        </p:cTn>
                                        <p:tgtEl>
                                          <p:spTgt spid="1430"/>
                                        </p:tgtEl>
                                        <p:attrNameLst>
                                          <p:attrName>style.visibility</p:attrName>
                                        </p:attrNameLst>
                                      </p:cBhvr>
                                      <p:to>
                                        <p:strVal val="visible"/>
                                      </p:to>
                                    </p:set>
                                    <p:anim calcmode="lin" valueType="num">
                                      <p:cBhvr additive="base">
                                        <p:cTn id="170" dur="500" fill="hold"/>
                                        <p:tgtEl>
                                          <p:spTgt spid="1430"/>
                                        </p:tgtEl>
                                        <p:attrNameLst>
                                          <p:attrName>ppt_x</p:attrName>
                                        </p:attrNameLst>
                                      </p:cBhvr>
                                      <p:tavLst>
                                        <p:tav tm="0">
                                          <p:val>
                                            <p:strVal val="#ppt_x"/>
                                          </p:val>
                                        </p:tav>
                                        <p:tav tm="100000">
                                          <p:val>
                                            <p:strVal val="#ppt_x"/>
                                          </p:val>
                                        </p:tav>
                                      </p:tavLst>
                                    </p:anim>
                                    <p:anim calcmode="lin" valueType="num">
                                      <p:cBhvr additive="base">
                                        <p:cTn id="171" dur="500" fill="hold"/>
                                        <p:tgtEl>
                                          <p:spTgt spid="1430"/>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31">
                                  <p:stCondLst>
                                    <p:cond delay="0"/>
                                  </p:stCondLst>
                                  <p:childTnLst>
                                    <p:set>
                                      <p:cBhvr>
                                        <p:cTn id="175" dur="1" fill="hold">
                                          <p:stCondLst>
                                            <p:cond delay="0"/>
                                          </p:stCondLst>
                                        </p:cTn>
                                        <p:tgtEl>
                                          <p:spTgt spid="1430"/>
                                        </p:tgtEl>
                                        <p:attrNameLst>
                                          <p:attrName>style.visibility</p:attrName>
                                        </p:attrNameLst>
                                      </p:cBhvr>
                                      <p:to>
                                        <p:strVal val="visible"/>
                                      </p:to>
                                    </p:set>
                                    <p:anim calcmode="lin" valueType="num">
                                      <p:cBhvr additive="repl">
                                        <p:cTn id="176" dur="1000" fill="hold"/>
                                        <p:tgtEl>
                                          <p:spTgt spid="1430"/>
                                        </p:tgtEl>
                                        <p:attrNameLst>
                                          <p:attrName>ppt_w</p:attrName>
                                        </p:attrNameLst>
                                      </p:cBhvr>
                                      <p:tavLst>
                                        <p:tav tm="0">
                                          <p:val>
                                            <p:fltVal val="0"/>
                                          </p:val>
                                        </p:tav>
                                        <p:tav tm="100000">
                                          <p:val>
                                            <p:strVal val="#ppt_w"/>
                                          </p:val>
                                        </p:tav>
                                      </p:tavLst>
                                    </p:anim>
                                    <p:anim calcmode="lin" valueType="num">
                                      <p:cBhvr additive="repl">
                                        <p:cTn id="177" dur="1000" fill="hold"/>
                                        <p:tgtEl>
                                          <p:spTgt spid="1430"/>
                                        </p:tgtEl>
                                        <p:attrNameLst>
                                          <p:attrName>ppt_h</p:attrName>
                                        </p:attrNameLst>
                                      </p:cBhvr>
                                      <p:tavLst>
                                        <p:tav tm="0">
                                          <p:val>
                                            <p:fltVal val="0"/>
                                          </p:val>
                                        </p:tav>
                                        <p:tav tm="100000">
                                          <p:val>
                                            <p:strVal val="#ppt_h"/>
                                          </p:val>
                                        </p:tav>
                                      </p:tavLst>
                                    </p:anim>
                                    <p:anim calcmode="lin" valueType="num">
                                      <p:cBhvr additive="repl">
                                        <p:cTn id="178" dur="1000" fill="hold"/>
                                        <p:tgtEl>
                                          <p:spTgt spid="1430"/>
                                        </p:tgtEl>
                                        <p:attrNameLst>
                                          <p:attrName>r</p:attrName>
                                        </p:attrNameLst>
                                      </p:cBhvr>
                                      <p:tavLst>
                                        <p:tav tm="0">
                                          <p:val>
                                            <p:strVal val="90"/>
                                          </p:val>
                                        </p:tav>
                                        <p:tav tm="100000">
                                          <p:val>
                                            <p:strVal val="0"/>
                                          </p:val>
                                        </p:tav>
                                      </p:tavLst>
                                    </p:anim>
                                    <p:animEffect filter="fade" transition="in">
                                      <p:cBhvr additive="repl">
                                        <p:cTn id="179" dur="1000"/>
                                        <p:tgtEl>
                                          <p:spTgt spid="143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8"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439"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440" name="Picture 4" descr=""/>
          <p:cNvPicPr/>
          <p:nvPr/>
        </p:nvPicPr>
        <p:blipFill>
          <a:blip r:embed="rId1"/>
          <a:stretch/>
        </p:blipFill>
        <p:spPr>
          <a:xfrm>
            <a:off x="0" y="152280"/>
            <a:ext cx="9143640" cy="3423240"/>
          </a:xfrm>
          <a:prstGeom prst="rect">
            <a:avLst/>
          </a:prstGeom>
          <a:ln>
            <a:noFill/>
          </a:ln>
        </p:spPr>
      </p:pic>
      <p:pic>
        <p:nvPicPr>
          <p:cNvPr id="4441" name="Picture 5" descr=""/>
          <p:cNvPicPr/>
          <p:nvPr/>
        </p:nvPicPr>
        <p:blipFill>
          <a:blip r:embed="rId2"/>
          <a:stretch/>
        </p:blipFill>
        <p:spPr>
          <a:xfrm>
            <a:off x="152280" y="3575880"/>
            <a:ext cx="8534160" cy="3202920"/>
          </a:xfrm>
          <a:prstGeom prst="rect">
            <a:avLst/>
          </a:prstGeom>
          <a:ln>
            <a:noFill/>
          </a:ln>
        </p:spPr>
      </p:pic>
    </p:spTree>
  </p:cSld>
</p:sld>
</file>

<file path=ppt/slides/slide7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2"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443"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444" name="Picture 3" descr=""/>
          <p:cNvPicPr/>
          <p:nvPr/>
        </p:nvPicPr>
        <p:blipFill>
          <a:blip r:embed="rId1"/>
          <a:stretch/>
        </p:blipFill>
        <p:spPr>
          <a:xfrm>
            <a:off x="1149480" y="152280"/>
            <a:ext cx="6845040" cy="2628720"/>
          </a:xfrm>
          <a:prstGeom prst="rect">
            <a:avLst/>
          </a:prstGeom>
          <a:ln>
            <a:noFill/>
          </a:ln>
        </p:spPr>
      </p:pic>
      <p:pic>
        <p:nvPicPr>
          <p:cNvPr id="4445" name="Picture 4" descr=""/>
          <p:cNvPicPr/>
          <p:nvPr/>
        </p:nvPicPr>
        <p:blipFill>
          <a:blip r:embed="rId2"/>
          <a:stretch/>
        </p:blipFill>
        <p:spPr>
          <a:xfrm>
            <a:off x="-27000" y="3048120"/>
            <a:ext cx="9143640" cy="2385000"/>
          </a:xfrm>
          <a:prstGeom prst="rect">
            <a:avLst/>
          </a:prstGeom>
          <a:ln>
            <a:noFill/>
          </a:ln>
        </p:spPr>
      </p:pic>
    </p:spTree>
  </p:cSld>
</p:sld>
</file>

<file path=ppt/slides/slide7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6"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447"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448" name="Picture 4" descr=""/>
          <p:cNvPicPr/>
          <p:nvPr/>
        </p:nvPicPr>
        <p:blipFill>
          <a:blip r:embed="rId1"/>
          <a:stretch/>
        </p:blipFill>
        <p:spPr>
          <a:xfrm>
            <a:off x="38160" y="116640"/>
            <a:ext cx="9067320" cy="3072960"/>
          </a:xfrm>
          <a:prstGeom prst="rect">
            <a:avLst/>
          </a:prstGeom>
          <a:ln>
            <a:noFill/>
          </a:ln>
        </p:spPr>
      </p:pic>
      <p:pic>
        <p:nvPicPr>
          <p:cNvPr id="4449" name="Picture 5" descr=""/>
          <p:cNvPicPr/>
          <p:nvPr/>
        </p:nvPicPr>
        <p:blipFill>
          <a:blip r:embed="rId2"/>
          <a:stretch/>
        </p:blipFill>
        <p:spPr>
          <a:xfrm>
            <a:off x="0" y="3048120"/>
            <a:ext cx="9143640" cy="1931760"/>
          </a:xfrm>
          <a:prstGeom prst="rect">
            <a:avLst/>
          </a:prstGeom>
          <a:ln>
            <a:noFill/>
          </a:ln>
        </p:spPr>
      </p:pic>
    </p:spTree>
  </p:cSld>
</p:sld>
</file>

<file path=ppt/slides/slide7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0"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pic>
        <p:nvPicPr>
          <p:cNvPr id="4451" name="Content Placeholder 3" descr=""/>
          <p:cNvPicPr/>
          <p:nvPr/>
        </p:nvPicPr>
        <p:blipFill>
          <a:blip r:embed="rId1"/>
          <a:stretch/>
        </p:blipFill>
        <p:spPr>
          <a:xfrm>
            <a:off x="457200" y="762120"/>
            <a:ext cx="8000640" cy="1180080"/>
          </a:xfrm>
          <a:prstGeom prst="rect">
            <a:avLst/>
          </a:prstGeom>
          <a:ln>
            <a:noFill/>
          </a:ln>
        </p:spPr>
      </p:pic>
      <p:pic>
        <p:nvPicPr>
          <p:cNvPr id="4452" name="Picture 4" descr=""/>
          <p:cNvPicPr/>
          <p:nvPr/>
        </p:nvPicPr>
        <p:blipFill>
          <a:blip r:embed="rId2"/>
          <a:stretch/>
        </p:blipFill>
        <p:spPr>
          <a:xfrm>
            <a:off x="19080" y="2547360"/>
            <a:ext cx="8876880" cy="3860280"/>
          </a:xfrm>
          <a:prstGeom prst="rect">
            <a:avLst/>
          </a:prstGeom>
          <a:ln>
            <a:noFill/>
          </a:ln>
        </p:spPr>
      </p:pic>
    </p:spTree>
  </p:cSld>
</p:sld>
</file>

<file path=ppt/slides/slide7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3" name="TextShape 1"/>
          <p:cNvSpPr txBox="1"/>
          <p:nvPr/>
        </p:nvSpPr>
        <p:spPr>
          <a:xfrm>
            <a:off x="304920" y="-383400"/>
            <a:ext cx="8534160" cy="1145160"/>
          </a:xfrm>
          <a:prstGeom prst="rect">
            <a:avLst/>
          </a:prstGeom>
          <a:noFill/>
          <a:ln>
            <a:noFill/>
          </a:ln>
        </p:spPr>
        <p:txBody>
          <a:bodyPr lIns="0" rIns="0" tIns="0" bIns="0" anchor="b"/>
          <a:p>
            <a:pPr algn="ctr">
              <a:lnSpc>
                <a:spcPct val="100000"/>
              </a:lnSpc>
            </a:pPr>
            <a:r>
              <a:rPr b="0" lang="en-US" sz="4000" spc="-1" strike="noStrike">
                <a:solidFill>
                  <a:srgbClr val="000000"/>
                </a:solidFill>
                <a:latin typeface="Calibri"/>
                <a:ea typeface="ＭＳ Ｐゴシック"/>
              </a:rPr>
              <a:t>Equations: Example 1</a:t>
            </a:r>
            <a:endParaRPr b="0" lang="en-US" sz="4000" spc="-1" strike="noStrike">
              <a:solidFill>
                <a:srgbClr val="3366ff"/>
              </a:solidFill>
              <a:latin typeface="Tahoma"/>
            </a:endParaRPr>
          </a:p>
        </p:txBody>
      </p:sp>
      <p:sp>
        <p:nvSpPr>
          <p:cNvPr id="4454" name="TextShape 2"/>
          <p:cNvSpPr txBox="1"/>
          <p:nvPr/>
        </p:nvSpPr>
        <p:spPr>
          <a:xfrm>
            <a:off x="701280" y="1560960"/>
            <a:ext cx="6502680" cy="3887280"/>
          </a:xfrm>
          <a:prstGeom prst="rect">
            <a:avLst/>
          </a:prstGeom>
          <a:noFill/>
          <a:ln>
            <a:noFill/>
          </a:ln>
        </p:spPr>
        <p:txBody>
          <a:bodyPr lIns="0" rIns="0" tIns="0" bIns="0"/>
          <a:p>
            <a:pPr marL="391680" indent="-293400">
              <a:lnSpc>
                <a:spcPct val="100000"/>
              </a:lnSpc>
              <a:spcBef>
                <a:spcPts val="561"/>
              </a:spcBef>
              <a:buClr>
                <a:srgbClr val="e6e6e6"/>
              </a:buClr>
              <a:buSzPct val="45000"/>
              <a:buFont typeface="Wingdings" charset="2"/>
              <a:buChar char=""/>
            </a:pPr>
            <a:r>
              <a:rPr b="0" lang="en-US" sz="2800" spc="-1" strike="noStrike">
                <a:solidFill>
                  <a:srgbClr val="000000"/>
                </a:solidFill>
                <a:latin typeface="Calibri"/>
                <a:ea typeface="ＭＳ Ｐゴシック"/>
              </a:rPr>
              <a:t>You type:</a:t>
            </a:r>
            <a:endParaRPr b="0" lang="en-US" sz="2800" spc="-1" strike="noStrike">
              <a:solidFill>
                <a:srgbClr val="000000"/>
              </a:solidFill>
              <a:latin typeface="Arial"/>
            </a:endParaRPr>
          </a:p>
        </p:txBody>
      </p:sp>
      <p:sp>
        <p:nvSpPr>
          <p:cNvPr id="4455" name="TextShape 3"/>
          <p:cNvSpPr txBox="1"/>
          <p:nvPr/>
        </p:nvSpPr>
        <p:spPr>
          <a:xfrm>
            <a:off x="0" y="4270320"/>
            <a:ext cx="6501960" cy="3887280"/>
          </a:xfrm>
          <a:prstGeom prst="rect">
            <a:avLst/>
          </a:prstGeom>
          <a:noFill/>
          <a:ln>
            <a:noFill/>
          </a:ln>
        </p:spPr>
        <p:txBody>
          <a:bodyPr lIns="0" rIns="0" tIns="0" bIns="0"/>
          <a:p>
            <a:pPr marL="391680" indent="-293400">
              <a:lnSpc>
                <a:spcPct val="100000"/>
              </a:lnSpc>
              <a:spcBef>
                <a:spcPts val="561"/>
              </a:spcBef>
              <a:buClr>
                <a:srgbClr val="e6e6e6"/>
              </a:buClr>
              <a:buSzPct val="45000"/>
              <a:buFont typeface="Wingdings" charset="2"/>
              <a:buChar char=""/>
            </a:pPr>
            <a:r>
              <a:rPr b="0" lang="en-US" sz="2800" spc="-1" strike="noStrike">
                <a:solidFill>
                  <a:srgbClr val="000000"/>
                </a:solidFill>
                <a:latin typeface="Calibri"/>
                <a:ea typeface="ＭＳ Ｐゴシック"/>
              </a:rPr>
              <a:t>You get:</a:t>
            </a:r>
            <a:endParaRPr b="0" lang="en-US" sz="2800" spc="-1" strike="noStrike">
              <a:solidFill>
                <a:srgbClr val="000000"/>
              </a:solidFill>
              <a:latin typeface="Arial"/>
            </a:endParaRPr>
          </a:p>
        </p:txBody>
      </p:sp>
      <p:pic>
        <p:nvPicPr>
          <p:cNvPr id="4456" name="Placeholder 3" descr=""/>
          <p:cNvPicPr/>
          <p:nvPr/>
        </p:nvPicPr>
        <p:blipFill>
          <a:blip r:embed="rId1"/>
          <a:stretch/>
        </p:blipFill>
        <p:spPr>
          <a:xfrm>
            <a:off x="990720" y="2190240"/>
            <a:ext cx="7432200" cy="1264680"/>
          </a:xfrm>
          <a:prstGeom prst="rect">
            <a:avLst/>
          </a:prstGeom>
          <a:ln>
            <a:noFill/>
          </a:ln>
        </p:spPr>
      </p:pic>
      <p:pic>
        <p:nvPicPr>
          <p:cNvPr id="4457" name="Placeholder 3" descr=""/>
          <p:cNvPicPr/>
          <p:nvPr/>
        </p:nvPicPr>
        <p:blipFill>
          <a:blip r:embed="rId2"/>
          <a:stretch/>
        </p:blipFill>
        <p:spPr>
          <a:xfrm>
            <a:off x="792000" y="4879080"/>
            <a:ext cx="7983000" cy="1063800"/>
          </a:xfrm>
          <a:prstGeom prst="rect">
            <a:avLst/>
          </a:prstGeom>
          <a:ln>
            <a:noFill/>
          </a:ln>
        </p:spPr>
      </p:pic>
    </p:spTree>
  </p:cSld>
</p:sld>
</file>

<file path=ppt/slides/slide7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8" name="TextShape 1"/>
          <p:cNvSpPr txBox="1"/>
          <p:nvPr/>
        </p:nvSpPr>
        <p:spPr>
          <a:xfrm>
            <a:off x="457200" y="27792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Lists of equations</a:t>
            </a:r>
            <a:endParaRPr b="0" lang="en-US" sz="4000" spc="-1" strike="noStrike">
              <a:solidFill>
                <a:srgbClr val="3366ff"/>
              </a:solidFill>
              <a:latin typeface="Tahoma"/>
            </a:endParaRPr>
          </a:p>
        </p:txBody>
      </p:sp>
      <p:sp>
        <p:nvSpPr>
          <p:cNvPr id="4459" name="TextShape 2"/>
          <p:cNvSpPr txBox="1"/>
          <p:nvPr/>
        </p:nvSpPr>
        <p:spPr>
          <a:xfrm>
            <a:off x="457200" y="1600200"/>
            <a:ext cx="8229240" cy="4530240"/>
          </a:xfrm>
          <a:prstGeom prst="rect">
            <a:avLst/>
          </a:prstGeom>
          <a:noFill/>
          <a:ln>
            <a:noFill/>
          </a:ln>
        </p:spPr>
        <p:txBody>
          <a:bodyPr/>
          <a:p>
            <a:pPr marL="341280" indent="-340920">
              <a:lnSpc>
                <a:spcPct val="10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Aligning lists of equations is tricky (similar to tables)</a:t>
            </a:r>
            <a:endParaRPr b="0" lang="en-US" sz="2600" spc="-1" strike="noStrike">
              <a:solidFill>
                <a:srgbClr val="000000"/>
              </a:solidFill>
              <a:latin typeface="Arial"/>
            </a:endParaRPr>
          </a:p>
          <a:p>
            <a:pPr marL="341280" indent="-340920">
              <a:lnSpc>
                <a:spcPct val="100000"/>
              </a:lnSpc>
              <a:spcBef>
                <a:spcPts val="649"/>
              </a:spcBef>
              <a:buClr>
                <a:srgbClr val="cc9900"/>
              </a:buClr>
              <a:buSzPct val="65000"/>
              <a:buFont typeface="Wingdings" charset="2"/>
              <a:buChar char=""/>
            </a:pPr>
            <a:r>
              <a:rPr b="0" i="1" lang="en-US" sz="2600" spc="-1" strike="noStrike">
                <a:solidFill>
                  <a:srgbClr val="3b812f"/>
                </a:solidFill>
                <a:latin typeface="Arial"/>
                <a:ea typeface="ＭＳ Ｐゴシック"/>
              </a:rPr>
              <a:t>eqnarray </a:t>
            </a:r>
            <a:r>
              <a:rPr b="0" lang="en-US" sz="2600" spc="-1" strike="noStrike">
                <a:solidFill>
                  <a:srgbClr val="000000"/>
                </a:solidFill>
                <a:latin typeface="Arial"/>
                <a:ea typeface="ＭＳ Ｐゴシック"/>
              </a:rPr>
              <a:t>uses </a:t>
            </a:r>
            <a:r>
              <a:rPr b="0" i="1" lang="en-US" sz="2600" spc="-1" strike="noStrike">
                <a:solidFill>
                  <a:srgbClr val="3b812f"/>
                </a:solidFill>
                <a:latin typeface="Arial"/>
                <a:ea typeface="ＭＳ Ｐゴシック"/>
              </a:rPr>
              <a:t>&amp;</a:t>
            </a:r>
            <a:r>
              <a:rPr b="0" lang="en-US" sz="2600" spc="-1" strike="noStrike">
                <a:solidFill>
                  <a:srgbClr val="000000"/>
                </a:solidFill>
                <a:latin typeface="Arial"/>
                <a:ea typeface="ＭＳ Ｐゴシック"/>
              </a:rPr>
              <a:t> alignment hooks into the equations</a:t>
            </a:r>
            <a:endParaRPr b="0" lang="en-US" sz="2600" spc="-1" strike="noStrike">
              <a:solidFill>
                <a:srgbClr val="000000"/>
              </a:solidFill>
              <a:latin typeface="Arial"/>
            </a:endParaRPr>
          </a:p>
          <a:p>
            <a:pPr marL="341280" indent="-340920">
              <a:lnSpc>
                <a:spcPct val="100000"/>
              </a:lnSpc>
              <a:spcBef>
                <a:spcPts val="649"/>
              </a:spcBef>
              <a:buClr>
                <a:srgbClr val="cc9900"/>
              </a:buClr>
              <a:buSzPct val="65000"/>
              <a:buFont typeface="Wingdings" charset="2"/>
              <a:buChar char=""/>
            </a:pPr>
            <a:r>
              <a:rPr b="0" lang="en-US" sz="2600" spc="-1" strike="noStrike">
                <a:solidFill>
                  <a:srgbClr val="000000"/>
                </a:solidFill>
                <a:latin typeface="Arial"/>
                <a:ea typeface="ＭＳ Ｐゴシック"/>
              </a:rPr>
              <a:t>Don’t need to use </a:t>
            </a:r>
            <a:r>
              <a:rPr b="0" i="1" lang="en-US" sz="2600" spc="-1" strike="noStrike">
                <a:solidFill>
                  <a:srgbClr val="3b812f"/>
                </a:solidFill>
                <a:latin typeface="Arial"/>
                <a:ea typeface="ＭＳ Ｐゴシック"/>
              </a:rPr>
              <a:t>$ $</a:t>
            </a:r>
            <a:r>
              <a:rPr b="0" lang="en-US" sz="2600" spc="-1" strike="noStrike">
                <a:solidFill>
                  <a:srgbClr val="000000"/>
                </a:solidFill>
                <a:latin typeface="Arial"/>
                <a:ea typeface="ＭＳ Ｐゴシック"/>
              </a:rPr>
              <a:t> or </a:t>
            </a:r>
            <a:r>
              <a:rPr b="0" i="1" lang="en-US" sz="2600" spc="-1" strike="noStrike">
                <a:solidFill>
                  <a:srgbClr val="3b812f"/>
                </a:solidFill>
                <a:latin typeface="Arial"/>
                <a:ea typeface="ＭＳ Ｐゴシック"/>
              </a:rPr>
              <a:t>\[ \]</a:t>
            </a:r>
            <a:r>
              <a:rPr b="0" lang="en-US" sz="2600" spc="-1" strike="noStrike">
                <a:solidFill>
                  <a:srgbClr val="000000"/>
                </a:solidFill>
                <a:latin typeface="Arial"/>
                <a:ea typeface="ＭＳ Ｐゴシック"/>
              </a:rPr>
              <a:t>. Already in math mode.</a:t>
            </a:r>
            <a:endParaRPr b="0" lang="en-US" sz="2600" spc="-1" strike="noStrike">
              <a:solidFill>
                <a:srgbClr val="000000"/>
              </a:solidFill>
              <a:latin typeface="Arial"/>
            </a:endParaRPr>
          </a:p>
          <a:p>
            <a:pPr marL="341280" indent="-340920">
              <a:lnSpc>
                <a:spcPct val="100000"/>
              </a:lnSpc>
              <a:spcBef>
                <a:spcPts val="550"/>
              </a:spcBef>
            </a:pPr>
            <a:r>
              <a:rPr b="0" i="1" lang="en-US" sz="2200" spc="-1" strike="noStrike">
                <a:solidFill>
                  <a:srgbClr val="3b812f"/>
                </a:solidFill>
                <a:latin typeface="Arial"/>
                <a:ea typeface="ＭＳ Ｐゴシック"/>
              </a:rPr>
              <a:t>\begin{eqnarray}</a:t>
            </a:r>
            <a:endParaRPr b="0" lang="en-US" sz="2200" spc="-1" strike="noStrike">
              <a:solidFill>
                <a:srgbClr val="000000"/>
              </a:solidFill>
              <a:latin typeface="Arial"/>
            </a:endParaRPr>
          </a:p>
          <a:p>
            <a:pPr marL="341280" indent="-340920">
              <a:lnSpc>
                <a:spcPct val="100000"/>
              </a:lnSpc>
              <a:spcBef>
                <a:spcPts val="550"/>
              </a:spcBef>
            </a:pPr>
            <a:r>
              <a:rPr b="0" i="1" lang="en-US" sz="2200" spc="-1" strike="noStrike">
                <a:solidFill>
                  <a:srgbClr val="3b812f"/>
                </a:solidFill>
                <a:latin typeface="Arial"/>
                <a:ea typeface="ＭＳ Ｐゴシック"/>
              </a:rPr>
              <a:t>f(x,y) &amp;=&amp; x + y \\</a:t>
            </a:r>
            <a:endParaRPr b="0" lang="en-US" sz="2200" spc="-1" strike="noStrike">
              <a:solidFill>
                <a:srgbClr val="000000"/>
              </a:solidFill>
              <a:latin typeface="Arial"/>
            </a:endParaRPr>
          </a:p>
          <a:p>
            <a:pPr marL="341280" indent="-340920">
              <a:lnSpc>
                <a:spcPct val="100000"/>
              </a:lnSpc>
              <a:spcBef>
                <a:spcPts val="550"/>
              </a:spcBef>
            </a:pPr>
            <a:r>
              <a:rPr b="0" i="1" lang="en-US" sz="2200" spc="-1" strike="noStrike">
                <a:solidFill>
                  <a:srgbClr val="3b812f"/>
                </a:solidFill>
                <a:latin typeface="Arial"/>
                <a:ea typeface="ＭＳ Ｐゴシック"/>
              </a:rPr>
              <a:t>&amp;=&amp; 4x - 3x + y \\</a:t>
            </a:r>
            <a:endParaRPr b="0" lang="en-US" sz="2200" spc="-1" strike="noStrike">
              <a:solidFill>
                <a:srgbClr val="000000"/>
              </a:solidFill>
              <a:latin typeface="Arial"/>
            </a:endParaRPr>
          </a:p>
          <a:p>
            <a:pPr marL="341280" indent="-340920">
              <a:lnSpc>
                <a:spcPct val="100000"/>
              </a:lnSpc>
              <a:spcBef>
                <a:spcPts val="550"/>
              </a:spcBef>
            </a:pPr>
            <a:r>
              <a:rPr b="0" i="1" lang="en-US" sz="2200" spc="-1" strike="noStrike">
                <a:solidFill>
                  <a:srgbClr val="3b812f"/>
                </a:solidFill>
                <a:latin typeface="Arial"/>
                <a:ea typeface="ＭＳ Ｐゴシック"/>
              </a:rPr>
              <a:t>&amp;=&amp; y (4 \frac{x}{y} - 3 \frac{x}{y} + 1)</a:t>
            </a:r>
            <a:endParaRPr b="0" lang="en-US" sz="2200" spc="-1" strike="noStrike">
              <a:solidFill>
                <a:srgbClr val="000000"/>
              </a:solidFill>
              <a:latin typeface="Arial"/>
            </a:endParaRPr>
          </a:p>
          <a:p>
            <a:pPr marL="341280" indent="-340920">
              <a:lnSpc>
                <a:spcPct val="100000"/>
              </a:lnSpc>
              <a:spcBef>
                <a:spcPts val="550"/>
              </a:spcBef>
            </a:pPr>
            <a:r>
              <a:rPr b="0" i="1" lang="en-US" sz="2200" spc="-1" strike="noStrike">
                <a:solidFill>
                  <a:srgbClr val="3b812f"/>
                </a:solidFill>
                <a:latin typeface="Arial"/>
                <a:ea typeface="ＭＳ Ｐゴシック"/>
              </a:rPr>
              <a:t>\end{eqnarray}</a:t>
            </a:r>
            <a:endParaRPr b="0" lang="en-US" sz="2200" spc="-1" strike="noStrike">
              <a:solidFill>
                <a:srgbClr val="000000"/>
              </a:solidFill>
              <a:latin typeface="Arial"/>
            </a:endParaRPr>
          </a:p>
          <a:p>
            <a:pPr marL="341280" indent="-340920">
              <a:lnSpc>
                <a:spcPct val="100000"/>
              </a:lnSpc>
              <a:spcBef>
                <a:spcPts val="649"/>
              </a:spcBef>
            </a:pPr>
            <a:r>
              <a:rPr b="0" lang="en-US" sz="2600" spc="-1" strike="noStrike">
                <a:solidFill>
                  <a:srgbClr val="000000"/>
                </a:solidFill>
                <a:latin typeface="Arial"/>
                <a:ea typeface="ＭＳ Ｐゴシック"/>
              </a:rPr>
              <a:t>Use </a:t>
            </a:r>
            <a:r>
              <a:rPr b="0" i="1" lang="en-US" sz="2600" spc="-1" strike="noStrike">
                <a:solidFill>
                  <a:srgbClr val="3b812f"/>
                </a:solidFill>
                <a:latin typeface="Arial"/>
                <a:ea typeface="ＭＳ Ｐゴシック"/>
              </a:rPr>
              <a:t>eqnarray*</a:t>
            </a:r>
            <a:r>
              <a:rPr b="0" lang="en-US" sz="2600" spc="-1" strike="noStrike">
                <a:solidFill>
                  <a:srgbClr val="000000"/>
                </a:solidFill>
                <a:latin typeface="Arial"/>
                <a:ea typeface="ＭＳ Ｐゴシック"/>
              </a:rPr>
              <a:t> to suppress numbering</a:t>
            </a:r>
            <a:endParaRPr b="0" lang="en-US" sz="2600" spc="-1" strike="noStrike">
              <a:solidFill>
                <a:srgbClr val="000000"/>
              </a:solidFill>
              <a:latin typeface="Arial"/>
            </a:endParaRPr>
          </a:p>
        </p:txBody>
      </p:sp>
      <p:sp>
        <p:nvSpPr>
          <p:cNvPr id="4460"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461"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1ADD5087-8912-468F-BD14-D39650282BB9}"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908" dur="indefinite" restart="never" nodeType="tmRoot">
          <p:childTnLst>
            <p:seq>
              <p:cTn id="2909" dur="indefinite" nodeType="mainSeq"/>
              <p:prevCondLst>
                <p:cond delay="0" evt="onPrev">
                  <p:tgtEl>
                    <p:sldTgt/>
                  </p:tgtEl>
                </p:cond>
              </p:prevCondLst>
              <p:nextCondLst>
                <p:cond delay="0" evt="onNext">
                  <p:tgtEl>
                    <p:sldTgt/>
                  </p:tgtEl>
                </p:cond>
              </p:nextCondLst>
            </p:seq>
          </p:childTnLst>
        </p:cTn>
      </p:par>
    </p:tnLst>
  </p:timing>
</p:sld>
</file>

<file path=ppt/slides/slide7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2" name="TextShape 1"/>
          <p:cNvSpPr txBox="1"/>
          <p:nvPr/>
        </p:nvSpPr>
        <p:spPr>
          <a:xfrm>
            <a:off x="304920" y="-383400"/>
            <a:ext cx="8534160" cy="1145160"/>
          </a:xfrm>
          <a:prstGeom prst="rect">
            <a:avLst/>
          </a:prstGeom>
          <a:noFill/>
          <a:ln>
            <a:noFill/>
          </a:ln>
        </p:spPr>
        <p:txBody>
          <a:bodyPr lIns="0" rIns="0" tIns="0" bIns="0" anchor="b"/>
          <a:p>
            <a:pPr algn="ctr">
              <a:lnSpc>
                <a:spcPct val="100000"/>
              </a:lnSpc>
            </a:pPr>
            <a:r>
              <a:rPr b="0" lang="en-US" sz="4000" spc="-1" strike="noStrike">
                <a:solidFill>
                  <a:srgbClr val="000000"/>
                </a:solidFill>
                <a:latin typeface="Calibri"/>
                <a:ea typeface="ＭＳ Ｐゴシック"/>
              </a:rPr>
              <a:t>Equations: Example 2</a:t>
            </a:r>
            <a:endParaRPr b="0" lang="en-US" sz="4000" spc="-1" strike="noStrike">
              <a:solidFill>
                <a:srgbClr val="3366ff"/>
              </a:solidFill>
              <a:latin typeface="Tahoma"/>
            </a:endParaRPr>
          </a:p>
        </p:txBody>
      </p:sp>
      <p:sp>
        <p:nvSpPr>
          <p:cNvPr id="4463" name="TextShape 2"/>
          <p:cNvSpPr txBox="1"/>
          <p:nvPr/>
        </p:nvSpPr>
        <p:spPr>
          <a:xfrm>
            <a:off x="76320" y="1283760"/>
            <a:ext cx="6502680" cy="3887280"/>
          </a:xfrm>
          <a:prstGeom prst="rect">
            <a:avLst/>
          </a:prstGeom>
          <a:noFill/>
          <a:ln>
            <a:noFill/>
          </a:ln>
        </p:spPr>
        <p:txBody>
          <a:bodyPr lIns="0" rIns="0" tIns="0" bIns="0"/>
          <a:p>
            <a:pPr marL="391680" indent="-293400">
              <a:lnSpc>
                <a:spcPct val="100000"/>
              </a:lnSpc>
              <a:spcBef>
                <a:spcPts val="561"/>
              </a:spcBef>
              <a:buClr>
                <a:srgbClr val="e6e6e6"/>
              </a:buClr>
              <a:buSzPct val="45000"/>
              <a:buFont typeface="Wingdings" charset="2"/>
              <a:buChar char=""/>
            </a:pPr>
            <a:r>
              <a:rPr b="0" lang="en-US" sz="2800" spc="-1" strike="noStrike">
                <a:solidFill>
                  <a:srgbClr val="000000"/>
                </a:solidFill>
                <a:latin typeface="Calibri"/>
                <a:ea typeface="ＭＳ Ｐゴシック"/>
              </a:rPr>
              <a:t>You type:</a:t>
            </a:r>
            <a:endParaRPr b="0" lang="en-US" sz="2800" spc="-1" strike="noStrike">
              <a:solidFill>
                <a:srgbClr val="000000"/>
              </a:solidFill>
              <a:latin typeface="Arial"/>
            </a:endParaRPr>
          </a:p>
        </p:txBody>
      </p:sp>
      <p:sp>
        <p:nvSpPr>
          <p:cNvPr id="4464" name="TextShape 3"/>
          <p:cNvSpPr txBox="1"/>
          <p:nvPr/>
        </p:nvSpPr>
        <p:spPr>
          <a:xfrm>
            <a:off x="0" y="4270320"/>
            <a:ext cx="6501960" cy="3887280"/>
          </a:xfrm>
          <a:prstGeom prst="rect">
            <a:avLst/>
          </a:prstGeom>
          <a:noFill/>
          <a:ln>
            <a:noFill/>
          </a:ln>
        </p:spPr>
        <p:txBody>
          <a:bodyPr lIns="0" rIns="0" tIns="0" bIns="0"/>
          <a:p>
            <a:pPr marL="391680" indent="-293400">
              <a:lnSpc>
                <a:spcPct val="100000"/>
              </a:lnSpc>
              <a:spcBef>
                <a:spcPts val="561"/>
              </a:spcBef>
              <a:buClr>
                <a:srgbClr val="e6e6e6"/>
              </a:buClr>
              <a:buSzPct val="45000"/>
              <a:buFont typeface="Wingdings" charset="2"/>
              <a:buChar char=""/>
            </a:pPr>
            <a:r>
              <a:rPr b="0" lang="en-US" sz="2800" spc="-1" strike="noStrike">
                <a:solidFill>
                  <a:srgbClr val="000000"/>
                </a:solidFill>
                <a:latin typeface="Calibri"/>
                <a:ea typeface="ＭＳ Ｐゴシック"/>
              </a:rPr>
              <a:t>You get:</a:t>
            </a:r>
            <a:endParaRPr b="0" lang="en-US" sz="2800" spc="-1" strike="noStrike">
              <a:solidFill>
                <a:srgbClr val="000000"/>
              </a:solidFill>
              <a:latin typeface="Arial"/>
            </a:endParaRPr>
          </a:p>
        </p:txBody>
      </p:sp>
      <p:pic>
        <p:nvPicPr>
          <p:cNvPr id="4465" name="Placeholder 3" descr=""/>
          <p:cNvPicPr/>
          <p:nvPr/>
        </p:nvPicPr>
        <p:blipFill>
          <a:blip r:embed="rId1"/>
          <a:stretch/>
        </p:blipFill>
        <p:spPr>
          <a:xfrm>
            <a:off x="1582560" y="4906440"/>
            <a:ext cx="6609240" cy="1177560"/>
          </a:xfrm>
          <a:prstGeom prst="rect">
            <a:avLst/>
          </a:prstGeom>
          <a:ln>
            <a:noFill/>
          </a:ln>
        </p:spPr>
      </p:pic>
      <p:sp>
        <p:nvSpPr>
          <p:cNvPr id="4466" name="CustomShape 4"/>
          <p:cNvSpPr/>
          <p:nvPr/>
        </p:nvSpPr>
        <p:spPr>
          <a:xfrm>
            <a:off x="479520" y="1991880"/>
            <a:ext cx="7654680" cy="15534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400" spc="-1" strike="noStrike">
                <a:solidFill>
                  <a:srgbClr val="000000"/>
                </a:solidFill>
                <a:latin typeface="Arial"/>
                <a:ea typeface="ＭＳ Ｐゴシック"/>
              </a:rPr>
              <a:t>\begin{eqnarray}</a:t>
            </a:r>
            <a:endParaRPr b="0" lang="en-US" sz="2400" spc="-1" strike="noStrike">
              <a:latin typeface="Arial"/>
            </a:endParaRPr>
          </a:p>
          <a:p>
            <a:pPr algn="ctr">
              <a:lnSpc>
                <a:spcPct val="100000"/>
              </a:lnSpc>
            </a:pPr>
            <a:r>
              <a:rPr b="0" lang="en-US" sz="2400" spc="-1" strike="noStrike">
                <a:solidFill>
                  <a:srgbClr val="000000"/>
                </a:solidFill>
                <a:latin typeface="Arial"/>
                <a:ea typeface="ＭＳ Ｐゴシック"/>
              </a:rPr>
              <a:t>1 – n_{\rm s} &amp; = &amp; 2 \epsilon_1 + \epsilon_2 \label{e:3}</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r &amp; = &amp; 16 \epsilon_1  \label{eq4}</a:t>
            </a:r>
            <a:endParaRPr b="0" lang="en-US" sz="2400" spc="-1" strike="noStrike">
              <a:latin typeface="Arial"/>
            </a:endParaRPr>
          </a:p>
          <a:p>
            <a:pPr>
              <a:lnSpc>
                <a:spcPct val="100000"/>
              </a:lnSpc>
            </a:pPr>
            <a:r>
              <a:rPr b="0" lang="en-US" sz="2400" spc="-1" strike="noStrike">
                <a:solidFill>
                  <a:srgbClr val="000000"/>
                </a:solidFill>
                <a:latin typeface="Arial"/>
                <a:ea typeface="ＭＳ Ｐゴシック"/>
              </a:rPr>
              <a:t>\end{eqnarray}</a:t>
            </a:r>
            <a:endParaRPr b="0" lang="en-US" sz="2400" spc="-1" strike="noStrike">
              <a:latin typeface="Arial"/>
            </a:endParaRPr>
          </a:p>
        </p:txBody>
      </p:sp>
      <p:sp>
        <p:nvSpPr>
          <p:cNvPr id="4467" name="CustomShape 5"/>
          <p:cNvSpPr/>
          <p:nvPr/>
        </p:nvSpPr>
        <p:spPr>
          <a:xfrm>
            <a:off x="6579360" y="1499040"/>
            <a:ext cx="506880" cy="78660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468" name="CustomShape 6"/>
          <p:cNvSpPr/>
          <p:nvPr/>
        </p:nvSpPr>
        <p:spPr>
          <a:xfrm>
            <a:off x="5181480" y="915120"/>
            <a:ext cx="3657240" cy="426960"/>
          </a:xfrm>
          <a:prstGeom prst="rect">
            <a:avLst/>
          </a:prstGeom>
          <a:noFill/>
          <a:ln w="9360">
            <a:noFill/>
          </a:ln>
        </p:spPr>
        <p:style>
          <a:lnRef idx="0"/>
          <a:fillRef idx="0"/>
          <a:effectRef idx="0"/>
          <a:fontRef idx="minor"/>
        </p:style>
        <p:txBody>
          <a:bodyPr lIns="0" rIns="0" tIns="0" bIns="0"/>
          <a:p>
            <a:pPr marL="391680" indent="-293400">
              <a:lnSpc>
                <a:spcPct val="100000"/>
              </a:lnSpc>
              <a:buClr>
                <a:srgbClr val="e6e6e6"/>
              </a:buClr>
              <a:buSzPct val="45000"/>
              <a:buFont typeface="Wingdings" charset="2"/>
              <a:buChar char=""/>
            </a:pPr>
            <a:r>
              <a:rPr b="0" lang="en-US" sz="2800" spc="-1" strike="noStrike">
                <a:solidFill>
                  <a:srgbClr val="000000"/>
                </a:solidFill>
                <a:latin typeface="Calibri"/>
                <a:ea typeface="ＭＳ Ｐゴシック"/>
              </a:rPr>
              <a:t>Refer to it as \ref{e:3}</a:t>
            </a:r>
            <a:endParaRPr b="0" lang="en-US" sz="2800" spc="-1" strike="noStrike">
              <a:latin typeface="Arial"/>
            </a:endParaRPr>
          </a:p>
        </p:txBody>
      </p:sp>
    </p:spTree>
  </p:cSld>
  <p:timing>
    <p:tnLst>
      <p:par>
        <p:cTn id="2910" dur="indefinite" restart="never" nodeType="tmRoot">
          <p:childTnLst>
            <p:seq>
              <p:cTn id="2911" dur="indefinite" nodeType="mainSeq">
                <p:childTnLst>
                  <p:par>
                    <p:cTn id="2912" fill="hold">
                      <p:stCondLst>
                        <p:cond delay="indefinite"/>
                      </p:stCondLst>
                      <p:childTnLst>
                        <p:par>
                          <p:cTn id="2913" fill="hold">
                            <p:stCondLst>
                              <p:cond delay="0"/>
                            </p:stCondLst>
                            <p:childTnLst>
                              <p:par>
                                <p:cTn id="2914" nodeType="clickEffect" fill="hold" presetClass="entr" presetID="2" presetSubtype="4">
                                  <p:stCondLst>
                                    <p:cond delay="0"/>
                                  </p:stCondLst>
                                  <p:childTnLst>
                                    <p:set>
                                      <p:cBhvr>
                                        <p:cTn id="2915" dur="1" fill="hold">
                                          <p:stCondLst>
                                            <p:cond delay="0"/>
                                          </p:stCondLst>
                                        </p:cTn>
                                        <p:tgtEl>
                                          <p:spTgt spid="4467"/>
                                        </p:tgtEl>
                                        <p:attrNameLst>
                                          <p:attrName>style.visibility</p:attrName>
                                        </p:attrNameLst>
                                      </p:cBhvr>
                                      <p:to>
                                        <p:strVal val="visible"/>
                                      </p:to>
                                    </p:set>
                                    <p:anim calcmode="lin" valueType="num">
                                      <p:cBhvr additive="repl">
                                        <p:cTn id="2916" dur="500" fill="hold"/>
                                        <p:tgtEl>
                                          <p:spTgt spid="4467"/>
                                        </p:tgtEl>
                                        <p:attrNameLst>
                                          <p:attrName>ppt_x</p:attrName>
                                        </p:attrNameLst>
                                      </p:cBhvr>
                                      <p:tavLst>
                                        <p:tav tm="0">
                                          <p:val>
                                            <p:strVal val="#ppt_x"/>
                                          </p:val>
                                        </p:tav>
                                        <p:tav tm="100000">
                                          <p:val>
                                            <p:strVal val="#ppt_x"/>
                                          </p:val>
                                        </p:tav>
                                      </p:tavLst>
                                    </p:anim>
                                    <p:anim calcmode="lin" valueType="num">
                                      <p:cBhvr additive="repl">
                                        <p:cTn id="2917" dur="500" fill="hold"/>
                                        <p:tgtEl>
                                          <p:spTgt spid="4467"/>
                                        </p:tgtEl>
                                        <p:attrNameLst>
                                          <p:attrName>ppt_y</p:attrName>
                                        </p:attrNameLst>
                                      </p:cBhvr>
                                      <p:tavLst>
                                        <p:tav tm="0">
                                          <p:val>
                                            <p:strVal val="1+#ppt_h/2"/>
                                          </p:val>
                                        </p:tav>
                                        <p:tav tm="100000">
                                          <p:val>
                                            <p:strVal val="#ppt_y"/>
                                          </p:val>
                                        </p:tav>
                                      </p:tavLst>
                                    </p:anim>
                                  </p:childTnLst>
                                </p:cTn>
                              </p:par>
                              <p:par>
                                <p:cTn id="2918" nodeType="withEffect" fill="hold" presetClass="entr" presetID="2" presetSubtype="4">
                                  <p:stCondLst>
                                    <p:cond delay="0"/>
                                  </p:stCondLst>
                                  <p:childTnLst>
                                    <p:set>
                                      <p:cBhvr>
                                        <p:cTn id="2919" dur="1" fill="hold">
                                          <p:stCondLst>
                                            <p:cond delay="0"/>
                                          </p:stCondLst>
                                        </p:cTn>
                                        <p:tgtEl>
                                          <p:spTgt spid="4468"/>
                                        </p:tgtEl>
                                        <p:attrNameLst>
                                          <p:attrName>style.visibility</p:attrName>
                                        </p:attrNameLst>
                                      </p:cBhvr>
                                      <p:to>
                                        <p:strVal val="visible"/>
                                      </p:to>
                                    </p:set>
                                    <p:anim calcmode="lin" valueType="num">
                                      <p:cBhvr additive="repl">
                                        <p:cTn id="2920" dur="500" fill="hold"/>
                                        <p:tgtEl>
                                          <p:spTgt spid="4468"/>
                                        </p:tgtEl>
                                        <p:attrNameLst>
                                          <p:attrName>ppt_x</p:attrName>
                                        </p:attrNameLst>
                                      </p:cBhvr>
                                      <p:tavLst>
                                        <p:tav tm="0">
                                          <p:val>
                                            <p:strVal val="#ppt_x"/>
                                          </p:val>
                                        </p:tav>
                                        <p:tav tm="100000">
                                          <p:val>
                                            <p:strVal val="#ppt_x"/>
                                          </p:val>
                                        </p:tav>
                                      </p:tavLst>
                                    </p:anim>
                                    <p:anim calcmode="lin" valueType="num">
                                      <p:cBhvr additive="repl">
                                        <p:cTn id="2921" dur="500" fill="hold"/>
                                        <p:tgtEl>
                                          <p:spTgt spid="4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9"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Calibri"/>
                <a:ea typeface="ＭＳ Ｐゴシック"/>
              </a:rPr>
              <a:t>Algorithms</a:t>
            </a:r>
            <a:endParaRPr b="0" lang="en-US" sz="4000" spc="-1" strike="noStrike">
              <a:solidFill>
                <a:srgbClr val="3366ff"/>
              </a:solidFill>
              <a:latin typeface="Tahoma"/>
            </a:endParaRPr>
          </a:p>
        </p:txBody>
      </p:sp>
      <p:sp>
        <p:nvSpPr>
          <p:cNvPr id="4470"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Calibri"/>
                <a:ea typeface="ＭＳ Ｐゴシック"/>
              </a:rPr>
              <a:t>\usepackage[option]{algorithm2e}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u="sng">
                <a:solidFill>
                  <a:srgbClr val="ff00ff"/>
                </a:solidFill>
                <a:uFillTx/>
                <a:latin typeface="Calibri"/>
                <a:ea typeface="ＭＳ Ｐゴシック"/>
                <a:hlinkClick r:id="rId1"/>
              </a:rPr>
              <a:t>http://www.ctan.org/tex-archive/macros/latex/contrib/algorithm2e/algorithm2e.pdf</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Calibri"/>
                <a:ea typeface="ＭＳ Ｐゴシック"/>
              </a:rPr>
              <a:t>(there are many other packages too)</a:t>
            </a:r>
            <a:endParaRPr b="0" lang="en-US" sz="2800" spc="-1" strike="noStrike">
              <a:solidFill>
                <a:srgbClr val="000000"/>
              </a:solidFill>
              <a:latin typeface="Arial"/>
            </a:endParaRPr>
          </a:p>
        </p:txBody>
      </p:sp>
    </p:spTree>
  </p:cSld>
</p:sld>
</file>

<file path=ppt/slides/slide7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71" name="Picture 4" descr=""/>
          <p:cNvPicPr/>
          <p:nvPr/>
        </p:nvPicPr>
        <p:blipFill>
          <a:blip r:embed="rId1"/>
          <a:stretch/>
        </p:blipFill>
        <p:spPr>
          <a:xfrm>
            <a:off x="762120" y="228600"/>
            <a:ext cx="7370640" cy="6455880"/>
          </a:xfrm>
          <a:prstGeom prst="rect">
            <a:avLst/>
          </a:prstGeom>
          <a:ln>
            <a:noFill/>
          </a:ln>
        </p:spPr>
      </p:pic>
    </p:spTree>
  </p:cSld>
</p:sld>
</file>

<file path=ppt/slides/slide7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2"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Calibri"/>
                <a:ea typeface="ＭＳ Ｐゴシック"/>
              </a:rPr>
              <a:t>Algorithms</a:t>
            </a:r>
            <a:endParaRPr b="0" lang="en-US" sz="4000" spc="-1" strike="noStrike">
              <a:solidFill>
                <a:srgbClr val="3366ff"/>
              </a:solidFill>
              <a:latin typeface="Tahoma"/>
            </a:endParaRPr>
          </a:p>
        </p:txBody>
      </p:sp>
      <p:sp>
        <p:nvSpPr>
          <p:cNvPr id="4473" name="TextShape 2"/>
          <p:cNvSpPr txBox="1"/>
          <p:nvPr/>
        </p:nvSpPr>
        <p:spPr>
          <a:xfrm>
            <a:off x="380880" y="838080"/>
            <a:ext cx="5257440" cy="6552720"/>
          </a:xfrm>
          <a:prstGeom prst="rect">
            <a:avLst/>
          </a:prstGeom>
          <a:noFill/>
          <a:ln>
            <a:noFill/>
          </a:ln>
        </p:spPr>
        <p:txBody>
          <a:bodyPr/>
          <a:p>
            <a:pPr marL="343080" indent="-342720">
              <a:lnSpc>
                <a:spcPct val="100000"/>
              </a:lnSpc>
              <a:spcBef>
                <a:spcPts val="241"/>
              </a:spcBef>
            </a:pPr>
            <a:r>
              <a:rPr b="0" lang="en-US" sz="1200" spc="-1" strike="noStrike">
                <a:solidFill>
                  <a:srgbClr val="000000"/>
                </a:solidFill>
                <a:latin typeface="Calibri"/>
                <a:ea typeface="ＭＳ Ｐゴシック"/>
              </a:rPr>
              <a:t>\begin{algorithm}</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\dontprintsemicolon</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\KwSty{Module: I-Give-Turn.Timeout.Region}</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\Indp</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\KwSty{Context: DiP.I-give-turn}</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\Indp</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\KwSty{Start: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\ArgSty{Psyclone.Context:DiP.I-give-turn}</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\KwSty{Stop: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\ArgSty{Psyclone.Context:DiP.*}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\KwSty{Trigger: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\KwSty{TimeOut:}</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\ArgSty{3000}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\KwSty{PostOnTimeOut:}</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\ArgSty{Unim.Sense.Timeout.I-Give-Turn}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\KwSty{PostOnTrigger:}</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  </a:t>
            </a:r>
            <a:r>
              <a:rPr b="0" lang="en-US" sz="1200" spc="-1" strike="noStrike">
                <a:solidFill>
                  <a:srgbClr val="000000"/>
                </a:solidFill>
                <a:latin typeface="Calibri"/>
                <a:ea typeface="ＭＳ Ｐゴシック"/>
              </a:rPr>
              <a:t>\BlankLine</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\BlankLine</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\caption{Configuration for I-Give-Turn Timeout Region}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\label{alg:regionIGT} </a:t>
            </a:r>
            <a:endParaRPr b="0" lang="en-US" sz="1200" spc="-1" strike="noStrike">
              <a:solidFill>
                <a:srgbClr val="000000"/>
              </a:solidFill>
              <a:latin typeface="Arial"/>
            </a:endParaRPr>
          </a:p>
          <a:p>
            <a:pPr marL="343080" indent="-342720">
              <a:lnSpc>
                <a:spcPct val="100000"/>
              </a:lnSpc>
              <a:spcBef>
                <a:spcPts val="241"/>
              </a:spcBef>
            </a:pPr>
            <a:r>
              <a:rPr b="0" lang="en-US" sz="1200" spc="-1" strike="noStrike">
                <a:solidFill>
                  <a:srgbClr val="000000"/>
                </a:solidFill>
                <a:latin typeface="Calibri"/>
                <a:ea typeface="ＭＳ Ｐゴシック"/>
              </a:rPr>
              <a:t>\end{algorithm}</a:t>
            </a:r>
            <a:endParaRPr b="0" lang="en-US" sz="1200" spc="-1" strike="noStrike">
              <a:solidFill>
                <a:srgbClr val="000000"/>
              </a:solidFill>
              <a:latin typeface="Arial"/>
            </a:endParaRPr>
          </a:p>
        </p:txBody>
      </p:sp>
      <p:pic>
        <p:nvPicPr>
          <p:cNvPr id="4474" name="Picture 2" descr=""/>
          <p:cNvPicPr/>
          <p:nvPr/>
        </p:nvPicPr>
        <p:blipFill>
          <a:blip r:embed="rId1"/>
          <a:stretch/>
        </p:blipFill>
        <p:spPr>
          <a:xfrm>
            <a:off x="3276720" y="1981080"/>
            <a:ext cx="5856840" cy="2755440"/>
          </a:xfrm>
          <a:prstGeom prst="rect">
            <a:avLst/>
          </a:prstGeom>
          <a:ln>
            <a:noFill/>
          </a:ln>
        </p:spPr>
      </p:pic>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TextShape 1"/>
          <p:cNvSpPr txBox="1"/>
          <p:nvPr/>
        </p:nvSpPr>
        <p:spPr>
          <a:xfrm>
            <a:off x="685800" y="990360"/>
            <a:ext cx="7772400" cy="1143000"/>
          </a:xfrm>
          <a:prstGeom prst="rect">
            <a:avLst/>
          </a:prstGeom>
          <a:noFill/>
          <a:ln>
            <a:noFill/>
          </a:ln>
        </p:spPr>
        <p:txBody>
          <a:bodyPr anchor="ctr"/>
          <a:p>
            <a:pPr algn="ctr">
              <a:lnSpc>
                <a:spcPct val="100000"/>
              </a:lnSpc>
            </a:pPr>
            <a:r>
              <a:rPr b="1" lang="en-US" sz="3200" spc="-1" strike="noStrike">
                <a:solidFill>
                  <a:srgbClr val="000000"/>
                </a:solidFill>
                <a:latin typeface="Calibri"/>
              </a:rPr>
              <a:t>Some Lessons for Evaluators </a:t>
            </a:r>
            <a:br/>
            <a:r>
              <a:rPr b="1" lang="en-US" sz="3200" spc="-1" strike="noStrike">
                <a:solidFill>
                  <a:srgbClr val="000000"/>
                </a:solidFill>
                <a:latin typeface="Calibri"/>
              </a:rPr>
              <a:t>of “DARPA Programs”</a:t>
            </a:r>
            <a:endParaRPr b="1" lang="en-US" sz="3200" spc="-1" strike="noStrike">
              <a:solidFill>
                <a:srgbClr val="000000"/>
              </a:solidFill>
              <a:latin typeface="Arial"/>
            </a:endParaRPr>
          </a:p>
        </p:txBody>
      </p:sp>
      <p:sp>
        <p:nvSpPr>
          <p:cNvPr id="1434" name="TextShape 2"/>
          <p:cNvSpPr txBox="1"/>
          <p:nvPr/>
        </p:nvSpPr>
        <p:spPr>
          <a:xfrm>
            <a:off x="1066680" y="2590920"/>
            <a:ext cx="6553440" cy="1752480"/>
          </a:xfrm>
          <a:prstGeom prst="rect">
            <a:avLst/>
          </a:prstGeom>
          <a:noFill/>
          <a:ln>
            <a:noFill/>
          </a:ln>
        </p:spPr>
        <p:txBody>
          <a:bodyPr/>
          <a:p>
            <a:pPr/>
            <a:r>
              <a:rPr b="1" lang="en-US" sz="1800" spc="-1" strike="noStrike">
                <a:solidFill>
                  <a:srgbClr val="575f6d"/>
                </a:solidFill>
                <a:latin typeface="Arial"/>
              </a:rPr>
              <a:t>Based on slides and the book of Paul Cohen</a:t>
            </a:r>
            <a:endParaRPr b="0" lang="en-US" sz="1800" spc="-1" strike="noStrike">
              <a:solidFill>
                <a:srgbClr val="000000"/>
              </a:solidFill>
              <a:latin typeface="Arial"/>
            </a:endParaRPr>
          </a:p>
        </p:txBody>
      </p:sp>
      <p:sp>
        <p:nvSpPr>
          <p:cNvPr id="1435" name="CustomShape 3"/>
          <p:cNvSpPr/>
          <p:nvPr/>
        </p:nvSpPr>
        <p:spPr>
          <a:xfrm>
            <a:off x="1143000" y="3048120"/>
            <a:ext cx="6400800" cy="2287440"/>
          </a:xfrm>
          <a:prstGeom prst="rect">
            <a:avLst/>
          </a:prstGeom>
          <a:noFill/>
          <a:ln>
            <a:noFill/>
          </a:ln>
        </p:spPr>
        <p:style>
          <a:lnRef idx="0"/>
          <a:fillRef idx="0"/>
          <a:effectRef idx="0"/>
          <a:fontRef idx="minor"/>
        </p:style>
        <p:txBody>
          <a:bodyPr lIns="90000" rIns="90000" tIns="46800" bIns="46800"/>
          <a:p>
            <a:pPr>
              <a:lnSpc>
                <a:spcPct val="100000"/>
              </a:lnSpc>
            </a:pPr>
            <a:r>
              <a:rPr b="0" lang="en-US" sz="4800" spc="-1" strike="noStrike">
                <a:latin typeface="Calibri"/>
              </a:rPr>
              <a:t>Some Lessons for Evaluation </a:t>
            </a:r>
            <a:br/>
            <a:r>
              <a:rPr b="0" lang="en-US" sz="4800" spc="-1" strike="noStrike">
                <a:latin typeface="Calibri"/>
              </a:rPr>
              <a:t>of Programs</a:t>
            </a:r>
            <a:endParaRPr b="0" lang="en-US" sz="4800" spc="-1" strike="noStrike">
              <a:latin typeface="Arial"/>
            </a:endParaRPr>
          </a:p>
        </p:txBody>
      </p:sp>
    </p:spTree>
  </p:cSld>
  <p:timing>
    <p:tnLst>
      <p:par>
        <p:cTn id="180" dur="indefinite" restart="never" nodeType="tmRoot">
          <p:childTnLst>
            <p:seq>
              <p:cTn id="181" dur="indefinite" nodeType="mainSeq">
                <p:childTnLst>
                  <p:par>
                    <p:cTn id="182" fill="hold">
                      <p:stCondLst>
                        <p:cond delay="indefinite"/>
                      </p:stCondLst>
                      <p:childTnLst>
                        <p:par>
                          <p:cTn id="183" fill="hold">
                            <p:stCondLst>
                              <p:cond delay="0"/>
                            </p:stCondLst>
                            <p:childTnLst>
                              <p:par>
                                <p:cTn id="184" nodeType="clickEffect" fill="hold" presetClass="entr" presetID="2" presetSubtype="4">
                                  <p:stCondLst>
                                    <p:cond delay="0"/>
                                  </p:stCondLst>
                                  <p:childTnLst>
                                    <p:set>
                                      <p:cBhvr>
                                        <p:cTn id="185" dur="1" fill="hold">
                                          <p:stCondLst>
                                            <p:cond delay="0"/>
                                          </p:stCondLst>
                                        </p:cTn>
                                        <p:tgtEl>
                                          <p:spTgt spid="1435"/>
                                        </p:tgtEl>
                                        <p:attrNameLst>
                                          <p:attrName>style.visibility</p:attrName>
                                        </p:attrNameLst>
                                      </p:cBhvr>
                                      <p:to>
                                        <p:strVal val="visible"/>
                                      </p:to>
                                    </p:set>
                                    <p:anim calcmode="lin" valueType="num">
                                      <p:cBhvr additive="base">
                                        <p:cTn id="186" dur="500" fill="hold"/>
                                        <p:tgtEl>
                                          <p:spTgt spid="1435"/>
                                        </p:tgtEl>
                                        <p:attrNameLst>
                                          <p:attrName>ppt_x</p:attrName>
                                        </p:attrNameLst>
                                      </p:cBhvr>
                                      <p:tavLst>
                                        <p:tav tm="0">
                                          <p:val>
                                            <p:strVal val="#ppt_x"/>
                                          </p:val>
                                        </p:tav>
                                        <p:tav tm="100000">
                                          <p:val>
                                            <p:strVal val="#ppt_x"/>
                                          </p:val>
                                        </p:tav>
                                      </p:tavLst>
                                    </p:anim>
                                    <p:anim calcmode="lin" valueType="num">
                                      <p:cBhvr additive="base">
                                        <p:cTn id="187" dur="500" fill="hold"/>
                                        <p:tgtEl>
                                          <p:spTgt spid="14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5"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Debugging Latex problems</a:t>
            </a:r>
            <a:endParaRPr b="0" lang="en-US" sz="4000" spc="-1" strike="noStrike">
              <a:solidFill>
                <a:srgbClr val="3366ff"/>
              </a:solidFill>
              <a:latin typeface="Tahoma"/>
            </a:endParaRPr>
          </a:p>
        </p:txBody>
      </p:sp>
      <p:pic>
        <p:nvPicPr>
          <p:cNvPr id="4476" name="Picture 3" descr=""/>
          <p:cNvPicPr/>
          <p:nvPr/>
        </p:nvPicPr>
        <p:blipFill>
          <a:blip r:embed="rId1"/>
          <a:stretch/>
        </p:blipFill>
        <p:spPr>
          <a:xfrm>
            <a:off x="533520" y="1523880"/>
            <a:ext cx="7087320" cy="1536480"/>
          </a:xfrm>
          <a:prstGeom prst="rect">
            <a:avLst/>
          </a:prstGeom>
          <a:ln>
            <a:noFill/>
          </a:ln>
        </p:spPr>
      </p:pic>
      <p:sp>
        <p:nvSpPr>
          <p:cNvPr id="4477" name="CustomShape 2"/>
          <p:cNvSpPr/>
          <p:nvPr/>
        </p:nvSpPr>
        <p:spPr>
          <a:xfrm>
            <a:off x="228600" y="3809880"/>
            <a:ext cx="8000640" cy="2559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Note the line number (and file) and look to see if you can understand what went wrong.  Check for “typos” as in the above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ＭＳ Ｐゴシック"/>
              </a:rPr>
              <a:t>If not, Google is your friend, ask the exact error message. </a:t>
            </a:r>
            <a:endParaRPr b="0" lang="en-US" sz="1800" spc="-1" strike="noStrike">
              <a:latin typeface="Arial"/>
            </a:endParaRPr>
          </a:p>
          <a:p>
            <a:pPr>
              <a:lnSpc>
                <a:spcPct val="100000"/>
              </a:lnSpc>
            </a:pPr>
            <a:r>
              <a:rPr b="0" lang="en-US" sz="1800" spc="-1" strike="noStrike" u="sng">
                <a:solidFill>
                  <a:srgbClr val="ff00ff"/>
                </a:solidFill>
                <a:uFillTx/>
                <a:latin typeface="Arial"/>
                <a:ea typeface="ＭＳ Ｐゴシック"/>
                <a:hlinkClick r:id="rId2"/>
              </a:rPr>
              <a:t>http://tex.stackexchange.com/</a:t>
            </a:r>
            <a:r>
              <a:rPr b="0" lang="en-US" sz="1800" spc="-1" strike="noStrike">
                <a:solidFill>
                  <a:srgbClr val="000000"/>
                </a:solidFill>
                <a:latin typeface="Arial"/>
                <a:ea typeface="ＭＳ Ｐゴシック"/>
              </a:rPr>
              <a:t>  has a lot of answers..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ＭＳ Ｐゴシック"/>
              </a:rPr>
              <a:t>Package mismatches can be difficult so if you post asking question, explain what system you are n and what packages. </a:t>
            </a:r>
            <a:endParaRPr b="0" lang="en-US" sz="1800" spc="-1" strike="noStrike">
              <a:latin typeface="Arial"/>
            </a:endParaRPr>
          </a:p>
          <a:p>
            <a:pPr>
              <a:lnSpc>
                <a:spcPct val="100000"/>
              </a:lnSpc>
            </a:pPr>
            <a:endParaRPr b="0" lang="en-US" sz="1800" spc="-1" strike="noStrike">
              <a:latin typeface="Arial"/>
            </a:endParaRPr>
          </a:p>
        </p:txBody>
      </p:sp>
    </p:spTree>
  </p:cSld>
</p:sld>
</file>

<file path=ppt/slides/slide7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8"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Simple macros</a:t>
            </a:r>
            <a:r>
              <a:rPr b="0" lang="en-US" sz="4000" spc="-1" strike="noStrike">
                <a:solidFill>
                  <a:srgbClr val="000000"/>
                </a:solidFill>
                <a:latin typeface="Arial"/>
                <a:ea typeface="ＭＳ Ｐゴシック"/>
              </a:rPr>
              <a:t>	</a:t>
            </a:r>
            <a:endParaRPr b="0" lang="en-US" sz="4000" spc="-1" strike="noStrike">
              <a:solidFill>
                <a:srgbClr val="3366ff"/>
              </a:solidFill>
              <a:latin typeface="Tahoma"/>
            </a:endParaRPr>
          </a:p>
        </p:txBody>
      </p:sp>
      <p:sp>
        <p:nvSpPr>
          <p:cNvPr id="4479" name="TextShape 2"/>
          <p:cNvSpPr txBox="1"/>
          <p:nvPr/>
        </p:nvSpPr>
        <p:spPr>
          <a:xfrm>
            <a:off x="330120" y="876240"/>
            <a:ext cx="8813520" cy="563544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\newcommand{\myname}{MySystemName}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\def\long\longcomment#1{}</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\newcommand{\bt}[1]{\textbf{#1}}</a:t>
            </a:r>
            <a:br/>
            <a:r>
              <a:rPr b="0" lang="en-US" sz="2800" spc="-1" strike="noStrike">
                <a:solidFill>
                  <a:srgbClr val="000000"/>
                </a:solidFill>
                <a:latin typeface="Arial"/>
                <a:ea typeface="ＭＳ Ｐゴシック"/>
              </a:rPr>
              <a:t>    \bt{if}</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\newcommand{\vfrac}[2]{\ensuremath{\frac{#1}{#2}}}</a:t>
            </a:r>
            <a:endParaRPr b="0" lang="en-US" sz="2800" spc="-1" strike="noStrike">
              <a:solidFill>
                <a:srgbClr val="000000"/>
              </a:solidFill>
              <a:latin typeface="Arial"/>
            </a:endParaRPr>
          </a:p>
          <a:p>
            <a:pPr>
              <a:lnSpc>
                <a:spcPct val="100000"/>
              </a:lnSpc>
              <a:spcBef>
                <a:spcPts val="561"/>
              </a:spcBef>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\vfrac{a}{b} </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r>
              <a:rPr b="0" lang="en-US" sz="2800" spc="-1" strike="noStrike">
                <a:solidFill>
                  <a:srgbClr val="000000"/>
                </a:solidFill>
                <a:latin typeface="Arial"/>
                <a:ea typeface="ＭＳ Ｐゴシック"/>
              </a:rPr>
              <a:t>%raw tex macro</a:t>
            </a:r>
            <a:endParaRPr b="0" lang="en-US" sz="2800" spc="-1" strike="noStrike">
              <a:solidFill>
                <a:srgbClr val="000000"/>
              </a:solidFill>
              <a:latin typeface="Arial"/>
            </a:endParaRPr>
          </a:p>
          <a:p>
            <a:pPr>
              <a:lnSpc>
                <a:spcPct val="100000"/>
              </a:lnSpc>
              <a:spcBef>
                <a:spcPts val="561"/>
              </a:spcBef>
            </a:pPr>
            <a:r>
              <a:rPr b="0" lang="en-US" sz="2800" spc="-1" strike="noStrike">
                <a:solidFill>
                  <a:srgbClr val="000000"/>
                </a:solidFill>
                <a:latin typeface="Arial"/>
                <a:ea typeface="ＭＳ Ｐゴシック"/>
              </a:rPr>
              <a:t>\def\long\longcomment#1{}</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sld>
</file>

<file path=ppt/slides/slide7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0" name="TextShape 1"/>
          <p:cNvSpPr txBox="1"/>
          <p:nvPr/>
        </p:nvSpPr>
        <p:spPr>
          <a:xfrm>
            <a:off x="152280" y="228600"/>
            <a:ext cx="8762760" cy="914040"/>
          </a:xfrm>
          <a:prstGeom prst="rect">
            <a:avLst/>
          </a:prstGeom>
          <a:noFill/>
          <a:ln>
            <a:noFill/>
          </a:ln>
        </p:spPr>
        <p:txBody>
          <a:bodyPr anchor="b">
            <a:normAutofit/>
          </a:bodyPr>
          <a:p>
            <a:pPr algn="ctr">
              <a:lnSpc>
                <a:spcPct val="100000"/>
              </a:lnSpc>
            </a:pPr>
            <a:r>
              <a:rPr b="1" lang="en-US" sz="4000" spc="-1" strike="noStrike">
                <a:solidFill>
                  <a:srgbClr val="0000cc"/>
                </a:solidFill>
                <a:latin typeface="Garamond"/>
                <a:ea typeface="ＭＳ Ｐゴシック"/>
              </a:rPr>
              <a:t>LaTeX in PowerPoint</a:t>
            </a:r>
            <a:endParaRPr b="0" lang="en-US" sz="4000" spc="-1" strike="noStrike">
              <a:solidFill>
                <a:srgbClr val="3366ff"/>
              </a:solidFill>
              <a:latin typeface="Tahoma"/>
            </a:endParaRPr>
          </a:p>
        </p:txBody>
      </p:sp>
      <p:sp>
        <p:nvSpPr>
          <p:cNvPr id="4481" name="TextShape 2"/>
          <p:cNvSpPr txBox="1"/>
          <p:nvPr/>
        </p:nvSpPr>
        <p:spPr>
          <a:xfrm>
            <a:off x="457200" y="1371600"/>
            <a:ext cx="8381520" cy="4876560"/>
          </a:xfrm>
          <a:prstGeom prst="rect">
            <a:avLst/>
          </a:prstGeom>
          <a:noFill/>
          <a:ln>
            <a:noFill/>
          </a:ln>
        </p:spPr>
        <p:txBody>
          <a:bodyPr/>
          <a:p>
            <a:pPr marL="343080" indent="-342720">
              <a:lnSpc>
                <a:spcPct val="100000"/>
              </a:lnSpc>
              <a:spcBef>
                <a:spcPts val="561"/>
              </a:spcBef>
              <a:buClr>
                <a:srgbClr val="ff0000"/>
              </a:buClr>
              <a:buFont typeface="Wingdings" charset="2"/>
              <a:buChar char=""/>
            </a:pPr>
            <a:r>
              <a:rPr b="0" lang="en-US" sz="2800" spc="-1" strike="noStrike">
                <a:solidFill>
                  <a:srgbClr val="000000"/>
                </a:solidFill>
                <a:latin typeface="Arial"/>
                <a:ea typeface="ＭＳ Ｐゴシック"/>
              </a:rPr>
              <a:t>TeXPoint – A LaTeX add-on for ppt and word </a:t>
            </a:r>
            <a:endParaRPr b="0" lang="en-US" sz="2800" spc="-1" strike="noStrike">
              <a:solidFill>
                <a:srgbClr val="000000"/>
              </a:solidFill>
              <a:latin typeface="Arial"/>
            </a:endParaRPr>
          </a:p>
          <a:p>
            <a:pPr lvl="1" marL="743040" indent="-285480">
              <a:lnSpc>
                <a:spcPct val="100000"/>
              </a:lnSpc>
              <a:spcBef>
                <a:spcPts val="479"/>
              </a:spcBef>
              <a:buClr>
                <a:srgbClr val="9933ff"/>
              </a:buClr>
              <a:buFont typeface="Wingdings" charset="2"/>
              <a:buChar char=""/>
            </a:pPr>
            <a:r>
              <a:rPr b="1" i="1" lang="en-US" sz="2400" spc="-1" strike="noStrike" u="sng">
                <a:solidFill>
                  <a:srgbClr val="bf00bf"/>
                </a:solidFill>
                <a:uFillTx/>
                <a:latin typeface="Arial"/>
                <a:ea typeface="ＭＳ Ｐゴシック"/>
                <a:hlinkClick r:id="rId1"/>
              </a:rPr>
              <a:t>http://texpoint</a:t>
            </a:r>
            <a:r>
              <a:rPr b="0" i="1" lang="en-US" sz="2400" spc="-1" strike="noStrike" u="sng">
                <a:solidFill>
                  <a:srgbClr val="bf00bf"/>
                </a:solidFill>
                <a:uFillTx/>
                <a:latin typeface="Arial"/>
                <a:ea typeface="ＭＳ Ｐゴシック"/>
                <a:hlinkClick r:id="rId2"/>
              </a:rPr>
              <a:t>.necula.org/</a:t>
            </a:r>
            <a:r>
              <a:rPr b="0" i="1" lang="en-US" sz="2400" spc="-1" strike="noStrike">
                <a:solidFill>
                  <a:srgbClr val="000073"/>
                </a:solidFill>
                <a:latin typeface="Arial"/>
                <a:ea typeface="ＭＳ Ｐゴシック"/>
              </a:rPr>
              <a:t>  ($)</a:t>
            </a:r>
            <a:endParaRPr b="0" lang="en-US" sz="2400" spc="-1" strike="noStrike">
              <a:solidFill>
                <a:srgbClr val="0d0d0d"/>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pPr marL="343080" indent="-342720">
              <a:lnSpc>
                <a:spcPct val="100000"/>
              </a:lnSpc>
              <a:spcBef>
                <a:spcPts val="561"/>
              </a:spcBef>
              <a:buClr>
                <a:srgbClr val="ff0000"/>
              </a:buClr>
              <a:buFont typeface="Wingdings" charset="2"/>
              <a:buChar char=""/>
            </a:pPr>
            <a:r>
              <a:rPr b="0" lang="en-US" sz="2800" spc="-1" strike="noStrike">
                <a:solidFill>
                  <a:srgbClr val="000000"/>
                </a:solidFill>
                <a:latin typeface="Arial"/>
                <a:ea typeface="ＭＳ Ｐゴシック"/>
              </a:rPr>
              <a:t>TeXclip – LaTeX to image (there are many ~tools)</a:t>
            </a:r>
            <a:endParaRPr b="0" lang="en-US" sz="2800" spc="-1" strike="noStrike">
              <a:solidFill>
                <a:srgbClr val="000000"/>
              </a:solidFill>
              <a:latin typeface="Arial"/>
            </a:endParaRPr>
          </a:p>
          <a:p>
            <a:pPr lvl="1" marL="743040" indent="-285480">
              <a:lnSpc>
                <a:spcPct val="100000"/>
              </a:lnSpc>
              <a:spcBef>
                <a:spcPts val="479"/>
              </a:spcBef>
              <a:buClr>
                <a:srgbClr val="9933ff"/>
              </a:buClr>
              <a:buFont typeface="Wingdings" charset="2"/>
              <a:buChar char=""/>
            </a:pPr>
            <a:r>
              <a:rPr b="0" lang="en-US" sz="2400" spc="-1" strike="noStrike" u="sng">
                <a:solidFill>
                  <a:srgbClr val="bf00bf"/>
                </a:solidFill>
                <a:uFillTx/>
                <a:latin typeface="Arial"/>
                <a:ea typeface="ＭＳ Ｐゴシック"/>
                <a:hlinkClick r:id="rId3"/>
              </a:rPr>
              <a:t>http://maru.bonyari.jp/texclip/texclip.php</a:t>
            </a:r>
            <a:endParaRPr b="0" lang="en-US" sz="2400" spc="-1" strike="noStrike">
              <a:solidFill>
                <a:srgbClr val="0d0d0d"/>
              </a:solidFill>
              <a:latin typeface="Arial"/>
            </a:endParaRPr>
          </a:p>
          <a:p>
            <a:endParaRPr b="0" lang="en-US" sz="2400" spc="-1" strike="noStrike">
              <a:solidFill>
                <a:srgbClr val="000000"/>
              </a:solidFill>
              <a:latin typeface="Arial"/>
            </a:endParaRPr>
          </a:p>
          <a:p>
            <a:pPr marL="318960">
              <a:lnSpc>
                <a:spcPct val="100000"/>
              </a:lnSpc>
              <a:spcBef>
                <a:spcPts val="479"/>
              </a:spcBef>
            </a:pPr>
            <a:r>
              <a:rPr b="0" lang="en-US" sz="2400" spc="-1" strike="noStrike">
                <a:solidFill>
                  <a:srgbClr val="000073"/>
                </a:solidFill>
                <a:latin typeface="Arial"/>
                <a:ea typeface="ＭＳ Ｐゴシック"/>
              </a:rPr>
              <a:t>Full Latex instead of PPT.)</a:t>
            </a:r>
            <a:endParaRPr b="0" lang="en-US" sz="2400" spc="-1" strike="noStrike">
              <a:solidFill>
                <a:srgbClr val="000000"/>
              </a:solidFill>
              <a:latin typeface="Arial"/>
            </a:endParaRPr>
          </a:p>
          <a:p>
            <a:pPr marL="343080" indent="-342720">
              <a:lnSpc>
                <a:spcPct val="100000"/>
              </a:lnSpc>
              <a:spcBef>
                <a:spcPts val="561"/>
              </a:spcBef>
              <a:buClr>
                <a:srgbClr val="ff0000"/>
              </a:buClr>
              <a:buFont typeface="Wingdings" charset="2"/>
              <a:buChar char=""/>
            </a:pPr>
            <a:r>
              <a:rPr b="0" lang="en-US" sz="2800" spc="-1" strike="noStrike">
                <a:solidFill>
                  <a:srgbClr val="000000"/>
                </a:solidFill>
                <a:latin typeface="Arial"/>
                <a:ea typeface="ＭＳ Ｐゴシック"/>
              </a:rPr>
              <a:t>Beamer slides using LaTeX</a:t>
            </a:r>
            <a:endParaRPr b="0" lang="en-US" sz="2800" spc="-1" strike="noStrike">
              <a:solidFill>
                <a:srgbClr val="000000"/>
              </a:solidFill>
              <a:latin typeface="Arial"/>
            </a:endParaRPr>
          </a:p>
          <a:p>
            <a:pPr lvl="1" marL="743040" indent="-285480">
              <a:lnSpc>
                <a:spcPct val="100000"/>
              </a:lnSpc>
              <a:spcBef>
                <a:spcPts val="479"/>
              </a:spcBef>
              <a:buClr>
                <a:srgbClr val="9933ff"/>
              </a:buClr>
              <a:buFont typeface="Wingdings" charset="2"/>
              <a:buChar char=""/>
            </a:pPr>
            <a:r>
              <a:rPr b="0" lang="en-US" sz="2400" spc="-1" strike="noStrike" u="sng">
                <a:solidFill>
                  <a:srgbClr val="bf00bf"/>
                </a:solidFill>
                <a:uFillTx/>
                <a:latin typeface="Arial"/>
                <a:ea typeface="ＭＳ Ｐゴシック"/>
                <a:hlinkClick r:id="rId4"/>
              </a:rPr>
              <a:t>http://bitbucket.org/rivanvx/beamer/wiki/Home</a:t>
            </a:r>
            <a:endParaRPr b="0" lang="en-US" sz="2400" spc="-1" strike="noStrike">
              <a:solidFill>
                <a:srgbClr val="0d0d0d"/>
              </a:solidFill>
              <a:latin typeface="Arial"/>
            </a:endParaRPr>
          </a:p>
          <a:p>
            <a:endParaRPr b="0" lang="en-US" sz="2400" spc="-1" strike="noStrike">
              <a:solidFill>
                <a:srgbClr val="000000"/>
              </a:solidFill>
              <a:latin typeface="Arial"/>
            </a:endParaRPr>
          </a:p>
          <a:p>
            <a:pPr>
              <a:lnSpc>
                <a:spcPct val="100000"/>
              </a:lnSpc>
              <a:spcBef>
                <a:spcPts val="561"/>
              </a:spcBef>
            </a:pPr>
            <a:endParaRPr b="0" lang="en-US" sz="2400" spc="-1" strike="noStrike">
              <a:solidFill>
                <a:srgbClr val="000000"/>
              </a:solidFill>
              <a:latin typeface="Arial"/>
            </a:endParaRPr>
          </a:p>
          <a:p>
            <a:endParaRPr b="0" lang="en-US" sz="2400" spc="-1" strike="noStrike">
              <a:solidFill>
                <a:srgbClr val="000000"/>
              </a:solidFill>
              <a:latin typeface="Arial"/>
            </a:endParaRPr>
          </a:p>
          <a:p>
            <a:endParaRPr b="0" lang="en-US" sz="2400" spc="-1" strike="noStrike">
              <a:solidFill>
                <a:srgbClr val="000000"/>
              </a:solidFill>
              <a:latin typeface="Arial"/>
            </a:endParaRPr>
          </a:p>
          <a:p>
            <a:pPr>
              <a:lnSpc>
                <a:spcPct val="100000"/>
              </a:lnSpc>
              <a:spcBef>
                <a:spcPts val="561"/>
              </a:spcBef>
            </a:pPr>
            <a:endParaRPr b="0" lang="en-US" sz="2400" spc="-1" strike="noStrike">
              <a:solidFill>
                <a:srgbClr val="000000"/>
              </a:solidFill>
              <a:latin typeface="Arial"/>
            </a:endParaRPr>
          </a:p>
          <a:p>
            <a:pPr>
              <a:lnSpc>
                <a:spcPct val="100000"/>
              </a:lnSpc>
              <a:spcBef>
                <a:spcPts val="561"/>
              </a:spcBef>
            </a:pPr>
            <a:endParaRPr b="0" lang="en-US" sz="2400" spc="-1" strike="noStrike">
              <a:solidFill>
                <a:srgbClr val="000000"/>
              </a:solidFill>
              <a:latin typeface="Arial"/>
            </a:endParaRPr>
          </a:p>
        </p:txBody>
      </p:sp>
      <p:sp>
        <p:nvSpPr>
          <p:cNvPr id="4482" name="TextShape 3"/>
          <p:cNvSpPr txBox="1"/>
          <p:nvPr/>
        </p:nvSpPr>
        <p:spPr>
          <a:xfrm>
            <a:off x="0" y="6324480"/>
            <a:ext cx="456840" cy="323640"/>
          </a:xfrm>
          <a:prstGeom prst="rect">
            <a:avLst/>
          </a:prstGeom>
          <a:noFill/>
          <a:ln>
            <a:noFill/>
          </a:ln>
        </p:spPr>
        <p:txBody>
          <a:bodyPr lIns="90000" rIns="90000" tIns="45000" bIns="45000"/>
          <a:p>
            <a:pPr>
              <a:lnSpc>
                <a:spcPct val="100000"/>
              </a:lnSpc>
            </a:pPr>
            <a:fld id="{11C4E47D-53E9-4F54-BF4B-EA2D8A36F7D4}"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pic>
        <p:nvPicPr>
          <p:cNvPr id="4483" name="Picture 8" descr=""/>
          <p:cNvPicPr/>
          <p:nvPr/>
        </p:nvPicPr>
        <p:blipFill>
          <a:blip r:embed="rId5"/>
          <a:stretch/>
        </p:blipFill>
        <p:spPr>
          <a:xfrm>
            <a:off x="3505320" y="2666880"/>
            <a:ext cx="1244160" cy="431280"/>
          </a:xfrm>
          <a:prstGeom prst="rect">
            <a:avLst/>
          </a:prstGeom>
          <a:ln>
            <a:noFill/>
          </a:ln>
        </p:spPr>
      </p:pic>
    </p:spTree>
  </p:cSld>
</p:sld>
</file>

<file path=ppt/slides/slide7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4" name="TextShape 1"/>
          <p:cNvSpPr txBox="1"/>
          <p:nvPr/>
        </p:nvSpPr>
        <p:spPr>
          <a:xfrm>
            <a:off x="457200" y="27792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And more…</a:t>
            </a:r>
            <a:endParaRPr b="0" lang="en-US" sz="4000" spc="-1" strike="noStrike">
              <a:solidFill>
                <a:srgbClr val="3366ff"/>
              </a:solidFill>
              <a:latin typeface="Tahoma"/>
            </a:endParaRPr>
          </a:p>
        </p:txBody>
      </p:sp>
      <p:sp>
        <p:nvSpPr>
          <p:cNvPr id="4485" name="TextShape 2"/>
          <p:cNvSpPr txBox="1"/>
          <p:nvPr/>
        </p:nvSpPr>
        <p:spPr>
          <a:xfrm>
            <a:off x="457200" y="1600200"/>
            <a:ext cx="8229240" cy="453024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Fonts, spacing, margins, bibliographies,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footnotes, book formatting, chapters, … </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LaTeX is powerful!</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See resources page and google around for help…</a:t>
            </a:r>
            <a:endParaRPr b="0" lang="en-US" sz="2800" spc="-1" strike="noStrike">
              <a:solidFill>
                <a:srgbClr val="000000"/>
              </a:solidFill>
              <a:latin typeface="Arial"/>
            </a:endParaRPr>
          </a:p>
        </p:txBody>
      </p:sp>
      <p:sp>
        <p:nvSpPr>
          <p:cNvPr id="4486"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487"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8FBC8509-4CF6-4837-BEF9-72A173FB8EDC}"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922" dur="indefinite" restart="never" nodeType="tmRoot">
          <p:childTnLst>
            <p:seq>
              <p:cTn id="2923" dur="indefinite" nodeType="mainSeq"/>
              <p:prevCondLst>
                <p:cond delay="0" evt="onPrev">
                  <p:tgtEl>
                    <p:sldTgt/>
                  </p:tgtEl>
                </p:cond>
              </p:prevCondLst>
              <p:nextCondLst>
                <p:cond delay="0" evt="onNext">
                  <p:tgtEl>
                    <p:sldTgt/>
                  </p:tgtEl>
                </p:cond>
              </p:nextCondLst>
            </p:seq>
          </p:childTnLst>
        </p:cTn>
      </p:par>
    </p:tnLst>
  </p:timing>
</p:sld>
</file>

<file path=ppt/slides/slide7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8" name="TextShape 1"/>
          <p:cNvSpPr txBox="1"/>
          <p:nvPr/>
        </p:nvSpPr>
        <p:spPr>
          <a:xfrm>
            <a:off x="685800" y="1600200"/>
            <a:ext cx="7772040" cy="11426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Referencing in BiBtex/ LaTex</a:t>
            </a:r>
            <a:endParaRPr b="0" lang="en-US" sz="4000" spc="-1" strike="noStrike">
              <a:solidFill>
                <a:srgbClr val="3366ff"/>
              </a:solidFill>
              <a:latin typeface="Tahoma"/>
            </a:endParaRPr>
          </a:p>
        </p:txBody>
      </p:sp>
    </p:spTree>
  </p:cSld>
</p:sld>
</file>

<file path=ppt/slides/slide7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9" name="TextShape 1"/>
          <p:cNvSpPr txBox="1"/>
          <p:nvPr/>
        </p:nvSpPr>
        <p:spPr>
          <a:xfrm>
            <a:off x="304920" y="76212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Making references  directly in LaTeX</a:t>
            </a:r>
            <a:br/>
            <a:r>
              <a:rPr b="0" lang="en-US" sz="4000" spc="-1" strike="noStrike">
                <a:solidFill>
                  <a:srgbClr val="000000"/>
                </a:solidFill>
                <a:latin typeface="Arial"/>
                <a:ea typeface="ＭＳ Ｐゴシック"/>
              </a:rPr>
              <a:t>(fish.tex)</a:t>
            </a:r>
            <a:endParaRPr b="0" lang="en-US" sz="4000" spc="-1" strike="noStrike">
              <a:solidFill>
                <a:srgbClr val="3366ff"/>
              </a:solidFill>
              <a:latin typeface="Tahoma"/>
            </a:endParaRPr>
          </a:p>
        </p:txBody>
      </p:sp>
      <p:sp>
        <p:nvSpPr>
          <p:cNvPr id="4490" name="TextShape 2"/>
          <p:cNvSpPr txBox="1"/>
          <p:nvPr/>
        </p:nvSpPr>
        <p:spPr>
          <a:xfrm>
            <a:off x="304920" y="2133720"/>
            <a:ext cx="8610120" cy="4114440"/>
          </a:xfrm>
          <a:prstGeom prst="rect">
            <a:avLst/>
          </a:prstGeom>
          <a:noFill/>
          <a:ln>
            <a:noFill/>
          </a:ln>
        </p:spPr>
        <p:txBody>
          <a:bodyPr/>
          <a:p>
            <a:pPr marL="343080" indent="-342720">
              <a:lnSpc>
                <a:spcPct val="90000"/>
              </a:lnSpc>
              <a:spcBef>
                <a:spcPts val="561"/>
              </a:spcBef>
            </a:pPr>
            <a:r>
              <a:rPr b="1" lang="en-US" sz="2800" spc="-1" strike="noStrike">
                <a:solidFill>
                  <a:srgbClr val="000099"/>
                </a:solidFill>
                <a:latin typeface="Courier New"/>
                <a:ea typeface="ＭＳ Ｐゴシック"/>
              </a:rPr>
              <a:t>\documentclass{article}</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\begin{document}</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\emph{My mother} is a \underline{fish} \cite{WF}.</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\begin{thebibliography}{99}</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\bibitem{WF}</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William Falkner, \emph{As I Lay Dying}</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\end{thebibliography}</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\end{document}</a:t>
            </a:r>
            <a:endParaRPr b="0" lang="en-US" sz="2800" spc="-1" strike="noStrike">
              <a:solidFill>
                <a:srgbClr val="000000"/>
              </a:solidFill>
              <a:latin typeface="Arial"/>
            </a:endParaRPr>
          </a:p>
          <a:p>
            <a:pPr>
              <a:lnSpc>
                <a:spcPct val="90000"/>
              </a:lnSpc>
              <a:spcBef>
                <a:spcPts val="561"/>
              </a:spcBef>
            </a:pPr>
            <a:endParaRPr b="0" lang="en-US" sz="2800" spc="-1" strike="noStrike">
              <a:solidFill>
                <a:srgbClr val="000000"/>
              </a:solidFill>
              <a:latin typeface="Arial"/>
            </a:endParaRPr>
          </a:p>
        </p:txBody>
      </p:sp>
    </p:spTree>
  </p:cSld>
</p:sld>
</file>

<file path=ppt/slides/slide7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1" name="TextShape 1"/>
          <p:cNvSpPr txBox="1"/>
          <p:nvPr/>
        </p:nvSpPr>
        <p:spPr>
          <a:xfrm>
            <a:off x="91440" y="-228600"/>
            <a:ext cx="8949240" cy="1702800"/>
          </a:xfrm>
          <a:prstGeom prst="rect">
            <a:avLst/>
          </a:prstGeom>
          <a:noFill/>
          <a:ln>
            <a:noFill/>
          </a:ln>
        </p:spPr>
        <p:txBody>
          <a:bodyPr anchor="b"/>
          <a:p>
            <a:pPr algn="ctr">
              <a:lnSpc>
                <a:spcPct val="100000"/>
              </a:lnSpc>
            </a:pPr>
            <a:r>
              <a:rPr b="0" lang="en-US" sz="3240" spc="-1" strike="noStrike">
                <a:solidFill>
                  <a:srgbClr val="000000"/>
                </a:solidFill>
                <a:latin typeface="ArialUnicodeMS"/>
                <a:ea typeface="ＭＳ Ｐゴシック"/>
              </a:rPr>
              <a:t>Compiling the ‘tex’ file - program reads through your file ONCE</a:t>
            </a:r>
            <a:endParaRPr b="0" lang="en-US" sz="3240" spc="-1" strike="noStrike">
              <a:solidFill>
                <a:srgbClr val="3366ff"/>
              </a:solidFill>
              <a:latin typeface="Tahoma"/>
            </a:endParaRPr>
          </a:p>
        </p:txBody>
      </p:sp>
      <p:sp>
        <p:nvSpPr>
          <p:cNvPr id="4492" name="Line 2"/>
          <p:cNvSpPr/>
          <p:nvPr/>
        </p:nvSpPr>
        <p:spPr>
          <a:xfrm flipH="1" flipV="1">
            <a:off x="642600" y="2867400"/>
            <a:ext cx="37440" cy="1337400"/>
          </a:xfrm>
          <a:prstGeom prst="line">
            <a:avLst/>
          </a:prstGeom>
          <a:ln w="76320">
            <a:solidFill>
              <a:srgbClr val="535353"/>
            </a:solidFill>
            <a:round/>
            <a:headEnd len="med" type="stealth" w="med"/>
          </a:ln>
        </p:spPr>
        <p:style>
          <a:lnRef idx="0"/>
          <a:fillRef idx="0"/>
          <a:effectRef idx="0"/>
          <a:fontRef idx="minor"/>
        </p:style>
      </p:sp>
      <p:sp>
        <p:nvSpPr>
          <p:cNvPr id="4493" name="CustomShape 3"/>
          <p:cNvSpPr/>
          <p:nvPr/>
        </p:nvSpPr>
        <p:spPr>
          <a:xfrm>
            <a:off x="6710760" y="2910240"/>
            <a:ext cx="1839960" cy="959760"/>
          </a:xfrm>
          <a:custGeom>
            <a:avLst/>
            <a:gdLst/>
            <a:ahLst/>
            <a:rect l="l" t="t" r="r" b="b"/>
            <a:pathLst>
              <a:path w="21600" h="21600">
                <a:moveTo>
                  <a:pt x="0" y="0"/>
                </a:moveTo>
                <a:lnTo>
                  <a:pt x="21599" y="0"/>
                </a:lnTo>
                <a:lnTo>
                  <a:pt x="21599" y="21599"/>
                </a:lnTo>
                <a:lnTo>
                  <a:pt x="0" y="21599"/>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3240" spc="-1" strike="noStrike">
                <a:solidFill>
                  <a:srgbClr val="000000"/>
                </a:solidFill>
                <a:latin typeface="ArialUnicodeMS"/>
                <a:ea typeface="ＭＳ Ｐゴシック"/>
              </a:rPr>
              <a:t>file.aux</a:t>
            </a:r>
            <a:endParaRPr b="0" lang="en-US" sz="3240" spc="-1" strike="noStrike">
              <a:latin typeface="Arial"/>
            </a:endParaRPr>
          </a:p>
        </p:txBody>
      </p:sp>
      <p:sp>
        <p:nvSpPr>
          <p:cNvPr id="4494" name="CustomShape 4"/>
          <p:cNvSpPr/>
          <p:nvPr/>
        </p:nvSpPr>
        <p:spPr>
          <a:xfrm>
            <a:off x="937440" y="2434680"/>
            <a:ext cx="4125960" cy="2194200"/>
          </a:xfrm>
          <a:custGeom>
            <a:avLst/>
            <a:gdLst/>
            <a:ahLst/>
            <a:rect l="l" t="t" r="r" b="b"/>
            <a:pathLst>
              <a:path w="21600" h="21600">
                <a:moveTo>
                  <a:pt x="0" y="0"/>
                </a:moveTo>
                <a:lnTo>
                  <a:pt x="21599" y="0"/>
                </a:lnTo>
                <a:lnTo>
                  <a:pt x="21599" y="21600"/>
                </a:lnTo>
                <a:lnTo>
                  <a:pt x="0" y="21600"/>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2160" spc="-1" strike="noStrike">
                <a:solidFill>
                  <a:srgbClr val="000000"/>
                </a:solidFill>
                <a:latin typeface="Courier New"/>
                <a:ea typeface="ＭＳ Ｐゴシック"/>
              </a:rPr>
              <a:t>See equation \eqref{simpleMath}.</a:t>
            </a:r>
            <a:endParaRPr b="0" lang="en-US" sz="2160" spc="-1" strike="noStrike">
              <a:latin typeface="Arial"/>
            </a:endParaRPr>
          </a:p>
          <a:p>
            <a:pPr>
              <a:lnSpc>
                <a:spcPct val="100000"/>
              </a:lnSpc>
            </a:pPr>
            <a:endParaRPr b="0" lang="en-US" sz="2160" spc="-1" strike="noStrike">
              <a:latin typeface="Arial"/>
            </a:endParaRPr>
          </a:p>
          <a:p>
            <a:pPr>
              <a:lnSpc>
                <a:spcPct val="100000"/>
              </a:lnSpc>
            </a:pPr>
            <a:r>
              <a:rPr b="0" lang="en-US" sz="2160" spc="-1" strike="noStrike">
                <a:solidFill>
                  <a:srgbClr val="000000"/>
                </a:solidFill>
                <a:latin typeface="Courier New"/>
                <a:ea typeface="ＭＳ Ｐゴシック"/>
              </a:rPr>
              <a:t>\begin{equation}</a:t>
            </a:r>
            <a:endParaRPr b="0" lang="en-US" sz="2160" spc="-1" strike="noStrike">
              <a:latin typeface="Arial"/>
            </a:endParaRPr>
          </a:p>
          <a:p>
            <a:pPr>
              <a:lnSpc>
                <a:spcPct val="100000"/>
              </a:lnSpc>
            </a:pPr>
            <a:r>
              <a:rPr b="0" lang="en-US" sz="2160" spc="-1" strike="noStrike">
                <a:solidFill>
                  <a:srgbClr val="000000"/>
                </a:solidFill>
                <a:latin typeface="Courier New"/>
                <a:ea typeface="ＭＳ Ｐゴシック"/>
              </a:rPr>
              <a:t>1+2=3 \label{simpleMath}</a:t>
            </a:r>
            <a:endParaRPr b="0" lang="en-US" sz="2160" spc="-1" strike="noStrike">
              <a:latin typeface="Arial"/>
            </a:endParaRPr>
          </a:p>
          <a:p>
            <a:pPr>
              <a:lnSpc>
                <a:spcPct val="100000"/>
              </a:lnSpc>
            </a:pPr>
            <a:r>
              <a:rPr b="0" lang="en-US" sz="2160" spc="-1" strike="noStrike">
                <a:solidFill>
                  <a:srgbClr val="000000"/>
                </a:solidFill>
                <a:latin typeface="Courier New"/>
                <a:ea typeface="ＭＳ Ｐゴシック"/>
              </a:rPr>
              <a:t>\end{equation}</a:t>
            </a:r>
            <a:endParaRPr b="0" lang="en-US" sz="2160" spc="-1" strike="noStrike">
              <a:latin typeface="Arial"/>
            </a:endParaRPr>
          </a:p>
        </p:txBody>
      </p:sp>
      <p:sp>
        <p:nvSpPr>
          <p:cNvPr id="4495" name="Line 5"/>
          <p:cNvSpPr/>
          <p:nvPr/>
        </p:nvSpPr>
        <p:spPr>
          <a:xfrm flipH="1" flipV="1">
            <a:off x="4507560" y="3298680"/>
            <a:ext cx="1877400" cy="126000"/>
          </a:xfrm>
          <a:prstGeom prst="line">
            <a:avLst/>
          </a:prstGeom>
          <a:ln w="76320">
            <a:solidFill>
              <a:srgbClr val="535353"/>
            </a:solidFill>
            <a:round/>
            <a:headEnd len="med" type="stealth" w="med"/>
          </a:ln>
        </p:spPr>
        <p:style>
          <a:lnRef idx="0"/>
          <a:fillRef idx="0"/>
          <a:effectRef idx="0"/>
          <a:fontRef idx="minor"/>
        </p:style>
      </p:sp>
      <p:sp>
        <p:nvSpPr>
          <p:cNvPr id="4496" name="CustomShape 6"/>
          <p:cNvSpPr/>
          <p:nvPr/>
        </p:nvSpPr>
        <p:spPr>
          <a:xfrm>
            <a:off x="4812120" y="2217600"/>
            <a:ext cx="491040" cy="662760"/>
          </a:xfrm>
          <a:custGeom>
            <a:avLst/>
            <a:gdLst/>
            <a:ahLst/>
            <a:rect l="l" t="t" r="r" b="b"/>
            <a:pathLst>
              <a:path w="21600" h="21600">
                <a:moveTo>
                  <a:pt x="0" y="0"/>
                </a:moveTo>
                <a:lnTo>
                  <a:pt x="21600" y="0"/>
                </a:lnTo>
                <a:lnTo>
                  <a:pt x="21600" y="21599"/>
                </a:lnTo>
                <a:lnTo>
                  <a:pt x="0" y="21599"/>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3240" spc="-1" strike="noStrike">
                <a:solidFill>
                  <a:srgbClr val="000000"/>
                </a:solidFill>
                <a:latin typeface="ArialUnicodeMS"/>
                <a:ea typeface="ＭＳ Ｐゴシック"/>
              </a:rPr>
              <a:t>??</a:t>
            </a:r>
            <a:endParaRPr b="0" lang="en-US" sz="3240" spc="-1" strike="noStrike">
              <a:latin typeface="Arial"/>
            </a:endParaRPr>
          </a:p>
        </p:txBody>
      </p:sp>
      <p:sp>
        <p:nvSpPr>
          <p:cNvPr id="4497" name="Line 7"/>
          <p:cNvSpPr/>
          <p:nvPr/>
        </p:nvSpPr>
        <p:spPr>
          <a:xfrm flipH="1">
            <a:off x="4960440" y="3883320"/>
            <a:ext cx="1611720" cy="895680"/>
          </a:xfrm>
          <a:prstGeom prst="line">
            <a:avLst/>
          </a:prstGeom>
          <a:ln w="76320">
            <a:solidFill>
              <a:srgbClr val="535353"/>
            </a:solidFill>
            <a:round/>
            <a:headEnd len="med" type="stealth" w="med"/>
          </a:ln>
        </p:spPr>
        <p:style>
          <a:lnRef idx="0"/>
          <a:fillRef idx="0"/>
          <a:effectRef idx="0"/>
          <a:fontRef idx="minor"/>
        </p:style>
      </p:sp>
      <p:sp>
        <p:nvSpPr>
          <p:cNvPr id="4498" name="CustomShape 8"/>
          <p:cNvSpPr/>
          <p:nvPr/>
        </p:nvSpPr>
        <p:spPr>
          <a:xfrm>
            <a:off x="3828960" y="4629240"/>
            <a:ext cx="2948760" cy="662760"/>
          </a:xfrm>
          <a:custGeom>
            <a:avLst/>
            <a:gdLst/>
            <a:ahLst/>
            <a:rect l="l" t="t" r="r" b="b"/>
            <a:pathLst>
              <a:path w="21600" h="21600">
                <a:moveTo>
                  <a:pt x="0" y="0"/>
                </a:moveTo>
                <a:lnTo>
                  <a:pt x="21600" y="0"/>
                </a:lnTo>
                <a:lnTo>
                  <a:pt x="21600" y="21599"/>
                </a:lnTo>
                <a:lnTo>
                  <a:pt x="0" y="21599"/>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2700" spc="-1" strike="noStrike">
                <a:solidFill>
                  <a:srgbClr val="000000"/>
                </a:solidFill>
                <a:latin typeface="ArialUnicodeMS"/>
                <a:ea typeface="ＭＳ Ｐゴシック"/>
              </a:rPr>
              <a:t>Adds ‘simpleMath’</a:t>
            </a:r>
            <a:endParaRPr b="0" lang="en-US" sz="2700" spc="-1" strike="noStrike">
              <a:latin typeface="Arial"/>
            </a:endParaRPr>
          </a:p>
        </p:txBody>
      </p:sp>
      <p:sp>
        <p:nvSpPr>
          <p:cNvPr id="4499" name="CustomShape 9"/>
          <p:cNvSpPr/>
          <p:nvPr/>
        </p:nvSpPr>
        <p:spPr>
          <a:xfrm>
            <a:off x="182880" y="3040560"/>
            <a:ext cx="491040" cy="662760"/>
          </a:xfrm>
          <a:custGeom>
            <a:avLst/>
            <a:gdLst/>
            <a:ahLst/>
            <a:rect l="l" t="t" r="r" b="b"/>
            <a:pathLst>
              <a:path w="21600" h="21600">
                <a:moveTo>
                  <a:pt x="0" y="0"/>
                </a:moveTo>
                <a:lnTo>
                  <a:pt x="21600" y="0"/>
                </a:lnTo>
                <a:lnTo>
                  <a:pt x="21600" y="21599"/>
                </a:lnTo>
                <a:lnTo>
                  <a:pt x="0" y="21599"/>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3240" spc="-1" strike="noStrike">
                <a:solidFill>
                  <a:srgbClr val="000000"/>
                </a:solidFill>
                <a:latin typeface="ArialUnicodeMS"/>
                <a:ea typeface="ＭＳ Ｐゴシック"/>
              </a:rPr>
              <a:t>1</a:t>
            </a:r>
            <a:endParaRPr b="0" lang="en-US" sz="3240" spc="-1" strike="noStrike">
              <a:latin typeface="Arial"/>
            </a:endParaRPr>
          </a:p>
        </p:txBody>
      </p:sp>
    </p:spTree>
  </p:cSld>
</p:sld>
</file>

<file path=ppt/slides/slide7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0" name="TextShape 1"/>
          <p:cNvSpPr txBox="1"/>
          <p:nvPr/>
        </p:nvSpPr>
        <p:spPr>
          <a:xfrm>
            <a:off x="91440" y="-228600"/>
            <a:ext cx="8949240" cy="1702800"/>
          </a:xfrm>
          <a:prstGeom prst="rect">
            <a:avLst/>
          </a:prstGeom>
          <a:noFill/>
          <a:ln>
            <a:noFill/>
          </a:ln>
        </p:spPr>
        <p:txBody>
          <a:bodyPr anchor="b"/>
          <a:p>
            <a:pPr algn="ctr">
              <a:lnSpc>
                <a:spcPct val="100000"/>
              </a:lnSpc>
            </a:pPr>
            <a:r>
              <a:rPr b="0" lang="en-US" sz="3240" spc="-1" strike="noStrike">
                <a:solidFill>
                  <a:srgbClr val="000000"/>
                </a:solidFill>
                <a:latin typeface="ArialUnicodeMS"/>
                <a:ea typeface="ＭＳ Ｐゴシック"/>
              </a:rPr>
              <a:t>Compiling the ‘tex’ file - program reads through your file ONCE</a:t>
            </a:r>
            <a:endParaRPr b="0" lang="en-US" sz="3240" spc="-1" strike="noStrike">
              <a:solidFill>
                <a:srgbClr val="3366ff"/>
              </a:solidFill>
              <a:latin typeface="Tahoma"/>
            </a:endParaRPr>
          </a:p>
        </p:txBody>
      </p:sp>
      <p:sp>
        <p:nvSpPr>
          <p:cNvPr id="4501" name="Line 2"/>
          <p:cNvSpPr/>
          <p:nvPr/>
        </p:nvSpPr>
        <p:spPr>
          <a:xfrm flipH="1" flipV="1">
            <a:off x="642600" y="2867400"/>
            <a:ext cx="37440" cy="1337400"/>
          </a:xfrm>
          <a:prstGeom prst="line">
            <a:avLst/>
          </a:prstGeom>
          <a:ln w="76320">
            <a:solidFill>
              <a:srgbClr val="535353"/>
            </a:solidFill>
            <a:round/>
            <a:headEnd len="med" type="stealth" w="med"/>
          </a:ln>
        </p:spPr>
        <p:style>
          <a:lnRef idx="0"/>
          <a:fillRef idx="0"/>
          <a:effectRef idx="0"/>
          <a:fontRef idx="minor"/>
        </p:style>
      </p:sp>
      <p:sp>
        <p:nvSpPr>
          <p:cNvPr id="4502" name="CustomShape 3"/>
          <p:cNvSpPr/>
          <p:nvPr/>
        </p:nvSpPr>
        <p:spPr>
          <a:xfrm>
            <a:off x="6217920" y="2834640"/>
            <a:ext cx="1839960" cy="959760"/>
          </a:xfrm>
          <a:custGeom>
            <a:avLst/>
            <a:gdLst/>
            <a:ahLst/>
            <a:rect l="l" t="t" r="r" b="b"/>
            <a:pathLst>
              <a:path w="21600" h="21600">
                <a:moveTo>
                  <a:pt x="0" y="0"/>
                </a:moveTo>
                <a:lnTo>
                  <a:pt x="21599" y="0"/>
                </a:lnTo>
                <a:lnTo>
                  <a:pt x="21599" y="21599"/>
                </a:lnTo>
                <a:lnTo>
                  <a:pt x="0" y="21599"/>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3240" spc="-1" strike="noStrike">
                <a:solidFill>
                  <a:srgbClr val="000000"/>
                </a:solidFill>
                <a:latin typeface="ArialUnicodeMS"/>
                <a:ea typeface="ＭＳ Ｐゴシック"/>
              </a:rPr>
              <a:t>file.aux</a:t>
            </a:r>
            <a:endParaRPr b="0" lang="en-US" sz="3240" spc="-1" strike="noStrike">
              <a:latin typeface="Arial"/>
            </a:endParaRPr>
          </a:p>
        </p:txBody>
      </p:sp>
      <p:sp>
        <p:nvSpPr>
          <p:cNvPr id="4503" name="CustomShape 4"/>
          <p:cNvSpPr/>
          <p:nvPr/>
        </p:nvSpPr>
        <p:spPr>
          <a:xfrm>
            <a:off x="937440" y="2434680"/>
            <a:ext cx="4125960" cy="2194200"/>
          </a:xfrm>
          <a:custGeom>
            <a:avLst/>
            <a:gdLst/>
            <a:ahLst/>
            <a:rect l="l" t="t" r="r" b="b"/>
            <a:pathLst>
              <a:path w="21600" h="21600">
                <a:moveTo>
                  <a:pt x="0" y="0"/>
                </a:moveTo>
                <a:lnTo>
                  <a:pt x="21599" y="0"/>
                </a:lnTo>
                <a:lnTo>
                  <a:pt x="21599" y="21600"/>
                </a:lnTo>
                <a:lnTo>
                  <a:pt x="0" y="21600"/>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2160" spc="-1" strike="noStrike">
                <a:solidFill>
                  <a:srgbClr val="000000"/>
                </a:solidFill>
                <a:latin typeface="Courier New"/>
                <a:ea typeface="ＭＳ Ｐゴシック"/>
              </a:rPr>
              <a:t>See equation \eqref{simpleMath}.</a:t>
            </a:r>
            <a:endParaRPr b="0" lang="en-US" sz="2160" spc="-1" strike="noStrike">
              <a:latin typeface="Arial"/>
            </a:endParaRPr>
          </a:p>
          <a:p>
            <a:pPr>
              <a:lnSpc>
                <a:spcPct val="100000"/>
              </a:lnSpc>
            </a:pPr>
            <a:endParaRPr b="0" lang="en-US" sz="2160" spc="-1" strike="noStrike">
              <a:latin typeface="Arial"/>
            </a:endParaRPr>
          </a:p>
          <a:p>
            <a:pPr>
              <a:lnSpc>
                <a:spcPct val="100000"/>
              </a:lnSpc>
            </a:pPr>
            <a:r>
              <a:rPr b="0" lang="en-US" sz="2160" spc="-1" strike="noStrike">
                <a:solidFill>
                  <a:srgbClr val="000000"/>
                </a:solidFill>
                <a:latin typeface="Courier New"/>
                <a:ea typeface="ＭＳ Ｐゴシック"/>
              </a:rPr>
              <a:t>\begin{equation}</a:t>
            </a:r>
            <a:endParaRPr b="0" lang="en-US" sz="2160" spc="-1" strike="noStrike">
              <a:latin typeface="Arial"/>
            </a:endParaRPr>
          </a:p>
          <a:p>
            <a:pPr>
              <a:lnSpc>
                <a:spcPct val="100000"/>
              </a:lnSpc>
            </a:pPr>
            <a:r>
              <a:rPr b="0" lang="en-US" sz="2160" spc="-1" strike="noStrike">
                <a:solidFill>
                  <a:srgbClr val="000000"/>
                </a:solidFill>
                <a:latin typeface="Courier New"/>
                <a:ea typeface="ＭＳ Ｐゴシック"/>
              </a:rPr>
              <a:t>1+2=3 \label{simpleMath}</a:t>
            </a:r>
            <a:endParaRPr b="0" lang="en-US" sz="2160" spc="-1" strike="noStrike">
              <a:latin typeface="Arial"/>
            </a:endParaRPr>
          </a:p>
          <a:p>
            <a:pPr>
              <a:lnSpc>
                <a:spcPct val="100000"/>
              </a:lnSpc>
            </a:pPr>
            <a:r>
              <a:rPr b="0" lang="en-US" sz="2160" spc="-1" strike="noStrike">
                <a:solidFill>
                  <a:srgbClr val="000000"/>
                </a:solidFill>
                <a:latin typeface="Courier New"/>
                <a:ea typeface="ＭＳ Ｐゴシック"/>
              </a:rPr>
              <a:t>\end{equation}</a:t>
            </a:r>
            <a:endParaRPr b="0" lang="en-US" sz="2160" spc="-1" strike="noStrike">
              <a:latin typeface="Arial"/>
            </a:endParaRPr>
          </a:p>
        </p:txBody>
      </p:sp>
      <p:sp>
        <p:nvSpPr>
          <p:cNvPr id="4504" name="Line 5"/>
          <p:cNvSpPr/>
          <p:nvPr/>
        </p:nvSpPr>
        <p:spPr>
          <a:xfrm flipH="1" flipV="1">
            <a:off x="4217400" y="3072960"/>
            <a:ext cx="1877400" cy="126000"/>
          </a:xfrm>
          <a:prstGeom prst="line">
            <a:avLst/>
          </a:prstGeom>
          <a:ln w="76320">
            <a:solidFill>
              <a:srgbClr val="535353"/>
            </a:solidFill>
            <a:round/>
            <a:headEnd len="med" type="stealth" w="med"/>
          </a:ln>
        </p:spPr>
        <p:style>
          <a:lnRef idx="0"/>
          <a:fillRef idx="0"/>
          <a:effectRef idx="0"/>
          <a:fontRef idx="minor"/>
        </p:style>
      </p:sp>
      <p:sp>
        <p:nvSpPr>
          <p:cNvPr id="4505" name="CustomShape 6"/>
          <p:cNvSpPr/>
          <p:nvPr/>
        </p:nvSpPr>
        <p:spPr>
          <a:xfrm>
            <a:off x="4080600" y="2217600"/>
            <a:ext cx="1965600" cy="662760"/>
          </a:xfrm>
          <a:custGeom>
            <a:avLst/>
            <a:gdLst/>
            <a:ahLst/>
            <a:rect l="l" t="t" r="r" b="b"/>
            <a:pathLst>
              <a:path w="21600" h="21600">
                <a:moveTo>
                  <a:pt x="0" y="0"/>
                </a:moveTo>
                <a:lnTo>
                  <a:pt x="21600" y="0"/>
                </a:lnTo>
                <a:lnTo>
                  <a:pt x="21600" y="21599"/>
                </a:lnTo>
                <a:lnTo>
                  <a:pt x="0" y="21599"/>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3240" spc="-1" strike="noStrike">
                <a:solidFill>
                  <a:srgbClr val="000000"/>
                </a:solidFill>
                <a:latin typeface="ArialUnicodeMS"/>
                <a:ea typeface="ＭＳ Ｐゴシック"/>
              </a:rPr>
              <a:t>Found it !</a:t>
            </a:r>
            <a:endParaRPr b="0" lang="en-US" sz="3240" spc="-1" strike="noStrike">
              <a:latin typeface="Arial"/>
            </a:endParaRPr>
          </a:p>
        </p:txBody>
      </p:sp>
      <p:sp>
        <p:nvSpPr>
          <p:cNvPr id="4506" name="Line 7"/>
          <p:cNvSpPr/>
          <p:nvPr/>
        </p:nvSpPr>
        <p:spPr>
          <a:xfrm flipH="1">
            <a:off x="4896000" y="3883320"/>
            <a:ext cx="1611720" cy="895680"/>
          </a:xfrm>
          <a:prstGeom prst="line">
            <a:avLst/>
          </a:prstGeom>
          <a:ln w="76320">
            <a:solidFill>
              <a:srgbClr val="535353"/>
            </a:solidFill>
            <a:round/>
            <a:headEnd len="med" type="stealth" w="med"/>
          </a:ln>
        </p:spPr>
        <p:style>
          <a:lnRef idx="0"/>
          <a:fillRef idx="0"/>
          <a:effectRef idx="0"/>
          <a:fontRef idx="minor"/>
        </p:style>
      </p:sp>
      <p:sp>
        <p:nvSpPr>
          <p:cNvPr id="4507" name="CustomShape 8"/>
          <p:cNvSpPr/>
          <p:nvPr/>
        </p:nvSpPr>
        <p:spPr>
          <a:xfrm>
            <a:off x="3828960" y="4629240"/>
            <a:ext cx="2948760" cy="662760"/>
          </a:xfrm>
          <a:custGeom>
            <a:avLst/>
            <a:gdLst/>
            <a:ahLst/>
            <a:rect l="l" t="t" r="r" b="b"/>
            <a:pathLst>
              <a:path w="21600" h="21600">
                <a:moveTo>
                  <a:pt x="0" y="0"/>
                </a:moveTo>
                <a:lnTo>
                  <a:pt x="21600" y="0"/>
                </a:lnTo>
                <a:lnTo>
                  <a:pt x="21600" y="21599"/>
                </a:lnTo>
                <a:lnTo>
                  <a:pt x="0" y="21599"/>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2700" spc="-1" strike="noStrike">
                <a:solidFill>
                  <a:srgbClr val="000000"/>
                </a:solidFill>
                <a:latin typeface="ArialUnicodeMS"/>
                <a:ea typeface="ＭＳ Ｐゴシック"/>
              </a:rPr>
              <a:t>Adds ‘simpleMath’</a:t>
            </a:r>
            <a:endParaRPr b="0" lang="en-US" sz="2700" spc="-1" strike="noStrike">
              <a:latin typeface="Arial"/>
            </a:endParaRPr>
          </a:p>
        </p:txBody>
      </p:sp>
      <p:sp>
        <p:nvSpPr>
          <p:cNvPr id="4508" name="CustomShape 9"/>
          <p:cNvSpPr/>
          <p:nvPr/>
        </p:nvSpPr>
        <p:spPr>
          <a:xfrm>
            <a:off x="182880" y="3040560"/>
            <a:ext cx="491040" cy="662760"/>
          </a:xfrm>
          <a:custGeom>
            <a:avLst/>
            <a:gdLst/>
            <a:ahLst/>
            <a:rect l="l" t="t" r="r" b="b"/>
            <a:pathLst>
              <a:path w="21600" h="21600">
                <a:moveTo>
                  <a:pt x="0" y="0"/>
                </a:moveTo>
                <a:lnTo>
                  <a:pt x="21600" y="0"/>
                </a:lnTo>
                <a:lnTo>
                  <a:pt x="21600" y="21599"/>
                </a:lnTo>
                <a:lnTo>
                  <a:pt x="0" y="21599"/>
                </a:lnTo>
                <a:lnTo>
                  <a:pt x="0" y="0"/>
                </a:lnTo>
                <a:close/>
              </a:path>
            </a:pathLst>
          </a:custGeom>
          <a:noFill/>
          <a:ln>
            <a:noFill/>
          </a:ln>
        </p:spPr>
        <p:style>
          <a:lnRef idx="0"/>
          <a:fillRef idx="0"/>
          <a:effectRef idx="0"/>
          <a:fontRef idx="minor"/>
        </p:style>
        <p:txBody>
          <a:bodyPr lIns="34200" rIns="34200" tIns="34200" bIns="34200" anchor="b"/>
          <a:p>
            <a:pPr>
              <a:lnSpc>
                <a:spcPct val="100000"/>
              </a:lnSpc>
            </a:pPr>
            <a:r>
              <a:rPr b="0" lang="en-US" sz="3240" spc="-1" strike="noStrike">
                <a:solidFill>
                  <a:srgbClr val="000000"/>
                </a:solidFill>
                <a:latin typeface="ArialUnicodeMS"/>
                <a:ea typeface="ＭＳ Ｐゴシック"/>
              </a:rPr>
              <a:t>2</a:t>
            </a:r>
            <a:endParaRPr b="0" lang="en-US" sz="3240" spc="-1" strike="noStrike">
              <a:latin typeface="Arial"/>
            </a:endParaRPr>
          </a:p>
        </p:txBody>
      </p:sp>
    </p:spTree>
  </p:cSld>
</p:sld>
</file>

<file path=ppt/slides/slide7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9" name="TextShape 1"/>
          <p:cNvSpPr txBox="1"/>
          <p:nvPr/>
        </p:nvSpPr>
        <p:spPr>
          <a:xfrm>
            <a:off x="304920" y="152280"/>
            <a:ext cx="883872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Need to compile the document twice/thrice</a:t>
            </a:r>
            <a:endParaRPr b="0" lang="en-US" sz="4000" spc="-1" strike="noStrike">
              <a:solidFill>
                <a:srgbClr val="3366ff"/>
              </a:solidFill>
              <a:latin typeface="Tahoma"/>
            </a:endParaRPr>
          </a:p>
        </p:txBody>
      </p:sp>
      <p:sp>
        <p:nvSpPr>
          <p:cNvPr id="4510" name="TextShape 2"/>
          <p:cNvSpPr txBox="1"/>
          <p:nvPr/>
        </p:nvSpPr>
        <p:spPr>
          <a:xfrm>
            <a:off x="190440" y="76212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Because we are using symbolic references, e.g., </a:t>
            </a:r>
            <a:r>
              <a:rPr b="1" lang="en-US" sz="2800" spc="-1" strike="noStrike">
                <a:solidFill>
                  <a:srgbClr val="000099"/>
                </a:solidFill>
                <a:latin typeface="Courier New"/>
                <a:ea typeface="ＭＳ Ｐゴシック"/>
              </a:rPr>
              <a:t>\cite{WF}</a:t>
            </a:r>
            <a:r>
              <a:rPr b="0" lang="en-US" sz="2800" spc="-1" strike="noStrike">
                <a:solidFill>
                  <a:srgbClr val="000000"/>
                </a:solidFill>
                <a:latin typeface="Arial"/>
                <a:ea typeface="ＭＳ Ｐゴシック"/>
              </a:rPr>
              <a:t>, </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a </a:t>
            </a:r>
            <a:r>
              <a:rPr b="0" lang="en-US" sz="2400" spc="-1" strike="noStrike">
                <a:solidFill>
                  <a:srgbClr val="000099"/>
                </a:solidFill>
                <a:latin typeface="Arial"/>
                <a:ea typeface="ＭＳ Ｐゴシック"/>
              </a:rPr>
              <a:t>second pass</a:t>
            </a:r>
            <a:r>
              <a:rPr b="0" lang="en-US" sz="2400" spc="-1" strike="noStrike">
                <a:solidFill>
                  <a:srgbClr val="000073"/>
                </a:solidFill>
                <a:latin typeface="Arial"/>
                <a:ea typeface="ＭＳ Ｐゴシック"/>
              </a:rPr>
              <a:t> is necessary</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The </a:t>
            </a:r>
            <a:r>
              <a:rPr b="0" lang="en-US" sz="2800" spc="-1" strike="noStrike">
                <a:solidFill>
                  <a:srgbClr val="000099"/>
                </a:solidFill>
                <a:latin typeface="Arial"/>
                <a:ea typeface="ＭＳ Ｐゴシック"/>
              </a:rPr>
              <a:t>second pass</a:t>
            </a:r>
            <a:r>
              <a:rPr b="0" lang="en-US" sz="2800" spc="-1" strike="noStrike">
                <a:solidFill>
                  <a:srgbClr val="000000"/>
                </a:solidFill>
                <a:latin typeface="Arial"/>
                <a:ea typeface="ＭＳ Ｐゴシック"/>
              </a:rPr>
              <a:t> will resolve references but can change pages.. So might need 3 passes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Personally I recommend using Make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Our standard paper makefile</a:t>
            </a:r>
            <a:endParaRPr b="0" lang="en-US" sz="2800" spc="-1" strike="noStrike">
              <a:solidFill>
                <a:srgbClr val="000000"/>
              </a:solidFill>
              <a:latin typeface="Arial"/>
            </a:endParaRPr>
          </a:p>
          <a:p>
            <a:pPr>
              <a:lnSpc>
                <a:spcPct val="100000"/>
              </a:lnSpc>
              <a:spcBef>
                <a:spcPts val="400"/>
              </a:spcBef>
            </a:pPr>
            <a:r>
              <a:rPr b="0" lang="en-US" sz="2000" spc="-1" strike="noStrike">
                <a:solidFill>
                  <a:srgbClr val="000000"/>
                </a:solidFill>
                <a:latin typeface="Arial"/>
                <a:ea typeface="ＭＳ Ｐゴシック"/>
              </a:rPr>
              <a:t>all:</a:t>
            </a:r>
            <a:endParaRPr b="0" lang="en-US" sz="2000" spc="-1" strike="noStrike">
              <a:solidFill>
                <a:srgbClr val="000000"/>
              </a:solidFill>
              <a:latin typeface="Arial"/>
            </a:endParaRPr>
          </a:p>
          <a:p>
            <a:pPr>
              <a:lnSpc>
                <a:spcPct val="100000"/>
              </a:lnSpc>
              <a:spcBef>
                <a:spcPts val="400"/>
              </a:spcBef>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pdflatex -interaction=nonstopmode -synctex=1 paper.tex</a:t>
            </a:r>
            <a:endParaRPr b="0" lang="en-US" sz="2000" spc="-1" strike="noStrike">
              <a:solidFill>
                <a:srgbClr val="000000"/>
              </a:solidFill>
              <a:latin typeface="Arial"/>
            </a:endParaRPr>
          </a:p>
          <a:p>
            <a:pPr>
              <a:lnSpc>
                <a:spcPct val="100000"/>
              </a:lnSpc>
              <a:spcBef>
                <a:spcPts val="400"/>
              </a:spcBef>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bibtex paper</a:t>
            </a:r>
            <a:endParaRPr b="0" lang="en-US" sz="2000" spc="-1" strike="noStrike">
              <a:solidFill>
                <a:srgbClr val="000000"/>
              </a:solidFill>
              <a:latin typeface="Arial"/>
            </a:endParaRPr>
          </a:p>
          <a:p>
            <a:pPr>
              <a:lnSpc>
                <a:spcPct val="100000"/>
              </a:lnSpc>
              <a:spcBef>
                <a:spcPts val="400"/>
              </a:spcBef>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pdflatex -interaction=nonstopmode -synctex=1 paper.tex</a:t>
            </a:r>
            <a:endParaRPr b="0" lang="en-US" sz="2000" spc="-1" strike="noStrike">
              <a:solidFill>
                <a:srgbClr val="000000"/>
              </a:solidFill>
              <a:latin typeface="Arial"/>
            </a:endParaRPr>
          </a:p>
          <a:p>
            <a:pPr>
              <a:lnSpc>
                <a:spcPct val="100000"/>
              </a:lnSpc>
              <a:spcBef>
                <a:spcPts val="400"/>
              </a:spcBef>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pdflatex -interaction=nonstopmode -synctex=1 paper.tex</a:t>
            </a:r>
            <a:endParaRPr b="0" lang="en-US" sz="2000" spc="-1" strike="noStrike">
              <a:solidFill>
                <a:srgbClr val="000000"/>
              </a:solidFill>
              <a:latin typeface="Arial"/>
            </a:endParaRPr>
          </a:p>
          <a:p>
            <a:pPr>
              <a:lnSpc>
                <a:spcPct val="100000"/>
              </a:lnSpc>
              <a:spcBef>
                <a:spcPts val="400"/>
              </a:spcBef>
            </a:pPr>
            <a:r>
              <a:rPr b="0" lang="en-US" sz="2000" spc="-1" strike="noStrike">
                <a:solidFill>
                  <a:srgbClr val="000000"/>
                </a:solidFill>
                <a:latin typeface="Arial"/>
                <a:ea typeface="ＭＳ Ｐゴシック"/>
              </a:rPr>
              <a:t>clean:</a:t>
            </a:r>
            <a:endParaRPr b="0" lang="en-US" sz="2000" spc="-1" strike="noStrike">
              <a:solidFill>
                <a:srgbClr val="000000"/>
              </a:solidFill>
              <a:latin typeface="Arial"/>
            </a:endParaRPr>
          </a:p>
          <a:p>
            <a:pPr>
              <a:lnSpc>
                <a:spcPct val="100000"/>
              </a:lnSpc>
              <a:spcBef>
                <a:spcPts val="400"/>
              </a:spcBef>
            </a:pPr>
            <a:r>
              <a:rPr b="0" lang="en-US" sz="20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rm paper.pdf *.aux *.bbl *.blg *.log</a:t>
            </a:r>
            <a:endParaRPr b="0" lang="en-US" sz="2000" spc="-1" strike="noStrike">
              <a:solidFill>
                <a:srgbClr val="000000"/>
              </a:solidFill>
              <a:latin typeface="Arial"/>
            </a:endParaRPr>
          </a:p>
          <a:p>
            <a:pPr>
              <a:lnSpc>
                <a:spcPct val="100000"/>
              </a:lnSpc>
              <a:spcBef>
                <a:spcPts val="561"/>
              </a:spcBef>
            </a:pPr>
            <a:endParaRPr b="0" lang="en-US" sz="2000" spc="-1" strike="noStrike">
              <a:solidFill>
                <a:srgbClr val="000000"/>
              </a:solidFill>
              <a:latin typeface="Arial"/>
            </a:endParaRPr>
          </a:p>
          <a:p>
            <a:pPr>
              <a:lnSpc>
                <a:spcPct val="100000"/>
              </a:lnSpc>
              <a:spcBef>
                <a:spcPts val="561"/>
              </a:spcBef>
            </a:pPr>
            <a:endParaRPr b="0" lang="en-US" sz="2000" spc="-1" strike="noStrike">
              <a:solidFill>
                <a:srgbClr val="000000"/>
              </a:solidFill>
              <a:latin typeface="Arial"/>
            </a:endParaRPr>
          </a:p>
        </p:txBody>
      </p:sp>
    </p:spTree>
  </p:cSld>
</p:sld>
</file>

<file path=ppt/slides/slide7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1" name="Picture 2" descr=""/>
          <p:cNvPicPr/>
          <p:nvPr/>
        </p:nvPicPr>
        <p:blipFill>
          <a:blip r:embed="rId1"/>
          <a:srcRect l="40625" t="44790" r="15626" b="24999"/>
          <a:stretch/>
        </p:blipFill>
        <p:spPr>
          <a:xfrm>
            <a:off x="0" y="2089800"/>
            <a:ext cx="9143640" cy="4735080"/>
          </a:xfrm>
          <a:prstGeom prst="rect">
            <a:avLst/>
          </a:prstGeom>
          <a:ln>
            <a:noFill/>
          </a:ln>
        </p:spPr>
      </p:pic>
      <p:sp>
        <p:nvSpPr>
          <p:cNvPr id="4512" name="CustomShape 1"/>
          <p:cNvSpPr/>
          <p:nvPr/>
        </p:nvSpPr>
        <p:spPr>
          <a:xfrm>
            <a:off x="762120" y="228600"/>
            <a:ext cx="6781320" cy="2309760"/>
          </a:xfrm>
          <a:prstGeom prst="rect">
            <a:avLst/>
          </a:prstGeom>
          <a:noFill/>
          <a:ln>
            <a:noFill/>
          </a:ln>
        </p:spPr>
        <p:style>
          <a:lnRef idx="0"/>
          <a:fillRef idx="0"/>
          <a:effectRef idx="0"/>
          <a:fontRef idx="minor"/>
        </p:style>
        <p:txBody>
          <a:bodyPr lIns="90000" rIns="90000" tIns="45000" bIns="45000"/>
          <a:p>
            <a:pPr>
              <a:lnSpc>
                <a:spcPct val="90000"/>
              </a:lnSpc>
            </a:pPr>
            <a:r>
              <a:rPr b="1" lang="en-US" sz="1800" spc="-1" strike="noStrike">
                <a:solidFill>
                  <a:srgbClr val="000099"/>
                </a:solidFill>
                <a:latin typeface="Courier New"/>
                <a:ea typeface="ＭＳ Ｐゴシック"/>
              </a:rPr>
              <a:t>\documentclass{article}</a:t>
            </a:r>
            <a:endParaRPr b="0" lang="en-US" sz="1800" spc="-1" strike="noStrike">
              <a:latin typeface="Arial"/>
            </a:endParaRPr>
          </a:p>
          <a:p>
            <a:pPr>
              <a:lnSpc>
                <a:spcPct val="90000"/>
              </a:lnSpc>
            </a:pPr>
            <a:r>
              <a:rPr b="1" lang="en-US" sz="1800" spc="-1" strike="noStrike">
                <a:solidFill>
                  <a:srgbClr val="000099"/>
                </a:solidFill>
                <a:latin typeface="Courier New"/>
                <a:ea typeface="ＭＳ Ｐゴシック"/>
              </a:rPr>
              <a:t>\begin{document}</a:t>
            </a:r>
            <a:endParaRPr b="0" lang="en-US" sz="1800" spc="-1" strike="noStrike">
              <a:latin typeface="Arial"/>
            </a:endParaRPr>
          </a:p>
          <a:p>
            <a:pPr>
              <a:lnSpc>
                <a:spcPct val="90000"/>
              </a:lnSpc>
            </a:pPr>
            <a:r>
              <a:rPr b="1" lang="en-US" sz="1800" spc="-1" strike="noStrike">
                <a:solidFill>
                  <a:srgbClr val="000099"/>
                </a:solidFill>
                <a:latin typeface="Courier New"/>
                <a:ea typeface="ＭＳ Ｐゴシック"/>
              </a:rPr>
              <a:t>\emph{My mother} is a \underline{fish} \cite{WF}.</a:t>
            </a:r>
            <a:endParaRPr b="0" lang="en-US" sz="1800" spc="-1" strike="noStrike">
              <a:latin typeface="Arial"/>
            </a:endParaRPr>
          </a:p>
          <a:p>
            <a:pPr>
              <a:lnSpc>
                <a:spcPct val="90000"/>
              </a:lnSpc>
            </a:pPr>
            <a:r>
              <a:rPr b="1" lang="en-US" sz="1800" spc="-1" strike="noStrike">
                <a:solidFill>
                  <a:srgbClr val="000099"/>
                </a:solidFill>
                <a:latin typeface="Courier New"/>
                <a:ea typeface="ＭＳ Ｐゴシック"/>
              </a:rPr>
              <a:t>\begin{thebibliography}{99}</a:t>
            </a:r>
            <a:endParaRPr b="0" lang="en-US" sz="1800" spc="-1" strike="noStrike">
              <a:latin typeface="Arial"/>
            </a:endParaRPr>
          </a:p>
          <a:p>
            <a:pPr>
              <a:lnSpc>
                <a:spcPct val="90000"/>
              </a:lnSpc>
            </a:pPr>
            <a:r>
              <a:rPr b="1" lang="en-US" sz="1800" spc="-1" strike="noStrike">
                <a:solidFill>
                  <a:srgbClr val="000099"/>
                </a:solidFill>
                <a:latin typeface="Courier New"/>
                <a:ea typeface="ＭＳ Ｐゴシック"/>
              </a:rPr>
              <a:t>\bibitem{WF}</a:t>
            </a:r>
            <a:endParaRPr b="0" lang="en-US" sz="1800" spc="-1" strike="noStrike">
              <a:latin typeface="Arial"/>
            </a:endParaRPr>
          </a:p>
          <a:p>
            <a:pPr>
              <a:lnSpc>
                <a:spcPct val="90000"/>
              </a:lnSpc>
            </a:pPr>
            <a:r>
              <a:rPr b="1" lang="en-US" sz="1800" spc="-1" strike="noStrike">
                <a:solidFill>
                  <a:srgbClr val="000099"/>
                </a:solidFill>
                <a:latin typeface="Courier New"/>
                <a:ea typeface="ＭＳ Ｐゴシック"/>
              </a:rPr>
              <a:t>William Falkner, \emph{As I Lay Dying}</a:t>
            </a:r>
            <a:endParaRPr b="0" lang="en-US" sz="1800" spc="-1" strike="noStrike">
              <a:latin typeface="Arial"/>
            </a:endParaRPr>
          </a:p>
          <a:p>
            <a:pPr>
              <a:lnSpc>
                <a:spcPct val="90000"/>
              </a:lnSpc>
            </a:pPr>
            <a:r>
              <a:rPr b="1" lang="en-US" sz="1800" spc="-1" strike="noStrike">
                <a:solidFill>
                  <a:srgbClr val="000099"/>
                </a:solidFill>
                <a:latin typeface="Courier New"/>
                <a:ea typeface="ＭＳ Ｐゴシック"/>
              </a:rPr>
              <a:t>\end{thebibliography}</a:t>
            </a:r>
            <a:endParaRPr b="0" lang="en-US" sz="1800" spc="-1" strike="noStrike">
              <a:latin typeface="Arial"/>
            </a:endParaRPr>
          </a:p>
          <a:p>
            <a:pPr>
              <a:lnSpc>
                <a:spcPct val="90000"/>
              </a:lnSpc>
            </a:pPr>
            <a:r>
              <a:rPr b="1" lang="en-US" sz="1800" spc="-1" strike="noStrike">
                <a:solidFill>
                  <a:srgbClr val="000099"/>
                </a:solidFill>
                <a:latin typeface="Courier New"/>
                <a:ea typeface="ＭＳ Ｐゴシック"/>
              </a:rPr>
              <a:t>\end{document}</a:t>
            </a:r>
            <a:endParaRPr b="0" lang="en-US" sz="1800" spc="-1" strike="noStrike">
              <a:latin typeface="Arial"/>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6" name="TextShape 1"/>
          <p:cNvSpPr txBox="1"/>
          <p:nvPr/>
        </p:nvSpPr>
        <p:spPr>
          <a:xfrm>
            <a:off x="304920" y="151920"/>
            <a:ext cx="8534160" cy="684360"/>
          </a:xfrm>
          <a:prstGeom prst="rect">
            <a:avLst/>
          </a:prstGeom>
          <a:noFill/>
          <a:ln>
            <a:noFill/>
          </a:ln>
        </p:spPr>
        <p:txBody>
          <a:bodyPr lIns="90000" rIns="90000" tIns="46800" bIns="46800" anchor="b"/>
          <a:p>
            <a:pPr algn="ctr"/>
            <a:endParaRPr b="1" lang="en-US" sz="3200" spc="-1" strike="noStrike">
              <a:solidFill>
                <a:srgbClr val="000000"/>
              </a:solidFill>
              <a:latin typeface="Arial"/>
            </a:endParaRPr>
          </a:p>
        </p:txBody>
      </p:sp>
      <p:sp>
        <p:nvSpPr>
          <p:cNvPr id="1437" name="TextShape 2"/>
          <p:cNvSpPr txBox="1"/>
          <p:nvPr/>
        </p:nvSpPr>
        <p:spPr>
          <a:xfrm>
            <a:off x="329760" y="875880"/>
            <a:ext cx="8001000" cy="5635800"/>
          </a:xfrm>
          <a:prstGeom prst="rect">
            <a:avLst/>
          </a:prstGeom>
          <a:noFill/>
          <a:ln>
            <a:noFill/>
          </a:ln>
        </p:spPr>
      </p:sp>
    </p:spTree>
  </p:cSld>
</p:sld>
</file>

<file path=ppt/slides/slide7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3" name="TextShape 1"/>
          <p:cNvSpPr txBox="1"/>
          <p:nvPr/>
        </p:nvSpPr>
        <p:spPr>
          <a:xfrm>
            <a:off x="152280" y="4572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Problem with “raw bibilogrophy” </a:t>
            </a:r>
            <a:br/>
            <a:r>
              <a:rPr b="0" lang="en-US" sz="4000" spc="-1" strike="noStrike">
                <a:solidFill>
                  <a:srgbClr val="000000"/>
                </a:solidFill>
                <a:latin typeface="Arial"/>
                <a:ea typeface="ＭＳ Ｐゴシック"/>
              </a:rPr>
              <a:t>or BBL method</a:t>
            </a:r>
            <a:endParaRPr b="0" lang="en-US" sz="4000" spc="-1" strike="noStrike">
              <a:solidFill>
                <a:srgbClr val="3366ff"/>
              </a:solidFill>
              <a:latin typeface="Tahoma"/>
            </a:endParaRPr>
          </a:p>
        </p:txBody>
      </p:sp>
      <p:sp>
        <p:nvSpPr>
          <p:cNvPr id="4514"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User is burdened with deciding how to format article titles, journal names, proceeding references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Difficult to reuse references in other documents</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sld>
</file>

<file path=ppt/slides/slide7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5" name="TextShape 1"/>
          <p:cNvSpPr txBox="1"/>
          <p:nvPr/>
        </p:nvSpPr>
        <p:spPr>
          <a:xfrm>
            <a:off x="685800" y="1752480"/>
            <a:ext cx="7772040" cy="11426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Quick BibTex Tutorial</a:t>
            </a:r>
            <a:endParaRPr b="0" lang="en-US" sz="4000" spc="-1" strike="noStrike">
              <a:solidFill>
                <a:srgbClr val="3366ff"/>
              </a:solidFill>
              <a:latin typeface="Tahoma"/>
            </a:endParaRPr>
          </a:p>
        </p:txBody>
      </p:sp>
      <p:sp>
        <p:nvSpPr>
          <p:cNvPr id="4516" name="TextShape 2"/>
          <p:cNvSpPr txBox="1"/>
          <p:nvPr/>
        </p:nvSpPr>
        <p:spPr>
          <a:xfrm>
            <a:off x="1219320" y="3486240"/>
            <a:ext cx="6400440" cy="1771200"/>
          </a:xfrm>
          <a:prstGeom prst="rect">
            <a:avLst/>
          </a:prstGeom>
          <a:noFill/>
          <a:ln>
            <a:noFill/>
          </a:ln>
        </p:spPr>
        <p:txBody>
          <a:bodyPr/>
          <a:p>
            <a:pPr algn="ctr"/>
            <a:endParaRPr b="0" lang="en-US" sz="3200" spc="-1" strike="noStrike">
              <a:latin typeface="Arial"/>
            </a:endParaRPr>
          </a:p>
        </p:txBody>
      </p:sp>
    </p:spTree>
  </p:cSld>
</p:sld>
</file>

<file path=ppt/slides/slide7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7"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BibTex Tutorial</a:t>
            </a:r>
            <a:endParaRPr b="0" lang="en-US" sz="4000" spc="-1" strike="noStrike">
              <a:solidFill>
                <a:srgbClr val="3366ff"/>
              </a:solidFill>
              <a:latin typeface="Tahoma"/>
            </a:endParaRPr>
          </a:p>
        </p:txBody>
      </p:sp>
      <p:sp>
        <p:nvSpPr>
          <p:cNvPr id="4518"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Why do you want to learn BibTex?</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Nuts and Bolts of BibTex</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Examples</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BibTeX is…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A plain-text file format and a program designed to work with LaTeX</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bibliographical information (author name, journal title, date, etc) stored in the file</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incorporates BibTeX file (.bib) into LaTeX documents</a:t>
            </a:r>
            <a:endParaRPr b="0" lang="en-US" sz="2400" spc="-1" strike="noStrike">
              <a:solidFill>
                <a:srgbClr val="0d0d0d"/>
              </a:solidFill>
              <a:latin typeface="Arial"/>
            </a:endParaRPr>
          </a:p>
          <a:p>
            <a:pPr>
              <a:lnSpc>
                <a:spcPct val="100000"/>
              </a:lnSpc>
              <a:spcBef>
                <a:spcPts val="561"/>
              </a:spcBef>
            </a:pPr>
            <a:endParaRPr b="0" lang="en-US" sz="2400" spc="-1" strike="noStrike">
              <a:solidFill>
                <a:srgbClr val="000000"/>
              </a:solidFill>
              <a:latin typeface="Arial"/>
            </a:endParaRPr>
          </a:p>
        </p:txBody>
      </p:sp>
    </p:spTree>
  </p:cSld>
</p:sld>
</file>

<file path=ppt/slides/slide7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9"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Why you want to learn BibTex</a:t>
            </a:r>
            <a:endParaRPr b="0" lang="en-US" sz="4000" spc="-1" strike="noStrike">
              <a:solidFill>
                <a:srgbClr val="3366ff"/>
              </a:solidFill>
              <a:latin typeface="Tahoma"/>
            </a:endParaRPr>
          </a:p>
        </p:txBody>
      </p:sp>
      <p:sp>
        <p:nvSpPr>
          <p:cNvPr id="4520"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Complements LaTeX documents by managing bibliography and references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Minimizes the drudgery of formatting, numbering, and referencing</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Disadvantage:</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Steep Learning Curve if you start from sratch</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but plenty of tools/source make it easy to use</a:t>
            </a:r>
            <a:endParaRPr b="0" lang="en-US" sz="2800" spc="-1" strike="noStrike">
              <a:solidFill>
                <a:srgbClr val="000000"/>
              </a:solidFill>
              <a:latin typeface="Arial"/>
            </a:endParaRPr>
          </a:p>
        </p:txBody>
      </p:sp>
    </p:spTree>
  </p:cSld>
</p:sld>
</file>

<file path=ppt/slides/slide7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1"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Sample Bibliographic Entry</a:t>
            </a:r>
            <a:endParaRPr b="0" lang="en-US" sz="4000" spc="-1" strike="noStrike">
              <a:solidFill>
                <a:srgbClr val="3366ff"/>
              </a:solidFill>
              <a:latin typeface="Tahoma"/>
            </a:endParaRPr>
          </a:p>
        </p:txBody>
      </p:sp>
      <p:sp>
        <p:nvSpPr>
          <p:cNvPr id="4522" name="TextShape 2"/>
          <p:cNvSpPr txBox="1"/>
          <p:nvPr/>
        </p:nvSpPr>
        <p:spPr>
          <a:xfrm>
            <a:off x="304920" y="609480"/>
            <a:ext cx="8838720" cy="1828440"/>
          </a:xfrm>
          <a:prstGeom prst="rect">
            <a:avLst/>
          </a:prstGeom>
          <a:noFill/>
          <a:ln>
            <a:noFill/>
          </a:ln>
        </p:spPr>
        <p:txBody>
          <a:bodyPr/>
          <a:p>
            <a:pPr marL="343080" indent="-342720">
              <a:lnSpc>
                <a:spcPct val="80000"/>
              </a:lnSpc>
              <a:spcBef>
                <a:spcPts val="400"/>
              </a:spcBef>
            </a:pPr>
            <a:r>
              <a:rPr b="0" lang="en-US" sz="2000" spc="-1" strike="noStrike">
                <a:solidFill>
                  <a:srgbClr val="000000"/>
                </a:solidFill>
                <a:latin typeface="Courier New"/>
                <a:ea typeface="ＭＳ Ｐゴシック"/>
              </a:rPr>
              <a:t>@article{ Hemmendinger07,</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author = {David Hemmendinger},</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title = {The ACM and IEEE-CS guidelines for undergraduate CS education},</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journal = {Commun. ACM},</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volume = {50},</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number = {5},</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year = {2007},</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issn = {0001-0782},</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pages = {46--53},</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doi = {http://doi.acm.org/10.1145/1230819.1230838},</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publisher = {ACM},</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address = {New York, NY, USA},</a:t>
            </a:r>
            <a:endParaRPr b="0" lang="en-US" sz="2000" spc="-1" strike="noStrike">
              <a:solidFill>
                <a:srgbClr val="000000"/>
              </a:solidFill>
              <a:latin typeface="Arial"/>
            </a:endParaRPr>
          </a:p>
          <a:p>
            <a:pPr marL="343080" indent="-342720">
              <a:lnSpc>
                <a:spcPct val="80000"/>
              </a:lnSpc>
              <a:spcBef>
                <a:spcPts val="400"/>
              </a:spcBef>
            </a:pPr>
            <a:r>
              <a:rPr b="0" lang="en-US" sz="2000" spc="-1" strike="noStrike">
                <a:solidFill>
                  <a:srgbClr val="000000"/>
                </a:solidFill>
                <a:latin typeface="Courier New"/>
                <a:ea typeface="ＭＳ Ｐゴシック"/>
              </a:rPr>
              <a:t> </a:t>
            </a:r>
            <a:r>
              <a:rPr b="0" lang="en-US" sz="2000" spc="-1" strike="noStrike">
                <a:solidFill>
                  <a:srgbClr val="000000"/>
                </a:solidFill>
                <a:latin typeface="Courier New"/>
                <a:ea typeface="ＭＳ Ｐゴシック"/>
              </a:rPr>
              <a:t>}</a:t>
            </a:r>
            <a:endParaRPr b="0" lang="en-US" sz="2000" spc="-1" strike="noStrike">
              <a:solidFill>
                <a:srgbClr val="000000"/>
              </a:solidFill>
              <a:latin typeface="Arial"/>
            </a:endParaRPr>
          </a:p>
        </p:txBody>
      </p:sp>
      <p:sp>
        <p:nvSpPr>
          <p:cNvPr id="4523" name="TextShape 3"/>
          <p:cNvSpPr txBox="1"/>
          <p:nvPr/>
        </p:nvSpPr>
        <p:spPr>
          <a:xfrm>
            <a:off x="533520" y="4191120"/>
            <a:ext cx="7924320" cy="2057040"/>
          </a:xfrm>
          <a:prstGeom prst="rect">
            <a:avLst/>
          </a:prstGeom>
          <a:noFill/>
          <a:ln>
            <a:noFill/>
          </a:ln>
        </p:spPr>
        <p:txBody>
          <a:bodyPr/>
          <a:p>
            <a:pPr marL="343080" indent="-342720">
              <a:lnSpc>
                <a:spcPct val="80000"/>
              </a:lnSpc>
              <a:spcBef>
                <a:spcPts val="400"/>
              </a:spcBef>
              <a:buClr>
                <a:srgbClr val="000000"/>
              </a:buClr>
              <a:buFont typeface="Wingdings" charset="2"/>
              <a:buChar char=""/>
            </a:pPr>
            <a:r>
              <a:rPr b="0" lang="en-US" sz="2000" spc="-1" strike="noStrike">
                <a:solidFill>
                  <a:srgbClr val="000000"/>
                </a:solidFill>
                <a:latin typeface="Arial"/>
                <a:ea typeface="ＭＳ Ｐゴシック"/>
              </a:rPr>
              <a:t>@article lets BibTeX know that the bibliographical entry is an article.</a:t>
            </a:r>
            <a:endParaRPr b="0" lang="en-US" sz="2000" spc="-1" strike="noStrike">
              <a:solidFill>
                <a:srgbClr val="000000"/>
              </a:solidFill>
              <a:latin typeface="Arial"/>
            </a:endParaRPr>
          </a:p>
          <a:p>
            <a:pPr marL="343080" indent="-342720">
              <a:lnSpc>
                <a:spcPct val="80000"/>
              </a:lnSpc>
              <a:spcBef>
                <a:spcPts val="400"/>
              </a:spcBef>
              <a:buClr>
                <a:srgbClr val="000000"/>
              </a:buClr>
              <a:buFont typeface="Wingdings" charset="2"/>
              <a:buChar char=""/>
            </a:pPr>
            <a:r>
              <a:rPr b="0" lang="en-US" sz="2000" spc="-1" strike="noStrike">
                <a:solidFill>
                  <a:srgbClr val="000000"/>
                </a:solidFill>
                <a:latin typeface="Arial"/>
                <a:ea typeface="ＭＳ Ｐゴシック"/>
              </a:rPr>
              <a:t>Other Types:</a:t>
            </a:r>
            <a:endParaRPr b="0" lang="en-US" sz="2000" spc="-1" strike="noStrike">
              <a:solidFill>
                <a:srgbClr val="000000"/>
              </a:solidFill>
              <a:latin typeface="Arial"/>
            </a:endParaRPr>
          </a:p>
          <a:p>
            <a:pPr lvl="1" marL="743040" indent="-285480">
              <a:lnSpc>
                <a:spcPct val="80000"/>
              </a:lnSpc>
              <a:spcBef>
                <a:spcPts val="360"/>
              </a:spcBef>
              <a:buClr>
                <a:srgbClr val="bcac7c"/>
              </a:buClr>
              <a:buFont typeface="Wingdings" charset="2"/>
              <a:buChar char=""/>
            </a:pPr>
            <a:r>
              <a:rPr b="0" lang="en-US" sz="1800" spc="-1" strike="noStrike">
                <a:solidFill>
                  <a:srgbClr val="000073"/>
                </a:solidFill>
                <a:latin typeface="Arial"/>
                <a:ea typeface="ＭＳ Ｐゴシック"/>
              </a:rPr>
              <a:t>book</a:t>
            </a:r>
            <a:endParaRPr b="0" lang="en-US" sz="1800" spc="-1" strike="noStrike">
              <a:solidFill>
                <a:srgbClr val="0d0d0d"/>
              </a:solidFill>
              <a:latin typeface="Arial"/>
            </a:endParaRPr>
          </a:p>
          <a:p>
            <a:pPr lvl="1" marL="743040" indent="-285480">
              <a:lnSpc>
                <a:spcPct val="80000"/>
              </a:lnSpc>
              <a:spcBef>
                <a:spcPts val="360"/>
              </a:spcBef>
              <a:buClr>
                <a:srgbClr val="bcac7c"/>
              </a:buClr>
              <a:buFont typeface="Wingdings" charset="2"/>
              <a:buChar char=""/>
            </a:pPr>
            <a:r>
              <a:rPr b="0" lang="en-US" sz="1800" spc="-1" strike="noStrike">
                <a:solidFill>
                  <a:srgbClr val="000073"/>
                </a:solidFill>
                <a:latin typeface="Arial"/>
                <a:ea typeface="ＭＳ Ｐゴシック"/>
              </a:rPr>
              <a:t>phdthesis</a:t>
            </a:r>
            <a:endParaRPr b="0" lang="en-US" sz="1800" spc="-1" strike="noStrike">
              <a:solidFill>
                <a:srgbClr val="0d0d0d"/>
              </a:solidFill>
              <a:latin typeface="Arial"/>
            </a:endParaRPr>
          </a:p>
          <a:p>
            <a:pPr lvl="1" marL="743040" indent="-285480">
              <a:lnSpc>
                <a:spcPct val="80000"/>
              </a:lnSpc>
              <a:spcBef>
                <a:spcPts val="360"/>
              </a:spcBef>
              <a:buClr>
                <a:srgbClr val="bcac7c"/>
              </a:buClr>
              <a:buFont typeface="Wingdings" charset="2"/>
              <a:buChar char=""/>
            </a:pPr>
            <a:r>
              <a:rPr b="0" lang="en-US" sz="1800" spc="-1" strike="noStrike">
                <a:solidFill>
                  <a:srgbClr val="000073"/>
                </a:solidFill>
                <a:latin typeface="Arial"/>
                <a:ea typeface="ＭＳ Ｐゴシック"/>
              </a:rPr>
              <a:t>unpublished</a:t>
            </a:r>
            <a:endParaRPr b="0" lang="en-US" sz="1800" spc="-1" strike="noStrike">
              <a:solidFill>
                <a:srgbClr val="0d0d0d"/>
              </a:solidFill>
              <a:latin typeface="Arial"/>
            </a:endParaRPr>
          </a:p>
          <a:p>
            <a:pPr lvl="1" marL="743040" indent="-285480">
              <a:lnSpc>
                <a:spcPct val="80000"/>
              </a:lnSpc>
              <a:spcBef>
                <a:spcPts val="360"/>
              </a:spcBef>
              <a:buClr>
                <a:srgbClr val="bcac7c"/>
              </a:buClr>
              <a:buFont typeface="Wingdings" charset="2"/>
              <a:buChar char=""/>
            </a:pPr>
            <a:r>
              <a:rPr b="0" lang="en-US" sz="1800" spc="-1" strike="noStrike">
                <a:solidFill>
                  <a:srgbClr val="000073"/>
                </a:solidFill>
                <a:latin typeface="Arial"/>
                <a:ea typeface="ＭＳ Ｐゴシック"/>
              </a:rPr>
              <a:t>misc</a:t>
            </a:r>
            <a:endParaRPr b="0" lang="en-US" sz="1800" spc="-1" strike="noStrike">
              <a:solidFill>
                <a:srgbClr val="0d0d0d"/>
              </a:solidFill>
              <a:latin typeface="Arial"/>
            </a:endParaRPr>
          </a:p>
          <a:p>
            <a:pPr lvl="1" marL="743040" indent="-285480">
              <a:lnSpc>
                <a:spcPct val="80000"/>
              </a:lnSpc>
              <a:spcBef>
                <a:spcPts val="360"/>
              </a:spcBef>
              <a:buClr>
                <a:srgbClr val="bcac7c"/>
              </a:buClr>
              <a:buFont typeface="Wingdings" charset="2"/>
              <a:buChar char=""/>
            </a:pPr>
            <a:r>
              <a:rPr b="0" lang="en-US" sz="1800" spc="-1" strike="noStrike">
                <a:solidFill>
                  <a:srgbClr val="000073"/>
                </a:solidFill>
                <a:latin typeface="Arial"/>
                <a:ea typeface="ＭＳ Ｐゴシック"/>
              </a:rPr>
              <a:t>and others</a:t>
            </a:r>
            <a:endParaRPr b="0" lang="en-US" sz="1800" spc="-1" strike="noStrike">
              <a:solidFill>
                <a:srgbClr val="0d0d0d"/>
              </a:solidFill>
              <a:latin typeface="Arial"/>
            </a:endParaRPr>
          </a:p>
          <a:p>
            <a:pPr marL="343080" indent="-342720">
              <a:lnSpc>
                <a:spcPct val="80000"/>
              </a:lnSpc>
              <a:spcBef>
                <a:spcPts val="400"/>
              </a:spcBef>
              <a:buClr>
                <a:srgbClr val="000000"/>
              </a:buClr>
              <a:buFont typeface="Wingdings" charset="2"/>
              <a:buChar char=""/>
            </a:pPr>
            <a:r>
              <a:rPr b="0" lang="en-US" sz="2000" spc="-1" strike="noStrike">
                <a:solidFill>
                  <a:srgbClr val="000000"/>
                </a:solidFill>
                <a:latin typeface="Arial"/>
                <a:ea typeface="ＭＳ Ｐゴシック"/>
              </a:rPr>
              <a:t>Hemmendinger07 identifies the entry – used when citing it in a LaTeX document. </a:t>
            </a:r>
            <a:endParaRPr b="0" lang="en-US" sz="2000" spc="-1" strike="noStrike">
              <a:solidFill>
                <a:srgbClr val="000000"/>
              </a:solidFill>
              <a:latin typeface="Arial"/>
            </a:endParaRPr>
          </a:p>
          <a:p>
            <a:pPr>
              <a:lnSpc>
                <a:spcPct val="80000"/>
              </a:lnSpc>
              <a:spcBef>
                <a:spcPts val="400"/>
              </a:spcBef>
            </a:pPr>
            <a:endParaRPr b="0" lang="en-US" sz="2000" spc="-1" strike="noStrike">
              <a:solidFill>
                <a:srgbClr val="000000"/>
              </a:solidFill>
              <a:latin typeface="Arial"/>
            </a:endParaRPr>
          </a:p>
        </p:txBody>
      </p:sp>
    </p:spTree>
  </p:cSld>
</p:sld>
</file>

<file path=ppt/slides/slide7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4"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The BibTex Process</a:t>
            </a:r>
            <a:endParaRPr b="0" lang="en-US" sz="4000" spc="-1" strike="noStrike">
              <a:solidFill>
                <a:srgbClr val="3366ff"/>
              </a:solidFill>
              <a:latin typeface="Tahoma"/>
            </a:endParaRPr>
          </a:p>
        </p:txBody>
      </p:sp>
      <p:sp>
        <p:nvSpPr>
          <p:cNvPr id="4525" name="TextShape 2"/>
          <p:cNvSpPr txBox="1"/>
          <p:nvPr/>
        </p:nvSpPr>
        <p:spPr>
          <a:xfrm>
            <a:off x="152280" y="1295280"/>
            <a:ext cx="8762760" cy="5127480"/>
          </a:xfrm>
          <a:prstGeom prst="rect">
            <a:avLst/>
          </a:prstGeom>
          <a:noFill/>
          <a:ln>
            <a:noFill/>
          </a:ln>
        </p:spPr>
        <p:txBody>
          <a:bodyPr/>
          <a:p>
            <a:pPr marL="609480" indent="-609120">
              <a:lnSpc>
                <a:spcPct val="100000"/>
              </a:lnSpc>
              <a:spcBef>
                <a:spcPts val="561"/>
              </a:spcBef>
              <a:buClr>
                <a:srgbClr val="000000"/>
              </a:buClr>
              <a:buFont typeface="Wingdings" charset="2"/>
              <a:buAutoNum type="arabicPeriod"/>
            </a:pPr>
            <a:r>
              <a:rPr b="0" lang="en-US" sz="2800" spc="-1" strike="noStrike">
                <a:solidFill>
                  <a:srgbClr val="000000"/>
                </a:solidFill>
                <a:latin typeface="Arial"/>
                <a:ea typeface="ＭＳ Ｐゴシック"/>
              </a:rPr>
              <a:t>Create a </a:t>
            </a:r>
            <a:r>
              <a:rPr b="1" lang="en-US" sz="2800" spc="-1" strike="noStrike">
                <a:solidFill>
                  <a:srgbClr val="000099"/>
                </a:solidFill>
                <a:latin typeface="Courier New"/>
                <a:ea typeface="ＭＳ Ｐゴシック"/>
              </a:rPr>
              <a:t>BibTex</a:t>
            </a:r>
            <a:r>
              <a:rPr b="0" lang="en-US" sz="2800" spc="-1" strike="noStrike">
                <a:solidFill>
                  <a:srgbClr val="000000"/>
                </a:solidFill>
                <a:latin typeface="Arial"/>
                <a:ea typeface="ＭＳ Ｐゴシック"/>
              </a:rPr>
              <a:t> file with Reference entries (or get from Zotero etc..  But be careful about Bad entries from google scholar)</a:t>
            </a:r>
            <a:endParaRPr b="0" lang="en-US" sz="2800" spc="-1" strike="noStrike">
              <a:solidFill>
                <a:srgbClr val="000000"/>
              </a:solidFill>
              <a:latin typeface="Arial"/>
            </a:endParaRPr>
          </a:p>
          <a:p>
            <a:pPr marL="609480" indent="-609120">
              <a:lnSpc>
                <a:spcPct val="100000"/>
              </a:lnSpc>
              <a:spcBef>
                <a:spcPts val="561"/>
              </a:spcBef>
              <a:buClr>
                <a:srgbClr val="000000"/>
              </a:buClr>
              <a:buFont typeface="Wingdings" charset="2"/>
              <a:buAutoNum type="arabicPeriod"/>
            </a:pPr>
            <a:r>
              <a:rPr b="0" lang="en-US" sz="2800" spc="-1" strike="noStrike">
                <a:solidFill>
                  <a:srgbClr val="000000"/>
                </a:solidFill>
                <a:latin typeface="Arial"/>
                <a:ea typeface="ＭＳ Ｐゴシック"/>
              </a:rPr>
              <a:t>Get a </a:t>
            </a:r>
            <a:r>
              <a:rPr b="1" lang="en-US" sz="2800" spc="-1" strike="noStrike">
                <a:solidFill>
                  <a:srgbClr val="000099"/>
                </a:solidFill>
                <a:latin typeface="Courier New"/>
                <a:ea typeface="ＭＳ Ｐゴシック"/>
              </a:rPr>
              <a:t>*.bst</a:t>
            </a:r>
            <a:r>
              <a:rPr b="0" lang="en-US" sz="2800" spc="-1" strike="noStrike">
                <a:solidFill>
                  <a:srgbClr val="000000"/>
                </a:solidFill>
                <a:latin typeface="Arial"/>
                <a:ea typeface="ＭＳ Ｐゴシック"/>
              </a:rPr>
              <a:t> file (bibliographic style file)</a:t>
            </a:r>
            <a:endParaRPr b="0" lang="en-US" sz="2800" spc="-1" strike="noStrike">
              <a:solidFill>
                <a:srgbClr val="000000"/>
              </a:solidFill>
              <a:latin typeface="Arial"/>
            </a:endParaRPr>
          </a:p>
          <a:p>
            <a:pPr marL="609480" indent="-609120">
              <a:lnSpc>
                <a:spcPct val="100000"/>
              </a:lnSpc>
              <a:spcBef>
                <a:spcPts val="561"/>
              </a:spcBef>
              <a:buClr>
                <a:srgbClr val="000000"/>
              </a:buClr>
              <a:buFont typeface="Wingdings" charset="2"/>
              <a:buAutoNum type="arabicPeriod"/>
            </a:pPr>
            <a:r>
              <a:rPr b="0" lang="en-US" sz="2800" spc="-1" strike="noStrike">
                <a:solidFill>
                  <a:srgbClr val="000000"/>
                </a:solidFill>
                <a:latin typeface="Arial"/>
                <a:ea typeface="ＭＳ Ｐゴシック"/>
              </a:rPr>
              <a:t>“</a:t>
            </a:r>
            <a:r>
              <a:rPr b="0" lang="en-US" sz="2800" spc="-1" strike="noStrike">
                <a:solidFill>
                  <a:srgbClr val="000000"/>
                </a:solidFill>
                <a:latin typeface="Arial"/>
                <a:ea typeface="ＭＳ Ｐゴシック"/>
              </a:rPr>
              <a:t>Compile” or “Build” your </a:t>
            </a:r>
            <a:r>
              <a:rPr b="1" lang="en-US" sz="2800" spc="-1" strike="noStrike">
                <a:solidFill>
                  <a:srgbClr val="000099"/>
                </a:solidFill>
                <a:latin typeface="Courier New"/>
                <a:ea typeface="ＭＳ Ｐゴシック"/>
              </a:rPr>
              <a:t>LaTeX</a:t>
            </a:r>
            <a:r>
              <a:rPr b="0" lang="en-US" sz="2800" spc="-1" strike="noStrike">
                <a:solidFill>
                  <a:srgbClr val="000000"/>
                </a:solidFill>
                <a:latin typeface="Arial"/>
                <a:ea typeface="ＭＳ Ｐゴシック"/>
              </a:rPr>
              <a:t> document to create an </a:t>
            </a:r>
            <a:r>
              <a:rPr b="1" lang="en-US" sz="2800" spc="-1" strike="noStrike">
                <a:solidFill>
                  <a:srgbClr val="000099"/>
                </a:solidFill>
                <a:latin typeface="Courier New"/>
                <a:ea typeface="ＭＳ Ｐゴシック"/>
              </a:rPr>
              <a:t>*.aux</a:t>
            </a:r>
            <a:r>
              <a:rPr b="0" lang="en-US" sz="2800" spc="-1" strike="noStrike">
                <a:solidFill>
                  <a:srgbClr val="000000"/>
                </a:solidFill>
                <a:latin typeface="Arial"/>
                <a:ea typeface="ＭＳ Ｐゴシック"/>
              </a:rPr>
              <a:t> file</a:t>
            </a:r>
            <a:endParaRPr b="0" lang="en-US" sz="2800" spc="-1" strike="noStrike">
              <a:solidFill>
                <a:srgbClr val="000000"/>
              </a:solidFill>
              <a:latin typeface="Arial"/>
            </a:endParaRPr>
          </a:p>
          <a:p>
            <a:pPr marL="609480" indent="-609120">
              <a:lnSpc>
                <a:spcPct val="100000"/>
              </a:lnSpc>
              <a:spcBef>
                <a:spcPts val="561"/>
              </a:spcBef>
              <a:buClr>
                <a:srgbClr val="000000"/>
              </a:buClr>
              <a:buFont typeface="Wingdings" charset="2"/>
              <a:buAutoNum type="arabicPeriod"/>
            </a:pPr>
            <a:r>
              <a:rPr b="0" lang="en-US" sz="2800" spc="-1" strike="noStrike">
                <a:solidFill>
                  <a:srgbClr val="000000"/>
                </a:solidFill>
                <a:latin typeface="Arial"/>
                <a:ea typeface="ＭＳ Ｐゴシック"/>
              </a:rPr>
              <a:t>Run </a:t>
            </a:r>
            <a:r>
              <a:rPr b="1" lang="en-US" sz="2800" spc="-1" strike="noStrike">
                <a:solidFill>
                  <a:srgbClr val="000099"/>
                </a:solidFill>
                <a:latin typeface="Courier New"/>
                <a:ea typeface="ＭＳ Ｐゴシック"/>
              </a:rPr>
              <a:t>BibTeX</a:t>
            </a:r>
            <a:r>
              <a:rPr b="0" lang="en-US" sz="2800" spc="-1" strike="noStrike">
                <a:solidFill>
                  <a:srgbClr val="000000"/>
                </a:solidFill>
                <a:latin typeface="Arial"/>
                <a:ea typeface="ＭＳ Ｐゴシック"/>
              </a:rPr>
              <a:t> on your </a:t>
            </a:r>
            <a:r>
              <a:rPr b="1" lang="en-US" sz="2800" spc="-1" strike="noStrike">
                <a:solidFill>
                  <a:srgbClr val="000099"/>
                </a:solidFill>
                <a:latin typeface="Courier New"/>
                <a:ea typeface="ＭＳ Ｐゴシック"/>
              </a:rPr>
              <a:t>LaTeX</a:t>
            </a:r>
            <a:r>
              <a:rPr b="0" lang="en-US" sz="2800" spc="-1" strike="noStrike">
                <a:solidFill>
                  <a:srgbClr val="000000"/>
                </a:solidFill>
                <a:latin typeface="Arial"/>
                <a:ea typeface="ＭＳ Ｐゴシック"/>
              </a:rPr>
              <a:t> file</a:t>
            </a:r>
            <a:endParaRPr b="0" lang="en-US" sz="2800" spc="-1" strike="noStrike">
              <a:solidFill>
                <a:srgbClr val="000000"/>
              </a:solidFill>
              <a:latin typeface="Arial"/>
            </a:endParaRPr>
          </a:p>
          <a:p>
            <a:pPr marL="609480" indent="-609120">
              <a:lnSpc>
                <a:spcPct val="100000"/>
              </a:lnSpc>
              <a:spcBef>
                <a:spcPts val="561"/>
              </a:spcBef>
              <a:buClr>
                <a:srgbClr val="000000"/>
              </a:buClr>
              <a:buFont typeface="Wingdings" charset="2"/>
              <a:buAutoNum type="arabicPeriod"/>
            </a:pPr>
            <a:r>
              <a:rPr b="0" lang="en-US" sz="2800" spc="-1" strike="noStrike">
                <a:solidFill>
                  <a:srgbClr val="000000"/>
                </a:solidFill>
                <a:latin typeface="Arial"/>
                <a:ea typeface="ＭＳ Ｐゴシック"/>
              </a:rPr>
              <a:t>Run </a:t>
            </a:r>
            <a:r>
              <a:rPr b="1" lang="en-US" sz="2800" spc="-1" strike="noStrike">
                <a:solidFill>
                  <a:srgbClr val="000099"/>
                </a:solidFill>
                <a:latin typeface="Courier New"/>
                <a:ea typeface="ＭＳ Ｐゴシック"/>
              </a:rPr>
              <a:t>LaTeX</a:t>
            </a:r>
            <a:r>
              <a:rPr b="0" lang="en-US" sz="2800" spc="-1" strike="noStrike">
                <a:solidFill>
                  <a:srgbClr val="000000"/>
                </a:solidFill>
                <a:latin typeface="Arial"/>
                <a:ea typeface="ＭＳ Ｐゴシック"/>
              </a:rPr>
              <a:t> twice on your updated file</a:t>
            </a:r>
            <a:endParaRPr b="0" lang="en-US" sz="2800" spc="-1" strike="noStrike">
              <a:solidFill>
                <a:srgbClr val="000000"/>
              </a:solidFill>
              <a:latin typeface="Arial"/>
            </a:endParaRPr>
          </a:p>
          <a:p>
            <a:pPr marL="609480" indent="-609120">
              <a:lnSpc>
                <a:spcPct val="100000"/>
              </a:lnSpc>
              <a:spcBef>
                <a:spcPts val="561"/>
              </a:spcBef>
              <a:buClr>
                <a:srgbClr val="000000"/>
              </a:buClr>
              <a:buFont typeface="Wingdings" charset="2"/>
              <a:buAutoNum type="arabicPeriod"/>
            </a:pPr>
            <a:r>
              <a:rPr b="0" lang="en-US" sz="2800" spc="-1" strike="noStrike">
                <a:solidFill>
                  <a:srgbClr val="000000"/>
                </a:solidFill>
                <a:latin typeface="Arial"/>
                <a:ea typeface="ＭＳ Ｐゴシック"/>
              </a:rPr>
              <a:t>View the </a:t>
            </a:r>
            <a:r>
              <a:rPr b="1" lang="en-US" sz="2800" spc="-1" strike="noStrike">
                <a:solidFill>
                  <a:srgbClr val="000099"/>
                </a:solidFill>
                <a:latin typeface="Courier New"/>
                <a:ea typeface="ＭＳ Ｐゴシック"/>
              </a:rPr>
              <a:t>dvi</a:t>
            </a:r>
            <a:r>
              <a:rPr b="0" lang="en-US" sz="2800" spc="-1" strike="noStrike">
                <a:solidFill>
                  <a:srgbClr val="000000"/>
                </a:solidFill>
                <a:latin typeface="Arial"/>
                <a:ea typeface="ＭＳ Ｐゴシック"/>
              </a:rPr>
              <a:t> or </a:t>
            </a:r>
            <a:r>
              <a:rPr b="1" lang="en-US" sz="2800" spc="-1" strike="noStrike">
                <a:solidFill>
                  <a:srgbClr val="000099"/>
                </a:solidFill>
                <a:latin typeface="Courier New"/>
                <a:ea typeface="ＭＳ Ｐゴシック"/>
              </a:rPr>
              <a:t>pdf</a:t>
            </a:r>
            <a:r>
              <a:rPr b="0" lang="en-US" sz="2800" spc="-1" strike="noStrike">
                <a:solidFill>
                  <a:srgbClr val="000000"/>
                </a:solidFill>
                <a:latin typeface="Arial"/>
                <a:ea typeface="ＭＳ Ｐゴシック"/>
              </a:rPr>
              <a:t> file</a:t>
            </a:r>
            <a:endParaRPr b="0" lang="en-US" sz="2800" spc="-1" strike="noStrike">
              <a:solidFill>
                <a:srgbClr val="000000"/>
              </a:solidFill>
              <a:latin typeface="Arial"/>
            </a:endParaRPr>
          </a:p>
        </p:txBody>
      </p:sp>
    </p:spTree>
  </p:cSld>
</p:sld>
</file>

<file path=ppt/slides/slide7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6"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Types of Documents BibTex can handle</a:t>
            </a:r>
            <a:endParaRPr b="0" lang="en-US" sz="4000" spc="-1" strike="noStrike">
              <a:solidFill>
                <a:srgbClr val="3366ff"/>
              </a:solidFill>
              <a:latin typeface="Tahoma"/>
            </a:endParaRPr>
          </a:p>
        </p:txBody>
      </p:sp>
      <p:sp>
        <p:nvSpPr>
          <p:cNvPr id="4527" name="TextShape 2"/>
          <p:cNvSpPr txBox="1"/>
          <p:nvPr/>
        </p:nvSpPr>
        <p:spPr>
          <a:xfrm>
            <a:off x="457200" y="1600200"/>
            <a:ext cx="4012920" cy="44575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ARTICLE</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BOOK</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BOOKLET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INBOOK</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INCOLLECTION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INPROCEEDINGS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MANUAL</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
        <p:nvSpPr>
          <p:cNvPr id="4528" name="TextShape 3"/>
          <p:cNvSpPr txBox="1"/>
          <p:nvPr/>
        </p:nvSpPr>
        <p:spPr>
          <a:xfrm>
            <a:off x="4622760" y="1600200"/>
            <a:ext cx="4012920" cy="445752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MISC</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PHDTHESIS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PROCEEDINGS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TECHREPORT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UNPUBLISHED</a:t>
            </a:r>
            <a:endParaRPr b="0" lang="en-US" sz="2800" spc="-1" strike="noStrike">
              <a:solidFill>
                <a:srgbClr val="000000"/>
              </a:solidFill>
              <a:latin typeface="Arial"/>
            </a:endParaRPr>
          </a:p>
        </p:txBody>
      </p:sp>
    </p:spTree>
  </p:cSld>
</p:sld>
</file>

<file path=ppt/slides/slide7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9" name="TextShape 1"/>
          <p:cNvSpPr txBox="1"/>
          <p:nvPr/>
        </p:nvSpPr>
        <p:spPr>
          <a:xfrm>
            <a:off x="304920" y="68580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Each Document type can have the following entries</a:t>
            </a:r>
            <a:endParaRPr b="0" lang="en-US" sz="4000" spc="-1" strike="noStrike">
              <a:solidFill>
                <a:srgbClr val="3366ff"/>
              </a:solidFill>
              <a:latin typeface="Tahoma"/>
            </a:endParaRPr>
          </a:p>
        </p:txBody>
      </p:sp>
      <p:sp>
        <p:nvSpPr>
          <p:cNvPr id="4530" name="TextShape 2"/>
          <p:cNvSpPr txBox="1"/>
          <p:nvPr/>
        </p:nvSpPr>
        <p:spPr>
          <a:xfrm>
            <a:off x="685800" y="1752480"/>
            <a:ext cx="3809520" cy="4114440"/>
          </a:xfrm>
          <a:prstGeom prst="rect">
            <a:avLst/>
          </a:prstGeom>
          <a:noFill/>
          <a:ln>
            <a:noFill/>
          </a:ln>
        </p:spPr>
        <p:txBody>
          <a:bodyPr/>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address</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author</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booktitle</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chapter</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crossref</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edition</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editor</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howpublished</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institution</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journal</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key</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language</a:t>
            </a:r>
            <a:endParaRPr b="0" lang="en-US" sz="2400" spc="-1" strike="noStrike">
              <a:solidFill>
                <a:srgbClr val="000000"/>
              </a:solidFill>
              <a:latin typeface="Arial"/>
            </a:endParaRPr>
          </a:p>
        </p:txBody>
      </p:sp>
      <p:sp>
        <p:nvSpPr>
          <p:cNvPr id="4531" name="TextShape 3"/>
          <p:cNvSpPr txBox="1"/>
          <p:nvPr/>
        </p:nvSpPr>
        <p:spPr>
          <a:xfrm>
            <a:off x="5105520" y="1828800"/>
            <a:ext cx="4266720" cy="4114440"/>
          </a:xfrm>
          <a:prstGeom prst="rect">
            <a:avLst/>
          </a:prstGeom>
          <a:noFill/>
          <a:ln>
            <a:noFill/>
          </a:ln>
        </p:spPr>
        <p:txBody>
          <a:bodyPr/>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month</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note</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number</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organization</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pages</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publisher</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school</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series</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title</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type=“Ph.D. dissertation”</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volume</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year</a:t>
            </a: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p:txBody>
      </p:sp>
    </p:spTree>
  </p:cSld>
</p:sld>
</file>

<file path=ppt/slides/slide7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2" name="TextShape 1"/>
          <p:cNvSpPr txBox="1"/>
          <p:nvPr/>
        </p:nvSpPr>
        <p:spPr>
          <a:xfrm>
            <a:off x="228600" y="76212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Sample BibTex </a:t>
            </a:r>
            <a:br/>
            <a:r>
              <a:rPr b="0" lang="en-US" sz="4000" spc="-1" strike="noStrike">
                <a:solidFill>
                  <a:srgbClr val="000000"/>
                </a:solidFill>
                <a:latin typeface="Arial"/>
                <a:ea typeface="ＭＳ Ｐゴシック"/>
              </a:rPr>
              <a:t>Book Entry</a:t>
            </a:r>
            <a:br/>
            <a:r>
              <a:rPr b="0" lang="en-US" sz="4000" spc="-1" strike="noStrike">
                <a:solidFill>
                  <a:srgbClr val="000000"/>
                </a:solidFill>
                <a:latin typeface="Arial"/>
                <a:ea typeface="ＭＳ Ｐゴシック"/>
              </a:rPr>
              <a:t>(mybib.bib)</a:t>
            </a:r>
            <a:endParaRPr b="0" lang="en-US" sz="4000" spc="-1" strike="noStrike">
              <a:solidFill>
                <a:srgbClr val="3366ff"/>
              </a:solidFill>
              <a:latin typeface="Tahoma"/>
            </a:endParaRPr>
          </a:p>
        </p:txBody>
      </p:sp>
      <p:sp>
        <p:nvSpPr>
          <p:cNvPr id="4533" name="TextShape 2"/>
          <p:cNvSpPr txBox="1"/>
          <p:nvPr/>
        </p:nvSpPr>
        <p:spPr>
          <a:xfrm>
            <a:off x="380880" y="2666880"/>
            <a:ext cx="8838720" cy="4114440"/>
          </a:xfrm>
          <a:prstGeom prst="rect">
            <a:avLst/>
          </a:prstGeom>
          <a:noFill/>
          <a:ln>
            <a:noFill/>
          </a:ln>
        </p:spPr>
        <p:txBody>
          <a:bodyPr/>
          <a:p>
            <a:pPr marL="343080" indent="-342720">
              <a:lnSpc>
                <a:spcPct val="100000"/>
              </a:lnSpc>
              <a:spcBef>
                <a:spcPts val="561"/>
              </a:spcBef>
            </a:pPr>
            <a:r>
              <a:rPr b="1" lang="en-US" sz="2800" spc="-1" strike="noStrike">
                <a:solidFill>
                  <a:srgbClr val="ff0000"/>
                </a:solidFill>
                <a:latin typeface="Courier New"/>
                <a:ea typeface="ＭＳ Ｐゴシック"/>
              </a:rPr>
              <a:t>@BOOK</a:t>
            </a:r>
            <a:r>
              <a:rPr b="1" lang="en-US" sz="2800" spc="-1" strike="noStrike">
                <a:solidFill>
                  <a:srgbClr val="000099"/>
                </a:solidFill>
                <a:latin typeface="Courier New"/>
                <a:ea typeface="ＭＳ Ｐゴシック"/>
              </a:rPr>
              <a:t>{Press,</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author="W.H. Press",</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title="Numerical Recipes in C:  The Art of Scientific Computing",</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publisher="Cambridge University Press",</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year=1992,</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a:t>
            </a:r>
            <a:endParaRPr b="0" lang="en-US" sz="2800" spc="-1" strike="noStrike">
              <a:solidFill>
                <a:srgbClr val="000000"/>
              </a:solidFill>
              <a:latin typeface="Arial"/>
            </a:endParaRPr>
          </a:p>
        </p:txBody>
      </p:sp>
    </p:spTree>
  </p:cSld>
</p:sld>
</file>

<file path=ppt/slides/slide7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4" name="TextShape 1"/>
          <p:cNvSpPr txBox="1"/>
          <p:nvPr/>
        </p:nvSpPr>
        <p:spPr>
          <a:xfrm>
            <a:off x="685800" y="228600"/>
            <a:ext cx="7772040" cy="45684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Sample BibTex: Article Entry</a:t>
            </a:r>
            <a:endParaRPr b="0" lang="en-US" sz="4000" spc="-1" strike="noStrike">
              <a:solidFill>
                <a:srgbClr val="3366ff"/>
              </a:solidFill>
              <a:latin typeface="Tahoma"/>
            </a:endParaRPr>
          </a:p>
        </p:txBody>
      </p:sp>
      <p:sp>
        <p:nvSpPr>
          <p:cNvPr id="4535" name="TextShape 2"/>
          <p:cNvSpPr txBox="1"/>
          <p:nvPr/>
        </p:nvSpPr>
        <p:spPr>
          <a:xfrm>
            <a:off x="304920" y="914400"/>
            <a:ext cx="8838720" cy="4114440"/>
          </a:xfrm>
          <a:prstGeom prst="rect">
            <a:avLst/>
          </a:prstGeom>
          <a:noFill/>
          <a:ln>
            <a:noFill/>
          </a:ln>
        </p:spPr>
        <p:txBody>
          <a:bodyPr/>
          <a:p>
            <a:pPr marL="343080" indent="-342720">
              <a:lnSpc>
                <a:spcPct val="90000"/>
              </a:lnSpc>
              <a:spcBef>
                <a:spcPts val="400"/>
              </a:spcBef>
            </a:pPr>
            <a:r>
              <a:rPr b="1" lang="en-US" sz="2000" spc="-1" strike="noStrike">
                <a:solidFill>
                  <a:srgbClr val="ff0000"/>
                </a:solidFill>
                <a:latin typeface="Courier New"/>
                <a:ea typeface="ＭＳ Ｐゴシック"/>
              </a:rPr>
              <a:t>@ARTICLE</a:t>
            </a:r>
            <a:r>
              <a:rPr b="1" lang="en-US" sz="2000" spc="-1" strike="noStrike">
                <a:solidFill>
                  <a:srgbClr val="000099"/>
                </a:solidFill>
                <a:latin typeface="Courier New"/>
                <a:ea typeface="ＭＳ Ｐゴシック"/>
              </a:rPr>
              <a:t>{Vodacek,</a:t>
            </a:r>
            <a:endParaRPr b="0" lang="en-US" sz="2000" spc="-1" strike="noStrike">
              <a:solidFill>
                <a:srgbClr val="000000"/>
              </a:solidFill>
              <a:latin typeface="Arial"/>
            </a:endParaRPr>
          </a:p>
          <a:p>
            <a:pPr marL="343080" indent="-342720">
              <a:lnSpc>
                <a:spcPct val="90000"/>
              </a:lnSpc>
              <a:spcBef>
                <a:spcPts val="400"/>
              </a:spcBef>
            </a:pPr>
            <a:r>
              <a:rPr b="1" lang="en-US" sz="2000" spc="-1" strike="noStrike">
                <a:solidFill>
                  <a:srgbClr val="000099"/>
                </a:solidFill>
                <a:latin typeface="Courier New"/>
                <a:ea typeface="ＭＳ Ｐゴシック"/>
              </a:rPr>
              <a:t>author="Anthony Vodacek </a:t>
            </a:r>
            <a:r>
              <a:rPr b="1" lang="en-US" sz="2000" spc="-1" strike="noStrike">
                <a:solidFill>
                  <a:srgbClr val="ff0000"/>
                </a:solidFill>
                <a:latin typeface="Courier New"/>
                <a:ea typeface="ＭＳ Ｐゴシック"/>
              </a:rPr>
              <a:t>and </a:t>
            </a:r>
            <a:r>
              <a:rPr b="1" lang="en-US" sz="2000" spc="-1" strike="noStrike">
                <a:solidFill>
                  <a:srgbClr val="000099"/>
                </a:solidFill>
                <a:latin typeface="Courier New"/>
                <a:ea typeface="ＭＳ Ｐゴシック"/>
              </a:rPr>
              <a:t>F.E. Hoge </a:t>
            </a:r>
            <a:r>
              <a:rPr b="1" lang="en-US" sz="2000" spc="-1" strike="noStrike">
                <a:solidFill>
                  <a:srgbClr val="ff0000"/>
                </a:solidFill>
                <a:latin typeface="Courier New"/>
                <a:ea typeface="ＭＳ Ｐゴシック"/>
              </a:rPr>
              <a:t>and</a:t>
            </a:r>
            <a:r>
              <a:rPr b="1" lang="en-US" sz="2000" spc="-1" strike="noStrike">
                <a:solidFill>
                  <a:srgbClr val="000099"/>
                </a:solidFill>
                <a:latin typeface="Courier New"/>
                <a:ea typeface="ＭＳ Ｐゴシック"/>
              </a:rPr>
              <a:t> R.N. Swift and J.K. Yungel </a:t>
            </a:r>
            <a:r>
              <a:rPr b="1" lang="en-US" sz="2000" spc="-1" strike="noStrike">
                <a:solidFill>
                  <a:srgbClr val="ff0000"/>
                </a:solidFill>
                <a:latin typeface="Courier New"/>
                <a:ea typeface="ＭＳ Ｐゴシック"/>
              </a:rPr>
              <a:t>and</a:t>
            </a:r>
            <a:r>
              <a:rPr b="1" lang="en-US" sz="2000" spc="-1" strike="noStrike">
                <a:solidFill>
                  <a:srgbClr val="000099"/>
                </a:solidFill>
                <a:latin typeface="Courier New"/>
                <a:ea typeface="ＭＳ Ｐゴシック"/>
              </a:rPr>
              <a:t> E.T. Peltzer </a:t>
            </a:r>
            <a:r>
              <a:rPr b="1" lang="en-US" sz="2000" spc="-1" strike="noStrike">
                <a:solidFill>
                  <a:srgbClr val="ff0000"/>
                </a:solidFill>
                <a:latin typeface="Courier New"/>
                <a:ea typeface="ＭＳ Ｐゴシック"/>
              </a:rPr>
              <a:t>and</a:t>
            </a:r>
            <a:r>
              <a:rPr b="1" lang="en-US" sz="2000" spc="-1" strike="noStrike">
                <a:solidFill>
                  <a:srgbClr val="000099"/>
                </a:solidFill>
                <a:latin typeface="Courier New"/>
                <a:ea typeface="ＭＳ Ｐゴシック"/>
              </a:rPr>
              <a:t> N.V. Blough",</a:t>
            </a:r>
            <a:endParaRPr b="0" lang="en-US" sz="2000" spc="-1" strike="noStrike">
              <a:solidFill>
                <a:srgbClr val="000000"/>
              </a:solidFill>
              <a:latin typeface="Arial"/>
            </a:endParaRPr>
          </a:p>
          <a:p>
            <a:pPr marL="343080" indent="-342720">
              <a:lnSpc>
                <a:spcPct val="90000"/>
              </a:lnSpc>
              <a:spcBef>
                <a:spcPts val="400"/>
              </a:spcBef>
            </a:pPr>
            <a:r>
              <a:rPr b="1" lang="en-US" sz="2000" spc="-1" strike="noStrike">
                <a:solidFill>
                  <a:srgbClr val="000099"/>
                </a:solidFill>
                <a:latin typeface="Courier New"/>
                <a:ea typeface="ＭＳ Ｐゴシック"/>
              </a:rPr>
              <a:t>title="The use of in situ and airborne fluorescence measurements to determine {UV} absorption coefficients and {DOC} concentrations in surface waters",</a:t>
            </a:r>
            <a:endParaRPr b="0" lang="en-US" sz="2000" spc="-1" strike="noStrike">
              <a:solidFill>
                <a:srgbClr val="000000"/>
              </a:solidFill>
              <a:latin typeface="Arial"/>
            </a:endParaRPr>
          </a:p>
          <a:p>
            <a:pPr marL="343080" indent="-342720">
              <a:lnSpc>
                <a:spcPct val="90000"/>
              </a:lnSpc>
              <a:spcBef>
                <a:spcPts val="400"/>
              </a:spcBef>
            </a:pPr>
            <a:r>
              <a:rPr b="1" lang="en-US" sz="2000" spc="-1" strike="noStrike">
                <a:solidFill>
                  <a:srgbClr val="000099"/>
                </a:solidFill>
                <a:latin typeface="Courier New"/>
                <a:ea typeface="ＭＳ Ｐゴシック"/>
              </a:rPr>
              <a:t>journal="Limnology and Oceanography",</a:t>
            </a:r>
            <a:endParaRPr b="0" lang="en-US" sz="2000" spc="-1" strike="noStrike">
              <a:solidFill>
                <a:srgbClr val="000000"/>
              </a:solidFill>
              <a:latin typeface="Arial"/>
            </a:endParaRPr>
          </a:p>
          <a:p>
            <a:pPr marL="343080" indent="-342720">
              <a:lnSpc>
                <a:spcPct val="90000"/>
              </a:lnSpc>
              <a:spcBef>
                <a:spcPts val="400"/>
              </a:spcBef>
            </a:pPr>
            <a:r>
              <a:rPr b="1" lang="en-US" sz="2000" spc="-1" strike="noStrike">
                <a:solidFill>
                  <a:srgbClr val="000099"/>
                </a:solidFill>
                <a:latin typeface="Courier New"/>
                <a:ea typeface="ＭＳ Ｐゴシック"/>
              </a:rPr>
              <a:t>volume=40,</a:t>
            </a:r>
            <a:endParaRPr b="0" lang="en-US" sz="2000" spc="-1" strike="noStrike">
              <a:solidFill>
                <a:srgbClr val="000000"/>
              </a:solidFill>
              <a:latin typeface="Arial"/>
            </a:endParaRPr>
          </a:p>
          <a:p>
            <a:pPr marL="343080" indent="-342720">
              <a:lnSpc>
                <a:spcPct val="90000"/>
              </a:lnSpc>
              <a:spcBef>
                <a:spcPts val="400"/>
              </a:spcBef>
            </a:pPr>
            <a:r>
              <a:rPr b="1" lang="en-US" sz="2000" spc="-1" strike="noStrike">
                <a:solidFill>
                  <a:srgbClr val="000099"/>
                </a:solidFill>
                <a:latin typeface="Courier New"/>
                <a:ea typeface="ＭＳ Ｐゴシック"/>
              </a:rPr>
              <a:t>number=2,</a:t>
            </a:r>
            <a:endParaRPr b="0" lang="en-US" sz="2000" spc="-1" strike="noStrike">
              <a:solidFill>
                <a:srgbClr val="000000"/>
              </a:solidFill>
              <a:latin typeface="Arial"/>
            </a:endParaRPr>
          </a:p>
          <a:p>
            <a:pPr marL="343080" indent="-342720">
              <a:lnSpc>
                <a:spcPct val="90000"/>
              </a:lnSpc>
              <a:spcBef>
                <a:spcPts val="400"/>
              </a:spcBef>
            </a:pPr>
            <a:r>
              <a:rPr b="1" lang="en-US" sz="2000" spc="-1" strike="noStrike">
                <a:solidFill>
                  <a:srgbClr val="000099"/>
                </a:solidFill>
                <a:latin typeface="Courier New"/>
                <a:ea typeface="ＭＳ Ｐゴシック"/>
              </a:rPr>
              <a:t>year=1995,</a:t>
            </a:r>
            <a:endParaRPr b="0" lang="en-US" sz="2000" spc="-1" strike="noStrike">
              <a:solidFill>
                <a:srgbClr val="000000"/>
              </a:solidFill>
              <a:latin typeface="Arial"/>
            </a:endParaRPr>
          </a:p>
          <a:p>
            <a:pPr marL="343080" indent="-342720">
              <a:lnSpc>
                <a:spcPct val="90000"/>
              </a:lnSpc>
              <a:spcBef>
                <a:spcPts val="400"/>
              </a:spcBef>
            </a:pPr>
            <a:r>
              <a:rPr b="1" lang="en-US" sz="2000" spc="-1" strike="noStrike">
                <a:solidFill>
                  <a:srgbClr val="000099"/>
                </a:solidFill>
                <a:latin typeface="Courier New"/>
                <a:ea typeface="ＭＳ Ｐゴシック"/>
              </a:rPr>
              <a:t>pages="411-</a:t>
            </a:r>
            <a:r>
              <a:rPr b="1" lang="en-US" sz="2000" spc="-1" strike="noStrike">
                <a:solidFill>
                  <a:srgbClr val="ff0000"/>
                </a:solidFill>
                <a:latin typeface="Courier New"/>
                <a:ea typeface="ＭＳ Ｐゴシック"/>
              </a:rPr>
              <a:t>-</a:t>
            </a:r>
            <a:r>
              <a:rPr b="1" lang="en-US" sz="2000" spc="-1" strike="noStrike">
                <a:solidFill>
                  <a:srgbClr val="000099"/>
                </a:solidFill>
                <a:latin typeface="Courier New"/>
                <a:ea typeface="ＭＳ Ｐゴシック"/>
              </a:rPr>
              <a:t>415",</a:t>
            </a:r>
            <a:endParaRPr b="0" lang="en-US" sz="2000" spc="-1" strike="noStrike">
              <a:solidFill>
                <a:srgbClr val="000000"/>
              </a:solidFill>
              <a:latin typeface="Arial"/>
            </a:endParaRPr>
          </a:p>
          <a:p>
            <a:pPr marL="343080" indent="-342720">
              <a:lnSpc>
                <a:spcPct val="90000"/>
              </a:lnSpc>
              <a:spcBef>
                <a:spcPts val="400"/>
              </a:spcBef>
            </a:pPr>
            <a:r>
              <a:rPr b="1" lang="en-US" sz="2000" spc="-1" strike="noStrike">
                <a:solidFill>
                  <a:srgbClr val="000099"/>
                </a:solidFill>
                <a:latin typeface="Courier New"/>
                <a:ea typeface="ＭＳ Ｐゴシック"/>
              </a:rPr>
              <a:t>}</a:t>
            </a:r>
            <a:endParaRPr b="0" lang="en-US" sz="20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 article is the most commonly </a:t>
            </a:r>
            <a:r>
              <a:rPr b="1" lang="en-US" sz="2400" spc="-1" strike="noStrike">
                <a:solidFill>
                  <a:srgbClr val="ff0000"/>
                </a:solidFill>
                <a:latin typeface="Courier New"/>
                <a:ea typeface="ＭＳ Ｐゴシック"/>
              </a:rPr>
              <a:t>abused</a:t>
            </a:r>
            <a:r>
              <a:rPr b="1" lang="en-US" sz="2400" spc="-1" strike="noStrike">
                <a:solidFill>
                  <a:srgbClr val="000099"/>
                </a:solidFill>
                <a:latin typeface="Courier New"/>
                <a:ea typeface="ＭＳ Ｐゴシック"/>
              </a:rPr>
              <a:t> type If  you get one from somewhere check if its valid</a:t>
            </a:r>
            <a:endParaRPr b="0" lang="en-US" sz="2400" spc="-1" strike="noStrike">
              <a:solidFill>
                <a:srgbClr val="000000"/>
              </a:solidFill>
              <a:latin typeface="Arial"/>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TextShape 1"/>
          <p:cNvSpPr txBox="1"/>
          <p:nvPr/>
        </p:nvSpPr>
        <p:spPr>
          <a:xfrm>
            <a:off x="304920" y="151920"/>
            <a:ext cx="8534160" cy="684360"/>
          </a:xfrm>
          <a:prstGeom prst="rect">
            <a:avLst/>
          </a:prstGeom>
          <a:noFill/>
          <a:ln>
            <a:noFill/>
          </a:ln>
        </p:spPr>
        <p:txBody>
          <a:bodyPr anchor="b"/>
          <a:p>
            <a:pPr>
              <a:lnSpc>
                <a:spcPct val="100000"/>
              </a:lnSpc>
            </a:pPr>
            <a:r>
              <a:rPr b="1" lang="en-US" sz="3200" spc="-1" strike="noStrike">
                <a:solidFill>
                  <a:srgbClr val="000000"/>
                </a:solidFill>
                <a:latin typeface="Calibri"/>
              </a:rPr>
              <a:t>Outline</a:t>
            </a:r>
            <a:endParaRPr b="1" lang="en-US" sz="3200" spc="-1" strike="noStrike">
              <a:solidFill>
                <a:srgbClr val="000000"/>
              </a:solidFill>
              <a:latin typeface="Arial"/>
            </a:endParaRPr>
          </a:p>
        </p:txBody>
      </p:sp>
      <p:sp>
        <p:nvSpPr>
          <p:cNvPr id="1439" name="TextShape 2"/>
          <p:cNvSpPr txBox="1"/>
          <p:nvPr/>
        </p:nvSpPr>
        <p:spPr>
          <a:xfrm>
            <a:off x="329760" y="875880"/>
            <a:ext cx="8001000" cy="5635800"/>
          </a:xfrm>
          <a:prstGeom prst="rect">
            <a:avLst/>
          </a:prstGeom>
          <a:noFill/>
          <a:ln>
            <a:noFill/>
          </a:ln>
        </p:spPr>
        <p:txBody>
          <a:bodyPr>
            <a:normAutofit/>
          </a:bodyPr>
          <a:p>
            <a:pPr marL="228600" indent="-228600">
              <a:lnSpc>
                <a:spcPct val="100000"/>
              </a:lnSpc>
              <a:buClr>
                <a:srgbClr val="cfb77c"/>
              </a:buClr>
              <a:buSzPct val="50000"/>
              <a:buFont typeface="Wingdings" charset="2"/>
              <a:buChar char=""/>
            </a:pPr>
            <a:r>
              <a:rPr b="0" lang="en-US" sz="3200" spc="-1" strike="noStrike">
                <a:solidFill>
                  <a:srgbClr val="000000"/>
                </a:solidFill>
                <a:latin typeface="Calibri"/>
              </a:rPr>
              <a:t>Some general lessons about how to conduct evaluations of DARPA programs</a:t>
            </a:r>
            <a:endParaRPr b="0" lang="en-US" sz="32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3200" spc="-1" strike="noStrike">
                <a:solidFill>
                  <a:srgbClr val="000000"/>
                </a:solidFill>
                <a:latin typeface="Calibri"/>
              </a:rPr>
              <a:t>Some specific methodological lessons that every DARPA program manager should know – illustrated with a case study of a large IPTO program evaluation</a:t>
            </a:r>
            <a:endParaRPr b="0" lang="en-US" sz="32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3200" spc="-1" strike="noStrike">
                <a:solidFill>
                  <a:srgbClr val="000000"/>
                </a:solidFill>
                <a:latin typeface="Calibri"/>
              </a:rPr>
              <a:t>A checklist for evaluation designs</a:t>
            </a:r>
            <a:endParaRPr b="0" lang="en-US" sz="3200" spc="-1" strike="noStrike">
              <a:solidFill>
                <a:srgbClr val="000000"/>
              </a:solidFill>
              <a:latin typeface="Arial"/>
            </a:endParaRPr>
          </a:p>
        </p:txBody>
      </p:sp>
    </p:spTree>
  </p:cSld>
</p:sld>
</file>

<file path=ppt/slides/slide7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6" name="TextShape 1"/>
          <p:cNvSpPr txBox="1"/>
          <p:nvPr/>
        </p:nvSpPr>
        <p:spPr>
          <a:xfrm>
            <a:off x="304920" y="99072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Sample BibTex </a:t>
            </a:r>
            <a:br/>
            <a:r>
              <a:rPr b="0" lang="en-US" sz="4000" spc="-1" strike="noStrike">
                <a:solidFill>
                  <a:srgbClr val="000000"/>
                </a:solidFill>
                <a:latin typeface="Arial"/>
                <a:ea typeface="ＭＳ Ｐゴシック"/>
              </a:rPr>
              <a:t>Technical Report  Entry</a:t>
            </a:r>
            <a:endParaRPr b="0" lang="en-US" sz="4000" spc="-1" strike="noStrike">
              <a:solidFill>
                <a:srgbClr val="3366ff"/>
              </a:solidFill>
              <a:latin typeface="Tahoma"/>
            </a:endParaRPr>
          </a:p>
        </p:txBody>
      </p:sp>
      <p:sp>
        <p:nvSpPr>
          <p:cNvPr id="4537" name="TextShape 2"/>
          <p:cNvSpPr txBox="1"/>
          <p:nvPr/>
        </p:nvSpPr>
        <p:spPr>
          <a:xfrm>
            <a:off x="685800" y="2133720"/>
            <a:ext cx="7772040" cy="4114440"/>
          </a:xfrm>
          <a:prstGeom prst="rect">
            <a:avLst/>
          </a:prstGeom>
          <a:noFill/>
          <a:ln>
            <a:noFill/>
          </a:ln>
        </p:spPr>
        <p:txBody>
          <a:bodyPr/>
          <a:p>
            <a:pPr marL="343080" indent="-342720">
              <a:lnSpc>
                <a:spcPct val="90000"/>
              </a:lnSpc>
              <a:spcBef>
                <a:spcPts val="561"/>
              </a:spcBef>
            </a:pPr>
            <a:r>
              <a:rPr b="1" lang="en-US" sz="2800" spc="-1" strike="noStrike">
                <a:solidFill>
                  <a:srgbClr val="ff0000"/>
                </a:solidFill>
                <a:latin typeface="Courier New"/>
                <a:ea typeface="ＭＳ Ｐゴシック"/>
              </a:rPr>
              <a:t>@TECHREPORT</a:t>
            </a:r>
            <a:r>
              <a:rPr b="1" lang="en-US" sz="2800" spc="-1" strike="noStrike">
                <a:solidFill>
                  <a:srgbClr val="000099"/>
                </a:solidFill>
                <a:latin typeface="Courier New"/>
                <a:ea typeface="ＭＳ Ｐゴシック"/>
              </a:rPr>
              <a:t>{Berk,</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author="Lex A. Berk </a:t>
            </a:r>
            <a:r>
              <a:rPr b="1" lang="en-US" sz="2800" spc="-1" strike="noStrike">
                <a:solidFill>
                  <a:srgbClr val="ff0000"/>
                </a:solidFill>
                <a:latin typeface="Courier New"/>
                <a:ea typeface="ＭＳ Ｐゴシック"/>
              </a:rPr>
              <a:t>and</a:t>
            </a:r>
            <a:r>
              <a:rPr b="1" lang="en-US" sz="2800" spc="-1" strike="noStrike">
                <a:solidFill>
                  <a:srgbClr val="000099"/>
                </a:solidFill>
                <a:latin typeface="Courier New"/>
                <a:ea typeface="ＭＳ Ｐゴシック"/>
              </a:rPr>
              <a:t> L.S. Bernstein </a:t>
            </a:r>
            <a:r>
              <a:rPr b="1" lang="en-US" sz="2800" spc="-1" strike="noStrike">
                <a:solidFill>
                  <a:srgbClr val="ff0000"/>
                </a:solidFill>
                <a:latin typeface="Courier New"/>
                <a:ea typeface="ＭＳ Ｐゴシック"/>
              </a:rPr>
              <a:t>and</a:t>
            </a:r>
            <a:r>
              <a:rPr b="1" lang="en-US" sz="2800" spc="-1" strike="noStrike">
                <a:solidFill>
                  <a:srgbClr val="000099"/>
                </a:solidFill>
                <a:latin typeface="Courier New"/>
                <a:ea typeface="ＭＳ Ｐゴシック"/>
              </a:rPr>
              <a:t> D.C. Robertson",</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title="MODTRAN: a moderate resolution model for LOWTRAN 7",</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number="GL-TR-89-0122",</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institution="Spectral Science",</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address = "Burlington, MA",</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year = 1989</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a:t>
            </a:r>
            <a:endParaRPr b="0" lang="en-US" sz="2800" spc="-1" strike="noStrike">
              <a:solidFill>
                <a:srgbClr val="000000"/>
              </a:solidFill>
              <a:latin typeface="Arial"/>
            </a:endParaRPr>
          </a:p>
          <a:p>
            <a:pPr marL="343080" indent="-342720">
              <a:lnSpc>
                <a:spcPct val="90000"/>
              </a:lnSpc>
              <a:spcBef>
                <a:spcPts val="561"/>
              </a:spcBef>
            </a:pPr>
            <a:endParaRPr b="0" lang="en-US" sz="2800" spc="-1" strike="noStrike">
              <a:solidFill>
                <a:srgbClr val="000000"/>
              </a:solidFill>
              <a:latin typeface="Arial"/>
            </a:endParaRPr>
          </a:p>
        </p:txBody>
      </p:sp>
    </p:spTree>
  </p:cSld>
</p:sld>
</file>

<file path=ppt/slides/slide7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8" name="TextShape 1"/>
          <p:cNvSpPr txBox="1"/>
          <p:nvPr/>
        </p:nvSpPr>
        <p:spPr>
          <a:xfrm>
            <a:off x="304920" y="68580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Sample BibTex </a:t>
            </a:r>
            <a:br/>
            <a:r>
              <a:rPr b="0" lang="en-US" sz="4000" spc="-1" strike="noStrike">
                <a:solidFill>
                  <a:srgbClr val="000000"/>
                </a:solidFill>
                <a:latin typeface="Arial"/>
                <a:ea typeface="ＭＳ Ｐゴシック"/>
              </a:rPr>
              <a:t>Ph.D. Dissertation Entry</a:t>
            </a:r>
            <a:endParaRPr b="0" lang="en-US" sz="4000" spc="-1" strike="noStrike">
              <a:solidFill>
                <a:srgbClr val="3366ff"/>
              </a:solidFill>
              <a:latin typeface="Tahoma"/>
            </a:endParaRPr>
          </a:p>
        </p:txBody>
      </p:sp>
      <p:sp>
        <p:nvSpPr>
          <p:cNvPr id="4539" name="TextShape 2"/>
          <p:cNvSpPr txBox="1"/>
          <p:nvPr/>
        </p:nvSpPr>
        <p:spPr>
          <a:xfrm>
            <a:off x="685800" y="2133720"/>
            <a:ext cx="7772040" cy="4114440"/>
          </a:xfrm>
          <a:prstGeom prst="rect">
            <a:avLst/>
          </a:prstGeom>
          <a:noFill/>
          <a:ln>
            <a:noFill/>
          </a:ln>
        </p:spPr>
        <p:txBody>
          <a:bodyPr/>
          <a:p>
            <a:pPr marL="343080" indent="-342720">
              <a:lnSpc>
                <a:spcPct val="90000"/>
              </a:lnSpc>
              <a:spcBef>
                <a:spcPts val="561"/>
              </a:spcBef>
            </a:pPr>
            <a:r>
              <a:rPr b="1" lang="en-US" sz="2800" spc="-1" strike="noStrike">
                <a:solidFill>
                  <a:srgbClr val="ff0000"/>
                </a:solidFill>
                <a:latin typeface="Courier New"/>
                <a:ea typeface="ＭＳ Ｐゴシック"/>
              </a:rPr>
              <a:t>@PHDTHESIS</a:t>
            </a:r>
            <a:r>
              <a:rPr b="1" lang="en-US" sz="2800" spc="-1" strike="noStrike">
                <a:solidFill>
                  <a:srgbClr val="000099"/>
                </a:solidFill>
                <a:latin typeface="Courier New"/>
                <a:ea typeface="ＭＳ Ｐゴシック"/>
              </a:rPr>
              <a:t>{Kuo,</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author="Jan-Tai Kuo",</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title="The Influence of Hydrodynamic Transport on Phytoplankton Dynamics in Homogeneous Lakes",</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ff0000"/>
                </a:solidFill>
                <a:latin typeface="Courier New"/>
                <a:ea typeface="ＭＳ Ｐゴシック"/>
              </a:rPr>
              <a:t>school="Cornell University",</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address="Ithaca, NY",</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year=1981,</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a:t>
            </a:r>
            <a:endParaRPr b="0" lang="en-US" sz="2800" spc="-1" strike="noStrike">
              <a:solidFill>
                <a:srgbClr val="000000"/>
              </a:solidFill>
              <a:latin typeface="Arial"/>
            </a:endParaRPr>
          </a:p>
        </p:txBody>
      </p:sp>
    </p:spTree>
  </p:cSld>
</p:sld>
</file>

<file path=ppt/slides/slide7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0" name="TextShape 1"/>
          <p:cNvSpPr txBox="1"/>
          <p:nvPr/>
        </p:nvSpPr>
        <p:spPr>
          <a:xfrm>
            <a:off x="685800" y="380880"/>
            <a:ext cx="7772040" cy="11426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Sample BibTex </a:t>
            </a:r>
            <a:br/>
            <a:r>
              <a:rPr b="0" lang="en-US" sz="4000" spc="-1" strike="noStrike">
                <a:solidFill>
                  <a:srgbClr val="000000"/>
                </a:solidFill>
                <a:latin typeface="Arial"/>
                <a:ea typeface="ＭＳ Ｐゴシック"/>
              </a:rPr>
              <a:t>Master’s Thesis Entry</a:t>
            </a:r>
            <a:endParaRPr b="0" lang="en-US" sz="4000" spc="-1" strike="noStrike">
              <a:solidFill>
                <a:srgbClr val="3366ff"/>
              </a:solidFill>
              <a:latin typeface="Tahoma"/>
            </a:endParaRPr>
          </a:p>
        </p:txBody>
      </p:sp>
      <p:sp>
        <p:nvSpPr>
          <p:cNvPr id="4541" name="TextShape 2"/>
          <p:cNvSpPr txBox="1"/>
          <p:nvPr/>
        </p:nvSpPr>
        <p:spPr>
          <a:xfrm>
            <a:off x="457200" y="2438280"/>
            <a:ext cx="8457840" cy="4114440"/>
          </a:xfrm>
          <a:prstGeom prst="rect">
            <a:avLst/>
          </a:prstGeom>
          <a:noFill/>
          <a:ln>
            <a:noFill/>
          </a:ln>
        </p:spPr>
        <p:txBody>
          <a:bodyPr/>
          <a:p>
            <a:pPr marL="343080" indent="-342720">
              <a:lnSpc>
                <a:spcPct val="90000"/>
              </a:lnSpc>
              <a:spcBef>
                <a:spcPts val="479"/>
              </a:spcBef>
            </a:pPr>
            <a:r>
              <a:rPr b="1" lang="en-US" sz="2400" spc="-1" strike="noStrike">
                <a:solidFill>
                  <a:srgbClr val="ff0000"/>
                </a:solidFill>
                <a:latin typeface="Courier New"/>
                <a:ea typeface="ＭＳ Ｐゴシック"/>
              </a:rPr>
              <a:t>@MASTERSTHESIS</a:t>
            </a:r>
            <a:r>
              <a:rPr b="1" lang="en-US" sz="2400" spc="-1" strike="noStrike">
                <a:solidFill>
                  <a:srgbClr val="000099"/>
                </a:solidFill>
                <a:latin typeface="Courier New"/>
                <a:ea typeface="ＭＳ Ｐゴシック"/>
              </a:rPr>
              <a:t>{Knobelspiesse,</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author="Kirk D. Knobelspiesse",</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title="Atmospheric Compensation for SeaWIFS Images of Lake Superior Utilizing Spatial Information",</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school="Rochester Institute of Technology",</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address="Rochester, NY",</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00"/>
                </a:solidFill>
                <a:latin typeface="Courier New"/>
                <a:ea typeface="ＭＳ Ｐゴシック"/>
              </a:rPr>
              <a:t>month=Sep,</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year=2000,</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a:t>
            </a:r>
            <a:endParaRPr b="0" lang="en-US" sz="2400" spc="-1" strike="noStrike">
              <a:solidFill>
                <a:srgbClr val="000000"/>
              </a:solidFill>
              <a:latin typeface="Arial"/>
            </a:endParaRPr>
          </a:p>
        </p:txBody>
      </p:sp>
    </p:spTree>
  </p:cSld>
</p:sld>
</file>

<file path=ppt/slides/slide7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2" name="TextShape 1"/>
          <p:cNvSpPr txBox="1"/>
          <p:nvPr/>
        </p:nvSpPr>
        <p:spPr>
          <a:xfrm>
            <a:off x="304920" y="60948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Sample BibTex </a:t>
            </a:r>
            <a:br/>
            <a:r>
              <a:rPr b="0" lang="en-US" sz="4000" spc="-1" strike="noStrike">
                <a:solidFill>
                  <a:srgbClr val="000000"/>
                </a:solidFill>
                <a:latin typeface="Arial"/>
                <a:ea typeface="ＭＳ Ｐゴシック"/>
              </a:rPr>
              <a:t>Proceedings Entry</a:t>
            </a:r>
            <a:endParaRPr b="0" lang="en-US" sz="4000" spc="-1" strike="noStrike">
              <a:solidFill>
                <a:srgbClr val="3366ff"/>
              </a:solidFill>
              <a:latin typeface="Tahoma"/>
            </a:endParaRPr>
          </a:p>
        </p:txBody>
      </p:sp>
      <p:sp>
        <p:nvSpPr>
          <p:cNvPr id="4543" name="TextShape 2"/>
          <p:cNvSpPr txBox="1"/>
          <p:nvPr/>
        </p:nvSpPr>
        <p:spPr>
          <a:xfrm>
            <a:off x="685800" y="2133720"/>
            <a:ext cx="7772040" cy="4114440"/>
          </a:xfrm>
          <a:prstGeom prst="rect">
            <a:avLst/>
          </a:prstGeom>
          <a:noFill/>
          <a:ln>
            <a:noFill/>
          </a:ln>
        </p:spPr>
        <p:txBody>
          <a:bodyPr/>
          <a:p>
            <a:pPr marL="343080" indent="-342720">
              <a:lnSpc>
                <a:spcPct val="90000"/>
              </a:lnSpc>
              <a:spcBef>
                <a:spcPts val="479"/>
              </a:spcBef>
            </a:pPr>
            <a:r>
              <a:rPr b="1" lang="en-US" sz="2400" spc="-1" strike="noStrike">
                <a:solidFill>
                  <a:srgbClr val="000099"/>
                </a:solidFill>
                <a:latin typeface="Courier New"/>
                <a:ea typeface="ＭＳ Ｐゴシック"/>
              </a:rPr>
              <a:t>@INPROCEEDINGS{Stoermer,</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author="E.F. Stoermer",</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title="Nearshore phytoplankton populations in the Grand Haven, Michigan vicinity during thermal bar conditions",</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ff0000"/>
                </a:solidFill>
                <a:latin typeface="Courier New"/>
                <a:ea typeface="ＭＳ Ｐゴシック"/>
              </a:rPr>
              <a:t>booktitle="Proceedings of the 11th Conference on Great Lakes Research",</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pages="137--150",</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year=1968,</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a:t>
            </a:r>
            <a:endParaRPr b="0" lang="en-US" sz="2400" spc="-1" strike="noStrike">
              <a:solidFill>
                <a:srgbClr val="000000"/>
              </a:solidFill>
              <a:latin typeface="Arial"/>
            </a:endParaRPr>
          </a:p>
        </p:txBody>
      </p:sp>
    </p:spTree>
  </p:cSld>
</p:sld>
</file>

<file path=ppt/slides/slide7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4"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Different Formatting Styles</a:t>
            </a:r>
            <a:endParaRPr b="0" lang="en-US" sz="4000" spc="-1" strike="noStrike">
              <a:solidFill>
                <a:srgbClr val="3366ff"/>
              </a:solidFill>
              <a:latin typeface="Tahoma"/>
            </a:endParaRPr>
          </a:p>
        </p:txBody>
      </p:sp>
      <p:sp>
        <p:nvSpPr>
          <p:cNvPr id="4545"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To invoke a particular style, go to</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1" lang="en-US" sz="2400" spc="-1" strike="noStrike" u="sng">
                <a:solidFill>
                  <a:srgbClr val="bf00bf"/>
                </a:solidFill>
                <a:uFillTx/>
                <a:latin typeface="Courier New"/>
                <a:ea typeface="ＭＳ Ｐゴシック"/>
                <a:hlinkClick r:id="rId1"/>
              </a:rPr>
              <a:t>http://www.ctan.org</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Document styles are defined in </a:t>
            </a:r>
            <a:r>
              <a:rPr b="1" lang="en-US" sz="2800" spc="-1" strike="noStrike">
                <a:solidFill>
                  <a:srgbClr val="000099"/>
                </a:solidFill>
                <a:latin typeface="Courier New"/>
                <a:ea typeface="ＭＳ Ｐゴシック"/>
              </a:rPr>
              <a:t>*.sty</a:t>
            </a:r>
            <a:r>
              <a:rPr b="0" lang="en-US" sz="2800" spc="-1" strike="noStrike">
                <a:solidFill>
                  <a:srgbClr val="000000"/>
                </a:solidFill>
                <a:latin typeface="Arial"/>
                <a:ea typeface="ＭＳ Ｐゴシック"/>
              </a:rPr>
              <a:t> files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1" lang="en-US" sz="2400" spc="-1" strike="noStrike">
                <a:solidFill>
                  <a:srgbClr val="000099"/>
                </a:solidFill>
                <a:latin typeface="Courier New"/>
                <a:ea typeface="ＭＳ Ｐゴシック"/>
              </a:rPr>
              <a:t>mla.sty</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1" lang="en-US" sz="2400" spc="-1" strike="noStrike">
                <a:solidFill>
                  <a:srgbClr val="000099"/>
                </a:solidFill>
                <a:latin typeface="Courier New"/>
                <a:ea typeface="ＭＳ Ｐゴシック"/>
              </a:rPr>
              <a:t>bmsplain.sty</a:t>
            </a:r>
            <a:endParaRPr b="0" lang="en-US" sz="2400" spc="-1" strike="noStrike">
              <a:solidFill>
                <a:srgbClr val="0d0d0d"/>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Bibliography styles are defined in </a:t>
            </a:r>
            <a:r>
              <a:rPr b="0" lang="en-US" sz="2800" spc="-1" strike="noStrike">
                <a:solidFill>
                  <a:srgbClr val="000099"/>
                </a:solidFill>
                <a:latin typeface="Courier New"/>
                <a:ea typeface="ＭＳ Ｐゴシック"/>
              </a:rPr>
              <a:t>*.bst</a:t>
            </a:r>
            <a:r>
              <a:rPr b="0" lang="en-US" sz="2800" spc="-1" strike="noStrike">
                <a:solidFill>
                  <a:srgbClr val="000000"/>
                </a:solidFill>
                <a:latin typeface="Arial"/>
                <a:ea typeface="ＭＳ Ｐゴシック"/>
              </a:rPr>
              <a:t> files</a:t>
            </a:r>
            <a:endParaRPr b="0" lang="en-US" sz="2800" spc="-1" strike="noStrike">
              <a:solidFill>
                <a:srgbClr val="000000"/>
              </a:solidFill>
              <a:latin typeface="Arial"/>
            </a:endParaRPr>
          </a:p>
          <a:p>
            <a:pPr lvl="1" marL="743040" indent="-285480">
              <a:lnSpc>
                <a:spcPct val="100000"/>
              </a:lnSpc>
              <a:spcBef>
                <a:spcPts val="479"/>
              </a:spcBef>
              <a:buClr>
                <a:srgbClr val="bcac7c"/>
              </a:buClr>
              <a:buFont typeface="Wingdings" charset="2"/>
              <a:buChar char=""/>
            </a:pPr>
            <a:r>
              <a:rPr b="1" lang="en-US" sz="2400" spc="-1" strike="noStrike">
                <a:solidFill>
                  <a:srgbClr val="000099"/>
                </a:solidFill>
                <a:latin typeface="Courier New"/>
                <a:ea typeface="ＭＳ Ｐゴシック"/>
              </a:rPr>
              <a:t>mla.bst</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1" lang="en-US" sz="2400" spc="-1" strike="noStrike">
                <a:solidFill>
                  <a:srgbClr val="000099"/>
                </a:solidFill>
                <a:latin typeface="Courier New"/>
                <a:ea typeface="ＭＳ Ｐゴシック"/>
              </a:rPr>
              <a:t>amsplain.bst</a:t>
            </a:r>
            <a:endParaRPr b="0" lang="en-US" sz="2400" spc="-1" strike="noStrike">
              <a:solidFill>
                <a:srgbClr val="0d0d0d"/>
              </a:solidFill>
              <a:latin typeface="Arial"/>
            </a:endParaRPr>
          </a:p>
          <a:p>
            <a:pPr lvl="1" marL="743040" indent="-285480">
              <a:lnSpc>
                <a:spcPct val="100000"/>
              </a:lnSpc>
              <a:spcBef>
                <a:spcPts val="479"/>
              </a:spcBef>
              <a:buClr>
                <a:srgbClr val="bcac7c"/>
              </a:buClr>
              <a:buFont typeface="Wingdings" charset="2"/>
              <a:buChar char=""/>
            </a:pPr>
            <a:r>
              <a:rPr b="1" lang="en-US" sz="2400" spc="-1" strike="noStrike">
                <a:solidFill>
                  <a:srgbClr val="000099"/>
                </a:solidFill>
                <a:latin typeface="Courier New"/>
                <a:ea typeface="ＭＳ Ｐゴシック"/>
              </a:rPr>
              <a:t>ieee.bst</a:t>
            </a:r>
            <a:endParaRPr b="0" lang="en-US" sz="2400" spc="-1" strike="noStrike">
              <a:solidFill>
                <a:srgbClr val="0d0d0d"/>
              </a:solidFill>
              <a:latin typeface="Arial"/>
            </a:endParaRPr>
          </a:p>
        </p:txBody>
      </p:sp>
    </p:spTree>
  </p:cSld>
</p:sld>
</file>

<file path=ppt/slides/slide7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6"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To invoke these styles in your document</a:t>
            </a:r>
            <a:endParaRPr b="0" lang="en-US" sz="4000" spc="-1" strike="noStrike">
              <a:solidFill>
                <a:srgbClr val="3366ff"/>
              </a:solidFill>
              <a:latin typeface="Tahoma"/>
            </a:endParaRPr>
          </a:p>
        </p:txBody>
      </p:sp>
      <p:sp>
        <p:nvSpPr>
          <p:cNvPr id="4547"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Copy them to your current working directory with your </a:t>
            </a:r>
            <a:r>
              <a:rPr b="1" lang="en-US" sz="2800" spc="-1" strike="noStrike">
                <a:solidFill>
                  <a:srgbClr val="000099"/>
                </a:solidFill>
                <a:latin typeface="Courier New"/>
                <a:ea typeface="ＭＳ Ｐゴシック"/>
              </a:rPr>
              <a:t>LaTeX</a:t>
            </a:r>
            <a:r>
              <a:rPr b="0" lang="en-US" sz="2800" spc="-1" strike="noStrike">
                <a:solidFill>
                  <a:srgbClr val="000000"/>
                </a:solidFill>
                <a:latin typeface="Arial"/>
                <a:ea typeface="ＭＳ Ｐゴシック"/>
              </a:rPr>
              <a:t> and </a:t>
            </a:r>
            <a:r>
              <a:rPr b="1" lang="en-US" sz="2800" spc="-1" strike="noStrike">
                <a:solidFill>
                  <a:srgbClr val="000099"/>
                </a:solidFill>
                <a:latin typeface="Courier New"/>
                <a:ea typeface="ＭＳ Ｐゴシック"/>
              </a:rPr>
              <a:t>BibTex</a:t>
            </a:r>
            <a:r>
              <a:rPr b="0" lang="en-US" sz="2800" spc="-1" strike="noStrike">
                <a:solidFill>
                  <a:srgbClr val="000000"/>
                </a:solidFill>
                <a:latin typeface="Arial"/>
                <a:ea typeface="ＭＳ Ｐゴシック"/>
              </a:rPr>
              <a:t> document</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Edit your </a:t>
            </a:r>
            <a:r>
              <a:rPr b="1" lang="en-US" sz="2800" spc="-1" strike="noStrike">
                <a:solidFill>
                  <a:srgbClr val="000099"/>
                </a:solidFill>
                <a:latin typeface="Courier New"/>
                <a:ea typeface="ＭＳ Ｐゴシック"/>
              </a:rPr>
              <a:t>LaTeX</a:t>
            </a:r>
            <a:r>
              <a:rPr b="0" lang="en-US" sz="2800" spc="-1" strike="noStrike">
                <a:solidFill>
                  <a:srgbClr val="000000"/>
                </a:solidFill>
                <a:latin typeface="Arial"/>
                <a:ea typeface="ＭＳ Ｐゴシック"/>
              </a:rPr>
              <a:t> file to appropriately reference these style guides</a:t>
            </a:r>
            <a:endParaRPr b="0" lang="en-US" sz="2800" spc="-1" strike="noStrike">
              <a:solidFill>
                <a:srgbClr val="000000"/>
              </a:solidFill>
              <a:latin typeface="Arial"/>
            </a:endParaRPr>
          </a:p>
        </p:txBody>
      </p:sp>
    </p:spTree>
  </p:cSld>
</p:sld>
</file>

<file path=ppt/slides/slide7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8" name="TextShape 1"/>
          <p:cNvSpPr txBox="1"/>
          <p:nvPr/>
        </p:nvSpPr>
        <p:spPr>
          <a:xfrm>
            <a:off x="152280" y="68580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Sample </a:t>
            </a:r>
            <a:r>
              <a:rPr b="1" lang="en-US" sz="4000" spc="-1" strike="noStrike">
                <a:solidFill>
                  <a:srgbClr val="000000"/>
                </a:solidFill>
                <a:latin typeface="Courier New"/>
                <a:ea typeface="ＭＳ Ｐゴシック"/>
              </a:rPr>
              <a:t>LaTeX</a:t>
            </a:r>
            <a:r>
              <a:rPr b="0" lang="en-US" sz="4000" spc="-1" strike="noStrike">
                <a:solidFill>
                  <a:srgbClr val="000000"/>
                </a:solidFill>
                <a:latin typeface="Arial"/>
                <a:ea typeface="ＭＳ Ｐゴシック"/>
              </a:rPr>
              <a:t> document listing Bibliography in </a:t>
            </a:r>
            <a:br/>
            <a:r>
              <a:rPr b="0" lang="en-US" sz="4000" spc="-1" strike="noStrike">
                <a:solidFill>
                  <a:srgbClr val="000000"/>
                </a:solidFill>
                <a:latin typeface="Arial"/>
                <a:ea typeface="ＭＳ Ｐゴシック"/>
              </a:rPr>
              <a:t>MLA Style (</a:t>
            </a:r>
            <a:r>
              <a:rPr b="0" lang="en-US" sz="4000" spc="-1" strike="noStrike">
                <a:solidFill>
                  <a:srgbClr val="000000"/>
                </a:solidFill>
                <a:latin typeface="Courier New"/>
                <a:ea typeface="ＭＳ Ｐゴシック"/>
              </a:rPr>
              <a:t>text</a:t>
            </a:r>
            <a:r>
              <a:rPr b="1" lang="en-US" sz="4000" spc="-1" strike="noStrike">
                <a:solidFill>
                  <a:srgbClr val="000000"/>
                </a:solidFill>
                <a:latin typeface="Courier New"/>
                <a:ea typeface="ＭＳ Ｐゴシック"/>
              </a:rPr>
              <a:t>.tex</a:t>
            </a:r>
            <a:r>
              <a:rPr b="0" lang="en-US" sz="4000" spc="-1" strike="noStrike">
                <a:solidFill>
                  <a:srgbClr val="000000"/>
                </a:solidFill>
                <a:latin typeface="Arial"/>
                <a:ea typeface="ＭＳ Ｐゴシック"/>
              </a:rPr>
              <a:t>)</a:t>
            </a:r>
            <a:endParaRPr b="0" lang="en-US" sz="4000" spc="-1" strike="noStrike">
              <a:solidFill>
                <a:srgbClr val="3366ff"/>
              </a:solidFill>
              <a:latin typeface="Tahoma"/>
            </a:endParaRPr>
          </a:p>
        </p:txBody>
      </p:sp>
      <p:sp>
        <p:nvSpPr>
          <p:cNvPr id="4549" name="TextShape 2"/>
          <p:cNvSpPr txBox="1"/>
          <p:nvPr/>
        </p:nvSpPr>
        <p:spPr>
          <a:xfrm>
            <a:off x="685800" y="2286000"/>
            <a:ext cx="7772040" cy="4114440"/>
          </a:xfrm>
          <a:prstGeom prst="rect">
            <a:avLst/>
          </a:prstGeom>
          <a:noFill/>
          <a:ln>
            <a:noFill/>
          </a:ln>
        </p:spPr>
        <p:txBody>
          <a:bodyPr/>
          <a:p>
            <a:pPr marL="343080" indent="-342720">
              <a:lnSpc>
                <a:spcPct val="90000"/>
              </a:lnSpc>
              <a:spcBef>
                <a:spcPts val="561"/>
              </a:spcBef>
            </a:pPr>
            <a:r>
              <a:rPr b="1" lang="en-US" sz="2800" spc="-1" strike="noStrike">
                <a:solidFill>
                  <a:srgbClr val="000099"/>
                </a:solidFill>
                <a:latin typeface="Courier New"/>
                <a:ea typeface="ＭＳ Ｐゴシック"/>
              </a:rPr>
              <a:t>\documentclass{report}</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\usepackage{</a:t>
            </a:r>
            <a:r>
              <a:rPr b="1" lang="en-US" sz="2800" spc="-1" strike="noStrike">
                <a:solidFill>
                  <a:srgbClr val="ff0000"/>
                </a:solidFill>
                <a:latin typeface="Courier New"/>
                <a:ea typeface="ＭＳ Ｐゴシック"/>
              </a:rPr>
              <a:t>mla</a:t>
            </a:r>
            <a:r>
              <a:rPr b="1" lang="en-US" sz="2800" spc="-1" strike="noStrike">
                <a:solidFill>
                  <a:srgbClr val="000099"/>
                </a:solidFill>
                <a:latin typeface="Courier New"/>
                <a:ea typeface="ＭＳ Ｐゴシック"/>
              </a:rPr>
              <a:t>}</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\begin{document}</a:t>
            </a:r>
            <a:endParaRPr b="0" lang="en-US" sz="2800" spc="-1" strike="noStrike">
              <a:solidFill>
                <a:srgbClr val="000000"/>
              </a:solidFill>
              <a:latin typeface="Arial"/>
            </a:endParaRPr>
          </a:p>
          <a:p>
            <a:pPr marL="343080" indent="-342720">
              <a:lnSpc>
                <a:spcPct val="90000"/>
              </a:lnSpc>
              <a:spcBef>
                <a:spcPts val="561"/>
              </a:spcBef>
            </a:pP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\bibliographystyle{</a:t>
            </a:r>
            <a:r>
              <a:rPr b="1" lang="en-US" sz="2800" spc="-1" strike="noStrike">
                <a:solidFill>
                  <a:srgbClr val="ff0000"/>
                </a:solidFill>
                <a:latin typeface="Courier New"/>
                <a:ea typeface="ＭＳ Ｐゴシック"/>
              </a:rPr>
              <a:t>mla</a:t>
            </a:r>
            <a:r>
              <a:rPr b="1" lang="en-US" sz="2800" spc="-1" strike="noStrike">
                <a:solidFill>
                  <a:srgbClr val="000099"/>
                </a:solidFill>
                <a:latin typeface="Courier New"/>
                <a:ea typeface="ＭＳ Ｐゴシック"/>
              </a:rPr>
              <a:t>}</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\bibliography{</a:t>
            </a:r>
            <a:r>
              <a:rPr b="1" lang="en-US" sz="2800" spc="-1" strike="noStrike">
                <a:solidFill>
                  <a:srgbClr val="ff0000"/>
                </a:solidFill>
                <a:latin typeface="Courier New"/>
                <a:ea typeface="ＭＳ Ｐゴシック"/>
              </a:rPr>
              <a:t>mybib</a:t>
            </a:r>
            <a:r>
              <a:rPr b="1" lang="en-US" sz="2800" spc="-1" strike="noStrike">
                <a:solidFill>
                  <a:srgbClr val="000099"/>
                </a:solidFill>
                <a:latin typeface="Courier New"/>
                <a:ea typeface="ＭＳ Ｐゴシック"/>
              </a:rPr>
              <a:t>}</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\nocite{*}</a:t>
            </a:r>
            <a:endParaRPr b="0" lang="en-US" sz="2800" spc="-1" strike="noStrike">
              <a:solidFill>
                <a:srgbClr val="000000"/>
              </a:solidFill>
              <a:latin typeface="Arial"/>
            </a:endParaRPr>
          </a:p>
          <a:p>
            <a:pPr marL="343080" indent="-342720">
              <a:lnSpc>
                <a:spcPct val="90000"/>
              </a:lnSpc>
              <a:spcBef>
                <a:spcPts val="561"/>
              </a:spcBef>
            </a:pP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\end{document}</a:t>
            </a:r>
            <a:endParaRPr b="0" lang="en-US" sz="2800" spc="-1" strike="noStrike">
              <a:solidFill>
                <a:srgbClr val="000000"/>
              </a:solidFill>
              <a:latin typeface="Arial"/>
            </a:endParaRPr>
          </a:p>
          <a:p>
            <a:pPr marL="343080" indent="-342720">
              <a:lnSpc>
                <a:spcPct val="90000"/>
              </a:lnSpc>
              <a:spcBef>
                <a:spcPts val="561"/>
              </a:spcBef>
            </a:pPr>
            <a:endParaRPr b="0" lang="en-US" sz="2800" spc="-1" strike="noStrike">
              <a:solidFill>
                <a:srgbClr val="000000"/>
              </a:solidFill>
              <a:latin typeface="Arial"/>
            </a:endParaRPr>
          </a:p>
        </p:txBody>
      </p:sp>
    </p:spTree>
  </p:cSld>
</p:sld>
</file>

<file path=ppt/slides/slide7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0" name="TextShape 1"/>
          <p:cNvSpPr txBox="1"/>
          <p:nvPr/>
        </p:nvSpPr>
        <p:spPr>
          <a:xfrm>
            <a:off x="152280" y="83808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Commands to Build and </a:t>
            </a:r>
            <a:br/>
            <a:r>
              <a:rPr b="0" lang="en-US" sz="4000" spc="-1" strike="noStrike">
                <a:solidFill>
                  <a:srgbClr val="000000"/>
                </a:solidFill>
                <a:latin typeface="Arial"/>
                <a:ea typeface="ＭＳ Ｐゴシック"/>
              </a:rPr>
              <a:t>View Document</a:t>
            </a:r>
            <a:endParaRPr b="0" lang="en-US" sz="4000" spc="-1" strike="noStrike">
              <a:solidFill>
                <a:srgbClr val="3366ff"/>
              </a:solidFill>
              <a:latin typeface="Tahoma"/>
            </a:endParaRPr>
          </a:p>
        </p:txBody>
      </p:sp>
      <p:sp>
        <p:nvSpPr>
          <p:cNvPr id="4551" name="TextShape 2"/>
          <p:cNvSpPr txBox="1"/>
          <p:nvPr/>
        </p:nvSpPr>
        <p:spPr>
          <a:xfrm>
            <a:off x="2514600" y="2133720"/>
            <a:ext cx="4876560" cy="4114440"/>
          </a:xfrm>
          <a:prstGeom prst="rect">
            <a:avLst/>
          </a:prstGeom>
          <a:noFill/>
          <a:ln>
            <a:noFill/>
          </a:ln>
        </p:spPr>
        <p:txBody>
          <a:bodyPr/>
          <a:p>
            <a:pPr marL="343080" indent="-342720">
              <a:lnSpc>
                <a:spcPct val="100000"/>
              </a:lnSpc>
              <a:spcBef>
                <a:spcPts val="561"/>
              </a:spcBef>
            </a:pPr>
            <a:r>
              <a:rPr b="1" lang="en-US" sz="2800" spc="-1" strike="noStrike">
                <a:solidFill>
                  <a:srgbClr val="000000"/>
                </a:solidFill>
                <a:latin typeface="Arial"/>
                <a:ea typeface="ＭＳ Ｐゴシック"/>
              </a:rPr>
              <a:t>To generate pdf </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 pdflatex test.tex</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 bibtex test</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 pdflatex test.tex</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 pdflatex test.tex</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a:t>
            </a:r>
            <a:endParaRPr b="0" lang="en-US" sz="2800" spc="-1" strike="noStrike">
              <a:solidFill>
                <a:srgbClr val="000000"/>
              </a:solidFill>
              <a:latin typeface="Arial"/>
            </a:endParaRPr>
          </a:p>
        </p:txBody>
      </p:sp>
    </p:spTree>
  </p:cSld>
</p:sld>
</file>

<file path=ppt/slides/slide7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2" name="Picture 3" descr=""/>
          <p:cNvPicPr/>
          <p:nvPr/>
        </p:nvPicPr>
        <p:blipFill>
          <a:blip r:embed="rId1"/>
          <a:srcRect l="33749" t="28905" r="35000" b="31249"/>
          <a:stretch/>
        </p:blipFill>
        <p:spPr>
          <a:xfrm>
            <a:off x="1492200" y="380880"/>
            <a:ext cx="5974920" cy="6095520"/>
          </a:xfrm>
          <a:prstGeom prst="rect">
            <a:avLst/>
          </a:prstGeom>
          <a:ln>
            <a:noFill/>
          </a:ln>
        </p:spPr>
      </p:pic>
    </p:spTree>
  </p:cSld>
</p:sld>
</file>

<file path=ppt/slides/slide7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3" name="TextShape 1"/>
          <p:cNvSpPr txBox="1"/>
          <p:nvPr/>
        </p:nvSpPr>
        <p:spPr>
          <a:xfrm>
            <a:off x="304920" y="76212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Sample </a:t>
            </a:r>
            <a:r>
              <a:rPr b="1" lang="en-US" sz="4000" spc="-1" strike="noStrike">
                <a:solidFill>
                  <a:srgbClr val="000000"/>
                </a:solidFill>
                <a:latin typeface="Courier New"/>
                <a:ea typeface="ＭＳ Ｐゴシック"/>
              </a:rPr>
              <a:t>LaTeX</a:t>
            </a:r>
            <a:r>
              <a:rPr b="0" lang="en-US" sz="4000" spc="-1" strike="noStrike">
                <a:solidFill>
                  <a:srgbClr val="000000"/>
                </a:solidFill>
                <a:latin typeface="Arial"/>
                <a:ea typeface="ＭＳ Ｐゴシック"/>
              </a:rPr>
              <a:t> document listing Bibliography in </a:t>
            </a:r>
            <a:br/>
            <a:r>
              <a:rPr b="0" lang="en-US" sz="4000" spc="-1" strike="noStrike">
                <a:solidFill>
                  <a:srgbClr val="000000"/>
                </a:solidFill>
                <a:latin typeface="Arial"/>
                <a:ea typeface="ＭＳ Ｐゴシック"/>
              </a:rPr>
              <a:t>AMS Style (</a:t>
            </a:r>
            <a:r>
              <a:rPr b="0" lang="en-US" sz="4000" spc="-1" strike="noStrike">
                <a:solidFill>
                  <a:srgbClr val="000000"/>
                </a:solidFill>
                <a:latin typeface="Courier New"/>
                <a:ea typeface="ＭＳ Ｐゴシック"/>
              </a:rPr>
              <a:t>test2</a:t>
            </a:r>
            <a:r>
              <a:rPr b="1" lang="en-US" sz="4000" spc="-1" strike="noStrike">
                <a:solidFill>
                  <a:srgbClr val="000000"/>
                </a:solidFill>
                <a:latin typeface="Courier New"/>
                <a:ea typeface="ＭＳ Ｐゴシック"/>
              </a:rPr>
              <a:t>.tex</a:t>
            </a:r>
            <a:r>
              <a:rPr b="0" lang="en-US" sz="4000" spc="-1" strike="noStrike">
                <a:solidFill>
                  <a:srgbClr val="000000"/>
                </a:solidFill>
                <a:latin typeface="Arial"/>
                <a:ea typeface="ＭＳ Ｐゴシック"/>
              </a:rPr>
              <a:t>)</a:t>
            </a:r>
            <a:endParaRPr b="0" lang="en-US" sz="4000" spc="-1" strike="noStrike">
              <a:solidFill>
                <a:srgbClr val="3366ff"/>
              </a:solidFill>
              <a:latin typeface="Tahoma"/>
            </a:endParaRPr>
          </a:p>
        </p:txBody>
      </p:sp>
      <p:sp>
        <p:nvSpPr>
          <p:cNvPr id="4554" name="TextShape 2"/>
          <p:cNvSpPr txBox="1"/>
          <p:nvPr/>
        </p:nvSpPr>
        <p:spPr>
          <a:xfrm>
            <a:off x="685800" y="2286000"/>
            <a:ext cx="7772040" cy="4114440"/>
          </a:xfrm>
          <a:prstGeom prst="rect">
            <a:avLst/>
          </a:prstGeom>
          <a:noFill/>
          <a:ln>
            <a:noFill/>
          </a:ln>
        </p:spPr>
        <p:txBody>
          <a:bodyPr/>
          <a:p>
            <a:pPr marL="343080" indent="-342720">
              <a:lnSpc>
                <a:spcPct val="100000"/>
              </a:lnSpc>
              <a:spcBef>
                <a:spcPts val="561"/>
              </a:spcBef>
            </a:pPr>
            <a:r>
              <a:rPr b="1" lang="en-US" sz="2800" spc="-1" strike="noStrike">
                <a:solidFill>
                  <a:srgbClr val="000099"/>
                </a:solidFill>
                <a:latin typeface="Courier New"/>
                <a:ea typeface="ＭＳ Ｐゴシック"/>
              </a:rPr>
              <a:t>\documentclass{report}</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\begin{document}</a:t>
            </a:r>
            <a:endParaRPr b="0" lang="en-US" sz="2800" spc="-1" strike="noStrike">
              <a:solidFill>
                <a:srgbClr val="000000"/>
              </a:solidFill>
              <a:latin typeface="Arial"/>
            </a:endParaRPr>
          </a:p>
          <a:p>
            <a:pPr marL="343080" indent="-342720">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\bibliographystyle{</a:t>
            </a:r>
            <a:r>
              <a:rPr b="1" lang="en-US" sz="2800" spc="-1" strike="noStrike">
                <a:solidFill>
                  <a:srgbClr val="ff0000"/>
                </a:solidFill>
                <a:latin typeface="Courier New"/>
                <a:ea typeface="ＭＳ Ｐゴシック"/>
              </a:rPr>
              <a:t>amsplain</a:t>
            </a:r>
            <a:r>
              <a:rPr b="1" lang="en-US" sz="2800" spc="-1" strike="noStrike">
                <a:solidFill>
                  <a:srgbClr val="000099"/>
                </a:solidFill>
                <a:latin typeface="Courier New"/>
                <a:ea typeface="ＭＳ Ｐゴシック"/>
              </a:rPr>
              <a:t>}</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\bibliography{</a:t>
            </a:r>
            <a:r>
              <a:rPr b="1" lang="en-US" sz="2800" spc="-1" strike="noStrike">
                <a:solidFill>
                  <a:srgbClr val="ff0000"/>
                </a:solidFill>
                <a:latin typeface="Courier New"/>
                <a:ea typeface="ＭＳ Ｐゴシック"/>
              </a:rPr>
              <a:t>mybib</a:t>
            </a:r>
            <a:r>
              <a:rPr b="1" lang="en-US" sz="2800" spc="-1" strike="noStrike">
                <a:solidFill>
                  <a:srgbClr val="000099"/>
                </a:solidFill>
                <a:latin typeface="Courier New"/>
                <a:ea typeface="ＭＳ Ｐゴシック"/>
              </a:rPr>
              <a:t>}</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\nocite{*}</a:t>
            </a:r>
            <a:endParaRPr b="0" lang="en-US" sz="2800" spc="-1" strike="noStrike">
              <a:solidFill>
                <a:srgbClr val="000000"/>
              </a:solidFill>
              <a:latin typeface="Arial"/>
            </a:endParaRPr>
          </a:p>
          <a:p>
            <a:pPr marL="343080" indent="-342720">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99"/>
                </a:solidFill>
                <a:latin typeface="Courier New"/>
                <a:ea typeface="ＭＳ Ｐゴシック"/>
              </a:rPr>
              <a:t>\end{document}</a:t>
            </a:r>
            <a:endParaRPr b="0" lang="en-US" sz="2800" spc="-1" strike="noStrike">
              <a:solidFill>
                <a:srgbClr val="000000"/>
              </a:solidFill>
              <a:latin typeface="Arial"/>
            </a:endParaRPr>
          </a:p>
          <a:p>
            <a:pPr marL="343080" indent="-342720">
              <a:lnSpc>
                <a:spcPct val="100000"/>
              </a:lnSpc>
              <a:spcBef>
                <a:spcPts val="561"/>
              </a:spcBef>
            </a:pPr>
            <a:endParaRPr b="0" lang="en-US" sz="2800" spc="-1" strike="noStrike">
              <a:solidFill>
                <a:srgbClr val="000000"/>
              </a:solidFill>
              <a:latin typeface="Arial"/>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0" name="TextShape 1"/>
          <p:cNvSpPr txBox="1"/>
          <p:nvPr/>
        </p:nvSpPr>
        <p:spPr>
          <a:xfrm>
            <a:off x="380880" y="-152640"/>
            <a:ext cx="8382240" cy="1143000"/>
          </a:xfrm>
          <a:prstGeom prst="rect">
            <a:avLst/>
          </a:prstGeom>
          <a:noFill/>
          <a:ln>
            <a:noFill/>
          </a:ln>
        </p:spPr>
        <p:txBody>
          <a:bodyPr anchor="b"/>
          <a:p>
            <a:pPr>
              <a:lnSpc>
                <a:spcPct val="100000"/>
              </a:lnSpc>
            </a:pPr>
            <a:r>
              <a:rPr b="1" lang="en-US" sz="3200" spc="-1" strike="noStrike">
                <a:solidFill>
                  <a:srgbClr val="000000"/>
                </a:solidFill>
                <a:latin typeface="Calibri"/>
              </a:rPr>
              <a:t>General lessons from DARPA program evaluations</a:t>
            </a:r>
            <a:endParaRPr b="1" lang="en-US" sz="3200" spc="-1" strike="noStrike">
              <a:solidFill>
                <a:srgbClr val="000000"/>
              </a:solidFill>
              <a:latin typeface="Arial"/>
            </a:endParaRPr>
          </a:p>
        </p:txBody>
      </p:sp>
      <p:sp>
        <p:nvSpPr>
          <p:cNvPr id="1441" name="TextShape 2"/>
          <p:cNvSpPr txBox="1"/>
          <p:nvPr/>
        </p:nvSpPr>
        <p:spPr>
          <a:xfrm>
            <a:off x="151920" y="1189080"/>
            <a:ext cx="8991720" cy="4525920"/>
          </a:xfrm>
          <a:prstGeom prst="rect">
            <a:avLst/>
          </a:prstGeom>
          <a:noFill/>
          <a:ln>
            <a:noFill/>
          </a:ln>
        </p:spPr>
        <p:txBody>
          <a:bodyPr>
            <a:normAutofit/>
          </a:bodyPr>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All DARPA program evaluations serve three masters: The director, the program manager, and the research(ers).  </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A well-designed evaluation gives these stakeholders what they need, but compromise is necessary and the evaluator should broker it</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The evaluator is not there to trip up the performer, but to design a test that </a:t>
            </a:r>
            <a:r>
              <a:rPr b="0" i="1" lang="en-US" sz="2400" spc="-1" strike="noStrike">
                <a:solidFill>
                  <a:srgbClr val="000000"/>
                </a:solidFill>
                <a:latin typeface="Calibri"/>
              </a:rPr>
              <a:t>can </a:t>
            </a:r>
            <a:r>
              <a:rPr b="0" lang="en-US" sz="2400" spc="-1" strike="noStrike">
                <a:solidFill>
                  <a:srgbClr val="000000"/>
                </a:solidFill>
                <a:latin typeface="Calibri"/>
              </a:rPr>
              <a:t>be passed.  Whether it </a:t>
            </a:r>
            <a:r>
              <a:rPr b="0" i="1" lang="en-US" sz="2400" spc="-1" strike="noStrike">
                <a:solidFill>
                  <a:srgbClr val="000000"/>
                </a:solidFill>
                <a:latin typeface="Calibri"/>
              </a:rPr>
              <a:t>is </a:t>
            </a:r>
            <a:r>
              <a:rPr b="0" lang="en-US" sz="2400" spc="-1" strike="noStrike">
                <a:solidFill>
                  <a:srgbClr val="000000"/>
                </a:solidFill>
                <a:latin typeface="Calibri"/>
              </a:rPr>
              <a:t>passed is up to the performer.</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Start early.  Ideally, the program claims, protocols and metrics are ready before the BAA/solicitation is even released.</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Keep the claims simple, but make sure there </a:t>
            </a:r>
            <a:r>
              <a:rPr b="0" i="1" lang="en-US" sz="2400" spc="-1" strike="noStrike">
                <a:solidFill>
                  <a:srgbClr val="000000"/>
                </a:solidFill>
                <a:latin typeface="Calibri"/>
              </a:rPr>
              <a:t>are</a:t>
            </a:r>
            <a:r>
              <a:rPr b="0" lang="en-US" sz="2400" spc="-1" strike="noStrike">
                <a:solidFill>
                  <a:srgbClr val="000000"/>
                </a:solidFill>
                <a:latin typeface="Calibri"/>
              </a:rPr>
              <a:t> claims</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i="1" lang="en-US" sz="2400" spc="-1" strike="noStrike">
                <a:solidFill>
                  <a:srgbClr val="000000"/>
                </a:solidFill>
                <a:latin typeface="Calibri"/>
              </a:rPr>
              <a:t>Write</a:t>
            </a:r>
            <a:r>
              <a:rPr b="0" lang="en-US" sz="2400" spc="-1" strike="noStrike">
                <a:solidFill>
                  <a:srgbClr val="000000"/>
                </a:solidFill>
                <a:latin typeface="Calibri"/>
              </a:rPr>
              <a:t> (no Powerpoint!) the </a:t>
            </a:r>
            <a:r>
              <a:rPr b="0" i="1" lang="en-US" sz="2400" spc="-1" strike="noStrike">
                <a:solidFill>
                  <a:srgbClr val="000000"/>
                </a:solidFill>
                <a:latin typeface="Calibri"/>
              </a:rPr>
              <a:t>protocol</a:t>
            </a:r>
            <a:r>
              <a:rPr b="0" lang="en-US" sz="2400" spc="-1" strike="noStrike">
                <a:solidFill>
                  <a:srgbClr val="000000"/>
                </a:solidFill>
                <a:latin typeface="Calibri"/>
              </a:rPr>
              <a:t>, including claims, materials and subjects, method, planned analyses and expected results</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Run pilot experiments.  Really. It's too expensive not to. Really.  I mean it.</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Provide adequate infrastructure for the experiments.  Don</a:t>
            </a:r>
            <a:r>
              <a:rPr b="0" lang="ja-JP" sz="2400" spc="-1" strike="noStrike">
                <a:solidFill>
                  <a:srgbClr val="000000"/>
                </a:solidFill>
                <a:latin typeface="Calibri"/>
              </a:rPr>
              <a:t>’</a:t>
            </a:r>
            <a:r>
              <a:rPr b="0" lang="en-US" sz="2400" spc="-1" strike="noStrike">
                <a:solidFill>
                  <a:srgbClr val="000000"/>
                </a:solidFill>
                <a:latin typeface="Calibri"/>
              </a:rPr>
              <a:t>t be cheap.</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endParaRPr b="0" lang="en-US" sz="2400" spc="-1" strike="noStrike">
              <a:solidFill>
                <a:srgbClr val="000000"/>
              </a:solidFill>
              <a:latin typeface="Arial"/>
            </a:endParaRPr>
          </a:p>
          <a:p>
            <a:pPr lvl="1" marL="547560" indent="-228600">
              <a:lnSpc>
                <a:spcPct val="100000"/>
              </a:lnSpc>
              <a:buClr>
                <a:srgbClr val="4b92db"/>
              </a:buClr>
              <a:buSzPct val="80000"/>
              <a:buFont typeface="Wingdings 2" charset="2"/>
              <a:buChar char=""/>
            </a:pPr>
            <a:endParaRPr b="0" lang="en-US" sz="2400" spc="-1" strike="noStrike">
              <a:solidFill>
                <a:srgbClr val="000000"/>
              </a:solidFill>
              <a:latin typeface="Arial"/>
            </a:endParaRPr>
          </a:p>
        </p:txBody>
      </p:sp>
    </p:spTree>
  </p:cSld>
</p:sld>
</file>

<file path=ppt/slides/slide7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5" name="Picture 4" descr=""/>
          <p:cNvPicPr/>
          <p:nvPr/>
        </p:nvPicPr>
        <p:blipFill>
          <a:blip r:embed="rId1"/>
          <a:srcRect l="41874" t="28905" r="25627" b="32814"/>
          <a:stretch/>
        </p:blipFill>
        <p:spPr>
          <a:xfrm>
            <a:off x="1295280" y="228600"/>
            <a:ext cx="6476760" cy="6103440"/>
          </a:xfrm>
          <a:prstGeom prst="rect">
            <a:avLst/>
          </a:prstGeom>
          <a:ln>
            <a:noFill/>
          </a:ln>
        </p:spPr>
      </p:pic>
    </p:spTree>
  </p:cSld>
</p:sld>
</file>

<file path=ppt/slides/slide7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6" name="TextShape 1"/>
          <p:cNvSpPr txBox="1"/>
          <p:nvPr/>
        </p:nvSpPr>
        <p:spPr>
          <a:xfrm>
            <a:off x="304920" y="457200"/>
            <a:ext cx="8534160" cy="60912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To include only cited articles we remove the </a:t>
            </a:r>
            <a:r>
              <a:rPr b="1" lang="en-US" sz="4000" spc="-1" strike="noStrike">
                <a:solidFill>
                  <a:srgbClr val="000000"/>
                </a:solidFill>
                <a:latin typeface="Courier New"/>
                <a:ea typeface="ＭＳ Ｐゴシック"/>
              </a:rPr>
              <a:t>\nocite{*}</a:t>
            </a:r>
            <a:r>
              <a:rPr b="0" lang="en-US" sz="4000" spc="-1" strike="noStrike">
                <a:solidFill>
                  <a:srgbClr val="000000"/>
                </a:solidFill>
                <a:latin typeface="Arial"/>
                <a:ea typeface="ＭＳ Ｐゴシック"/>
              </a:rPr>
              <a:t> command</a:t>
            </a:r>
            <a:endParaRPr b="0" lang="en-US" sz="4000" spc="-1" strike="noStrike">
              <a:solidFill>
                <a:srgbClr val="3366ff"/>
              </a:solidFill>
              <a:latin typeface="Tahoma"/>
            </a:endParaRPr>
          </a:p>
        </p:txBody>
      </p:sp>
      <p:sp>
        <p:nvSpPr>
          <p:cNvPr id="4557" name="TextShape 2"/>
          <p:cNvSpPr txBox="1"/>
          <p:nvPr/>
        </p:nvSpPr>
        <p:spPr>
          <a:xfrm>
            <a:off x="457200" y="2438280"/>
            <a:ext cx="8305560" cy="4114440"/>
          </a:xfrm>
          <a:prstGeom prst="rect">
            <a:avLst/>
          </a:prstGeom>
          <a:noFill/>
          <a:ln>
            <a:noFill/>
          </a:ln>
        </p:spPr>
        <p:txBody>
          <a:bodyPr/>
          <a:p>
            <a:pPr marL="343080" indent="-342720">
              <a:lnSpc>
                <a:spcPct val="90000"/>
              </a:lnSpc>
              <a:spcBef>
                <a:spcPts val="561"/>
              </a:spcBef>
            </a:pPr>
            <a:r>
              <a:rPr b="1" lang="en-US" sz="2800" spc="-1" strike="noStrike">
                <a:solidFill>
                  <a:srgbClr val="000099"/>
                </a:solidFill>
                <a:latin typeface="Courier New"/>
                <a:ea typeface="ＭＳ Ｐゴシック"/>
              </a:rPr>
              <a:t>\documentclass{report}</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\begin{document}</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We want to get the documents \cite{RSI} and \cite{Kuo} for our collection</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\bibliographystyle{amsplain}</a:t>
            </a: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\bibliography{mybib}</a:t>
            </a:r>
            <a:endParaRPr b="0" lang="en-US" sz="2800" spc="-1" strike="noStrike">
              <a:solidFill>
                <a:srgbClr val="000000"/>
              </a:solidFill>
              <a:latin typeface="Arial"/>
            </a:endParaRPr>
          </a:p>
          <a:p>
            <a:pPr marL="343080" indent="-342720">
              <a:lnSpc>
                <a:spcPct val="90000"/>
              </a:lnSpc>
              <a:spcBef>
                <a:spcPts val="561"/>
              </a:spcBef>
            </a:pPr>
            <a:endParaRPr b="0" lang="en-US" sz="2800" spc="-1" strike="noStrike">
              <a:solidFill>
                <a:srgbClr val="000000"/>
              </a:solidFill>
              <a:latin typeface="Arial"/>
            </a:endParaRPr>
          </a:p>
          <a:p>
            <a:pPr marL="343080" indent="-342720">
              <a:lnSpc>
                <a:spcPct val="90000"/>
              </a:lnSpc>
              <a:spcBef>
                <a:spcPts val="561"/>
              </a:spcBef>
            </a:pPr>
            <a:r>
              <a:rPr b="1" lang="en-US" sz="2800" spc="-1" strike="noStrike">
                <a:solidFill>
                  <a:srgbClr val="000099"/>
                </a:solidFill>
                <a:latin typeface="Courier New"/>
                <a:ea typeface="ＭＳ Ｐゴシック"/>
              </a:rPr>
              <a:t>\end{document}</a:t>
            </a:r>
            <a:endParaRPr b="0" lang="en-US" sz="2800" spc="-1" strike="noStrike">
              <a:solidFill>
                <a:srgbClr val="000000"/>
              </a:solidFill>
              <a:latin typeface="Arial"/>
            </a:endParaRPr>
          </a:p>
          <a:p>
            <a:pPr marL="343080" indent="-342720">
              <a:lnSpc>
                <a:spcPct val="90000"/>
              </a:lnSpc>
              <a:spcBef>
                <a:spcPts val="561"/>
              </a:spcBef>
            </a:pPr>
            <a:endParaRPr b="0" lang="en-US" sz="2800" spc="-1" strike="noStrike">
              <a:solidFill>
                <a:srgbClr val="000000"/>
              </a:solidFill>
              <a:latin typeface="Arial"/>
            </a:endParaRPr>
          </a:p>
        </p:txBody>
      </p:sp>
    </p:spTree>
  </p:cSld>
</p:sld>
</file>

<file path=ppt/slides/slide7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8"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559"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560" name="Picture 5" descr=""/>
          <p:cNvPicPr/>
          <p:nvPr/>
        </p:nvPicPr>
        <p:blipFill>
          <a:blip r:embed="rId1"/>
          <a:srcRect l="29376" t="24220" r="18125" b="58596"/>
          <a:stretch/>
        </p:blipFill>
        <p:spPr>
          <a:xfrm>
            <a:off x="0" y="2057400"/>
            <a:ext cx="9143640" cy="2395080"/>
          </a:xfrm>
          <a:prstGeom prst="rect">
            <a:avLst/>
          </a:prstGeom>
          <a:ln>
            <a:noFill/>
          </a:ln>
        </p:spPr>
      </p:pic>
    </p:spTree>
  </p:cSld>
</p:sld>
</file>

<file path=ppt/slides/slide7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1"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Cross-referencing in Proceedings</a:t>
            </a:r>
            <a:endParaRPr b="0" lang="en-US" sz="4000" spc="-1" strike="noStrike">
              <a:solidFill>
                <a:srgbClr val="3366ff"/>
              </a:solidFill>
              <a:latin typeface="Tahoma"/>
            </a:endParaRPr>
          </a:p>
        </p:txBody>
      </p:sp>
      <p:sp>
        <p:nvSpPr>
          <p:cNvPr id="4562" name="TextShape 2"/>
          <p:cNvSpPr txBox="1"/>
          <p:nvPr/>
        </p:nvSpPr>
        <p:spPr>
          <a:xfrm>
            <a:off x="685800" y="1981080"/>
            <a:ext cx="8076960" cy="4114440"/>
          </a:xfrm>
          <a:prstGeom prst="rect">
            <a:avLst/>
          </a:prstGeom>
          <a:noFill/>
          <a:ln>
            <a:noFill/>
          </a:ln>
        </p:spPr>
        <p:txBody>
          <a:bodyPr/>
          <a:p>
            <a:pPr marL="343080" indent="-342720">
              <a:lnSpc>
                <a:spcPct val="90000"/>
              </a:lnSpc>
              <a:spcBef>
                <a:spcPts val="479"/>
              </a:spcBef>
            </a:pPr>
            <a:r>
              <a:rPr b="1" lang="en-US" sz="2400" spc="-1" strike="noStrike">
                <a:solidFill>
                  <a:srgbClr val="000099"/>
                </a:solidFill>
                <a:latin typeface="Courier New"/>
                <a:ea typeface="ＭＳ Ｐゴシック"/>
              </a:rPr>
              <a:t>@PROCEEDINGS{Narayanan,</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editor="Ram Mohan Narayanan and James E. Kalshoven, Jr.",</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title="Advances in Laser Remote Sensing for Terrestrial and Oceanographic Applications",</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booktitle="Proceeding of SPIE",</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publisher="SPIE",</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volume=3059,</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year=1997,</a:t>
            </a:r>
            <a:endParaRPr b="0" lang="en-US" sz="2400" spc="-1" strike="noStrike">
              <a:solidFill>
                <a:srgbClr val="000000"/>
              </a:solidFill>
              <a:latin typeface="Arial"/>
            </a:endParaRPr>
          </a:p>
          <a:p>
            <a:pPr marL="343080" indent="-342720">
              <a:lnSpc>
                <a:spcPct val="90000"/>
              </a:lnSpc>
              <a:spcBef>
                <a:spcPts val="479"/>
              </a:spcBef>
            </a:pPr>
            <a:r>
              <a:rPr b="1" lang="en-US" sz="2400" spc="-1" strike="noStrike">
                <a:solidFill>
                  <a:srgbClr val="000099"/>
                </a:solidFill>
                <a:latin typeface="Courier New"/>
                <a:ea typeface="ＭＳ Ｐゴシック"/>
              </a:rPr>
              <a:t>}</a:t>
            </a:r>
            <a:endParaRPr b="0" lang="en-US" sz="2400" spc="-1" strike="noStrike">
              <a:solidFill>
                <a:srgbClr val="000000"/>
              </a:solidFill>
              <a:latin typeface="Arial"/>
            </a:endParaRPr>
          </a:p>
          <a:p>
            <a:pPr marL="343080" indent="-342720">
              <a:lnSpc>
                <a:spcPct val="90000"/>
              </a:lnSpc>
              <a:spcBef>
                <a:spcPts val="479"/>
              </a:spcBef>
            </a:pPr>
            <a:endParaRPr b="0" lang="en-US" sz="2400" spc="-1" strike="noStrike">
              <a:solidFill>
                <a:srgbClr val="000000"/>
              </a:solidFill>
              <a:latin typeface="Arial"/>
            </a:endParaRPr>
          </a:p>
        </p:txBody>
      </p:sp>
    </p:spTree>
  </p:cSld>
</p:sld>
</file>

<file path=ppt/slides/slide7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3"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Article in Proceedings</a:t>
            </a:r>
            <a:endParaRPr b="0" lang="en-US" sz="4000" spc="-1" strike="noStrike">
              <a:solidFill>
                <a:srgbClr val="3366ff"/>
              </a:solidFill>
              <a:latin typeface="Tahoma"/>
            </a:endParaRPr>
          </a:p>
        </p:txBody>
      </p:sp>
      <p:sp>
        <p:nvSpPr>
          <p:cNvPr id="4564" name="TextShape 2"/>
          <p:cNvSpPr txBox="1"/>
          <p:nvPr/>
        </p:nvSpPr>
        <p:spPr>
          <a:xfrm>
            <a:off x="152280" y="1295280"/>
            <a:ext cx="8762760" cy="5127480"/>
          </a:xfrm>
          <a:prstGeom prst="rect">
            <a:avLst/>
          </a:prstGeom>
          <a:noFill/>
          <a:ln>
            <a:noFill/>
          </a:ln>
        </p:spPr>
        <p:txBody>
          <a:bodyPr/>
          <a:p>
            <a:pPr marL="343080" indent="-342720">
              <a:lnSpc>
                <a:spcPct val="100000"/>
              </a:lnSpc>
              <a:spcBef>
                <a:spcPts val="479"/>
              </a:spcBef>
            </a:pPr>
            <a:r>
              <a:rPr b="1" lang="en-US" sz="2400" spc="-1" strike="noStrike">
                <a:solidFill>
                  <a:srgbClr val="000099"/>
                </a:solidFill>
                <a:latin typeface="Courier New"/>
                <a:ea typeface="ＭＳ Ｐゴシック"/>
              </a:rPr>
              <a:t>@INPROCEEDINGS{Ulrich,</a:t>
            </a:r>
            <a:endParaRPr b="0" lang="en-US" sz="2400" spc="-1" strike="noStrike">
              <a:solidFill>
                <a:srgbClr val="000000"/>
              </a:solidFill>
              <a:latin typeface="Arial"/>
            </a:endParaRPr>
          </a:p>
          <a:p>
            <a:pPr marL="343080" indent="-342720">
              <a:lnSpc>
                <a:spcPct val="100000"/>
              </a:lnSpc>
              <a:spcBef>
                <a:spcPts val="479"/>
              </a:spcBef>
            </a:pPr>
            <a:r>
              <a:rPr b="1" lang="en-US" sz="2400" spc="-1" strike="noStrike">
                <a:solidFill>
                  <a:srgbClr val="000099"/>
                </a:solidFill>
                <a:latin typeface="Courier New"/>
                <a:ea typeface="ＭＳ Ｐゴシック"/>
              </a:rPr>
              <a:t>author="B.L. Ulrich and P. Lacovara and S.E. Moran and M.J. DeWeert",</a:t>
            </a:r>
            <a:endParaRPr b="0" lang="en-US" sz="2400" spc="-1" strike="noStrike">
              <a:solidFill>
                <a:srgbClr val="000000"/>
              </a:solidFill>
              <a:latin typeface="Arial"/>
            </a:endParaRPr>
          </a:p>
          <a:p>
            <a:pPr marL="343080" indent="-342720">
              <a:lnSpc>
                <a:spcPct val="100000"/>
              </a:lnSpc>
              <a:spcBef>
                <a:spcPts val="479"/>
              </a:spcBef>
            </a:pPr>
            <a:r>
              <a:rPr b="1" lang="en-US" sz="2400" spc="-1" strike="noStrike">
                <a:solidFill>
                  <a:srgbClr val="000099"/>
                </a:solidFill>
                <a:latin typeface="Courier New"/>
                <a:ea typeface="ＭＳ Ｐゴシック"/>
              </a:rPr>
              <a:t>title="Recent results in imaging lidar",</a:t>
            </a:r>
            <a:endParaRPr b="0" lang="en-US" sz="2400" spc="-1" strike="noStrike">
              <a:solidFill>
                <a:srgbClr val="000000"/>
              </a:solidFill>
              <a:latin typeface="Arial"/>
            </a:endParaRPr>
          </a:p>
          <a:p>
            <a:pPr marL="343080" indent="-342720">
              <a:lnSpc>
                <a:spcPct val="100000"/>
              </a:lnSpc>
              <a:spcBef>
                <a:spcPts val="479"/>
              </a:spcBef>
            </a:pPr>
            <a:r>
              <a:rPr b="1" lang="en-US" sz="2400" spc="-1" strike="noStrike">
                <a:solidFill>
                  <a:srgbClr val="ff0000"/>
                </a:solidFill>
                <a:latin typeface="Courier New"/>
                <a:ea typeface="ＭＳ Ｐゴシック"/>
              </a:rPr>
              <a:t>crossref="Narayanan",</a:t>
            </a:r>
            <a:endParaRPr b="0" lang="en-US" sz="2400" spc="-1" strike="noStrike">
              <a:solidFill>
                <a:srgbClr val="000000"/>
              </a:solidFill>
              <a:latin typeface="Arial"/>
            </a:endParaRPr>
          </a:p>
          <a:p>
            <a:pPr marL="343080" indent="-342720">
              <a:lnSpc>
                <a:spcPct val="100000"/>
              </a:lnSpc>
              <a:spcBef>
                <a:spcPts val="479"/>
              </a:spcBef>
            </a:pPr>
            <a:r>
              <a:rPr b="1" lang="en-US" sz="2400" spc="-1" strike="noStrike">
                <a:solidFill>
                  <a:srgbClr val="000099"/>
                </a:solidFill>
                <a:latin typeface="Courier New"/>
                <a:ea typeface="ＭＳ Ｐゴシック"/>
              </a:rPr>
              <a:t>pages="95--108",</a:t>
            </a:r>
            <a:endParaRPr b="0" lang="en-US" sz="2400" spc="-1" strike="noStrike">
              <a:solidFill>
                <a:srgbClr val="000000"/>
              </a:solidFill>
              <a:latin typeface="Arial"/>
            </a:endParaRPr>
          </a:p>
          <a:p>
            <a:pPr marL="343080" indent="-342720">
              <a:lnSpc>
                <a:spcPct val="100000"/>
              </a:lnSpc>
              <a:spcBef>
                <a:spcPts val="479"/>
              </a:spcBef>
            </a:pPr>
            <a:r>
              <a:rPr b="1" lang="en-US" sz="2400" spc="-1" strike="noStrike">
                <a:solidFill>
                  <a:srgbClr val="000099"/>
                </a:solidFill>
                <a:latin typeface="Courier New"/>
                <a:ea typeface="ＭＳ Ｐゴシック"/>
              </a:rPr>
              <a:t>}</a:t>
            </a:r>
            <a:endParaRPr b="0" lang="en-US" sz="2400" spc="-1" strike="noStrike">
              <a:solidFill>
                <a:srgbClr val="000000"/>
              </a:solidFill>
              <a:latin typeface="Arial"/>
            </a:endParaRPr>
          </a:p>
          <a:p>
            <a:pPr marL="343080" indent="-342720">
              <a:lnSpc>
                <a:spcPct val="100000"/>
              </a:lnSpc>
              <a:spcBef>
                <a:spcPts val="479"/>
              </a:spcBef>
            </a:pPr>
            <a:endParaRPr b="0" lang="en-US" sz="2400" spc="-1" strike="noStrike">
              <a:solidFill>
                <a:srgbClr val="000000"/>
              </a:solidFill>
              <a:latin typeface="Arial"/>
            </a:endParaRPr>
          </a:p>
        </p:txBody>
      </p:sp>
    </p:spTree>
  </p:cSld>
</p:sld>
</file>

<file path=ppt/slides/slide7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65" name="Picture 2" descr=""/>
          <p:cNvPicPr/>
          <p:nvPr/>
        </p:nvPicPr>
        <p:blipFill>
          <a:blip r:embed="rId1"/>
          <a:srcRect l="36249" t="35937" r="32500" b="45314"/>
          <a:stretch/>
        </p:blipFill>
        <p:spPr>
          <a:xfrm>
            <a:off x="0" y="1096920"/>
            <a:ext cx="9143640" cy="4389120"/>
          </a:xfrm>
          <a:prstGeom prst="rect">
            <a:avLst/>
          </a:prstGeom>
          <a:ln>
            <a:noFill/>
          </a:ln>
        </p:spPr>
      </p:pic>
    </p:spTree>
  </p:cSld>
</p:sld>
</file>

<file path=ppt/slides/slide7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6" name="TextShape 1"/>
          <p:cNvSpPr txBox="1"/>
          <p:nvPr/>
        </p:nvSpPr>
        <p:spPr>
          <a:xfrm>
            <a:off x="0" y="152280"/>
            <a:ext cx="8534160" cy="609120"/>
          </a:xfrm>
          <a:prstGeom prst="rect">
            <a:avLst/>
          </a:prstGeom>
          <a:noFill/>
          <a:ln>
            <a:noFill/>
          </a:ln>
        </p:spPr>
        <p:txBody>
          <a:bodyPr lIns="0" rIns="0" tIns="0" bIns="0" anchor="b"/>
          <a:p>
            <a:pPr algn="ctr">
              <a:lnSpc>
                <a:spcPct val="100000"/>
              </a:lnSpc>
            </a:pPr>
            <a:r>
              <a:rPr b="0" lang="en-US" sz="4000" spc="-1" strike="noStrike">
                <a:solidFill>
                  <a:srgbClr val="000000"/>
                </a:solidFill>
                <a:latin typeface="Arial"/>
                <a:ea typeface="ＭＳ Ｐゴシック"/>
              </a:rPr>
              <a:t>Use a reference management tool!</a:t>
            </a:r>
            <a:endParaRPr b="0" lang="en-US" sz="4000" spc="-1" strike="noStrike">
              <a:solidFill>
                <a:srgbClr val="3366ff"/>
              </a:solidFill>
              <a:latin typeface="Tahoma"/>
            </a:endParaRPr>
          </a:p>
        </p:txBody>
      </p:sp>
      <p:grpSp>
        <p:nvGrpSpPr>
          <p:cNvPr id="4567" name="Group 2"/>
          <p:cNvGrpSpPr/>
          <p:nvPr/>
        </p:nvGrpSpPr>
        <p:grpSpPr>
          <a:xfrm>
            <a:off x="5192640" y="2289240"/>
            <a:ext cx="3352320" cy="3276360"/>
            <a:chOff x="5192640" y="2289240"/>
            <a:chExt cx="3352320" cy="3276360"/>
          </a:xfrm>
        </p:grpSpPr>
        <p:sp>
          <p:nvSpPr>
            <p:cNvPr id="4568" name="CustomShape 3"/>
            <p:cNvSpPr/>
            <p:nvPr/>
          </p:nvSpPr>
          <p:spPr>
            <a:xfrm>
              <a:off x="5192640" y="2289240"/>
              <a:ext cx="3352320" cy="3276360"/>
            </a:xfrm>
            <a:prstGeom prst="rect">
              <a:avLst/>
            </a:prstGeom>
            <a:solidFill>
              <a:schemeClr val="bg1"/>
            </a:solidFill>
            <a:ln w="9360">
              <a:solidFill>
                <a:schemeClr val="tx1"/>
              </a:solidFill>
              <a:miter/>
            </a:ln>
          </p:spPr>
          <p:style>
            <a:lnRef idx="0"/>
            <a:fillRef idx="0"/>
            <a:effectRef idx="0"/>
            <a:fontRef idx="minor"/>
          </p:style>
        </p:sp>
        <p:sp>
          <p:nvSpPr>
            <p:cNvPr id="4569" name="CustomShape 4"/>
            <p:cNvSpPr/>
            <p:nvPr/>
          </p:nvSpPr>
          <p:spPr>
            <a:xfrm>
              <a:off x="5393880" y="2562120"/>
              <a:ext cx="2480760" cy="395280"/>
            </a:xfrm>
            <a:prstGeom prst="rect">
              <a:avLst/>
            </a:prstGeom>
            <a:noFill/>
            <a:ln>
              <a:noFill/>
            </a:ln>
          </p:spPr>
          <p:style>
            <a:lnRef idx="0"/>
            <a:fillRef idx="0"/>
            <a:effectRef idx="0"/>
            <a:fontRef idx="minor"/>
          </p:style>
          <p:txBody>
            <a:bodyPr lIns="90000" rIns="90000" tIns="45000" bIns="45000"/>
            <a:p>
              <a:pPr algn="ctr">
                <a:lnSpc>
                  <a:spcPct val="100000"/>
                </a:lnSpc>
                <a:spcBef>
                  <a:spcPts val="1001"/>
                </a:spcBef>
              </a:pPr>
              <a:r>
                <a:rPr b="1" lang="en-US" sz="2000" spc="-1" strike="noStrike">
                  <a:solidFill>
                    <a:srgbClr val="000000"/>
                  </a:solidFill>
                  <a:latin typeface="Tahoma"/>
                  <a:ea typeface="ＭＳ Ｐゴシック"/>
                </a:rPr>
                <a:t>Your article</a:t>
              </a:r>
              <a:endParaRPr b="0" lang="en-US" sz="2000" spc="-1" strike="noStrike">
                <a:latin typeface="Arial"/>
              </a:endParaRPr>
            </a:p>
          </p:txBody>
        </p:sp>
      </p:grpSp>
      <p:grpSp>
        <p:nvGrpSpPr>
          <p:cNvPr id="4570" name="Group 5"/>
          <p:cNvGrpSpPr/>
          <p:nvPr/>
        </p:nvGrpSpPr>
        <p:grpSpPr>
          <a:xfrm>
            <a:off x="468360" y="2060640"/>
            <a:ext cx="2133360" cy="3367080"/>
            <a:chOff x="468360" y="2060640"/>
            <a:chExt cx="2133360" cy="3367080"/>
          </a:xfrm>
        </p:grpSpPr>
        <p:grpSp>
          <p:nvGrpSpPr>
            <p:cNvPr id="4571" name="Group 6"/>
            <p:cNvGrpSpPr/>
            <p:nvPr/>
          </p:nvGrpSpPr>
          <p:grpSpPr>
            <a:xfrm>
              <a:off x="544680" y="2060640"/>
              <a:ext cx="1980720" cy="852480"/>
              <a:chOff x="544680" y="2060640"/>
              <a:chExt cx="1980720" cy="852480"/>
            </a:xfrm>
          </p:grpSpPr>
          <p:sp>
            <p:nvSpPr>
              <p:cNvPr id="4572" name="CustomShape 7"/>
              <p:cNvSpPr/>
              <p:nvPr/>
            </p:nvSpPr>
            <p:spPr>
              <a:xfrm>
                <a:off x="544680" y="2060640"/>
                <a:ext cx="1523520" cy="395280"/>
              </a:xfrm>
              <a:prstGeom prst="rect">
                <a:avLst/>
              </a:prstGeom>
              <a:solidFill>
                <a:schemeClr val="bg1"/>
              </a:solidFill>
              <a:ln w="9360">
                <a:solidFill>
                  <a:schemeClr val="tx1"/>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Tahoma"/>
                    <a:ea typeface="ＭＳ Ｐゴシック"/>
                  </a:rPr>
                  <a:t>article</a:t>
                </a:r>
                <a:endParaRPr b="0" lang="en-US" sz="2000" spc="-1" strike="noStrike">
                  <a:latin typeface="Arial"/>
                </a:endParaRPr>
              </a:p>
            </p:txBody>
          </p:sp>
          <p:sp>
            <p:nvSpPr>
              <p:cNvPr id="4573" name="CustomShape 8"/>
              <p:cNvSpPr/>
              <p:nvPr/>
            </p:nvSpPr>
            <p:spPr>
              <a:xfrm>
                <a:off x="696960" y="2212920"/>
                <a:ext cx="1523520" cy="395280"/>
              </a:xfrm>
              <a:prstGeom prst="rect">
                <a:avLst/>
              </a:prstGeom>
              <a:solidFill>
                <a:schemeClr val="bg1"/>
              </a:solidFill>
              <a:ln w="9360">
                <a:solidFill>
                  <a:schemeClr val="tx1"/>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Tahoma"/>
                    <a:ea typeface="ＭＳ Ｐゴシック"/>
                  </a:rPr>
                  <a:t>article</a:t>
                </a:r>
                <a:endParaRPr b="0" lang="en-US" sz="2000" spc="-1" strike="noStrike">
                  <a:latin typeface="Arial"/>
                </a:endParaRPr>
              </a:p>
            </p:txBody>
          </p:sp>
          <p:sp>
            <p:nvSpPr>
              <p:cNvPr id="4574" name="CustomShape 9"/>
              <p:cNvSpPr/>
              <p:nvPr/>
            </p:nvSpPr>
            <p:spPr>
              <a:xfrm>
                <a:off x="849240" y="2365200"/>
                <a:ext cx="1523520" cy="395280"/>
              </a:xfrm>
              <a:prstGeom prst="rect">
                <a:avLst/>
              </a:prstGeom>
              <a:solidFill>
                <a:schemeClr val="bg1"/>
              </a:solidFill>
              <a:ln w="9360">
                <a:solidFill>
                  <a:schemeClr val="tx1"/>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Tahoma"/>
                    <a:ea typeface="ＭＳ Ｐゴシック"/>
                  </a:rPr>
                  <a:t>article</a:t>
                </a:r>
                <a:endParaRPr b="0" lang="en-US" sz="2000" spc="-1" strike="noStrike">
                  <a:latin typeface="Arial"/>
                </a:endParaRPr>
              </a:p>
            </p:txBody>
          </p:sp>
          <p:sp>
            <p:nvSpPr>
              <p:cNvPr id="4575" name="CustomShape 10"/>
              <p:cNvSpPr/>
              <p:nvPr/>
            </p:nvSpPr>
            <p:spPr>
              <a:xfrm>
                <a:off x="1001880" y="2517840"/>
                <a:ext cx="1523520" cy="395280"/>
              </a:xfrm>
              <a:prstGeom prst="rect">
                <a:avLst/>
              </a:prstGeom>
              <a:solidFill>
                <a:schemeClr val="bg1"/>
              </a:solidFill>
              <a:ln w="9360">
                <a:solidFill>
                  <a:schemeClr val="tx1"/>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Tahoma"/>
                    <a:ea typeface="ＭＳ Ｐゴシック"/>
                  </a:rPr>
                  <a:t>article</a:t>
                </a:r>
                <a:endParaRPr b="0" lang="en-US" sz="2000" spc="-1" strike="noStrike">
                  <a:latin typeface="Arial"/>
                </a:endParaRPr>
              </a:p>
            </p:txBody>
          </p:sp>
        </p:grpSp>
        <p:grpSp>
          <p:nvGrpSpPr>
            <p:cNvPr id="4576" name="Group 11"/>
            <p:cNvGrpSpPr/>
            <p:nvPr/>
          </p:nvGrpSpPr>
          <p:grpSpPr>
            <a:xfrm>
              <a:off x="773280" y="3508200"/>
              <a:ext cx="1675800" cy="547920"/>
              <a:chOff x="773280" y="3508200"/>
              <a:chExt cx="1675800" cy="547920"/>
            </a:xfrm>
          </p:grpSpPr>
          <p:sp>
            <p:nvSpPr>
              <p:cNvPr id="4577" name="CustomShape 12"/>
              <p:cNvSpPr/>
              <p:nvPr/>
            </p:nvSpPr>
            <p:spPr>
              <a:xfrm>
                <a:off x="773280" y="3508200"/>
                <a:ext cx="1523520" cy="395280"/>
              </a:xfrm>
              <a:prstGeom prst="rect">
                <a:avLst/>
              </a:prstGeom>
              <a:solidFill>
                <a:schemeClr val="bg1"/>
              </a:solidFill>
              <a:ln w="9360">
                <a:solidFill>
                  <a:schemeClr val="tx1"/>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Tahoma"/>
                    <a:ea typeface="ＭＳ Ｐゴシック"/>
                  </a:rPr>
                  <a:t>book</a:t>
                </a:r>
                <a:endParaRPr b="0" lang="en-US" sz="2000" spc="-1" strike="noStrike">
                  <a:latin typeface="Arial"/>
                </a:endParaRPr>
              </a:p>
            </p:txBody>
          </p:sp>
          <p:sp>
            <p:nvSpPr>
              <p:cNvPr id="4578" name="CustomShape 13"/>
              <p:cNvSpPr/>
              <p:nvPr/>
            </p:nvSpPr>
            <p:spPr>
              <a:xfrm>
                <a:off x="925560" y="3660840"/>
                <a:ext cx="1523520" cy="395280"/>
              </a:xfrm>
              <a:prstGeom prst="rect">
                <a:avLst/>
              </a:prstGeom>
              <a:solidFill>
                <a:schemeClr val="bg1"/>
              </a:solidFill>
              <a:ln w="9360">
                <a:solidFill>
                  <a:schemeClr val="tx1"/>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Tahoma"/>
                    <a:ea typeface="ＭＳ Ｐゴシック"/>
                  </a:rPr>
                  <a:t>book</a:t>
                </a:r>
                <a:endParaRPr b="0" lang="en-US" sz="2000" spc="-1" strike="noStrike">
                  <a:latin typeface="Arial"/>
                </a:endParaRPr>
              </a:p>
            </p:txBody>
          </p:sp>
        </p:grpSp>
        <p:grpSp>
          <p:nvGrpSpPr>
            <p:cNvPr id="4579" name="Group 14"/>
            <p:cNvGrpSpPr/>
            <p:nvPr/>
          </p:nvGrpSpPr>
          <p:grpSpPr>
            <a:xfrm>
              <a:off x="468360" y="4422600"/>
              <a:ext cx="2133360" cy="1005120"/>
              <a:chOff x="468360" y="4422600"/>
              <a:chExt cx="2133360" cy="1005120"/>
            </a:xfrm>
          </p:grpSpPr>
          <p:sp>
            <p:nvSpPr>
              <p:cNvPr id="4580" name="CustomShape 15"/>
              <p:cNvSpPr/>
              <p:nvPr/>
            </p:nvSpPr>
            <p:spPr>
              <a:xfrm>
                <a:off x="468360" y="4422600"/>
                <a:ext cx="1828440" cy="700200"/>
              </a:xfrm>
              <a:prstGeom prst="rect">
                <a:avLst/>
              </a:prstGeom>
              <a:solidFill>
                <a:schemeClr val="bg1"/>
              </a:solidFill>
              <a:ln w="9360">
                <a:solidFill>
                  <a:schemeClr val="tx1"/>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Tahoma"/>
                    <a:ea typeface="ＭＳ Ｐゴシック"/>
                  </a:rPr>
                  <a:t>conference paper</a:t>
                </a:r>
                <a:endParaRPr b="0" lang="en-US" sz="2000" spc="-1" strike="noStrike">
                  <a:latin typeface="Arial"/>
                </a:endParaRPr>
              </a:p>
            </p:txBody>
          </p:sp>
          <p:sp>
            <p:nvSpPr>
              <p:cNvPr id="4581" name="CustomShape 16"/>
              <p:cNvSpPr/>
              <p:nvPr/>
            </p:nvSpPr>
            <p:spPr>
              <a:xfrm>
                <a:off x="620640" y="4575240"/>
                <a:ext cx="1828440" cy="700200"/>
              </a:xfrm>
              <a:prstGeom prst="rect">
                <a:avLst/>
              </a:prstGeom>
              <a:solidFill>
                <a:schemeClr val="bg1"/>
              </a:solidFill>
              <a:ln w="9360">
                <a:solidFill>
                  <a:schemeClr val="tx1"/>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Tahoma"/>
                    <a:ea typeface="ＭＳ Ｐゴシック"/>
                  </a:rPr>
                  <a:t>conference paper</a:t>
                </a:r>
                <a:endParaRPr b="0" lang="en-US" sz="2000" spc="-1" strike="noStrike">
                  <a:latin typeface="Arial"/>
                </a:endParaRPr>
              </a:p>
            </p:txBody>
          </p:sp>
          <p:sp>
            <p:nvSpPr>
              <p:cNvPr id="4582" name="CustomShape 17"/>
              <p:cNvSpPr/>
              <p:nvPr/>
            </p:nvSpPr>
            <p:spPr>
              <a:xfrm>
                <a:off x="773280" y="4727520"/>
                <a:ext cx="1828440" cy="700200"/>
              </a:xfrm>
              <a:prstGeom prst="rect">
                <a:avLst/>
              </a:prstGeom>
              <a:solidFill>
                <a:schemeClr val="bg1"/>
              </a:solidFill>
              <a:ln w="9360">
                <a:solidFill>
                  <a:schemeClr val="tx1"/>
                </a:solidFill>
                <a:miter/>
              </a:ln>
            </p:spPr>
            <p:style>
              <a:lnRef idx="0"/>
              <a:fillRef idx="0"/>
              <a:effectRef idx="0"/>
              <a:fontRef idx="minor"/>
            </p:style>
            <p:txBody>
              <a:bodyPr lIns="90000" rIns="90000" tIns="45000" bIns="45000"/>
              <a:p>
                <a:pPr>
                  <a:lnSpc>
                    <a:spcPct val="100000"/>
                  </a:lnSpc>
                  <a:spcBef>
                    <a:spcPts val="1001"/>
                  </a:spcBef>
                </a:pPr>
                <a:r>
                  <a:rPr b="0" lang="en-US" sz="2000" spc="-1" strike="noStrike">
                    <a:solidFill>
                      <a:srgbClr val="000000"/>
                    </a:solidFill>
                    <a:latin typeface="Tahoma"/>
                    <a:ea typeface="ＭＳ Ｐゴシック"/>
                  </a:rPr>
                  <a:t>conference paper</a:t>
                </a:r>
                <a:endParaRPr b="0" lang="en-US" sz="2000" spc="-1" strike="noStrike">
                  <a:latin typeface="Arial"/>
                </a:endParaRPr>
              </a:p>
            </p:txBody>
          </p:sp>
        </p:grpSp>
      </p:grpSp>
      <p:grpSp>
        <p:nvGrpSpPr>
          <p:cNvPr id="4583" name="Group 18"/>
          <p:cNvGrpSpPr/>
          <p:nvPr/>
        </p:nvGrpSpPr>
        <p:grpSpPr>
          <a:xfrm>
            <a:off x="3470400" y="3355920"/>
            <a:ext cx="1033200" cy="1075680"/>
            <a:chOff x="3470400" y="3355920"/>
            <a:chExt cx="1033200" cy="1075680"/>
          </a:xfrm>
        </p:grpSpPr>
        <p:sp>
          <p:nvSpPr>
            <p:cNvPr id="4584" name="CustomShape 19"/>
            <p:cNvSpPr/>
            <p:nvPr/>
          </p:nvSpPr>
          <p:spPr>
            <a:xfrm>
              <a:off x="3470400" y="4163040"/>
              <a:ext cx="1033200" cy="268560"/>
            </a:xfrm>
            <a:prstGeom prst="ellipse">
              <a:avLst/>
            </a:prstGeom>
            <a:solidFill>
              <a:schemeClr val="accent1"/>
            </a:solidFill>
            <a:ln w="9360">
              <a:solidFill>
                <a:schemeClr val="tx1"/>
              </a:solidFill>
              <a:round/>
            </a:ln>
          </p:spPr>
          <p:style>
            <a:lnRef idx="0"/>
            <a:fillRef idx="0"/>
            <a:effectRef idx="0"/>
            <a:fontRef idx="minor"/>
          </p:style>
        </p:sp>
        <p:sp>
          <p:nvSpPr>
            <p:cNvPr id="4585" name="CustomShape 20"/>
            <p:cNvSpPr/>
            <p:nvPr/>
          </p:nvSpPr>
          <p:spPr>
            <a:xfrm>
              <a:off x="3470400" y="3535200"/>
              <a:ext cx="1033200" cy="80676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p>
              <a:pPr algn="ctr">
                <a:lnSpc>
                  <a:spcPct val="100000"/>
                </a:lnSpc>
              </a:pPr>
              <a:r>
                <a:rPr b="0" lang="en-US" sz="2400" spc="-1" strike="noStrike">
                  <a:solidFill>
                    <a:srgbClr val="000000"/>
                  </a:solidFill>
                  <a:latin typeface="Tahoma"/>
                  <a:ea typeface="ＭＳ Ｐゴシック"/>
                </a:rPr>
                <a:t>Zotero</a:t>
              </a:r>
              <a:endParaRPr b="0" lang="en-US" sz="2400" spc="-1" strike="noStrike">
                <a:latin typeface="Arial"/>
              </a:endParaRPr>
            </a:p>
          </p:txBody>
        </p:sp>
        <p:sp>
          <p:nvSpPr>
            <p:cNvPr id="4586" name="CustomShape 21"/>
            <p:cNvSpPr/>
            <p:nvPr/>
          </p:nvSpPr>
          <p:spPr>
            <a:xfrm>
              <a:off x="3470400" y="3355920"/>
              <a:ext cx="1033200" cy="268560"/>
            </a:xfrm>
            <a:prstGeom prst="ellipse">
              <a:avLst/>
            </a:prstGeom>
            <a:solidFill>
              <a:schemeClr val="accent1"/>
            </a:solidFill>
            <a:ln w="9360">
              <a:solidFill>
                <a:schemeClr val="tx1"/>
              </a:solidFill>
              <a:round/>
            </a:ln>
          </p:spPr>
          <p:style>
            <a:lnRef idx="0"/>
            <a:fillRef idx="0"/>
            <a:effectRef idx="0"/>
            <a:fontRef idx="minor"/>
          </p:style>
        </p:sp>
        <p:sp>
          <p:nvSpPr>
            <p:cNvPr id="4587" name="CustomShape 22"/>
            <p:cNvSpPr/>
            <p:nvPr/>
          </p:nvSpPr>
          <p:spPr>
            <a:xfrm>
              <a:off x="3470400" y="4163040"/>
              <a:ext cx="1033200" cy="268560"/>
            </a:xfrm>
            <a:prstGeom prst="ellipse">
              <a:avLst/>
            </a:prstGeom>
            <a:solidFill>
              <a:schemeClr val="accent1"/>
            </a:solidFill>
            <a:ln>
              <a:noFill/>
            </a:ln>
          </p:spPr>
          <p:style>
            <a:lnRef idx="0"/>
            <a:fillRef idx="0"/>
            <a:effectRef idx="0"/>
            <a:fontRef idx="minor"/>
          </p:style>
        </p:sp>
      </p:grpSp>
      <p:grpSp>
        <p:nvGrpSpPr>
          <p:cNvPr id="4588" name="Group 23"/>
          <p:cNvGrpSpPr/>
          <p:nvPr/>
        </p:nvGrpSpPr>
        <p:grpSpPr>
          <a:xfrm>
            <a:off x="2601720" y="2746080"/>
            <a:ext cx="990720" cy="2438640"/>
            <a:chOff x="2601720" y="2746080"/>
            <a:chExt cx="990720" cy="2438640"/>
          </a:xfrm>
        </p:grpSpPr>
        <p:sp>
          <p:nvSpPr>
            <p:cNvPr id="4589" name="Line 24"/>
            <p:cNvSpPr/>
            <p:nvPr/>
          </p:nvSpPr>
          <p:spPr>
            <a:xfrm>
              <a:off x="2601720" y="2746080"/>
              <a:ext cx="838080" cy="685800"/>
            </a:xfrm>
            <a:prstGeom prst="line">
              <a:avLst/>
            </a:prstGeom>
            <a:ln w="57240">
              <a:solidFill>
                <a:srgbClr val="a50021"/>
              </a:solidFill>
              <a:round/>
              <a:tailEnd len="med" type="triangle" w="med"/>
            </a:ln>
          </p:spPr>
          <p:style>
            <a:lnRef idx="0"/>
            <a:fillRef idx="0"/>
            <a:effectRef idx="0"/>
            <a:fontRef idx="minor"/>
          </p:style>
        </p:sp>
        <p:sp>
          <p:nvSpPr>
            <p:cNvPr id="4590" name="Line 25"/>
            <p:cNvSpPr/>
            <p:nvPr/>
          </p:nvSpPr>
          <p:spPr>
            <a:xfrm>
              <a:off x="2601720" y="3889080"/>
              <a:ext cx="762120" cy="360"/>
            </a:xfrm>
            <a:prstGeom prst="line">
              <a:avLst/>
            </a:prstGeom>
            <a:ln w="57240">
              <a:solidFill>
                <a:srgbClr val="a50021"/>
              </a:solidFill>
              <a:round/>
              <a:tailEnd len="med" type="triangle" w="med"/>
            </a:ln>
          </p:spPr>
          <p:style>
            <a:lnRef idx="0"/>
            <a:fillRef idx="0"/>
            <a:effectRef idx="0"/>
            <a:fontRef idx="minor"/>
          </p:style>
        </p:sp>
        <p:sp>
          <p:nvSpPr>
            <p:cNvPr id="4591" name="Line 26"/>
            <p:cNvSpPr/>
            <p:nvPr/>
          </p:nvSpPr>
          <p:spPr>
            <a:xfrm flipV="1">
              <a:off x="2754000" y="4422600"/>
              <a:ext cx="838440" cy="762120"/>
            </a:xfrm>
            <a:prstGeom prst="line">
              <a:avLst/>
            </a:prstGeom>
            <a:ln w="57240">
              <a:solidFill>
                <a:srgbClr val="a50021"/>
              </a:solidFill>
              <a:round/>
              <a:tailEnd len="med" type="triangle" w="med"/>
            </a:ln>
          </p:spPr>
          <p:style>
            <a:lnRef idx="0"/>
            <a:fillRef idx="0"/>
            <a:effectRef idx="0"/>
            <a:fontRef idx="minor"/>
          </p:style>
        </p:sp>
      </p:grpSp>
      <p:grpSp>
        <p:nvGrpSpPr>
          <p:cNvPr id="4592" name="Group 27"/>
          <p:cNvGrpSpPr/>
          <p:nvPr/>
        </p:nvGrpSpPr>
        <p:grpSpPr>
          <a:xfrm>
            <a:off x="4582800" y="2975040"/>
            <a:ext cx="4072680" cy="1919160"/>
            <a:chOff x="4582800" y="2975040"/>
            <a:chExt cx="4072680" cy="1919160"/>
          </a:xfrm>
        </p:grpSpPr>
        <p:sp>
          <p:nvSpPr>
            <p:cNvPr id="4593" name="CustomShape 28"/>
            <p:cNvSpPr/>
            <p:nvPr/>
          </p:nvSpPr>
          <p:spPr>
            <a:xfrm>
              <a:off x="6109560" y="2975040"/>
              <a:ext cx="1263240" cy="395280"/>
            </a:xfrm>
            <a:prstGeom prst="rect">
              <a:avLst/>
            </a:prstGeom>
            <a:solidFill>
              <a:schemeClr val="bg1"/>
            </a:solid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ahoma"/>
                  <a:ea typeface="ＭＳ Ｐゴシック"/>
                </a:rPr>
                <a:t>citations</a:t>
              </a:r>
              <a:endParaRPr b="0" lang="en-US" sz="2000" spc="-1" strike="noStrike">
                <a:latin typeface="Arial"/>
              </a:endParaRPr>
            </a:p>
          </p:txBody>
        </p:sp>
        <p:sp>
          <p:nvSpPr>
            <p:cNvPr id="4594" name="CustomShape 29"/>
            <p:cNvSpPr/>
            <p:nvPr/>
          </p:nvSpPr>
          <p:spPr>
            <a:xfrm>
              <a:off x="5135400" y="4498920"/>
              <a:ext cx="352008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Tahoma"/>
                  <a:ea typeface="ＭＳ Ｐゴシック"/>
                </a:rPr>
                <a:t>reference list/bibliography</a:t>
              </a:r>
              <a:endParaRPr b="0" lang="en-US" sz="2000" spc="-1" strike="noStrike">
                <a:latin typeface="Arial"/>
              </a:endParaRPr>
            </a:p>
          </p:txBody>
        </p:sp>
        <p:sp>
          <p:nvSpPr>
            <p:cNvPr id="4595" name="Line 30"/>
            <p:cNvSpPr/>
            <p:nvPr/>
          </p:nvSpPr>
          <p:spPr>
            <a:xfrm flipH="1">
              <a:off x="4582800" y="3203280"/>
              <a:ext cx="1600200" cy="685800"/>
            </a:xfrm>
            <a:prstGeom prst="line">
              <a:avLst/>
            </a:prstGeom>
            <a:ln w="76320">
              <a:solidFill>
                <a:srgbClr val="a50021"/>
              </a:solidFill>
              <a:round/>
              <a:headEnd len="med" type="triangle" w="med"/>
            </a:ln>
          </p:spPr>
          <p:style>
            <a:lnRef idx="0"/>
            <a:fillRef idx="0"/>
            <a:effectRef idx="0"/>
            <a:fontRef idx="minor"/>
          </p:style>
        </p:sp>
        <p:sp>
          <p:nvSpPr>
            <p:cNvPr id="4596" name="Line 31"/>
            <p:cNvSpPr/>
            <p:nvPr/>
          </p:nvSpPr>
          <p:spPr>
            <a:xfrm>
              <a:off x="6711840" y="3429000"/>
              <a:ext cx="360" cy="1081080"/>
            </a:xfrm>
            <a:prstGeom prst="line">
              <a:avLst/>
            </a:prstGeom>
            <a:ln w="76320">
              <a:solidFill>
                <a:srgbClr val="a50021"/>
              </a:solidFill>
              <a:round/>
              <a:headEnd len="med" type="triangle" w="med"/>
              <a:tailEnd len="med" type="triangle" w="med"/>
            </a:ln>
          </p:spPr>
          <p:style>
            <a:lnRef idx="0"/>
            <a:fillRef idx="0"/>
            <a:effectRef idx="0"/>
            <a:fontRef idx="minor"/>
          </p:style>
        </p:sp>
        <p:sp>
          <p:nvSpPr>
            <p:cNvPr id="4597" name="Line 32"/>
            <p:cNvSpPr/>
            <p:nvPr/>
          </p:nvSpPr>
          <p:spPr>
            <a:xfrm flipH="1" flipV="1">
              <a:off x="4643280" y="4149720"/>
              <a:ext cx="936720" cy="393480"/>
            </a:xfrm>
            <a:prstGeom prst="line">
              <a:avLst/>
            </a:prstGeom>
            <a:ln w="76320">
              <a:solidFill>
                <a:srgbClr val="a50021"/>
              </a:solidFill>
              <a:round/>
              <a:headEnd len="med" type="triangle" w="med"/>
            </a:ln>
          </p:spPr>
          <p:style>
            <a:lnRef idx="0"/>
            <a:fillRef idx="0"/>
            <a:effectRef idx="0"/>
            <a:fontRef idx="minor"/>
          </p:style>
        </p:sp>
      </p:grpSp>
    </p:spTree>
  </p:cSld>
  <p:timing>
    <p:tnLst>
      <p:par>
        <p:cTn id="2924" dur="indefinite" restart="never" nodeType="tmRoot">
          <p:childTnLst>
            <p:seq>
              <p:cTn id="2925" dur="indefinite" nodeType="mainSeq">
                <p:childTnLst>
                  <p:par>
                    <p:cTn id="2926" nodeType="clickEffect" fill="hold">
                      <p:stCondLst>
                        <p:cond delay="indefinite"/>
                      </p:stCondLst>
                      <p:childTnLst>
                        <p:par>
                          <p:cTn id="2927" nodeType="withEffect" fill="hold">
                            <p:stCondLst>
                              <p:cond delay="0"/>
                            </p:stCondLst>
                            <p:childTnLst>
                              <p:par>
                                <p:cTn id="2928" nodeType="clickEffect" fill="hold" presetClass="entr" presetID="1">
                                  <p:stCondLst>
                                    <p:cond delay="0"/>
                                  </p:stCondLst>
                                  <p:childTnLst>
                                    <p:set>
                                      <p:cBhvr>
                                        <p:cTn id="2929" dur="1" fill="hold">
                                          <p:stCondLst>
                                            <p:cond delay="499"/>
                                          </p:stCondLst>
                                        </p:cTn>
                                        <p:tgtEl>
                                          <p:spTgt spid="4567"/>
                                        </p:tgtEl>
                                        <p:attrNameLst>
                                          <p:attrName>style.visibility</p:attrName>
                                        </p:attrNameLst>
                                      </p:cBhvr>
                                      <p:to>
                                        <p:strVal val="visible"/>
                                      </p:to>
                                    </p:set>
                                  </p:childTnLst>
                                </p:cTn>
                              </p:par>
                            </p:childTnLst>
                          </p:cTn>
                        </p:par>
                      </p:childTnLst>
                    </p:cTn>
                  </p:par>
                  <p:par>
                    <p:cTn id="2930" nodeType="clickEffect" fill="hold">
                      <p:stCondLst>
                        <p:cond delay="indefinite"/>
                      </p:stCondLst>
                      <p:childTnLst>
                        <p:par>
                          <p:cTn id="2931" nodeType="withEffect" fill="hold">
                            <p:stCondLst>
                              <p:cond delay="0"/>
                            </p:stCondLst>
                            <p:childTnLst>
                              <p:par>
                                <p:cTn id="2932" nodeType="clickEffect" fill="hold" presetClass="entr" presetID="1">
                                  <p:stCondLst>
                                    <p:cond delay="0"/>
                                  </p:stCondLst>
                                  <p:childTnLst>
                                    <p:set>
                                      <p:cBhvr>
                                        <p:cTn id="2933" dur="1" fill="hold">
                                          <p:stCondLst>
                                            <p:cond delay="0"/>
                                          </p:stCondLst>
                                        </p:cTn>
                                        <p:tgtEl>
                                          <p:spTgt spid="459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8"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Bigger documents/Better team work</a:t>
            </a:r>
            <a:r>
              <a:rPr b="0" lang="en-US" sz="4000" spc="-1" strike="noStrike">
                <a:solidFill>
                  <a:srgbClr val="000000"/>
                </a:solidFill>
                <a:latin typeface="Arial"/>
                <a:ea typeface="ＭＳ Ｐゴシック"/>
              </a:rPr>
              <a:t>	</a:t>
            </a:r>
            <a:endParaRPr b="0" lang="en-US" sz="4000" spc="-1" strike="noStrike">
              <a:solidFill>
                <a:srgbClr val="3366ff"/>
              </a:solidFill>
              <a:latin typeface="Tahoma"/>
            </a:endParaRPr>
          </a:p>
        </p:txBody>
      </p:sp>
      <p:sp>
        <p:nvSpPr>
          <p:cNvPr id="4599"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Latex support “include/input” which can improve workflow</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\input{introduction}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\input{related}</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\input{approach}</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\input{experiments}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\input{discussion}</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\input{conclusion}</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spTree>
  </p:cSld>
</p:sld>
</file>

<file path=ppt/slides/slide7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0"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601"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602" name="Picture 3" descr=""/>
          <p:cNvPicPr/>
          <p:nvPr/>
        </p:nvPicPr>
        <p:blipFill>
          <a:blip r:embed="rId1"/>
          <a:stretch/>
        </p:blipFill>
        <p:spPr>
          <a:xfrm>
            <a:off x="152280" y="762120"/>
            <a:ext cx="9143640" cy="3801600"/>
          </a:xfrm>
          <a:prstGeom prst="rect">
            <a:avLst/>
          </a:prstGeom>
          <a:ln>
            <a:noFill/>
          </a:ln>
        </p:spPr>
      </p:pic>
      <p:pic>
        <p:nvPicPr>
          <p:cNvPr id="4603" name="Picture 4" descr=""/>
          <p:cNvPicPr/>
          <p:nvPr/>
        </p:nvPicPr>
        <p:blipFill>
          <a:blip r:embed="rId2"/>
          <a:stretch/>
        </p:blipFill>
        <p:spPr>
          <a:xfrm>
            <a:off x="0" y="775800"/>
            <a:ext cx="9143640" cy="5306040"/>
          </a:xfrm>
          <a:prstGeom prst="rect">
            <a:avLst/>
          </a:prstGeom>
          <a:ln>
            <a:noFill/>
          </a:ln>
        </p:spPr>
      </p:pic>
      <p:pic>
        <p:nvPicPr>
          <p:cNvPr id="4604" name="Picture 5" descr=""/>
          <p:cNvPicPr/>
          <p:nvPr/>
        </p:nvPicPr>
        <p:blipFill>
          <a:blip r:embed="rId3"/>
          <a:stretch/>
        </p:blipFill>
        <p:spPr>
          <a:xfrm>
            <a:off x="0" y="939960"/>
            <a:ext cx="9143640" cy="4977720"/>
          </a:xfrm>
          <a:prstGeom prst="rect">
            <a:avLst/>
          </a:prstGeom>
          <a:ln>
            <a:noFill/>
          </a:ln>
        </p:spPr>
      </p:pic>
    </p:spTree>
  </p:cSld>
  <p:timing>
    <p:tnLst>
      <p:par>
        <p:cTn id="2934" dur="indefinite" restart="never" nodeType="tmRoot">
          <p:childTnLst>
            <p:seq>
              <p:cTn id="2935" dur="indefinite" nodeType="mainSeq">
                <p:childTnLst>
                  <p:par>
                    <p:cTn id="2936" fill="hold">
                      <p:stCondLst>
                        <p:cond delay="indefinite"/>
                      </p:stCondLst>
                      <p:childTnLst>
                        <p:par>
                          <p:cTn id="2937" fill="hold">
                            <p:stCondLst>
                              <p:cond delay="0"/>
                            </p:stCondLst>
                            <p:childTnLst>
                              <p:par>
                                <p:cTn id="2938" nodeType="clickEffect" fill="hold" presetClass="entr" presetID="2" presetSubtype="4">
                                  <p:stCondLst>
                                    <p:cond delay="0"/>
                                  </p:stCondLst>
                                  <p:childTnLst>
                                    <p:set>
                                      <p:cBhvr>
                                        <p:cTn id="2939" dur="1" fill="hold">
                                          <p:stCondLst>
                                            <p:cond delay="0"/>
                                          </p:stCondLst>
                                        </p:cTn>
                                        <p:tgtEl>
                                          <p:spTgt spid="4603"/>
                                        </p:tgtEl>
                                        <p:attrNameLst>
                                          <p:attrName>style.visibility</p:attrName>
                                        </p:attrNameLst>
                                      </p:cBhvr>
                                      <p:to>
                                        <p:strVal val="visible"/>
                                      </p:to>
                                    </p:set>
                                    <p:anim calcmode="lin" valueType="num">
                                      <p:cBhvr additive="repl">
                                        <p:cTn id="2940" dur="500" fill="hold"/>
                                        <p:tgtEl>
                                          <p:spTgt spid="4603"/>
                                        </p:tgtEl>
                                        <p:attrNameLst>
                                          <p:attrName>ppt_x</p:attrName>
                                        </p:attrNameLst>
                                      </p:cBhvr>
                                      <p:tavLst>
                                        <p:tav tm="0">
                                          <p:val>
                                            <p:strVal val="#ppt_x"/>
                                          </p:val>
                                        </p:tav>
                                        <p:tav tm="100000">
                                          <p:val>
                                            <p:strVal val="#ppt_x"/>
                                          </p:val>
                                        </p:tav>
                                      </p:tavLst>
                                    </p:anim>
                                    <p:anim calcmode="lin" valueType="num">
                                      <p:cBhvr additive="repl">
                                        <p:cTn id="2941" dur="500" fill="hold"/>
                                        <p:tgtEl>
                                          <p:spTgt spid="4603"/>
                                        </p:tgtEl>
                                        <p:attrNameLst>
                                          <p:attrName>ppt_y</p:attrName>
                                        </p:attrNameLst>
                                      </p:cBhvr>
                                      <p:tavLst>
                                        <p:tav tm="0">
                                          <p:val>
                                            <p:strVal val="1+#ppt_h/2"/>
                                          </p:val>
                                        </p:tav>
                                        <p:tav tm="100000">
                                          <p:val>
                                            <p:strVal val="#ppt_y"/>
                                          </p:val>
                                        </p:tav>
                                      </p:tavLst>
                                    </p:anim>
                                  </p:childTnLst>
                                </p:cTn>
                              </p:par>
                            </p:childTnLst>
                          </p:cTn>
                        </p:par>
                      </p:childTnLst>
                    </p:cTn>
                  </p:par>
                  <p:par>
                    <p:cTn id="2942" fill="hold">
                      <p:stCondLst>
                        <p:cond delay="indefinite"/>
                      </p:stCondLst>
                      <p:childTnLst>
                        <p:par>
                          <p:cTn id="2943" fill="hold">
                            <p:stCondLst>
                              <p:cond delay="0"/>
                            </p:stCondLst>
                            <p:childTnLst>
                              <p:par>
                                <p:cTn id="2944" nodeType="clickEffect" fill="hold" presetClass="entr" presetID="2" presetSubtype="4">
                                  <p:stCondLst>
                                    <p:cond delay="0"/>
                                  </p:stCondLst>
                                  <p:childTnLst>
                                    <p:set>
                                      <p:cBhvr>
                                        <p:cTn id="2945" dur="1" fill="hold">
                                          <p:stCondLst>
                                            <p:cond delay="0"/>
                                          </p:stCondLst>
                                        </p:cTn>
                                        <p:tgtEl>
                                          <p:spTgt spid="4604"/>
                                        </p:tgtEl>
                                        <p:attrNameLst>
                                          <p:attrName>style.visibility</p:attrName>
                                        </p:attrNameLst>
                                      </p:cBhvr>
                                      <p:to>
                                        <p:strVal val="visible"/>
                                      </p:to>
                                    </p:set>
                                    <p:anim calcmode="lin" valueType="num">
                                      <p:cBhvr additive="repl">
                                        <p:cTn id="2946" dur="500" fill="hold"/>
                                        <p:tgtEl>
                                          <p:spTgt spid="4604"/>
                                        </p:tgtEl>
                                        <p:attrNameLst>
                                          <p:attrName>ppt_x</p:attrName>
                                        </p:attrNameLst>
                                      </p:cBhvr>
                                      <p:tavLst>
                                        <p:tav tm="0">
                                          <p:val>
                                            <p:strVal val="#ppt_x"/>
                                          </p:val>
                                        </p:tav>
                                        <p:tav tm="100000">
                                          <p:val>
                                            <p:strVal val="#ppt_x"/>
                                          </p:val>
                                        </p:tav>
                                      </p:tavLst>
                                    </p:anim>
                                    <p:anim calcmode="lin" valueType="num">
                                      <p:cBhvr additive="repl">
                                        <p:cTn id="2947" dur="500" fill="hold"/>
                                        <p:tgtEl>
                                          <p:spTgt spid="46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605" name="Group 1"/>
          <p:cNvGrpSpPr/>
          <p:nvPr/>
        </p:nvGrpSpPr>
        <p:grpSpPr>
          <a:xfrm>
            <a:off x="0" y="0"/>
            <a:ext cx="8265600" cy="6857640"/>
            <a:chOff x="0" y="0"/>
            <a:chExt cx="8265600" cy="6857640"/>
          </a:xfrm>
        </p:grpSpPr>
        <p:pic>
          <p:nvPicPr>
            <p:cNvPr id="4606" name="Picture 5" descr=""/>
            <p:cNvPicPr/>
            <p:nvPr/>
          </p:nvPicPr>
          <p:blipFill>
            <a:blip r:embed="rId1"/>
            <a:stretch/>
          </p:blipFill>
          <p:spPr>
            <a:xfrm>
              <a:off x="0" y="0"/>
              <a:ext cx="8265600" cy="6857640"/>
            </a:xfrm>
            <a:prstGeom prst="rect">
              <a:avLst/>
            </a:prstGeom>
            <a:ln>
              <a:noFill/>
            </a:ln>
          </p:spPr>
        </p:pic>
        <p:sp>
          <p:nvSpPr>
            <p:cNvPr id="4607" name="CustomShape 2"/>
            <p:cNvSpPr/>
            <p:nvPr/>
          </p:nvSpPr>
          <p:spPr>
            <a:xfrm>
              <a:off x="897480" y="152280"/>
              <a:ext cx="1787400" cy="304560"/>
            </a:xfrm>
            <a:prstGeom prst="leftArrow">
              <a:avLst>
                <a:gd name="adj1" fmla="val 50000"/>
                <a:gd name="adj2" fmla="val 50000"/>
              </a:avLst>
            </a:prstGeom>
            <a:ln>
              <a:solidFill>
                <a:srgbClr val="adadf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4608" name="TextShape 3"/>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Overleaf and git</a:t>
            </a:r>
            <a:endParaRPr b="0" lang="en-US" sz="4000" spc="-1" strike="noStrike">
              <a:solidFill>
                <a:srgbClr val="3366ff"/>
              </a:solidFill>
              <a:latin typeface="Tahoma"/>
            </a:endParaRPr>
          </a:p>
        </p:txBody>
      </p:sp>
      <p:pic>
        <p:nvPicPr>
          <p:cNvPr id="4609" name="Content Placeholder 10" descr=""/>
          <p:cNvPicPr/>
          <p:nvPr/>
        </p:nvPicPr>
        <p:blipFill>
          <a:blip r:embed="rId2"/>
          <a:stretch/>
        </p:blipFill>
        <p:spPr>
          <a:xfrm>
            <a:off x="152280" y="1755360"/>
            <a:ext cx="8762760" cy="4207320"/>
          </a:xfrm>
          <a:prstGeom prst="rect">
            <a:avLst/>
          </a:prstGeom>
          <a:ln>
            <a:noFill/>
          </a:ln>
        </p:spPr>
      </p:pic>
      <p:pic>
        <p:nvPicPr>
          <p:cNvPr id="4610" name="Picture 4" descr=""/>
          <p:cNvPicPr/>
          <p:nvPr/>
        </p:nvPicPr>
        <p:blipFill>
          <a:blip r:embed="rId3"/>
          <a:stretch/>
        </p:blipFill>
        <p:spPr>
          <a:xfrm>
            <a:off x="1336680" y="0"/>
            <a:ext cx="6470640" cy="6857640"/>
          </a:xfrm>
          <a:prstGeom prst="rect">
            <a:avLst/>
          </a:prstGeom>
          <a:ln>
            <a:noFill/>
          </a:ln>
        </p:spPr>
      </p:pic>
    </p:spTree>
  </p:cSld>
  <p:timing>
    <p:tnLst>
      <p:par>
        <p:cTn id="2948" dur="indefinite" restart="never" nodeType="tmRoot">
          <p:childTnLst>
            <p:seq>
              <p:cTn id="2949" dur="indefinite" nodeType="mainSeq">
                <p:childTnLst>
                  <p:par>
                    <p:cTn id="2950" fill="hold">
                      <p:stCondLst>
                        <p:cond delay="indefinite"/>
                      </p:stCondLst>
                      <p:childTnLst>
                        <p:par>
                          <p:cTn id="2951" fill="hold">
                            <p:stCondLst>
                              <p:cond delay="0"/>
                            </p:stCondLst>
                            <p:childTnLst>
                              <p:par>
                                <p:cTn id="2952" nodeType="clickEffect" fill="hold" presetClass="entr" presetID="2" presetSubtype="4">
                                  <p:stCondLst>
                                    <p:cond delay="0"/>
                                  </p:stCondLst>
                                  <p:childTnLst>
                                    <p:set>
                                      <p:cBhvr>
                                        <p:cTn id="2953" dur="1" fill="hold">
                                          <p:stCondLst>
                                            <p:cond delay="0"/>
                                          </p:stCondLst>
                                        </p:cTn>
                                        <p:tgtEl>
                                          <p:spTgt spid="4609"/>
                                        </p:tgtEl>
                                        <p:attrNameLst>
                                          <p:attrName>style.visibility</p:attrName>
                                        </p:attrNameLst>
                                      </p:cBhvr>
                                      <p:to>
                                        <p:strVal val="visible"/>
                                      </p:to>
                                    </p:set>
                                    <p:anim calcmode="lin" valueType="num">
                                      <p:cBhvr additive="repl">
                                        <p:cTn id="2954" dur="500" fill="hold"/>
                                        <p:tgtEl>
                                          <p:spTgt spid="4609"/>
                                        </p:tgtEl>
                                        <p:attrNameLst>
                                          <p:attrName>ppt_x</p:attrName>
                                        </p:attrNameLst>
                                      </p:cBhvr>
                                      <p:tavLst>
                                        <p:tav tm="0">
                                          <p:val>
                                            <p:strVal val="#ppt_x"/>
                                          </p:val>
                                        </p:tav>
                                        <p:tav tm="100000">
                                          <p:val>
                                            <p:strVal val="#ppt_x"/>
                                          </p:val>
                                        </p:tav>
                                      </p:tavLst>
                                    </p:anim>
                                    <p:anim calcmode="lin" valueType="num">
                                      <p:cBhvr additive="repl">
                                        <p:cTn id="2955" dur="500" fill="hold"/>
                                        <p:tgtEl>
                                          <p:spTgt spid="4609"/>
                                        </p:tgtEl>
                                        <p:attrNameLst>
                                          <p:attrName>ppt_y</p:attrName>
                                        </p:attrNameLst>
                                      </p:cBhvr>
                                      <p:tavLst>
                                        <p:tav tm="0">
                                          <p:val>
                                            <p:strVal val="1+#ppt_h/2"/>
                                          </p:val>
                                        </p:tav>
                                        <p:tav tm="100000">
                                          <p:val>
                                            <p:strVal val="#ppt_y"/>
                                          </p:val>
                                        </p:tav>
                                      </p:tavLst>
                                    </p:anim>
                                  </p:childTnLst>
                                </p:cTn>
                              </p:par>
                            </p:childTnLst>
                          </p:cTn>
                        </p:par>
                      </p:childTnLst>
                    </p:cTn>
                  </p:par>
                  <p:par>
                    <p:cTn id="2956" fill="hold">
                      <p:stCondLst>
                        <p:cond delay="indefinite"/>
                      </p:stCondLst>
                      <p:childTnLst>
                        <p:par>
                          <p:cTn id="2957" fill="hold">
                            <p:stCondLst>
                              <p:cond delay="0"/>
                            </p:stCondLst>
                            <p:childTnLst>
                              <p:par>
                                <p:cTn id="2958" nodeType="clickEffect" fill="hold" presetClass="entr" presetID="2" presetSubtype="4">
                                  <p:stCondLst>
                                    <p:cond delay="0"/>
                                  </p:stCondLst>
                                  <p:childTnLst>
                                    <p:set>
                                      <p:cBhvr>
                                        <p:cTn id="2959" dur="1" fill="hold">
                                          <p:stCondLst>
                                            <p:cond delay="0"/>
                                          </p:stCondLst>
                                        </p:cTn>
                                        <p:tgtEl>
                                          <p:spTgt spid="4610"/>
                                        </p:tgtEl>
                                        <p:attrNameLst>
                                          <p:attrName>style.visibility</p:attrName>
                                        </p:attrNameLst>
                                      </p:cBhvr>
                                      <p:to>
                                        <p:strVal val="visible"/>
                                      </p:to>
                                    </p:set>
                                    <p:anim calcmode="lin" valueType="num">
                                      <p:cBhvr additive="repl">
                                        <p:cTn id="2960" dur="500" fill="hold"/>
                                        <p:tgtEl>
                                          <p:spTgt spid="4610"/>
                                        </p:tgtEl>
                                        <p:attrNameLst>
                                          <p:attrName>ppt_x</p:attrName>
                                        </p:attrNameLst>
                                      </p:cBhvr>
                                      <p:tavLst>
                                        <p:tav tm="0">
                                          <p:val>
                                            <p:strVal val="#ppt_x"/>
                                          </p:val>
                                        </p:tav>
                                        <p:tav tm="100000">
                                          <p:val>
                                            <p:strVal val="#ppt_x"/>
                                          </p:val>
                                        </p:tav>
                                      </p:tavLst>
                                    </p:anim>
                                    <p:anim calcmode="lin" valueType="num">
                                      <p:cBhvr additive="repl">
                                        <p:cTn id="2961" dur="500" fill="hold"/>
                                        <p:tgtEl>
                                          <p:spTgt spid="46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TextShape 1"/>
          <p:cNvSpPr txBox="1"/>
          <p:nvPr/>
        </p:nvSpPr>
        <p:spPr>
          <a:xfrm>
            <a:off x="304560" y="1143000"/>
            <a:ext cx="8458200" cy="4525920"/>
          </a:xfrm>
          <a:prstGeom prst="rect">
            <a:avLst/>
          </a:prstGeom>
          <a:noFill/>
          <a:ln>
            <a:noFill/>
          </a:ln>
        </p:spPr>
        <p:txBody>
          <a:bodyPr>
            <a:normAutofit/>
          </a:bodyPr>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You are spending tens of millions on the program, so require the evaluation to provide more than one bit (pass/fail) of information (Lesson 5, below: demos are good, explanations better; or as Tony Tether said, </a:t>
            </a:r>
            <a:r>
              <a:rPr b="0" lang="ja-JP" sz="2400" spc="-1" strike="noStrike">
                <a:solidFill>
                  <a:srgbClr val="000000"/>
                </a:solidFill>
                <a:latin typeface="Calibri"/>
              </a:rPr>
              <a:t>“</a:t>
            </a:r>
            <a:r>
              <a:rPr b="0" lang="en-US" sz="2400" spc="-1" strike="noStrike">
                <a:solidFill>
                  <a:srgbClr val="000000"/>
                </a:solidFill>
                <a:latin typeface="Calibri"/>
              </a:rPr>
              <a:t>passing the test is necessary but not sufficient for continued funding.</a:t>
            </a:r>
            <a:r>
              <a:rPr b="0" lang="ja-JP" sz="2400" spc="-1" strike="noStrike">
                <a:solidFill>
                  <a:srgbClr val="000000"/>
                </a:solidFill>
                <a:latin typeface="Calibri"/>
              </a:rPr>
              <a:t>”</a:t>
            </a:r>
            <a:r>
              <a:rPr b="0" lang="en-US" sz="2400" spc="-1" strike="noStrike">
                <a:solidFill>
                  <a:srgbClr val="000000"/>
                </a:solidFill>
                <a:latin typeface="Calibri"/>
              </a:rPr>
              <a:t>)</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Stay flexible:  Multi-year programs that test the same thing each year quickly become ossified.  Review and refine claims (metrics, protocol...) annually.</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Stay flexible II:  Let some parameters of the evaluation (e.g., number of subjects or test items) be set pragmatically and don</a:t>
            </a:r>
            <a:r>
              <a:rPr b="0" lang="ja-JP" sz="2400" spc="-1" strike="noStrike">
                <a:solidFill>
                  <a:srgbClr val="000000"/>
                </a:solidFill>
                <a:latin typeface="Calibri"/>
              </a:rPr>
              <a:t>’</a:t>
            </a:r>
            <a:r>
              <a:rPr b="0" lang="en-US" sz="2400" spc="-1" strike="noStrike">
                <a:solidFill>
                  <a:srgbClr val="000000"/>
                </a:solidFill>
                <a:latin typeface="Calibri"/>
              </a:rPr>
              <a:t>t freak if they change.</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r>
              <a:rPr b="0" lang="en-US" sz="2400" spc="-1" strike="noStrike">
                <a:solidFill>
                  <a:srgbClr val="000000"/>
                </a:solidFill>
                <a:latin typeface="Calibri"/>
              </a:rPr>
              <a:t>Stay flexible III:  Avoid methodological purists.  Any fool can tell you why something is </a:t>
            </a:r>
            <a:r>
              <a:rPr b="0" lang="ja-JP" sz="2400" spc="-1" strike="noStrike">
                <a:solidFill>
                  <a:srgbClr val="000000"/>
                </a:solidFill>
                <a:latin typeface="Calibri"/>
              </a:rPr>
              <a:t>“</a:t>
            </a:r>
            <a:r>
              <a:rPr b="0" lang="en-US" sz="2400" spc="-1" strike="noStrike">
                <a:solidFill>
                  <a:srgbClr val="000000"/>
                </a:solidFill>
                <a:latin typeface="Calibri"/>
              </a:rPr>
              <a:t>not allowed</a:t>
            </a:r>
            <a:r>
              <a:rPr b="0" lang="ja-JP" sz="2400" spc="-1" strike="noStrike">
                <a:solidFill>
                  <a:srgbClr val="000000"/>
                </a:solidFill>
                <a:latin typeface="Calibri"/>
              </a:rPr>
              <a:t>”</a:t>
            </a:r>
            <a:r>
              <a:rPr b="0" lang="en-US" sz="2400" spc="-1" strike="noStrike">
                <a:solidFill>
                  <a:srgbClr val="000000"/>
                </a:solidFill>
                <a:latin typeface="Calibri"/>
              </a:rPr>
              <a:t> or your </a:t>
            </a:r>
            <a:r>
              <a:rPr b="0" lang="ja-JP" sz="2400" spc="-1" strike="noStrike">
                <a:solidFill>
                  <a:srgbClr val="000000"/>
                </a:solidFill>
                <a:latin typeface="Calibri"/>
              </a:rPr>
              <a:t>“</a:t>
            </a:r>
            <a:r>
              <a:rPr b="0" lang="en-US" sz="2400" spc="-1" strike="noStrike">
                <a:solidFill>
                  <a:srgbClr val="000000"/>
                </a:solidFill>
                <a:latin typeface="Calibri"/>
              </a:rPr>
              <a:t>sample size is wrong,</a:t>
            </a:r>
            <a:r>
              <a:rPr b="0" lang="ja-JP" sz="2400" spc="-1" strike="noStrike">
                <a:solidFill>
                  <a:srgbClr val="000000"/>
                </a:solidFill>
                <a:latin typeface="Calibri"/>
              </a:rPr>
              <a:t>”</a:t>
            </a:r>
            <a:r>
              <a:rPr b="0" lang="en-US" sz="2400" spc="-1" strike="noStrike">
                <a:solidFill>
                  <a:srgbClr val="000000"/>
                </a:solidFill>
                <a:latin typeface="Calibri"/>
              </a:rPr>
              <a:t> etc.  A good evaluator finds workarounds and quantifies confidence.</a:t>
            </a: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endParaRPr b="0" lang="en-US" sz="2400" spc="-1" strike="noStrike">
              <a:solidFill>
                <a:srgbClr val="000000"/>
              </a:solidFill>
              <a:latin typeface="Arial"/>
            </a:endParaRPr>
          </a:p>
          <a:p>
            <a:pPr marL="228600" indent="-228600">
              <a:lnSpc>
                <a:spcPct val="100000"/>
              </a:lnSpc>
              <a:buClr>
                <a:srgbClr val="cfb77c"/>
              </a:buClr>
              <a:buSzPct val="50000"/>
              <a:buFont typeface="Wingdings" charset="2"/>
              <a:buChar char=""/>
            </a:pPr>
            <a:endParaRPr b="0" lang="en-US" sz="2400" spc="-1" strike="noStrike">
              <a:solidFill>
                <a:srgbClr val="000000"/>
              </a:solidFill>
              <a:latin typeface="Arial"/>
            </a:endParaRPr>
          </a:p>
        </p:txBody>
      </p:sp>
      <p:sp>
        <p:nvSpPr>
          <p:cNvPr id="1443" name="TextShape 2"/>
          <p:cNvSpPr txBox="1"/>
          <p:nvPr/>
        </p:nvSpPr>
        <p:spPr>
          <a:xfrm>
            <a:off x="533520" y="-360"/>
            <a:ext cx="7772400" cy="1143000"/>
          </a:xfrm>
          <a:prstGeom prst="rect">
            <a:avLst/>
          </a:prstGeom>
          <a:noFill/>
          <a:ln>
            <a:noFill/>
          </a:ln>
        </p:spPr>
        <p:txBody>
          <a:bodyPr anchor="b"/>
          <a:p>
            <a:pPr>
              <a:lnSpc>
                <a:spcPct val="100000"/>
              </a:lnSpc>
            </a:pPr>
            <a:r>
              <a:rPr b="1" lang="en-US" sz="3200" spc="-1" strike="noStrike">
                <a:solidFill>
                  <a:srgbClr val="000000"/>
                </a:solidFill>
                <a:latin typeface="Calibri"/>
              </a:rPr>
              <a:t>General lessons from DARPA program evaluations</a:t>
            </a:r>
            <a:endParaRPr b="1" lang="en-US" sz="3200" spc="-1" strike="noStrike">
              <a:solidFill>
                <a:srgbClr val="000000"/>
              </a:solidFill>
              <a:latin typeface="Arial"/>
            </a:endParaRPr>
          </a:p>
        </p:txBody>
      </p:sp>
    </p:spTree>
  </p:cSld>
</p:sld>
</file>

<file path=ppt/slides/slide7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1" name="TextShape 1"/>
          <p:cNvSpPr txBox="1"/>
          <p:nvPr/>
        </p:nvSpPr>
        <p:spPr>
          <a:xfrm>
            <a:off x="457200" y="277920"/>
            <a:ext cx="8229240" cy="113940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Resources</a:t>
            </a:r>
            <a:endParaRPr b="0" lang="en-US" sz="4000" spc="-1" strike="noStrike">
              <a:solidFill>
                <a:srgbClr val="3366ff"/>
              </a:solidFill>
              <a:latin typeface="Tahoma"/>
            </a:endParaRPr>
          </a:p>
        </p:txBody>
      </p:sp>
      <p:sp>
        <p:nvSpPr>
          <p:cNvPr id="4612" name="TextShape 2"/>
          <p:cNvSpPr txBox="1"/>
          <p:nvPr/>
        </p:nvSpPr>
        <p:spPr>
          <a:xfrm>
            <a:off x="457200" y="1600200"/>
            <a:ext cx="8534160" cy="4708080"/>
          </a:xfrm>
          <a:prstGeom prst="rect">
            <a:avLst/>
          </a:prstGeom>
          <a:noFill/>
          <a:ln>
            <a:noFill/>
          </a:ln>
        </p:spPr>
        <p:txBody>
          <a:bodyPr/>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For TeX (with lots of latex as well) :</a:t>
            </a:r>
            <a:endParaRPr b="0" lang="en-US" sz="2800" spc="-1" strike="noStrike">
              <a:solidFill>
                <a:srgbClr val="000000"/>
              </a:solidFill>
              <a:latin typeface="Arial"/>
            </a:endParaRPr>
          </a:p>
          <a:p>
            <a:pPr lvl="1" marL="685800" indent="-342720">
              <a:lnSpc>
                <a:spcPct val="100000"/>
              </a:lnSpc>
              <a:spcBef>
                <a:spcPts val="479"/>
              </a:spcBef>
              <a:buClr>
                <a:srgbClr val="3b812f"/>
              </a:buClr>
              <a:buSzPct val="60000"/>
              <a:buFont typeface="Wingdings" charset="2"/>
              <a:buChar char=""/>
            </a:pPr>
            <a:r>
              <a:rPr b="0" lang="en-US" sz="2400" spc="-1" strike="noStrike" u="sng">
                <a:solidFill>
                  <a:srgbClr val="ff00ff"/>
                </a:solidFill>
                <a:uFillTx/>
                <a:latin typeface="Arial"/>
                <a:ea typeface="ＭＳ Ｐゴシック"/>
                <a:hlinkClick r:id="rId1"/>
              </a:rPr>
              <a:t>http://www.tug.org/</a:t>
            </a:r>
            <a:r>
              <a:rPr b="0" lang="en-US" sz="2400" spc="-1" strike="noStrike">
                <a:solidFill>
                  <a:srgbClr val="000073"/>
                </a:solidFill>
                <a:latin typeface="Arial"/>
                <a:ea typeface="ＭＳ Ｐゴシック"/>
              </a:rPr>
              <a:t> </a:t>
            </a:r>
            <a:endParaRPr b="0" lang="en-US" sz="2400" spc="-1" strike="noStrike">
              <a:solidFill>
                <a:srgbClr val="0d0d0d"/>
              </a:solidFill>
              <a:latin typeface="Arial"/>
            </a:endParaRPr>
          </a:p>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LaTex project page</a:t>
            </a:r>
            <a:endParaRPr b="0" lang="en-US" sz="2800" spc="-1" strike="noStrike">
              <a:solidFill>
                <a:srgbClr val="000000"/>
              </a:solidFill>
              <a:latin typeface="Arial"/>
            </a:endParaRPr>
          </a:p>
          <a:p>
            <a:pPr lvl="1" marL="685800" indent="-342720">
              <a:lnSpc>
                <a:spcPct val="100000"/>
              </a:lnSpc>
              <a:spcBef>
                <a:spcPts val="479"/>
              </a:spcBef>
              <a:buClr>
                <a:srgbClr val="3b812f"/>
              </a:buClr>
              <a:buSzPct val="60000"/>
              <a:buFont typeface="Wingdings" charset="2"/>
              <a:buChar char=""/>
            </a:pPr>
            <a:r>
              <a:rPr b="0" lang="en-US" sz="2400" spc="-1" strike="noStrike">
                <a:solidFill>
                  <a:srgbClr val="000073"/>
                </a:solidFill>
                <a:latin typeface="Arial"/>
                <a:ea typeface="ＭＳ Ｐゴシック"/>
              </a:rPr>
              <a:t>http://www.latex-project.org/</a:t>
            </a:r>
            <a:endParaRPr b="0" lang="en-US" sz="2400" spc="-1" strike="noStrike">
              <a:solidFill>
                <a:srgbClr val="0d0d0d"/>
              </a:solidFill>
              <a:latin typeface="Arial"/>
            </a:endParaRPr>
          </a:p>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Not so short introduction to LaTeX:</a:t>
            </a:r>
            <a:endParaRPr b="0" lang="en-US" sz="2800" spc="-1" strike="noStrike">
              <a:solidFill>
                <a:srgbClr val="000000"/>
              </a:solidFill>
              <a:latin typeface="Arial"/>
            </a:endParaRPr>
          </a:p>
          <a:p>
            <a:pPr>
              <a:lnSpc>
                <a:spcPct val="100000"/>
              </a:lnSpc>
              <a:spcBef>
                <a:spcPts val="601"/>
              </a:spcBef>
            </a:pPr>
            <a:r>
              <a:rPr b="0" lang="en-US" sz="2400" spc="-1" strike="noStrike" u="sng">
                <a:solidFill>
                  <a:srgbClr val="ff00ff"/>
                </a:solidFill>
                <a:uFillTx/>
                <a:latin typeface="Arial"/>
                <a:ea typeface="ＭＳ Ｐゴシック"/>
                <a:hlinkClick r:id="rId2"/>
              </a:rPr>
              <a:t>http://ctan.tug.org/tex-archive/info/lshort/english/lshort.pdf</a:t>
            </a:r>
            <a:endParaRPr b="0" lang="en-US" sz="2400" spc="-1" strike="noStrike">
              <a:solidFill>
                <a:srgbClr val="000000"/>
              </a:solidFill>
              <a:latin typeface="Arial"/>
            </a:endParaRPr>
          </a:p>
          <a:p>
            <a:pPr marL="343080" indent="-342720">
              <a:lnSpc>
                <a:spcPct val="100000"/>
              </a:lnSpc>
              <a:spcBef>
                <a:spcPts val="601"/>
              </a:spcBef>
              <a:buClr>
                <a:srgbClr val="000000"/>
              </a:buClr>
              <a:buFont typeface="Wingdings" charset="2"/>
              <a:buChar char=""/>
            </a:pPr>
            <a:r>
              <a:rPr b="0" lang="en-US" sz="2400" spc="-1" strike="noStrike">
                <a:solidFill>
                  <a:srgbClr val="000000"/>
                </a:solidFill>
                <a:latin typeface="Arial"/>
                <a:ea typeface="ＭＳ Ｐゴシック"/>
              </a:rPr>
              <a:t>Latex Video Tutorials</a:t>
            </a:r>
            <a:endParaRPr b="0" lang="en-US" sz="2400" spc="-1" strike="noStrike">
              <a:solidFill>
                <a:srgbClr val="000000"/>
              </a:solidFill>
              <a:latin typeface="Arial"/>
            </a:endParaRPr>
          </a:p>
          <a:p>
            <a:pPr>
              <a:lnSpc>
                <a:spcPct val="100000"/>
              </a:lnSpc>
              <a:spcBef>
                <a:spcPts val="601"/>
              </a:spcBef>
            </a:pPr>
            <a:r>
              <a:rPr b="0" lang="en-US" sz="2400" spc="-1" strike="noStrike" u="sng">
                <a:solidFill>
                  <a:srgbClr val="ff00ff"/>
                </a:solidFill>
                <a:uFillTx/>
                <a:latin typeface="Arial"/>
                <a:ea typeface="ＭＳ Ｐゴシック"/>
                <a:hlinkClick r:id="rId3"/>
              </a:rPr>
              <a:t>https://</a:t>
            </a:r>
            <a:r>
              <a:rPr b="0" lang="en-US" sz="2400" spc="-1" strike="noStrike" u="sng">
                <a:solidFill>
                  <a:srgbClr val="ff00ff"/>
                </a:solidFill>
                <a:uFillTx/>
                <a:latin typeface="Arial"/>
                <a:ea typeface="ＭＳ Ｐゴシック"/>
                <a:hlinkClick r:id="rId4"/>
              </a:rPr>
              <a:t>www.youtube.com</a:t>
            </a:r>
            <a:r>
              <a:rPr b="0" lang="en-US" sz="2400" spc="-1" strike="noStrike" u="sng">
                <a:solidFill>
                  <a:srgbClr val="ff00ff"/>
                </a:solidFill>
                <a:uFillTx/>
                <a:latin typeface="Arial"/>
                <a:ea typeface="ＭＳ Ｐゴシック"/>
                <a:hlinkClick r:id="rId5"/>
              </a:rPr>
              <a:t>/</a:t>
            </a:r>
            <a:r>
              <a:rPr b="0" lang="en-US" sz="2400" spc="-1" strike="noStrike" u="sng">
                <a:solidFill>
                  <a:srgbClr val="ff00ff"/>
                </a:solidFill>
                <a:uFillTx/>
                <a:latin typeface="Arial"/>
                <a:ea typeface="ＭＳ Ｐゴシック"/>
                <a:hlinkClick r:id="rId6"/>
              </a:rPr>
              <a:t>watch?v</a:t>
            </a:r>
            <a:r>
              <a:rPr b="0" lang="en-US" sz="2400" spc="-1" strike="noStrike" u="sng">
                <a:solidFill>
                  <a:srgbClr val="ff00ff"/>
                </a:solidFill>
                <a:uFillTx/>
                <a:latin typeface="Arial"/>
                <a:ea typeface="ＭＳ Ｐゴシック"/>
                <a:hlinkClick r:id="rId7"/>
              </a:rPr>
              <a:t>=SoDv0qhyysQ&amp;list=PL1D4EAB31D3EBC449</a:t>
            </a:r>
            <a:endParaRPr b="0" lang="en-US" sz="2400" spc="-1" strike="noStrike">
              <a:solidFill>
                <a:srgbClr val="000000"/>
              </a:solidFill>
              <a:latin typeface="Arial"/>
            </a:endParaRPr>
          </a:p>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Can read the LaTex source code (its written in TeX)</a:t>
            </a:r>
            <a:endParaRPr b="0" lang="en-US" sz="2800" spc="-1" strike="noStrike">
              <a:solidFill>
                <a:srgbClr val="000000"/>
              </a:solidFill>
              <a:latin typeface="Arial"/>
            </a:endParaRPr>
          </a:p>
          <a:p>
            <a:pPr marL="343080" indent="-342720">
              <a:lnSpc>
                <a:spcPct val="100000"/>
              </a:lnSpc>
              <a:spcBef>
                <a:spcPts val="561"/>
              </a:spcBef>
              <a:buClr>
                <a:srgbClr val="cc9900"/>
              </a:buClr>
              <a:buSzPct val="65000"/>
              <a:buFont typeface="Wingdings" charset="2"/>
              <a:buChar char=""/>
            </a:pPr>
            <a:r>
              <a:rPr b="0" lang="en-US" sz="2800" spc="-1" strike="noStrike">
                <a:solidFill>
                  <a:srgbClr val="000000"/>
                </a:solidFill>
                <a:latin typeface="Arial"/>
                <a:ea typeface="ＭＳ Ｐゴシック"/>
              </a:rPr>
              <a:t>Google is your friend… </a:t>
            </a:r>
            <a:endParaRPr b="0" lang="en-US" sz="2800" spc="-1" strike="noStrike">
              <a:solidFill>
                <a:srgbClr val="000000"/>
              </a:solidFill>
              <a:latin typeface="Arial"/>
            </a:endParaRPr>
          </a:p>
        </p:txBody>
      </p:sp>
      <p:sp>
        <p:nvSpPr>
          <p:cNvPr id="4613" name="TextShape 3"/>
          <p:cNvSpPr txBox="1"/>
          <p:nvPr/>
        </p:nvSpPr>
        <p:spPr>
          <a:xfrm>
            <a:off x="0" y="6248520"/>
            <a:ext cx="2893680" cy="455400"/>
          </a:xfrm>
          <a:prstGeom prst="rect">
            <a:avLst/>
          </a:prstGeom>
          <a:noFill/>
          <a:ln>
            <a:noFill/>
          </a:ln>
        </p:spPr>
        <p:txBody>
          <a:bodyPr lIns="90000" rIns="90000" tIns="45000" bIns="45000"/>
          <a:p>
            <a:pPr>
              <a:lnSpc>
                <a:spcPct val="100000"/>
              </a:lnSpc>
            </a:pPr>
            <a:r>
              <a:rPr b="0" lang="en-US" sz="1400" spc="-1" strike="noStrike">
                <a:solidFill>
                  <a:srgbClr val="ffffff"/>
                </a:solidFill>
                <a:latin typeface="Arial"/>
                <a:ea typeface="ＭＳ Ｐゴシック"/>
              </a:rPr>
              <a:t>CS 173 Fall 2009</a:t>
            </a:r>
            <a:endParaRPr b="0" lang="en-US" sz="1400" spc="-1" strike="noStrike">
              <a:latin typeface="Times New Roman"/>
            </a:endParaRPr>
          </a:p>
        </p:txBody>
      </p:sp>
      <p:sp>
        <p:nvSpPr>
          <p:cNvPr id="4614" name="TextShape 4"/>
          <p:cNvSpPr txBox="1"/>
          <p:nvPr/>
        </p:nvSpPr>
        <p:spPr>
          <a:xfrm>
            <a:off x="7012080" y="6243480"/>
            <a:ext cx="2131560" cy="455400"/>
          </a:xfrm>
          <a:prstGeom prst="rect">
            <a:avLst/>
          </a:prstGeom>
          <a:noFill/>
          <a:ln>
            <a:noFill/>
          </a:ln>
        </p:spPr>
        <p:txBody>
          <a:bodyPr lIns="90000" rIns="90000" tIns="45000" bIns="45000"/>
          <a:p>
            <a:pPr>
              <a:lnSpc>
                <a:spcPct val="100000"/>
              </a:lnSpc>
            </a:pPr>
            <a:fld id="{96FBD797-7B0D-4661-A887-F3AC9E8A4525}" type="slidenum">
              <a:rPr b="0" lang="en-US" sz="1400" spc="-1" strike="noStrike">
                <a:solidFill>
                  <a:srgbClr val="ffffff"/>
                </a:solidFill>
                <a:latin typeface="Arial"/>
                <a:ea typeface="ＭＳ Ｐゴシック"/>
              </a:rPr>
              <a:t>&lt;number&gt;</a:t>
            </a:fld>
            <a:endParaRPr b="0" lang="en-US" sz="1400" spc="-1" strike="noStrike">
              <a:latin typeface="Times New Roman"/>
            </a:endParaRPr>
          </a:p>
        </p:txBody>
      </p:sp>
    </p:spTree>
  </p:cSld>
  <p:timing>
    <p:tnLst>
      <p:par>
        <p:cTn id="2962" dur="indefinite" restart="never" nodeType="tmRoot">
          <p:childTnLst>
            <p:seq>
              <p:cTn id="2963" dur="indefinite" nodeType="mainSeq"/>
              <p:prevCondLst>
                <p:cond delay="0" evt="onPrev">
                  <p:tgtEl>
                    <p:sldTgt/>
                  </p:tgtEl>
                </p:cond>
              </p:prevCondLst>
              <p:nextCondLst>
                <p:cond delay="0" evt="onNext">
                  <p:tgtEl>
                    <p:sldTgt/>
                  </p:tgtEl>
                </p:cond>
              </p:nextCondLst>
            </p:seq>
          </p:childTnLst>
        </p:cTn>
      </p:par>
    </p:tnLst>
  </p:timing>
</p:sld>
</file>

<file path=ppt/slides/slide7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5"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pic>
        <p:nvPicPr>
          <p:cNvPr id="4616" name="Content Placeholder 3" descr=""/>
          <p:cNvPicPr/>
          <p:nvPr/>
        </p:nvPicPr>
        <p:blipFill>
          <a:blip r:embed="rId1"/>
          <a:stretch/>
        </p:blipFill>
        <p:spPr>
          <a:xfrm>
            <a:off x="339120" y="1295280"/>
            <a:ext cx="8389440" cy="5127120"/>
          </a:xfrm>
          <a:prstGeom prst="rect">
            <a:avLst/>
          </a:prstGeom>
          <a:ln>
            <a:noFill/>
          </a:ln>
        </p:spPr>
      </p:pic>
    </p:spTree>
  </p:cSld>
</p:sld>
</file>

<file path=ppt/slides/slide7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7" name="TextShape 1"/>
          <p:cNvSpPr txBox="1"/>
          <p:nvPr/>
        </p:nvSpPr>
        <p:spPr>
          <a:xfrm>
            <a:off x="152280" y="228600"/>
            <a:ext cx="8762760" cy="91404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Reference management tools</a:t>
            </a:r>
            <a:endParaRPr b="0" lang="en-US" sz="4000" spc="-1" strike="noStrike">
              <a:solidFill>
                <a:srgbClr val="3366ff"/>
              </a:solidFill>
              <a:latin typeface="Tahoma"/>
            </a:endParaRPr>
          </a:p>
        </p:txBody>
      </p:sp>
      <p:sp>
        <p:nvSpPr>
          <p:cNvPr id="4618"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Tools that help scholars to create and manage their lists of references for research projects.</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Most tools are designed to organize citations into specific formats for the preparation of manuscripts and bibliographies.</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Many search tools provide ways to download references into reference management tools.</a:t>
            </a:r>
            <a:endParaRPr b="0" lang="en-US" sz="2800" spc="-1" strike="noStrike">
              <a:solidFill>
                <a:srgbClr val="000000"/>
              </a:solidFill>
              <a:latin typeface="Arial"/>
            </a:endParaRPr>
          </a:p>
        </p:txBody>
      </p:sp>
    </p:spTree>
  </p:cSld>
</p:sld>
</file>

<file path=ppt/slides/slide7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9" name="TextShape 1"/>
          <p:cNvSpPr txBox="1"/>
          <p:nvPr/>
        </p:nvSpPr>
        <p:spPr>
          <a:xfrm>
            <a:off x="457200" y="277920"/>
            <a:ext cx="8227800" cy="1372680"/>
          </a:xfrm>
          <a:prstGeom prst="rect">
            <a:avLst/>
          </a:prstGeom>
          <a:noFill/>
          <a:ln>
            <a:noFill/>
          </a:ln>
        </p:spPr>
        <p:txBody>
          <a:bodyPr anchor="b"/>
          <a:p>
            <a:pPr algn="ctr">
              <a:lnSpc>
                <a:spcPct val="100000"/>
              </a:lnSpc>
            </a:pPr>
            <a:r>
              <a:rPr b="0" lang="en-GB" sz="4000" spc="-1" strike="noStrike">
                <a:solidFill>
                  <a:srgbClr val="000000"/>
                </a:solidFill>
                <a:latin typeface="Arial"/>
                <a:ea typeface="ＭＳ Ｐゴシック"/>
              </a:rPr>
              <a:t>Software options</a:t>
            </a:r>
            <a:endParaRPr b="0" lang="en-GB" sz="4000" spc="-1" strike="noStrike">
              <a:solidFill>
                <a:srgbClr val="ffffff"/>
              </a:solidFill>
              <a:latin typeface="Arial"/>
            </a:endParaRPr>
          </a:p>
        </p:txBody>
      </p:sp>
      <p:sp>
        <p:nvSpPr>
          <p:cNvPr id="4620" name="TextShape 2"/>
          <p:cNvSpPr txBox="1"/>
          <p:nvPr/>
        </p:nvSpPr>
        <p:spPr>
          <a:xfrm>
            <a:off x="457200" y="1600200"/>
            <a:ext cx="4033440" cy="4525560"/>
          </a:xfrm>
          <a:prstGeom prst="rect">
            <a:avLst/>
          </a:prstGeom>
          <a:noFill/>
          <a:ln>
            <a:noFill/>
          </a:ln>
        </p:spPr>
        <p:txBody>
          <a:bodyPr/>
          <a:p>
            <a:pPr>
              <a:lnSpc>
                <a:spcPct val="80000"/>
              </a:lnSpc>
              <a:spcBef>
                <a:spcPts val="400"/>
              </a:spcBef>
            </a:pPr>
            <a:endParaRPr b="0" lang="en-GB" sz="2800" spc="-1" strike="noStrike">
              <a:solidFill>
                <a:srgbClr val="000000"/>
              </a:solidFill>
              <a:latin typeface="Arial"/>
            </a:endParaRPr>
          </a:p>
          <a:p>
            <a:pPr>
              <a:lnSpc>
                <a:spcPct val="80000"/>
              </a:lnSpc>
              <a:spcBef>
                <a:spcPts val="360"/>
              </a:spcBef>
            </a:pPr>
            <a:endParaRPr b="0" lang="en-GB" sz="2800" spc="-1" strike="noStrike">
              <a:solidFill>
                <a:srgbClr val="000000"/>
              </a:solidFill>
              <a:latin typeface="Arial"/>
            </a:endParaRPr>
          </a:p>
          <a:p>
            <a:pPr>
              <a:lnSpc>
                <a:spcPct val="80000"/>
              </a:lnSpc>
              <a:spcBef>
                <a:spcPts val="360"/>
              </a:spcBef>
            </a:pPr>
            <a:endParaRPr b="0" lang="en-GB" sz="2800" spc="-1" strike="noStrike">
              <a:solidFill>
                <a:srgbClr val="000000"/>
              </a:solidFill>
              <a:latin typeface="Arial"/>
            </a:endParaRPr>
          </a:p>
          <a:p>
            <a:pPr>
              <a:lnSpc>
                <a:spcPct val="80000"/>
              </a:lnSpc>
              <a:spcBef>
                <a:spcPts val="360"/>
              </a:spcBef>
            </a:pPr>
            <a:endParaRPr b="0" lang="en-GB" sz="2800" spc="-1" strike="noStrike">
              <a:solidFill>
                <a:srgbClr val="000000"/>
              </a:solidFill>
              <a:latin typeface="Arial"/>
            </a:endParaRPr>
          </a:p>
          <a:p>
            <a:pPr>
              <a:lnSpc>
                <a:spcPct val="80000"/>
              </a:lnSpc>
              <a:spcBef>
                <a:spcPts val="400"/>
              </a:spcBef>
            </a:pPr>
            <a:endParaRPr b="0" lang="en-GB" sz="2800" spc="-1" strike="noStrike">
              <a:solidFill>
                <a:srgbClr val="000000"/>
              </a:solidFill>
              <a:latin typeface="Arial"/>
            </a:endParaRPr>
          </a:p>
          <a:p>
            <a:pPr>
              <a:lnSpc>
                <a:spcPct val="80000"/>
              </a:lnSpc>
              <a:spcBef>
                <a:spcPts val="479"/>
              </a:spcBef>
            </a:pPr>
            <a:endParaRPr b="0" lang="en-GB" sz="2800" spc="-1" strike="noStrike">
              <a:solidFill>
                <a:srgbClr val="000000"/>
              </a:solidFill>
              <a:latin typeface="Arial"/>
            </a:endParaRPr>
          </a:p>
        </p:txBody>
      </p:sp>
      <p:graphicFrame>
        <p:nvGraphicFramePr>
          <p:cNvPr id="4621" name="Table 3"/>
          <p:cNvGraphicFramePr/>
          <p:nvPr/>
        </p:nvGraphicFramePr>
        <p:xfrm>
          <a:off x="1116000" y="2060640"/>
          <a:ext cx="5689080" cy="3744720"/>
        </p:xfrm>
        <a:graphic>
          <a:graphicData uri="http://schemas.openxmlformats.org/drawingml/2006/table">
            <a:tbl>
              <a:tblPr/>
              <a:tblGrid>
                <a:gridCol w="2232000"/>
                <a:gridCol w="3457440"/>
              </a:tblGrid>
              <a:tr h="1439640">
                <a:tc>
                  <a:txBody>
                    <a:bodyPr/>
                    <a:p>
                      <a:pPr>
                        <a:lnSpc>
                          <a:spcPct val="100000"/>
                        </a:lnSpc>
                        <a:spcBef>
                          <a:spcPts val="561"/>
                        </a:spcBef>
                      </a:pPr>
                      <a:r>
                        <a:rPr b="0" lang="en-US" sz="2800" spc="-1" strike="noStrike">
                          <a:solidFill>
                            <a:srgbClr val="000000"/>
                          </a:solidFill>
                          <a:latin typeface="Arial"/>
                        </a:rPr>
                        <a:t>Free</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2305080">
                <a:tc>
                  <a:txBody>
                    <a:bodyPr/>
                    <a:p>
                      <a:pPr>
                        <a:lnSpc>
                          <a:spcPct val="100000"/>
                        </a:lnSpc>
                        <a:spcBef>
                          <a:spcPts val="561"/>
                        </a:spcBef>
                      </a:pPr>
                      <a:r>
                        <a:rPr b="0" lang="en-US" sz="2800" spc="-1" strike="noStrike">
                          <a:solidFill>
                            <a:srgbClr val="000000"/>
                          </a:solidFill>
                          <a:latin typeface="Arial"/>
                        </a:rPr>
                        <a:t>Subscription</a:t>
                      </a:r>
                      <a:endParaRPr b="0" lang="en-US" sz="2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pic>
        <p:nvPicPr>
          <p:cNvPr id="4622" name="Picture 6" descr=""/>
          <p:cNvPicPr/>
          <p:nvPr/>
        </p:nvPicPr>
        <p:blipFill>
          <a:blip r:embed="rId1"/>
          <a:stretch/>
        </p:blipFill>
        <p:spPr>
          <a:xfrm>
            <a:off x="3708360" y="3573360"/>
            <a:ext cx="1655280" cy="752040"/>
          </a:xfrm>
          <a:prstGeom prst="rect">
            <a:avLst/>
          </a:prstGeom>
          <a:ln>
            <a:noFill/>
          </a:ln>
        </p:spPr>
      </p:pic>
      <p:pic>
        <p:nvPicPr>
          <p:cNvPr id="4623" name="Picture 7" descr=""/>
          <p:cNvPicPr/>
          <p:nvPr/>
        </p:nvPicPr>
        <p:blipFill>
          <a:blip r:embed="rId2"/>
          <a:stretch/>
        </p:blipFill>
        <p:spPr>
          <a:xfrm>
            <a:off x="3708360" y="4292640"/>
            <a:ext cx="1690200" cy="423360"/>
          </a:xfrm>
          <a:prstGeom prst="rect">
            <a:avLst/>
          </a:prstGeom>
          <a:ln>
            <a:noFill/>
          </a:ln>
        </p:spPr>
      </p:pic>
      <p:pic>
        <p:nvPicPr>
          <p:cNvPr id="4624" name="Picture 8" descr=""/>
          <p:cNvPicPr/>
          <p:nvPr/>
        </p:nvPicPr>
        <p:blipFill>
          <a:blip r:embed="rId3"/>
          <a:stretch/>
        </p:blipFill>
        <p:spPr>
          <a:xfrm>
            <a:off x="3780000" y="5300640"/>
            <a:ext cx="1294920" cy="423360"/>
          </a:xfrm>
          <a:prstGeom prst="rect">
            <a:avLst/>
          </a:prstGeom>
          <a:ln>
            <a:noFill/>
          </a:ln>
        </p:spPr>
      </p:pic>
      <p:pic>
        <p:nvPicPr>
          <p:cNvPr id="4625" name="Picture 9" descr=""/>
          <p:cNvPicPr/>
          <p:nvPr/>
        </p:nvPicPr>
        <p:blipFill>
          <a:blip r:embed="rId4"/>
          <a:stretch/>
        </p:blipFill>
        <p:spPr>
          <a:xfrm>
            <a:off x="3780000" y="4797360"/>
            <a:ext cx="2050560" cy="431280"/>
          </a:xfrm>
          <a:prstGeom prst="rect">
            <a:avLst/>
          </a:prstGeom>
          <a:ln>
            <a:noFill/>
          </a:ln>
        </p:spPr>
      </p:pic>
      <p:pic>
        <p:nvPicPr>
          <p:cNvPr id="4626" name="Picture 31" descr=""/>
          <p:cNvPicPr/>
          <p:nvPr/>
        </p:nvPicPr>
        <p:blipFill>
          <a:blip r:embed="rId5"/>
          <a:stretch/>
        </p:blipFill>
        <p:spPr>
          <a:xfrm>
            <a:off x="3708360" y="2781360"/>
            <a:ext cx="2304720" cy="541080"/>
          </a:xfrm>
          <a:prstGeom prst="rect">
            <a:avLst/>
          </a:prstGeom>
          <a:ln>
            <a:noFill/>
          </a:ln>
        </p:spPr>
      </p:pic>
      <p:pic>
        <p:nvPicPr>
          <p:cNvPr id="4627" name="Picture 32" descr=""/>
          <p:cNvPicPr/>
          <p:nvPr/>
        </p:nvPicPr>
        <p:blipFill>
          <a:blip r:embed="rId6"/>
          <a:stretch/>
        </p:blipFill>
        <p:spPr>
          <a:xfrm>
            <a:off x="3851280" y="2276640"/>
            <a:ext cx="1800000" cy="367920"/>
          </a:xfrm>
          <a:prstGeom prst="rect">
            <a:avLst/>
          </a:prstGeom>
          <a:ln>
            <a:noFill/>
          </a:ln>
        </p:spPr>
      </p:pic>
    </p:spTree>
  </p:cSld>
</p:sld>
</file>

<file path=ppt/slides/slide7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8"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Zotero</a:t>
            </a:r>
            <a:endParaRPr b="0" lang="en-US" sz="4000" spc="-1" strike="noStrike">
              <a:solidFill>
                <a:srgbClr val="3366ff"/>
              </a:solidFill>
              <a:latin typeface="Tahoma"/>
            </a:endParaRPr>
          </a:p>
        </p:txBody>
      </p:sp>
      <p:sp>
        <p:nvSpPr>
          <p:cNvPr id="4629" name="TextShape 2"/>
          <p:cNvSpPr txBox="1"/>
          <p:nvPr/>
        </p:nvSpPr>
        <p:spPr>
          <a:xfrm>
            <a:off x="539640" y="1413000"/>
            <a:ext cx="8208720" cy="452556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Zotero is a free (open source) reference management tool, that is available as an add-on for the Firefox web browser. </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Standalone version for Chrome, Safari and Firefox browsers</a:t>
            </a: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To download and install Zotero go to: </a:t>
            </a:r>
            <a:r>
              <a:rPr b="0" lang="en-US" sz="2800" spc="-1" strike="noStrike" u="sng">
                <a:solidFill>
                  <a:srgbClr val="ff00ff"/>
                </a:solidFill>
                <a:uFillTx/>
                <a:latin typeface="Arial"/>
                <a:ea typeface="ＭＳ Ｐゴシック"/>
                <a:hlinkClick r:id="rId1"/>
              </a:rPr>
              <a:t>http://www.zotero.org</a:t>
            </a:r>
            <a:r>
              <a:rPr b="0" lang="en-US" sz="2800" spc="-1" strike="noStrike">
                <a:solidFill>
                  <a:srgbClr val="000000"/>
                </a:solidFill>
                <a:latin typeface="Arial"/>
                <a:ea typeface="ＭＳ Ｐゴシック"/>
              </a:rPr>
              <a:t> </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p:txBody>
      </p:sp>
      <p:pic>
        <p:nvPicPr>
          <p:cNvPr id="4630" name="Picture 4" descr=""/>
          <p:cNvPicPr/>
          <p:nvPr/>
        </p:nvPicPr>
        <p:blipFill>
          <a:blip r:embed="rId2"/>
          <a:stretch/>
        </p:blipFill>
        <p:spPr>
          <a:xfrm>
            <a:off x="2771640" y="333360"/>
            <a:ext cx="3600000" cy="958320"/>
          </a:xfrm>
          <a:prstGeom prst="rect">
            <a:avLst/>
          </a:prstGeom>
          <a:ln>
            <a:noFill/>
          </a:ln>
        </p:spPr>
      </p:pic>
    </p:spTree>
  </p:cSld>
</p:sld>
</file>

<file path=ppt/slides/slide7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1"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Zotero functionality</a:t>
            </a:r>
            <a:endParaRPr b="0" lang="en-US" sz="4000" spc="-1" strike="noStrike">
              <a:solidFill>
                <a:srgbClr val="3366ff"/>
              </a:solidFill>
              <a:latin typeface="Tahoma"/>
            </a:endParaRPr>
          </a:p>
        </p:txBody>
      </p:sp>
      <p:sp>
        <p:nvSpPr>
          <p:cNvPr id="4632" name="TextShape 2"/>
          <p:cNvSpPr txBox="1"/>
          <p:nvPr/>
        </p:nvSpPr>
        <p:spPr>
          <a:xfrm>
            <a:off x="457200" y="1600200"/>
            <a:ext cx="8218080" cy="452556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Zotero recognizes bibliographic information on books, journal articles, and other resources from websites and databases and extracts metadata from these sources.</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Store related PDFs, files, images, and links in your library</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Create a bibliography in Word or OpenOffice or export bib file for latex.</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Publish shared libraries for your organization, class, or research group</a:t>
            </a:r>
            <a:endParaRPr b="0" lang="en-US" sz="2800" spc="-1" strike="noStrike">
              <a:solidFill>
                <a:srgbClr val="000000"/>
              </a:solidFill>
              <a:latin typeface="Arial"/>
            </a:endParaRPr>
          </a:p>
        </p:txBody>
      </p:sp>
    </p:spTree>
  </p:cSld>
</p:sld>
</file>

<file path=ppt/slides/slide7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3" name="Picture 1" descr=""/>
          <p:cNvPicPr/>
          <p:nvPr/>
        </p:nvPicPr>
        <p:blipFill>
          <a:blip r:embed="rId1"/>
          <a:stretch/>
        </p:blipFill>
        <p:spPr>
          <a:xfrm>
            <a:off x="341280" y="0"/>
            <a:ext cx="8461080" cy="6857640"/>
          </a:xfrm>
          <a:prstGeom prst="rect">
            <a:avLst/>
          </a:prstGeom>
          <a:ln>
            <a:noFill/>
          </a:ln>
        </p:spPr>
      </p:pic>
      <p:sp>
        <p:nvSpPr>
          <p:cNvPr id="4634" name="CustomShape 1"/>
          <p:cNvSpPr/>
          <p:nvPr/>
        </p:nvSpPr>
        <p:spPr>
          <a:xfrm>
            <a:off x="1332000" y="4653000"/>
            <a:ext cx="6192360" cy="63900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Note that there are Download options: </a:t>
            </a:r>
            <a:r>
              <a:rPr b="0" lang="en-US" sz="1800" spc="-1" strike="noStrike">
                <a:solidFill>
                  <a:srgbClr val="cc0066"/>
                </a:solidFill>
                <a:latin typeface="Arial"/>
                <a:ea typeface="ＭＳ Ｐゴシック"/>
              </a:rPr>
              <a:t>Zotero/Firefox </a:t>
            </a:r>
            <a:r>
              <a:rPr b="0" lang="en-US" sz="1800" spc="-1" strike="noStrike">
                <a:solidFill>
                  <a:srgbClr val="000000"/>
                </a:solidFill>
                <a:latin typeface="Arial"/>
                <a:ea typeface="ＭＳ Ｐゴシック"/>
              </a:rPr>
              <a:t>and </a:t>
            </a:r>
            <a:r>
              <a:rPr b="0" lang="en-US" sz="1800" spc="-1" strike="noStrike">
                <a:solidFill>
                  <a:srgbClr val="cc0066"/>
                </a:solidFill>
                <a:latin typeface="Arial"/>
                <a:ea typeface="ＭＳ Ｐゴシック"/>
              </a:rPr>
              <a:t>Zotero Standalone </a:t>
            </a:r>
            <a:r>
              <a:rPr b="0" lang="en-US" sz="1800" spc="-1" strike="noStrike">
                <a:solidFill>
                  <a:srgbClr val="000000"/>
                </a:solidFill>
                <a:latin typeface="Arial"/>
                <a:ea typeface="ＭＳ Ｐゴシック"/>
              </a:rPr>
              <a:t>version for</a:t>
            </a:r>
            <a:r>
              <a:rPr b="0" lang="en-US" sz="1800" spc="-1" strike="noStrike">
                <a:solidFill>
                  <a:srgbClr val="cc0066"/>
                </a:solidFill>
                <a:latin typeface="Arial"/>
                <a:ea typeface="ＭＳ Ｐゴシック"/>
              </a:rPr>
              <a:t> Firefox, Chrome </a:t>
            </a:r>
            <a:r>
              <a:rPr b="0" lang="en-US" sz="1800" spc="-1" strike="noStrike">
                <a:solidFill>
                  <a:srgbClr val="000000"/>
                </a:solidFill>
                <a:latin typeface="Arial"/>
                <a:ea typeface="ＭＳ Ｐゴシック"/>
              </a:rPr>
              <a:t>and</a:t>
            </a:r>
            <a:r>
              <a:rPr b="0" lang="en-US" sz="1800" spc="-1" strike="noStrike">
                <a:solidFill>
                  <a:srgbClr val="cc0066"/>
                </a:solidFill>
                <a:latin typeface="Arial"/>
                <a:ea typeface="ＭＳ Ｐゴシック"/>
              </a:rPr>
              <a:t> Safari</a:t>
            </a:r>
            <a:r>
              <a:rPr b="0" lang="en-US" sz="1800" spc="-1" strike="noStrike">
                <a:solidFill>
                  <a:srgbClr val="000000"/>
                </a:solidFill>
                <a:latin typeface="Arial"/>
                <a:ea typeface="ＭＳ Ｐゴシック"/>
              </a:rPr>
              <a:t>.</a:t>
            </a:r>
            <a:endParaRPr b="0" lang="en-US" sz="1800" spc="-1" strike="noStrike">
              <a:latin typeface="Arial"/>
            </a:endParaRPr>
          </a:p>
        </p:txBody>
      </p:sp>
    </p:spTree>
  </p:cSld>
</p:sld>
</file>

<file path=ppt/slides/slide7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5" name="Picture 1" descr=""/>
          <p:cNvPicPr/>
          <p:nvPr/>
        </p:nvPicPr>
        <p:blipFill>
          <a:blip r:embed="rId1"/>
          <a:stretch/>
        </p:blipFill>
        <p:spPr>
          <a:xfrm>
            <a:off x="15840" y="0"/>
            <a:ext cx="9150120" cy="6857640"/>
          </a:xfrm>
          <a:prstGeom prst="rect">
            <a:avLst/>
          </a:prstGeom>
          <a:ln>
            <a:noFill/>
          </a:ln>
        </p:spPr>
      </p:pic>
      <p:sp>
        <p:nvSpPr>
          <p:cNvPr id="4636" name="CustomShape 1"/>
          <p:cNvSpPr/>
          <p:nvPr/>
        </p:nvSpPr>
        <p:spPr>
          <a:xfrm>
            <a:off x="2843280" y="6308640"/>
            <a:ext cx="720360" cy="549000"/>
          </a:xfrm>
          <a:prstGeom prst="rect">
            <a:avLst/>
          </a:prstGeom>
          <a:noFill/>
          <a:ln w="25560">
            <a:solidFill>
              <a:srgbClr val="ff0000"/>
            </a:solidFill>
            <a:miter/>
          </a:ln>
        </p:spPr>
        <p:style>
          <a:lnRef idx="0"/>
          <a:fillRef idx="0"/>
          <a:effectRef idx="0"/>
          <a:fontRef idx="minor"/>
        </p:style>
      </p:sp>
      <p:sp>
        <p:nvSpPr>
          <p:cNvPr id="4637" name="CustomShape 2"/>
          <p:cNvSpPr/>
          <p:nvPr/>
        </p:nvSpPr>
        <p:spPr>
          <a:xfrm>
            <a:off x="4759200" y="1735200"/>
            <a:ext cx="3269880" cy="118764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Open the </a:t>
            </a:r>
            <a:r>
              <a:rPr b="0" lang="en-US" sz="1800" spc="-1" strike="noStrike">
                <a:solidFill>
                  <a:srgbClr val="cc0066"/>
                </a:solidFill>
                <a:latin typeface="Arial"/>
                <a:ea typeface="ＭＳ Ｐゴシック"/>
              </a:rPr>
              <a:t>Standalone version </a:t>
            </a:r>
            <a:r>
              <a:rPr b="0" lang="en-US" sz="1800" spc="-1" strike="noStrike">
                <a:solidFill>
                  <a:srgbClr val="000000"/>
                </a:solidFill>
                <a:latin typeface="Arial"/>
                <a:ea typeface="ＭＳ Ｐゴシック"/>
              </a:rPr>
              <a:t>by clicking on the</a:t>
            </a:r>
            <a:r>
              <a:rPr b="0" lang="en-US" sz="1800" spc="-1" strike="noStrike">
                <a:solidFill>
                  <a:srgbClr val="cc0066"/>
                </a:solidFill>
                <a:latin typeface="Arial"/>
                <a:ea typeface="ＭＳ Ｐゴシック"/>
              </a:rPr>
              <a:t> icon </a:t>
            </a:r>
            <a:r>
              <a:rPr b="0" lang="en-US" sz="1800" spc="-1" strike="noStrike">
                <a:solidFill>
                  <a:srgbClr val="000000"/>
                </a:solidFill>
                <a:latin typeface="Arial"/>
                <a:ea typeface="ＭＳ Ｐゴシック"/>
              </a:rPr>
              <a:t>that, for this computer, is listed on the bottom taskbar.</a:t>
            </a:r>
            <a:endParaRPr b="0" lang="en-US" sz="1800" spc="-1" strike="noStrike">
              <a:latin typeface="Arial"/>
            </a:endParaRPr>
          </a:p>
        </p:txBody>
      </p:sp>
      <p:sp>
        <p:nvSpPr>
          <p:cNvPr id="4638" name="Line 3"/>
          <p:cNvSpPr/>
          <p:nvPr/>
        </p:nvSpPr>
        <p:spPr>
          <a:xfrm flipH="1">
            <a:off x="3276360" y="2276280"/>
            <a:ext cx="3743280" cy="4032360"/>
          </a:xfrm>
          <a:prstGeom prst="line">
            <a:avLst/>
          </a:prstGeom>
          <a:ln w="25560">
            <a:solidFill>
              <a:srgbClr val="ff0000"/>
            </a:solidFill>
            <a:round/>
            <a:tailEnd len="med" type="triangle" w="med"/>
          </a:ln>
        </p:spPr>
        <p:style>
          <a:lnRef idx="0"/>
          <a:fillRef idx="0"/>
          <a:effectRef idx="0"/>
          <a:fontRef idx="minor"/>
        </p:style>
      </p:sp>
    </p:spTree>
  </p:cSld>
</p:sld>
</file>

<file path=ppt/slides/slide7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9" name="Picture 1" descr=""/>
          <p:cNvPicPr/>
          <p:nvPr/>
        </p:nvPicPr>
        <p:blipFill>
          <a:blip r:embed="rId1"/>
          <a:stretch/>
        </p:blipFill>
        <p:spPr>
          <a:xfrm>
            <a:off x="0" y="721440"/>
            <a:ext cx="9143640" cy="5414400"/>
          </a:xfrm>
          <a:prstGeom prst="rect">
            <a:avLst/>
          </a:prstGeom>
          <a:ln>
            <a:noFill/>
          </a:ln>
        </p:spPr>
      </p:pic>
      <p:sp>
        <p:nvSpPr>
          <p:cNvPr id="4640" name="CustomShape 1"/>
          <p:cNvSpPr/>
          <p:nvPr/>
        </p:nvSpPr>
        <p:spPr>
          <a:xfrm>
            <a:off x="3203640" y="3933720"/>
            <a:ext cx="3600000" cy="146196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cc0066"/>
                </a:solidFill>
                <a:latin typeface="Arial"/>
                <a:ea typeface="ＭＳ Ｐゴシック"/>
              </a:rPr>
              <a:t>Zotero </a:t>
            </a:r>
            <a:r>
              <a:rPr b="0" lang="en-US" sz="1800" spc="-1" strike="noStrike">
                <a:solidFill>
                  <a:srgbClr val="000000"/>
                </a:solidFill>
                <a:latin typeface="Arial"/>
                <a:ea typeface="ＭＳ Ｐゴシック"/>
              </a:rPr>
              <a:t>has been loaded and is accessible by clicking on the folder in chrome toolbar.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ＭＳ Ｐゴシック"/>
              </a:rPr>
              <a:t>Registering for Zotero is optional.</a:t>
            </a:r>
            <a:endParaRPr b="0" lang="en-US" sz="1800" spc="-1" strike="noStrike">
              <a:latin typeface="Arial"/>
            </a:endParaRPr>
          </a:p>
        </p:txBody>
      </p:sp>
      <p:sp>
        <p:nvSpPr>
          <p:cNvPr id="4641" name="CustomShape 2"/>
          <p:cNvSpPr/>
          <p:nvPr/>
        </p:nvSpPr>
        <p:spPr>
          <a:xfrm>
            <a:off x="6588000" y="1066680"/>
            <a:ext cx="39492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42" name="CustomShape 3"/>
          <p:cNvSpPr/>
          <p:nvPr/>
        </p:nvSpPr>
        <p:spPr>
          <a:xfrm flipV="1">
            <a:off x="6372360" y="1434960"/>
            <a:ext cx="431280" cy="278568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7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3"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Adding citations to Zotero</a:t>
            </a:r>
            <a:endParaRPr b="0" lang="en-US" sz="4000" spc="-1" strike="noStrike">
              <a:solidFill>
                <a:srgbClr val="3366ff"/>
              </a:solidFill>
              <a:latin typeface="Tahoma"/>
            </a:endParaRPr>
          </a:p>
        </p:txBody>
      </p:sp>
      <p:sp>
        <p:nvSpPr>
          <p:cNvPr id="4644"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You can add citations to your library </a:t>
            </a:r>
            <a:br/>
            <a:r>
              <a:rPr b="0" lang="en-US" sz="2800" spc="-1" strike="noStrike">
                <a:solidFill>
                  <a:srgbClr val="000000"/>
                </a:solidFill>
                <a:latin typeface="Arial"/>
                <a:ea typeface="ＭＳ Ｐゴシック"/>
              </a:rPr>
              <a:t>in several ways:</a:t>
            </a:r>
            <a:br/>
            <a:r>
              <a:rPr b="0" lang="en-US" sz="2800" spc="-1" strike="noStrike">
                <a:solidFill>
                  <a:srgbClr val="000000"/>
                </a:solidFill>
                <a:latin typeface="Arial"/>
              </a:rPr>
              <a:t> </a:t>
            </a:r>
            <a:endParaRPr b="0" lang="en-US" sz="2800" spc="-1" strike="noStrike">
              <a:solidFill>
                <a:srgbClr val="000000"/>
              </a:solidFill>
              <a:latin typeface="Arial"/>
            </a:endParaRPr>
          </a:p>
          <a:p>
            <a:pPr lvl="1" marL="971640" indent="-5140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Manually enter citation information</a:t>
            </a:r>
            <a:endParaRPr b="0" lang="en-US" sz="2400" spc="-1" strike="noStrike">
              <a:solidFill>
                <a:srgbClr val="0d0d0d"/>
              </a:solidFill>
              <a:latin typeface="Arial"/>
            </a:endParaRPr>
          </a:p>
          <a:p>
            <a:pPr lvl="1" marL="971640" indent="-5140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Import citation information for a single item</a:t>
            </a:r>
            <a:endParaRPr b="0" lang="en-US" sz="2400" spc="-1" strike="noStrike">
              <a:solidFill>
                <a:srgbClr val="0d0d0d"/>
              </a:solidFill>
              <a:latin typeface="Arial"/>
            </a:endParaRPr>
          </a:p>
          <a:p>
            <a:pPr lvl="1" marL="971640" indent="-5140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Import citation information for multiple items</a:t>
            </a:r>
            <a:endParaRPr b="0" lang="en-US" sz="2400" spc="-1" strike="noStrike">
              <a:solidFill>
                <a:srgbClr val="0d0d0d"/>
              </a:solidFill>
              <a:latin typeface="Arial"/>
            </a:endParaRPr>
          </a:p>
          <a:p>
            <a:pPr lvl="1" marL="971640" indent="-5140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Automatically cite web pages</a:t>
            </a:r>
            <a:endParaRPr b="0" lang="en-US" sz="2400" spc="-1" strike="noStrike">
              <a:solidFill>
                <a:srgbClr val="0d0d0d"/>
              </a:solidFill>
              <a:latin typeface="Arial"/>
            </a:endParaRPr>
          </a:p>
          <a:p>
            <a:pPr lvl="1" marL="971640" indent="-514080">
              <a:lnSpc>
                <a:spcPct val="100000"/>
              </a:lnSpc>
              <a:spcBef>
                <a:spcPts val="479"/>
              </a:spcBef>
              <a:buClr>
                <a:srgbClr val="bcac7c"/>
              </a:buClr>
              <a:buFont typeface="Wingdings" charset="2"/>
              <a:buChar char=""/>
            </a:pPr>
            <a:r>
              <a:rPr b="0" lang="en-US" sz="2400" spc="-1" strike="noStrike">
                <a:solidFill>
                  <a:srgbClr val="000073"/>
                </a:solidFill>
                <a:latin typeface="Arial"/>
                <a:ea typeface="ＭＳ Ｐゴシック"/>
              </a:rPr>
              <a:t>Add an item by identifier (ISBN, DOI or PMID)</a:t>
            </a:r>
            <a:endParaRPr b="0" lang="en-US" sz="2400" spc="-1" strike="noStrike">
              <a:solidFill>
                <a:srgbClr val="0d0d0d"/>
              </a:solidFill>
              <a:latin typeface="Arial"/>
            </a:endParaRPr>
          </a:p>
          <a:p>
            <a:endParaRPr b="0" lang="en-US" sz="2400" spc="-1" strike="noStrike">
              <a:solidFill>
                <a:srgbClr val="000000"/>
              </a:solidFill>
              <a:latin typeface="Arial"/>
            </a:endParaRPr>
          </a:p>
        </p:txBody>
      </p:sp>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TextShape 1"/>
          <p:cNvSpPr txBox="1"/>
          <p:nvPr/>
        </p:nvSpPr>
        <p:spPr>
          <a:xfrm>
            <a:off x="304920" y="345600"/>
            <a:ext cx="8534160" cy="684360"/>
          </a:xfrm>
          <a:prstGeom prst="rect">
            <a:avLst/>
          </a:prstGeom>
          <a:noFill/>
          <a:ln>
            <a:noFill/>
          </a:ln>
        </p:spPr>
        <p:txBody>
          <a:bodyPr anchor="b"/>
          <a:p>
            <a:pPr>
              <a:lnSpc>
                <a:spcPct val="100000"/>
              </a:lnSpc>
            </a:pPr>
            <a:r>
              <a:rPr b="1" lang="en-US" sz="3200" spc="-1" strike="noStrike">
                <a:solidFill>
                  <a:srgbClr val="000000"/>
                </a:solidFill>
                <a:latin typeface="Calibri"/>
              </a:rPr>
              <a:t>Some methodological lessons that every DARPA program manager should know</a:t>
            </a:r>
            <a:endParaRPr b="1" lang="en-US" sz="3200" spc="-1" strike="noStrike">
              <a:solidFill>
                <a:srgbClr val="000000"/>
              </a:solidFill>
              <a:latin typeface="Arial"/>
            </a:endParaRPr>
          </a:p>
        </p:txBody>
      </p:sp>
      <p:sp>
        <p:nvSpPr>
          <p:cNvPr id="1445" name="TextShape 2"/>
          <p:cNvSpPr txBox="1"/>
          <p:nvPr/>
        </p:nvSpPr>
        <p:spPr>
          <a:xfrm>
            <a:off x="329760" y="1069560"/>
            <a:ext cx="8001000" cy="5635800"/>
          </a:xfrm>
          <a:prstGeom prst="rect">
            <a:avLst/>
          </a:prstGeom>
          <a:noFill/>
          <a:ln>
            <a:noFill/>
          </a:ln>
        </p:spPr>
        <p:txBody>
          <a:bodyPr>
            <a:normAutofit/>
          </a:bodyPr>
          <a:p>
            <a:pPr marL="438120" indent="-381240">
              <a:lnSpc>
                <a:spcPct val="90000"/>
              </a:lnSpc>
              <a:buClr>
                <a:srgbClr val="cfb77c"/>
              </a:buClr>
              <a:buSzPct val="50000"/>
              <a:buFont typeface="Calibri"/>
              <a:buAutoNum type="arabicPeriod"/>
            </a:pPr>
            <a:r>
              <a:rPr b="0" lang="en-US" sz="2400" spc="-1" strike="noStrike">
                <a:solidFill>
                  <a:srgbClr val="000000"/>
                </a:solidFill>
                <a:latin typeface="Calibri"/>
              </a:rPr>
              <a:t>Evaluation begins with claims; metrics without claims are meaningless</a:t>
            </a:r>
            <a:endParaRPr b="0" lang="en-US" sz="2400" spc="-1" strike="noStrike">
              <a:solidFill>
                <a:srgbClr val="000000"/>
              </a:solidFill>
              <a:latin typeface="Arial"/>
            </a:endParaRPr>
          </a:p>
          <a:p>
            <a:pPr marL="438120" indent="-381240">
              <a:lnSpc>
                <a:spcPct val="90000"/>
              </a:lnSpc>
              <a:buClr>
                <a:srgbClr val="cfb77c"/>
              </a:buClr>
              <a:buSzPct val="50000"/>
              <a:buFont typeface="Calibri"/>
              <a:buAutoNum type="arabicPeriod"/>
            </a:pPr>
            <a:r>
              <a:rPr b="0" lang="en-US" sz="2400" spc="-1" strike="noStrike">
                <a:solidFill>
                  <a:srgbClr val="000000"/>
                </a:solidFill>
                <a:latin typeface="Calibri"/>
              </a:rPr>
              <a:t>The task of empirical science is to explain variability</a:t>
            </a:r>
            <a:endParaRPr b="0" lang="en-US" sz="2400" spc="-1" strike="noStrike">
              <a:solidFill>
                <a:srgbClr val="000000"/>
              </a:solidFill>
              <a:latin typeface="Arial"/>
            </a:endParaRPr>
          </a:p>
          <a:p>
            <a:pPr marL="438120" indent="-381240">
              <a:lnSpc>
                <a:spcPct val="90000"/>
              </a:lnSpc>
              <a:buClr>
                <a:srgbClr val="cfb77c"/>
              </a:buClr>
              <a:buSzPct val="50000"/>
              <a:buFont typeface="Calibri"/>
              <a:buAutoNum type="arabicPeriod"/>
            </a:pPr>
            <a:r>
              <a:rPr b="0" lang="en-US" sz="2400" spc="-1" strike="noStrike">
                <a:solidFill>
                  <a:srgbClr val="000000"/>
                </a:solidFill>
                <a:latin typeface="Calibri"/>
              </a:rPr>
              <a:t>Humans are great sources of variability</a:t>
            </a:r>
            <a:endParaRPr b="0" lang="en-US" sz="2400" spc="-1" strike="noStrike">
              <a:solidFill>
                <a:srgbClr val="000000"/>
              </a:solidFill>
              <a:latin typeface="Arial"/>
            </a:endParaRPr>
          </a:p>
          <a:p>
            <a:pPr marL="438120" indent="-381240">
              <a:lnSpc>
                <a:spcPct val="90000"/>
              </a:lnSpc>
              <a:buClr>
                <a:srgbClr val="cfb77c"/>
              </a:buClr>
              <a:buSzPct val="50000"/>
              <a:buFont typeface="Calibri"/>
              <a:buAutoNum type="arabicPeriod"/>
            </a:pPr>
            <a:r>
              <a:rPr b="0" lang="en-US" sz="2400" spc="-1" strike="noStrike">
                <a:solidFill>
                  <a:srgbClr val="000000"/>
                </a:solidFill>
                <a:latin typeface="Calibri"/>
              </a:rPr>
              <a:t>Of sample variance, effect size, and sample size, control the first before touching the last</a:t>
            </a:r>
            <a:endParaRPr b="0" lang="en-US" sz="2400" spc="-1" strike="noStrike">
              <a:solidFill>
                <a:srgbClr val="000000"/>
              </a:solidFill>
              <a:latin typeface="Arial"/>
            </a:endParaRPr>
          </a:p>
          <a:p>
            <a:pPr marL="438120" indent="-381240">
              <a:lnSpc>
                <a:spcPct val="90000"/>
              </a:lnSpc>
              <a:buClr>
                <a:srgbClr val="cfb77c"/>
              </a:buClr>
              <a:buSzPct val="50000"/>
              <a:buFont typeface="Calibri"/>
              <a:buAutoNum type="arabicPeriod"/>
            </a:pPr>
            <a:r>
              <a:rPr b="0" lang="en-US" sz="2400" spc="-1" strike="noStrike">
                <a:solidFill>
                  <a:srgbClr val="000000"/>
                </a:solidFill>
                <a:latin typeface="Calibri"/>
              </a:rPr>
              <a:t>Demonstrations are good, explanations are better</a:t>
            </a:r>
            <a:endParaRPr b="0" lang="en-US" sz="2400" spc="-1" strike="noStrike">
              <a:solidFill>
                <a:srgbClr val="000000"/>
              </a:solidFill>
              <a:latin typeface="Arial"/>
            </a:endParaRPr>
          </a:p>
          <a:p>
            <a:pPr marL="438120" indent="-381240">
              <a:lnSpc>
                <a:spcPct val="90000"/>
              </a:lnSpc>
              <a:buClr>
                <a:srgbClr val="cfb77c"/>
              </a:buClr>
              <a:buSzPct val="50000"/>
              <a:buFont typeface="Calibri"/>
              <a:buAutoNum type="arabicPeriod"/>
            </a:pPr>
            <a:r>
              <a:rPr b="0" lang="en-US" sz="2400" spc="-1" strike="noStrike">
                <a:solidFill>
                  <a:srgbClr val="000000"/>
                </a:solidFill>
                <a:latin typeface="Calibri"/>
              </a:rPr>
              <a:t>Most explanations involve additional factors; most interesting science is about interaction effects, not main effects</a:t>
            </a:r>
            <a:endParaRPr b="0" lang="en-US" sz="2400" spc="-1" strike="noStrike">
              <a:solidFill>
                <a:srgbClr val="000000"/>
              </a:solidFill>
              <a:latin typeface="Arial"/>
            </a:endParaRPr>
          </a:p>
          <a:p>
            <a:pPr marL="438120" indent="-381240">
              <a:lnSpc>
                <a:spcPct val="90000"/>
              </a:lnSpc>
              <a:buClr>
                <a:srgbClr val="cfb77c"/>
              </a:buClr>
              <a:buSzPct val="50000"/>
              <a:buFont typeface="Calibri"/>
              <a:buAutoNum type="arabicPeriod"/>
            </a:pPr>
            <a:r>
              <a:rPr b="0" lang="en-US" sz="2400" spc="-1" strike="noStrike">
                <a:solidFill>
                  <a:srgbClr val="000000"/>
                </a:solidFill>
                <a:latin typeface="Calibri"/>
              </a:rPr>
              <a:t>Exploratory Data Analysis:  use your eyes to look for explanations in data</a:t>
            </a:r>
            <a:endParaRPr b="0" lang="en-US" sz="2400" spc="-1" strike="noStrike">
              <a:solidFill>
                <a:srgbClr val="000000"/>
              </a:solidFill>
              <a:latin typeface="Arial"/>
            </a:endParaRPr>
          </a:p>
          <a:p>
            <a:pPr marL="438120" indent="-381240">
              <a:lnSpc>
                <a:spcPct val="90000"/>
              </a:lnSpc>
              <a:buClr>
                <a:srgbClr val="cfb77c"/>
              </a:buClr>
              <a:buSzPct val="50000"/>
              <a:buFont typeface="Calibri"/>
              <a:buAutoNum type="arabicPeriod"/>
            </a:pPr>
            <a:r>
              <a:rPr b="0" lang="en-US" sz="2400" spc="-1" strike="noStrike">
                <a:solidFill>
                  <a:srgbClr val="000000"/>
                </a:solidFill>
                <a:latin typeface="Calibri"/>
              </a:rPr>
              <a:t>Not all studies are experiments, not all analysis hypothesis testing;</a:t>
            </a:r>
            <a:endParaRPr b="0" lang="en-US" sz="2400" spc="-1" strike="noStrike">
              <a:solidFill>
                <a:srgbClr val="000000"/>
              </a:solidFill>
              <a:latin typeface="Arial"/>
            </a:endParaRPr>
          </a:p>
          <a:p>
            <a:pPr marL="438120" indent="-381240">
              <a:lnSpc>
                <a:spcPct val="90000"/>
              </a:lnSpc>
              <a:buClr>
                <a:srgbClr val="cfb77c"/>
              </a:buClr>
              <a:buSzPct val="50000"/>
              <a:buFont typeface="Calibri"/>
              <a:buAutoNum type="arabicPeriod"/>
            </a:pPr>
            <a:r>
              <a:rPr b="0" lang="en-US" sz="2400" spc="-1" strike="noStrike">
                <a:solidFill>
                  <a:srgbClr val="000000"/>
                </a:solidFill>
                <a:latin typeface="Calibri"/>
              </a:rPr>
              <a:t>Significant and meaningful are not synonyms</a:t>
            </a:r>
            <a:endParaRPr b="0" lang="en-US" sz="2400" spc="-1" strike="noStrike">
              <a:solidFill>
                <a:srgbClr val="000000"/>
              </a:solidFill>
              <a:latin typeface="Arial"/>
            </a:endParaRPr>
          </a:p>
        </p:txBody>
      </p:sp>
    </p:spTree>
  </p:cSld>
</p:sld>
</file>

<file path=ppt/slides/slide7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5"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646"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647" name="Picture 3" descr=""/>
          <p:cNvPicPr/>
          <p:nvPr/>
        </p:nvPicPr>
        <p:blipFill>
          <a:blip r:embed="rId1"/>
          <a:stretch/>
        </p:blipFill>
        <p:spPr>
          <a:xfrm>
            <a:off x="0" y="152280"/>
            <a:ext cx="5067000" cy="3885840"/>
          </a:xfrm>
          <a:prstGeom prst="rect">
            <a:avLst/>
          </a:prstGeom>
          <a:ln>
            <a:noFill/>
          </a:ln>
        </p:spPr>
      </p:pic>
      <p:pic>
        <p:nvPicPr>
          <p:cNvPr id="4648" name="Picture 4" descr=""/>
          <p:cNvPicPr/>
          <p:nvPr/>
        </p:nvPicPr>
        <p:blipFill>
          <a:blip r:embed="rId2"/>
          <a:stretch/>
        </p:blipFill>
        <p:spPr>
          <a:xfrm>
            <a:off x="4758480" y="-29880"/>
            <a:ext cx="4462560" cy="6857640"/>
          </a:xfrm>
          <a:prstGeom prst="rect">
            <a:avLst/>
          </a:prstGeom>
          <a:ln>
            <a:noFill/>
          </a:ln>
        </p:spPr>
      </p:pic>
    </p:spTree>
  </p:cSld>
  <p:timing>
    <p:tnLst>
      <p:par>
        <p:cTn id="2964" dur="indefinite" restart="never" nodeType="tmRoot">
          <p:childTnLst>
            <p:seq>
              <p:cTn id="2965" dur="indefinite" nodeType="mainSeq">
                <p:childTnLst>
                  <p:par>
                    <p:cTn id="2966" fill="hold">
                      <p:stCondLst>
                        <p:cond delay="indefinite"/>
                      </p:stCondLst>
                      <p:childTnLst>
                        <p:par>
                          <p:cTn id="2967" fill="hold">
                            <p:stCondLst>
                              <p:cond delay="0"/>
                            </p:stCondLst>
                            <p:childTnLst>
                              <p:par>
                                <p:cTn id="2968" nodeType="clickEffect" fill="hold" presetClass="entr" presetID="2" presetSubtype="4">
                                  <p:stCondLst>
                                    <p:cond delay="0"/>
                                  </p:stCondLst>
                                  <p:childTnLst>
                                    <p:set>
                                      <p:cBhvr>
                                        <p:cTn id="2969" dur="1" fill="hold">
                                          <p:stCondLst>
                                            <p:cond delay="0"/>
                                          </p:stCondLst>
                                        </p:cTn>
                                        <p:tgtEl>
                                          <p:spTgt spid="4648"/>
                                        </p:tgtEl>
                                        <p:attrNameLst>
                                          <p:attrName>style.visibility</p:attrName>
                                        </p:attrNameLst>
                                      </p:cBhvr>
                                      <p:to>
                                        <p:strVal val="visible"/>
                                      </p:to>
                                    </p:set>
                                    <p:anim calcmode="lin" valueType="num">
                                      <p:cBhvr additive="repl">
                                        <p:cTn id="2970" dur="500" fill="hold"/>
                                        <p:tgtEl>
                                          <p:spTgt spid="4648"/>
                                        </p:tgtEl>
                                        <p:attrNameLst>
                                          <p:attrName>ppt_x</p:attrName>
                                        </p:attrNameLst>
                                      </p:cBhvr>
                                      <p:tavLst>
                                        <p:tav tm="0">
                                          <p:val>
                                            <p:strVal val="#ppt_x"/>
                                          </p:val>
                                        </p:tav>
                                        <p:tav tm="100000">
                                          <p:val>
                                            <p:strVal val="#ppt_x"/>
                                          </p:val>
                                        </p:tav>
                                      </p:tavLst>
                                    </p:anim>
                                    <p:anim calcmode="lin" valueType="num">
                                      <p:cBhvr additive="repl">
                                        <p:cTn id="2971" dur="500" fill="hold"/>
                                        <p:tgtEl>
                                          <p:spTgt spid="46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49" name="Picture 3" descr=""/>
          <p:cNvPicPr/>
          <p:nvPr/>
        </p:nvPicPr>
        <p:blipFill>
          <a:blip r:embed="rId1"/>
          <a:stretch/>
        </p:blipFill>
        <p:spPr>
          <a:xfrm>
            <a:off x="0" y="0"/>
            <a:ext cx="9143640" cy="6857640"/>
          </a:xfrm>
          <a:prstGeom prst="rect">
            <a:avLst/>
          </a:prstGeom>
          <a:ln>
            <a:noFill/>
          </a:ln>
        </p:spPr>
      </p:pic>
      <p:sp>
        <p:nvSpPr>
          <p:cNvPr id="4650" name="CustomShape 1"/>
          <p:cNvSpPr/>
          <p:nvPr/>
        </p:nvSpPr>
        <p:spPr>
          <a:xfrm>
            <a:off x="396720" y="1290600"/>
            <a:ext cx="5903640" cy="365652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Zotero is compatible with many databases, including Google Scholar, PubMed.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ＭＳ Ｐゴシック"/>
              </a:rPr>
              <a:t>If you are looking at PubMed search results, a </a:t>
            </a:r>
            <a:r>
              <a:rPr b="0" lang="en-US" sz="1800" spc="-1" strike="noStrike">
                <a:solidFill>
                  <a:srgbClr val="cc0066"/>
                </a:solidFill>
                <a:latin typeface="Arial"/>
                <a:ea typeface="ＭＳ Ｐゴシック"/>
              </a:rPr>
              <a:t>Send to </a:t>
            </a:r>
            <a:r>
              <a:rPr b="0" lang="en-US" sz="1800" spc="-1" strike="noStrike">
                <a:solidFill>
                  <a:srgbClr val="000000"/>
                </a:solidFill>
                <a:latin typeface="Arial"/>
                <a:ea typeface="ＭＳ Ｐゴシック"/>
              </a:rPr>
              <a:t>drop down menu with a </a:t>
            </a:r>
            <a:r>
              <a:rPr b="0" lang="en-US" sz="1800" spc="-1" strike="noStrike">
                <a:solidFill>
                  <a:srgbClr val="cc0066"/>
                </a:solidFill>
                <a:latin typeface="Arial"/>
                <a:ea typeface="ＭＳ Ｐゴシック"/>
              </a:rPr>
              <a:t>Send to Zotero using “PubMed” </a:t>
            </a:r>
            <a:r>
              <a:rPr b="0" lang="en-US" sz="1800" spc="-1" strike="noStrike">
                <a:solidFill>
                  <a:srgbClr val="000000"/>
                </a:solidFill>
                <a:latin typeface="Arial"/>
                <a:ea typeface="ＭＳ Ｐゴシック"/>
              </a:rPr>
              <a:t>option</a:t>
            </a:r>
            <a:r>
              <a:rPr b="0" lang="en-US" sz="1800" spc="-1" strike="noStrike">
                <a:solidFill>
                  <a:srgbClr val="cc0066"/>
                </a:solidFill>
                <a:latin typeface="Arial"/>
                <a:ea typeface="ＭＳ Ｐゴシック"/>
              </a:rPr>
              <a:t> </a:t>
            </a:r>
            <a:r>
              <a:rPr b="0" lang="en-US" sz="1800" spc="-1" strike="noStrike">
                <a:solidFill>
                  <a:srgbClr val="000000"/>
                </a:solidFill>
                <a:latin typeface="Arial"/>
                <a:ea typeface="ＭＳ Ｐゴシック"/>
              </a:rPr>
              <a:t>will appear in the address bar of your browser.  If you click on this icon, the citation information will be immediately added to your collection in Zotero. Note the other </a:t>
            </a:r>
            <a:r>
              <a:rPr b="0" lang="en-US" sz="1800" spc="-1" strike="noStrike">
                <a:solidFill>
                  <a:srgbClr val="cc0066"/>
                </a:solidFill>
                <a:latin typeface="Arial"/>
                <a:ea typeface="ＭＳ Ｐゴシック"/>
              </a:rPr>
              <a:t>Save to Zotero </a:t>
            </a:r>
            <a:r>
              <a:rPr b="0" lang="en-US" sz="1800" spc="-1" strike="noStrike">
                <a:solidFill>
                  <a:srgbClr val="000000"/>
                </a:solidFill>
                <a:latin typeface="Arial"/>
                <a:ea typeface="ＭＳ Ｐゴシック"/>
              </a:rPr>
              <a:t>options.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ＭＳ Ｐゴシック"/>
              </a:rPr>
              <a:t>Note:  If you have not opened Zotero and opened the collection you want to use, the citations will placed in the </a:t>
            </a:r>
            <a:r>
              <a:rPr b="0" lang="en-US" sz="1800" spc="-1" strike="noStrike">
                <a:solidFill>
                  <a:srgbClr val="cc0066"/>
                </a:solidFill>
                <a:latin typeface="Arial"/>
                <a:ea typeface="ＭＳ Ｐゴシック"/>
              </a:rPr>
              <a:t>Unfiled Items collection.</a:t>
            </a:r>
            <a:endParaRPr b="0" lang="en-US" sz="1800" spc="-1" strike="noStrike">
              <a:latin typeface="Arial"/>
            </a:endParaRPr>
          </a:p>
        </p:txBody>
      </p:sp>
      <p:sp>
        <p:nvSpPr>
          <p:cNvPr id="4651" name="CustomShape 2"/>
          <p:cNvSpPr/>
          <p:nvPr/>
        </p:nvSpPr>
        <p:spPr>
          <a:xfrm>
            <a:off x="5402160" y="5448240"/>
            <a:ext cx="3524040" cy="118764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A full overview of databases  and publishers supported by Zotero is available at: http://www.zotero.org/translators </a:t>
            </a:r>
            <a:endParaRPr b="0" lang="en-US" sz="1800" spc="-1" strike="noStrike">
              <a:latin typeface="Arial"/>
            </a:endParaRPr>
          </a:p>
        </p:txBody>
      </p:sp>
      <p:pic>
        <p:nvPicPr>
          <p:cNvPr id="4652" name="Picture 7" descr=""/>
          <p:cNvPicPr/>
          <p:nvPr/>
        </p:nvPicPr>
        <p:blipFill>
          <a:blip r:embed="rId2"/>
          <a:stretch/>
        </p:blipFill>
        <p:spPr>
          <a:xfrm>
            <a:off x="4567320" y="3424320"/>
            <a:ext cx="9000" cy="9000"/>
          </a:xfrm>
          <a:prstGeom prst="rect">
            <a:avLst/>
          </a:prstGeom>
          <a:ln>
            <a:noFill/>
          </a:ln>
        </p:spPr>
      </p:pic>
      <p:pic>
        <p:nvPicPr>
          <p:cNvPr id="4653" name="Picture 8" descr=""/>
          <p:cNvPicPr/>
          <p:nvPr/>
        </p:nvPicPr>
        <p:blipFill>
          <a:blip r:embed="rId3"/>
          <a:stretch/>
        </p:blipFill>
        <p:spPr>
          <a:xfrm>
            <a:off x="4719600" y="3576600"/>
            <a:ext cx="9000" cy="9000"/>
          </a:xfrm>
          <a:prstGeom prst="rect">
            <a:avLst/>
          </a:prstGeom>
          <a:ln>
            <a:noFill/>
          </a:ln>
        </p:spPr>
      </p:pic>
      <p:pic>
        <p:nvPicPr>
          <p:cNvPr id="4654" name="Picture 12" descr=""/>
          <p:cNvPicPr/>
          <p:nvPr/>
        </p:nvPicPr>
        <p:blipFill>
          <a:blip r:embed="rId4"/>
          <a:stretch/>
        </p:blipFill>
        <p:spPr>
          <a:xfrm>
            <a:off x="4871880" y="3728880"/>
            <a:ext cx="9000" cy="9000"/>
          </a:xfrm>
          <a:prstGeom prst="rect">
            <a:avLst/>
          </a:prstGeom>
          <a:ln>
            <a:noFill/>
          </a:ln>
        </p:spPr>
      </p:pic>
      <p:sp>
        <p:nvSpPr>
          <p:cNvPr id="4655" name="CustomShape 3"/>
          <p:cNvSpPr/>
          <p:nvPr/>
        </p:nvSpPr>
        <p:spPr>
          <a:xfrm>
            <a:off x="6875640" y="576360"/>
            <a:ext cx="504360" cy="404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56" name="CustomShape 4"/>
          <p:cNvSpPr/>
          <p:nvPr/>
        </p:nvSpPr>
        <p:spPr>
          <a:xfrm flipV="1">
            <a:off x="5940360" y="980280"/>
            <a:ext cx="1007640" cy="15253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7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57" name="Picture 2" descr=""/>
          <p:cNvPicPr/>
          <p:nvPr/>
        </p:nvPicPr>
        <p:blipFill>
          <a:blip r:embed="rId1"/>
          <a:stretch/>
        </p:blipFill>
        <p:spPr>
          <a:xfrm>
            <a:off x="0" y="-14400"/>
            <a:ext cx="9143640" cy="4969080"/>
          </a:xfrm>
          <a:prstGeom prst="rect">
            <a:avLst/>
          </a:prstGeom>
          <a:ln>
            <a:noFill/>
          </a:ln>
        </p:spPr>
      </p:pic>
      <p:sp>
        <p:nvSpPr>
          <p:cNvPr id="4658" name="CustomShape 1"/>
          <p:cNvSpPr/>
          <p:nvPr/>
        </p:nvSpPr>
        <p:spPr>
          <a:xfrm>
            <a:off x="7238880" y="141840"/>
            <a:ext cx="990360" cy="685440"/>
          </a:xfrm>
          <a:prstGeom prst="frame">
            <a:avLst>
              <a:gd name="adj1" fmla="val 12500"/>
            </a:avLst>
          </a:prstGeom>
          <a:ln>
            <a:solidFill>
              <a:srgbClr val="adadf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59" name="CustomShape 2"/>
          <p:cNvSpPr/>
          <p:nvPr/>
        </p:nvSpPr>
        <p:spPr>
          <a:xfrm>
            <a:off x="5791320" y="218160"/>
            <a:ext cx="1828440" cy="3045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60" name="CustomShape 3"/>
          <p:cNvSpPr/>
          <p:nvPr/>
        </p:nvSpPr>
        <p:spPr>
          <a:xfrm>
            <a:off x="2955600" y="33480"/>
            <a:ext cx="3882960" cy="364680"/>
          </a:xfrm>
          <a:prstGeom prst="rect">
            <a:avLst/>
          </a:prstGeom>
          <a:ln>
            <a:round/>
          </a:ln>
        </p:spPr>
        <p:style>
          <a:lnRef idx="2">
            <a:schemeClr val="accent1">
              <a:shade val="50000"/>
            </a:schemeClr>
          </a:lnRef>
          <a:fillRef idx="1">
            <a:schemeClr val="accent1"/>
          </a:fillRef>
          <a:effectRef idx="0">
            <a:schemeClr val="accent1"/>
          </a:effectRef>
          <a:fontRef idx="minor"/>
        </p:style>
        <p:txBody>
          <a:bodyPr wrap="none" lIns="90000" rIns="90000" tIns="45000" bIns="45000"/>
          <a:p>
            <a:pPr>
              <a:lnSpc>
                <a:spcPct val="100000"/>
              </a:lnSpc>
            </a:pPr>
            <a:r>
              <a:rPr b="0" lang="en-US" sz="1800" spc="-1" strike="noStrike">
                <a:solidFill>
                  <a:srgbClr val="ffffff"/>
                </a:solidFill>
                <a:latin typeface="Tahoma"/>
                <a:ea typeface="ＭＳ Ｐゴシック"/>
              </a:rPr>
              <a:t>CLICK folder to import  to zotero</a:t>
            </a:r>
            <a:endParaRPr b="0" lang="en-US" sz="1800" spc="-1" strike="noStrike">
              <a:latin typeface="Arial"/>
            </a:endParaRPr>
          </a:p>
        </p:txBody>
      </p:sp>
      <p:pic>
        <p:nvPicPr>
          <p:cNvPr id="4661" name="Picture 1" descr=""/>
          <p:cNvPicPr/>
          <p:nvPr/>
        </p:nvPicPr>
        <p:blipFill>
          <a:blip r:embed="rId2"/>
          <a:stretch/>
        </p:blipFill>
        <p:spPr>
          <a:xfrm>
            <a:off x="0" y="14400"/>
            <a:ext cx="8892000" cy="6857640"/>
          </a:xfrm>
          <a:prstGeom prst="rect">
            <a:avLst/>
          </a:prstGeom>
          <a:ln>
            <a:noFill/>
          </a:ln>
        </p:spPr>
      </p:pic>
    </p:spTree>
  </p:cSld>
  <p:timing>
    <p:tnLst>
      <p:par>
        <p:cTn id="2972" dur="indefinite" restart="never" nodeType="tmRoot">
          <p:childTnLst>
            <p:seq>
              <p:cTn id="2973" dur="indefinite" nodeType="mainSeq">
                <p:childTnLst>
                  <p:par>
                    <p:cTn id="2974" fill="hold">
                      <p:stCondLst>
                        <p:cond delay="indefinite"/>
                      </p:stCondLst>
                      <p:childTnLst>
                        <p:par>
                          <p:cTn id="2975" fill="hold">
                            <p:stCondLst>
                              <p:cond delay="0"/>
                            </p:stCondLst>
                            <p:childTnLst>
                              <p:par>
                                <p:cTn id="2976" nodeType="clickEffect" fill="hold" presetClass="entr" presetID="2" presetSubtype="4">
                                  <p:stCondLst>
                                    <p:cond delay="0"/>
                                  </p:stCondLst>
                                  <p:childTnLst>
                                    <p:set>
                                      <p:cBhvr>
                                        <p:cTn id="2977" dur="1" fill="hold">
                                          <p:stCondLst>
                                            <p:cond delay="0"/>
                                          </p:stCondLst>
                                        </p:cTn>
                                        <p:tgtEl>
                                          <p:spTgt spid="4661"/>
                                        </p:tgtEl>
                                        <p:attrNameLst>
                                          <p:attrName>style.visibility</p:attrName>
                                        </p:attrNameLst>
                                      </p:cBhvr>
                                      <p:to>
                                        <p:strVal val="visible"/>
                                      </p:to>
                                    </p:set>
                                    <p:anim calcmode="lin" valueType="num">
                                      <p:cBhvr additive="repl">
                                        <p:cTn id="2978" dur="500" fill="hold"/>
                                        <p:tgtEl>
                                          <p:spTgt spid="4661"/>
                                        </p:tgtEl>
                                        <p:attrNameLst>
                                          <p:attrName>ppt_x</p:attrName>
                                        </p:attrNameLst>
                                      </p:cBhvr>
                                      <p:tavLst>
                                        <p:tav tm="0">
                                          <p:val>
                                            <p:strVal val="#ppt_x"/>
                                          </p:val>
                                        </p:tav>
                                        <p:tav tm="100000">
                                          <p:val>
                                            <p:strVal val="#ppt_x"/>
                                          </p:val>
                                        </p:tav>
                                      </p:tavLst>
                                    </p:anim>
                                    <p:anim calcmode="lin" valueType="num">
                                      <p:cBhvr additive="repl">
                                        <p:cTn id="2979" dur="500" fill="hold"/>
                                        <p:tgtEl>
                                          <p:spTgt spid="46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62" name="Picture 1" descr=""/>
          <p:cNvPicPr/>
          <p:nvPr/>
        </p:nvPicPr>
        <p:blipFill>
          <a:blip r:embed="rId1"/>
          <a:stretch/>
        </p:blipFill>
        <p:spPr>
          <a:xfrm>
            <a:off x="0" y="388440"/>
            <a:ext cx="9143640" cy="6081120"/>
          </a:xfrm>
          <a:prstGeom prst="rect">
            <a:avLst/>
          </a:prstGeom>
          <a:ln>
            <a:noFill/>
          </a:ln>
        </p:spPr>
      </p:pic>
      <p:sp>
        <p:nvSpPr>
          <p:cNvPr id="4663" name="CustomShape 1"/>
          <p:cNvSpPr/>
          <p:nvPr/>
        </p:nvSpPr>
        <p:spPr>
          <a:xfrm>
            <a:off x="6705720" y="152280"/>
            <a:ext cx="990360" cy="685440"/>
          </a:xfrm>
          <a:prstGeom prst="frame">
            <a:avLst>
              <a:gd name="adj1" fmla="val 12500"/>
            </a:avLst>
          </a:prstGeom>
          <a:ln>
            <a:solidFill>
              <a:srgbClr val="adadf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664" name="CustomShape 2"/>
          <p:cNvSpPr/>
          <p:nvPr/>
        </p:nvSpPr>
        <p:spPr>
          <a:xfrm>
            <a:off x="5257800" y="228600"/>
            <a:ext cx="1828440" cy="304560"/>
          </a:xfrm>
          <a:custGeom>
            <a:avLst/>
            <a:gdLst/>
            <a:ahLst/>
            <a:rect l="l" t="t" r="r" b="b"/>
            <a:pathLst>
              <a:path w="21600" h="21600">
                <a:moveTo>
                  <a:pt x="0" y="0"/>
                </a:moveTo>
                <a:lnTo>
                  <a:pt x="21600" y="21600"/>
                </a:lnTo>
              </a:path>
            </a:pathLst>
          </a:custGeom>
          <a:noFill/>
          <a:ln>
            <a:round/>
            <a:tailEnd len="med" type="triangle" w="me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665" name="CustomShape 3"/>
          <p:cNvSpPr/>
          <p:nvPr/>
        </p:nvSpPr>
        <p:spPr>
          <a:xfrm>
            <a:off x="2422440" y="43920"/>
            <a:ext cx="3882960" cy="364680"/>
          </a:xfrm>
          <a:prstGeom prst="rect">
            <a:avLst/>
          </a:prstGeom>
          <a:ln>
            <a:round/>
          </a:ln>
        </p:spPr>
        <p:style>
          <a:lnRef idx="2">
            <a:schemeClr val="accent1">
              <a:shade val="50000"/>
            </a:schemeClr>
          </a:lnRef>
          <a:fillRef idx="1">
            <a:schemeClr val="accent1"/>
          </a:fillRef>
          <a:effectRef idx="0">
            <a:schemeClr val="accent1"/>
          </a:effectRef>
          <a:fontRef idx="minor"/>
        </p:style>
        <p:txBody>
          <a:bodyPr wrap="none" lIns="90000" rIns="90000" tIns="45000" bIns="45000"/>
          <a:p>
            <a:pPr>
              <a:lnSpc>
                <a:spcPct val="100000"/>
              </a:lnSpc>
            </a:pPr>
            <a:r>
              <a:rPr b="0" lang="en-US" sz="1800" spc="-1" strike="noStrike">
                <a:solidFill>
                  <a:srgbClr val="ffffff"/>
                </a:solidFill>
                <a:latin typeface="Tahoma"/>
                <a:ea typeface="ＭＳ Ｐゴシック"/>
              </a:rPr>
              <a:t>CLICK folder to import  to zotero</a:t>
            </a:r>
            <a:endParaRPr b="0" lang="en-US" sz="1800" spc="-1" strike="noStrike">
              <a:latin typeface="Arial"/>
            </a:endParaRPr>
          </a:p>
        </p:txBody>
      </p:sp>
    </p:spTree>
  </p:cSld>
</p:sld>
</file>

<file path=ppt/slides/slide7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66" name="Picture 1" descr=""/>
          <p:cNvPicPr/>
          <p:nvPr/>
        </p:nvPicPr>
        <p:blipFill>
          <a:blip r:embed="rId1"/>
          <a:stretch/>
        </p:blipFill>
        <p:spPr>
          <a:xfrm>
            <a:off x="685800" y="3462480"/>
            <a:ext cx="2781000" cy="1952280"/>
          </a:xfrm>
          <a:prstGeom prst="rect">
            <a:avLst/>
          </a:prstGeom>
          <a:ln>
            <a:noFill/>
          </a:ln>
        </p:spPr>
      </p:pic>
      <p:sp>
        <p:nvSpPr>
          <p:cNvPr id="4667" name="TextShape 1"/>
          <p:cNvSpPr txBox="1"/>
          <p:nvPr/>
        </p:nvSpPr>
        <p:spPr>
          <a:xfrm>
            <a:off x="457200" y="-533520"/>
            <a:ext cx="8229240" cy="11426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Attaching files to items</a:t>
            </a:r>
            <a:endParaRPr b="0" lang="en-US" sz="4000" spc="-1" strike="noStrike">
              <a:solidFill>
                <a:srgbClr val="3366ff"/>
              </a:solidFill>
              <a:latin typeface="Tahoma"/>
            </a:endParaRPr>
          </a:p>
        </p:txBody>
      </p:sp>
      <p:sp>
        <p:nvSpPr>
          <p:cNvPr id="4668" name="TextShape 2"/>
          <p:cNvSpPr txBox="1"/>
          <p:nvPr/>
        </p:nvSpPr>
        <p:spPr>
          <a:xfrm>
            <a:off x="304920" y="623880"/>
            <a:ext cx="8686440" cy="4525560"/>
          </a:xfrm>
          <a:prstGeom prst="rect">
            <a:avLst/>
          </a:prstGeom>
          <a:noFill/>
          <a:ln>
            <a:noFill/>
          </a:ln>
        </p:spPr>
        <p:txBody>
          <a:bodyPr/>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In Zotero, any type of file can be attached to an item. </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Items such as the PDF of an article or images can be opened in the Firefox window, while other file-types open in external programs. </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You can add attachments to items by clicking on the button in the middle column that looks like a paperclip:</a:t>
            </a: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All files stored in the Zotero library are kept in a folder within the Zotero directory (unless another location is specified in the Advanced preference tab). </a:t>
            </a:r>
            <a:endParaRPr b="0" lang="en-US" sz="2400" spc="-1" strike="noStrike">
              <a:solidFill>
                <a:srgbClr val="000000"/>
              </a:solidFill>
              <a:latin typeface="Arial"/>
            </a:endParaRPr>
          </a:p>
        </p:txBody>
      </p:sp>
      <p:sp>
        <p:nvSpPr>
          <p:cNvPr id="4669" name="CustomShape 3"/>
          <p:cNvSpPr/>
          <p:nvPr/>
        </p:nvSpPr>
        <p:spPr>
          <a:xfrm>
            <a:off x="685800" y="4221000"/>
            <a:ext cx="2160360" cy="576000"/>
          </a:xfrm>
          <a:prstGeom prst="ellipse">
            <a:avLst/>
          </a:prstGeom>
          <a:noFill/>
          <a:ln w="25560">
            <a:solidFill>
              <a:srgbClr val="ff0000"/>
            </a:solidFill>
            <a:round/>
          </a:ln>
        </p:spPr>
        <p:style>
          <a:lnRef idx="0"/>
          <a:fillRef idx="0"/>
          <a:effectRef idx="0"/>
          <a:fontRef idx="minor"/>
        </p:style>
      </p:sp>
      <p:pic>
        <p:nvPicPr>
          <p:cNvPr id="4670" name="Picture 2" descr=""/>
          <p:cNvPicPr/>
          <p:nvPr/>
        </p:nvPicPr>
        <p:blipFill>
          <a:blip r:embed="rId2"/>
          <a:stretch/>
        </p:blipFill>
        <p:spPr>
          <a:xfrm>
            <a:off x="3625560" y="2895480"/>
            <a:ext cx="5537160" cy="2393640"/>
          </a:xfrm>
          <a:prstGeom prst="rect">
            <a:avLst/>
          </a:prstGeom>
          <a:ln>
            <a:noFill/>
          </a:ln>
        </p:spPr>
      </p:pic>
    </p:spTree>
  </p:cSld>
</p:sld>
</file>

<file path=ppt/slides/slide7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1"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Adding Notes to Item</a:t>
            </a:r>
            <a:endParaRPr b="0" lang="en-US" sz="4000" spc="-1" strike="noStrike">
              <a:solidFill>
                <a:srgbClr val="3366ff"/>
              </a:solidFill>
              <a:latin typeface="Tahoma"/>
            </a:endParaRPr>
          </a:p>
        </p:txBody>
      </p:sp>
      <p:pic>
        <p:nvPicPr>
          <p:cNvPr id="4672" name="Content Placeholder 4" descr=""/>
          <p:cNvPicPr/>
          <p:nvPr/>
        </p:nvPicPr>
        <p:blipFill>
          <a:blip r:embed="rId1"/>
          <a:stretch/>
        </p:blipFill>
        <p:spPr>
          <a:xfrm>
            <a:off x="304920" y="762120"/>
            <a:ext cx="8000640" cy="1943280"/>
          </a:xfrm>
          <a:prstGeom prst="rect">
            <a:avLst/>
          </a:prstGeom>
          <a:ln>
            <a:noFill/>
          </a:ln>
        </p:spPr>
      </p:pic>
      <p:pic>
        <p:nvPicPr>
          <p:cNvPr id="4673" name="Picture 3" descr=""/>
          <p:cNvPicPr/>
          <p:nvPr/>
        </p:nvPicPr>
        <p:blipFill>
          <a:blip r:embed="rId2"/>
          <a:stretch/>
        </p:blipFill>
        <p:spPr>
          <a:xfrm>
            <a:off x="0" y="3111840"/>
            <a:ext cx="9143640" cy="3399840"/>
          </a:xfrm>
          <a:prstGeom prst="rect">
            <a:avLst/>
          </a:prstGeom>
          <a:ln>
            <a:noFill/>
          </a:ln>
        </p:spPr>
      </p:pic>
    </p:spTree>
  </p:cSld>
</p:sld>
</file>

<file path=ppt/slides/slide7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4" name="TextShape 1"/>
          <p:cNvSpPr txBox="1"/>
          <p:nvPr/>
        </p:nvSpPr>
        <p:spPr>
          <a:xfrm>
            <a:off x="468360" y="115920"/>
            <a:ext cx="8229240" cy="114264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Creating bibliographies from Zotero</a:t>
            </a:r>
            <a:endParaRPr b="0" lang="en-US" sz="4000" spc="-1" strike="noStrike">
              <a:solidFill>
                <a:srgbClr val="3366ff"/>
              </a:solidFill>
              <a:latin typeface="Tahoma"/>
            </a:endParaRPr>
          </a:p>
        </p:txBody>
      </p:sp>
      <p:sp>
        <p:nvSpPr>
          <p:cNvPr id="4675" name="TextShape 2"/>
          <p:cNvSpPr txBox="1"/>
          <p:nvPr/>
        </p:nvSpPr>
        <p:spPr>
          <a:xfrm>
            <a:off x="468360" y="1341360"/>
            <a:ext cx="8229240" cy="4525560"/>
          </a:xfrm>
          <a:prstGeom prst="rect">
            <a:avLst/>
          </a:prstGeom>
          <a:noFill/>
          <a:ln>
            <a:noFill/>
          </a:ln>
        </p:spPr>
        <p:txBody>
          <a:bodyPr/>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To create a bibliography from Zotero, highlight one or more references and then right-click to select </a:t>
            </a:r>
            <a:r>
              <a:rPr b="0" lang="en-US" sz="2400" spc="-1" strike="noStrike">
                <a:solidFill>
                  <a:srgbClr val="cc0066"/>
                </a:solidFill>
                <a:latin typeface="Arial"/>
                <a:ea typeface="ＭＳ Ｐゴシック"/>
              </a:rPr>
              <a:t>Create Bibliography from Selected Item</a:t>
            </a:r>
            <a:r>
              <a:rPr b="0" lang="en-US" sz="2400" spc="-1" strike="noStrike">
                <a:solidFill>
                  <a:srgbClr val="000000"/>
                </a:solidFill>
                <a:latin typeface="Arial"/>
                <a:ea typeface="ＭＳ Ｐゴシック"/>
              </a:rPr>
              <a:t>. Then select a</a:t>
            </a:r>
            <a:r>
              <a:rPr b="0" lang="en-US" sz="2400" spc="-1" strike="noStrike">
                <a:solidFill>
                  <a:srgbClr val="d60093"/>
                </a:solidFill>
                <a:latin typeface="Arial"/>
                <a:ea typeface="ＭＳ Ｐゴシック"/>
              </a:rPr>
              <a:t> Citation Style </a:t>
            </a:r>
            <a:r>
              <a:rPr b="0" lang="en-US" sz="2400" spc="-1" strike="noStrike">
                <a:solidFill>
                  <a:srgbClr val="000000"/>
                </a:solidFill>
                <a:latin typeface="Arial"/>
                <a:ea typeface="ＭＳ Ｐゴシック"/>
              </a:rPr>
              <a:t>for your bibliography and choose one of the following four </a:t>
            </a:r>
            <a:r>
              <a:rPr b="0" lang="en-US" sz="2400" spc="-1" strike="noStrike">
                <a:solidFill>
                  <a:srgbClr val="cc0066"/>
                </a:solidFill>
                <a:latin typeface="Arial"/>
                <a:ea typeface="ＭＳ Ｐゴシック"/>
              </a:rPr>
              <a:t>Formats</a:t>
            </a:r>
            <a:r>
              <a:rPr b="0" lang="en-US" sz="2400" spc="-1" strike="noStrike">
                <a:solidFill>
                  <a:srgbClr val="000000"/>
                </a:solidFill>
                <a:latin typeface="Arial"/>
                <a:ea typeface="ＭＳ Ｐゴシック"/>
              </a:rPr>
              <a:t> to create your bibliography: </a:t>
            </a:r>
            <a:endParaRPr b="0" lang="en-US" sz="2400" spc="-1" strike="noStrike">
              <a:solidFill>
                <a:srgbClr val="000000"/>
              </a:solidFill>
              <a:latin typeface="Arial"/>
            </a:endParaRPr>
          </a:p>
          <a:p>
            <a:pPr lvl="1" marL="743040" indent="-285480">
              <a:lnSpc>
                <a:spcPct val="90000"/>
              </a:lnSpc>
              <a:spcBef>
                <a:spcPts val="479"/>
              </a:spcBef>
              <a:buClr>
                <a:srgbClr val="bcac7c"/>
              </a:buClr>
              <a:buFont typeface="Wingdings" charset="2"/>
              <a:buChar char=""/>
            </a:pPr>
            <a:r>
              <a:rPr b="0" i="1" lang="en-US" sz="2400" spc="-1" strike="noStrike">
                <a:solidFill>
                  <a:srgbClr val="000073"/>
                </a:solidFill>
                <a:latin typeface="Arial"/>
                <a:ea typeface="ＭＳ Ｐゴシック"/>
              </a:rPr>
              <a:t>Save as RTF</a:t>
            </a:r>
            <a:r>
              <a:rPr b="0" lang="en-US" sz="2400" spc="-1" strike="noStrike">
                <a:solidFill>
                  <a:srgbClr val="000073"/>
                </a:solidFill>
                <a:latin typeface="Arial"/>
                <a:ea typeface="ＭＳ Ｐゴシック"/>
              </a:rPr>
              <a:t> will allow you to save the bibliography as a rich text file, which can be opened for example in Word.</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i="1" lang="en-US" sz="2400" spc="-1" strike="noStrike">
                <a:solidFill>
                  <a:srgbClr val="000073"/>
                </a:solidFill>
                <a:latin typeface="Arial"/>
                <a:ea typeface="ＭＳ Ｐゴシック"/>
              </a:rPr>
              <a:t>Save as HTML</a:t>
            </a:r>
            <a:r>
              <a:rPr b="0" lang="en-US" sz="2400" spc="-1" strike="noStrike">
                <a:solidFill>
                  <a:srgbClr val="000073"/>
                </a:solidFill>
                <a:latin typeface="Arial"/>
                <a:ea typeface="ＭＳ Ｐゴシック"/>
              </a:rPr>
              <a:t> will allow you to save the bibliography as a HTML file for viewing in a web browser. </a:t>
            </a:r>
            <a:endParaRPr b="0" lang="en-US" sz="2400" spc="-1" strike="noStrike">
              <a:solidFill>
                <a:srgbClr val="0d0d0d"/>
              </a:solidFill>
              <a:latin typeface="Arial"/>
            </a:endParaRPr>
          </a:p>
          <a:p>
            <a:pPr lvl="1" marL="743040" indent="-285480">
              <a:lnSpc>
                <a:spcPct val="90000"/>
              </a:lnSpc>
              <a:spcBef>
                <a:spcPts val="479"/>
              </a:spcBef>
              <a:buClr>
                <a:srgbClr val="bcac7c"/>
              </a:buClr>
              <a:buFont typeface="Wingdings" charset="2"/>
              <a:buChar char=""/>
            </a:pPr>
            <a:r>
              <a:rPr b="0" i="1" lang="en-US" sz="2400" spc="-1" strike="noStrike">
                <a:solidFill>
                  <a:srgbClr val="000073"/>
                </a:solidFill>
                <a:latin typeface="Arial"/>
                <a:ea typeface="ＭＳ Ｐゴシック"/>
              </a:rPr>
              <a:t>Save to Clipboard</a:t>
            </a:r>
            <a:r>
              <a:rPr b="0" lang="en-US" sz="2400" spc="-1" strike="noStrike">
                <a:solidFill>
                  <a:srgbClr val="000073"/>
                </a:solidFill>
                <a:latin typeface="Arial"/>
                <a:ea typeface="ＭＳ Ｐゴシック"/>
              </a:rPr>
              <a:t> will allow you to save the bibliography to your clipboard to paste into any text field. </a:t>
            </a:r>
            <a:endParaRPr b="0" lang="en-US" sz="2400" spc="-1" strike="noStrike">
              <a:solidFill>
                <a:srgbClr val="0d0d0d"/>
              </a:solidFill>
              <a:latin typeface="Arial"/>
            </a:endParaRPr>
          </a:p>
          <a:p>
            <a:pPr marL="318960">
              <a:lnSpc>
                <a:spcPct val="90000"/>
              </a:lnSpc>
              <a:spcBef>
                <a:spcPts val="479"/>
              </a:spcBef>
            </a:pPr>
            <a:r>
              <a:rPr b="0" lang="en-US" sz="2400" spc="-1" strike="noStrike">
                <a:solidFill>
                  <a:srgbClr val="000073"/>
                </a:solidFill>
                <a:latin typeface="Arial"/>
                <a:ea typeface="ＭＳ Ｐゴシック"/>
              </a:rPr>
              <a:t>Can “export” references into bibtex file. </a:t>
            </a:r>
            <a:endParaRPr b="0" lang="en-US" sz="2400" spc="-1" strike="noStrike">
              <a:solidFill>
                <a:srgbClr val="000000"/>
              </a:solidFill>
              <a:latin typeface="Arial"/>
            </a:endParaRPr>
          </a:p>
          <a:p>
            <a:pPr marL="318960">
              <a:lnSpc>
                <a:spcPct val="90000"/>
              </a:lnSpc>
              <a:spcBef>
                <a:spcPts val="479"/>
              </a:spcBef>
            </a:pPr>
            <a:endParaRPr b="0" lang="en-US" sz="2400" spc="-1" strike="noStrike">
              <a:solidFill>
                <a:srgbClr val="000000"/>
              </a:solidFill>
              <a:latin typeface="Arial"/>
            </a:endParaRPr>
          </a:p>
          <a:p>
            <a:endParaRPr b="0" lang="en-US" sz="2400" spc="-1" strike="noStrike">
              <a:solidFill>
                <a:srgbClr val="000000"/>
              </a:solidFill>
              <a:latin typeface="Arial"/>
            </a:endParaRPr>
          </a:p>
        </p:txBody>
      </p:sp>
    </p:spTree>
  </p:cSld>
</p:sld>
</file>

<file path=ppt/slides/slide7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6"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677"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678" name="Picture 3" descr=""/>
          <p:cNvPicPr/>
          <p:nvPr/>
        </p:nvPicPr>
        <p:blipFill>
          <a:blip r:embed="rId1"/>
          <a:stretch/>
        </p:blipFill>
        <p:spPr>
          <a:xfrm>
            <a:off x="0" y="1821960"/>
            <a:ext cx="9143640" cy="4816800"/>
          </a:xfrm>
          <a:prstGeom prst="rect">
            <a:avLst/>
          </a:prstGeom>
          <a:ln>
            <a:noFill/>
          </a:ln>
        </p:spPr>
      </p:pic>
      <p:pic>
        <p:nvPicPr>
          <p:cNvPr id="4679" name="Picture 4" descr=""/>
          <p:cNvPicPr/>
          <p:nvPr/>
        </p:nvPicPr>
        <p:blipFill>
          <a:blip r:embed="rId2"/>
          <a:stretch/>
        </p:blipFill>
        <p:spPr>
          <a:xfrm>
            <a:off x="12600" y="0"/>
            <a:ext cx="9143640" cy="5514120"/>
          </a:xfrm>
          <a:prstGeom prst="rect">
            <a:avLst/>
          </a:prstGeom>
          <a:ln>
            <a:noFill/>
          </a:ln>
        </p:spPr>
      </p:pic>
    </p:spTree>
  </p:cSld>
  <p:timing>
    <p:tnLst>
      <p:par>
        <p:cTn id="2980" dur="indefinite" restart="never" nodeType="tmRoot">
          <p:childTnLst>
            <p:seq>
              <p:cTn id="2981" dur="indefinite" nodeType="mainSeq">
                <p:childTnLst>
                  <p:par>
                    <p:cTn id="2982" fill="hold">
                      <p:stCondLst>
                        <p:cond delay="indefinite"/>
                      </p:stCondLst>
                      <p:childTnLst>
                        <p:par>
                          <p:cTn id="2983" fill="hold">
                            <p:stCondLst>
                              <p:cond delay="0"/>
                            </p:stCondLst>
                            <p:childTnLst>
                              <p:par>
                                <p:cTn id="2984" nodeType="clickEffect" fill="hold" presetClass="entr" presetID="2" presetSubtype="4">
                                  <p:stCondLst>
                                    <p:cond delay="0"/>
                                  </p:stCondLst>
                                  <p:childTnLst>
                                    <p:set>
                                      <p:cBhvr>
                                        <p:cTn id="2985" dur="1" fill="hold">
                                          <p:stCondLst>
                                            <p:cond delay="0"/>
                                          </p:stCondLst>
                                        </p:cTn>
                                        <p:tgtEl>
                                          <p:spTgt spid="4679"/>
                                        </p:tgtEl>
                                        <p:attrNameLst>
                                          <p:attrName>style.visibility</p:attrName>
                                        </p:attrNameLst>
                                      </p:cBhvr>
                                      <p:to>
                                        <p:strVal val="visible"/>
                                      </p:to>
                                    </p:set>
                                    <p:anim calcmode="lin" valueType="num">
                                      <p:cBhvr additive="repl">
                                        <p:cTn id="2986" dur="500" fill="hold"/>
                                        <p:tgtEl>
                                          <p:spTgt spid="4679"/>
                                        </p:tgtEl>
                                        <p:attrNameLst>
                                          <p:attrName>ppt_x</p:attrName>
                                        </p:attrNameLst>
                                      </p:cBhvr>
                                      <p:tavLst>
                                        <p:tav tm="0">
                                          <p:val>
                                            <p:strVal val="#ppt_x"/>
                                          </p:val>
                                        </p:tav>
                                        <p:tav tm="100000">
                                          <p:val>
                                            <p:strVal val="#ppt_x"/>
                                          </p:val>
                                        </p:tav>
                                      </p:tavLst>
                                    </p:anim>
                                    <p:anim calcmode="lin" valueType="num">
                                      <p:cBhvr additive="repl">
                                        <p:cTn id="2987" dur="500" fill="hold"/>
                                        <p:tgtEl>
                                          <p:spTgt spid="46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0"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Word Processor Integration</a:t>
            </a:r>
            <a:endParaRPr b="0" lang="en-US" sz="4000" spc="-1" strike="noStrike">
              <a:solidFill>
                <a:srgbClr val="3366ff"/>
              </a:solidFill>
              <a:latin typeface="Tahoma"/>
            </a:endParaRPr>
          </a:p>
        </p:txBody>
      </p:sp>
      <p:sp>
        <p:nvSpPr>
          <p:cNvPr id="4681" name="TextShape 2"/>
          <p:cNvSpPr txBox="1"/>
          <p:nvPr/>
        </p:nvSpPr>
        <p:spPr>
          <a:xfrm>
            <a:off x="155520" y="1600200"/>
            <a:ext cx="8964360" cy="4525560"/>
          </a:xfrm>
          <a:prstGeom prst="rect">
            <a:avLst/>
          </a:prstGeom>
          <a:noFill/>
          <a:ln>
            <a:noFill/>
          </a:ln>
        </p:spPr>
        <p:txBody>
          <a:bodyPr/>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Zotero's Word and OpenOffice plugins allow users to insert citations directly from their word processing software.</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You can find a link to install the plugin on the Zotero homepage (www.zotero.org).</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After installing the plugin and clicking on Zotero, you should see this row of icons in your Microsoft Word toolbar:</a:t>
            </a: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a:lnSpc>
                <a:spcPct val="90000"/>
              </a:lnSpc>
              <a:spcBef>
                <a:spcPts val="479"/>
              </a:spcBef>
            </a:pP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These six buttons allow you to manage references and bibliographies in your Microsoft Word documents. </a:t>
            </a:r>
            <a:endParaRPr b="0" lang="en-US" sz="2400" spc="-1" strike="noStrike">
              <a:solidFill>
                <a:srgbClr val="000000"/>
              </a:solidFill>
              <a:latin typeface="Arial"/>
            </a:endParaRPr>
          </a:p>
        </p:txBody>
      </p:sp>
      <p:pic>
        <p:nvPicPr>
          <p:cNvPr id="4682" name="Picture 1" descr=""/>
          <p:cNvPicPr/>
          <p:nvPr/>
        </p:nvPicPr>
        <p:blipFill>
          <a:blip r:embed="rId1"/>
          <a:stretch/>
        </p:blipFill>
        <p:spPr>
          <a:xfrm>
            <a:off x="826920" y="3862440"/>
            <a:ext cx="5544720" cy="1571400"/>
          </a:xfrm>
          <a:prstGeom prst="rect">
            <a:avLst/>
          </a:prstGeom>
          <a:ln>
            <a:noFill/>
          </a:ln>
        </p:spPr>
      </p:pic>
    </p:spTree>
  </p:cSld>
</p:sld>
</file>

<file path=ppt/slides/slide7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3" name="Picture 1" descr=""/>
          <p:cNvPicPr/>
          <p:nvPr/>
        </p:nvPicPr>
        <p:blipFill>
          <a:blip r:embed="rId1"/>
          <a:stretch/>
        </p:blipFill>
        <p:spPr>
          <a:xfrm>
            <a:off x="17640" y="34920"/>
            <a:ext cx="9126000" cy="6822720"/>
          </a:xfrm>
          <a:prstGeom prst="rect">
            <a:avLst/>
          </a:prstGeom>
          <a:ln>
            <a:noFill/>
          </a:ln>
        </p:spPr>
      </p:pic>
      <p:sp>
        <p:nvSpPr>
          <p:cNvPr id="4684" name="CustomShape 1"/>
          <p:cNvSpPr/>
          <p:nvPr/>
        </p:nvSpPr>
        <p:spPr>
          <a:xfrm>
            <a:off x="6948360" y="260280"/>
            <a:ext cx="71892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85" name="CustomShape 2"/>
          <p:cNvSpPr/>
          <p:nvPr/>
        </p:nvSpPr>
        <p:spPr>
          <a:xfrm flipV="1">
            <a:off x="5442120" y="691560"/>
            <a:ext cx="1864800" cy="256500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686" name="CustomShape 3"/>
          <p:cNvSpPr/>
          <p:nvPr/>
        </p:nvSpPr>
        <p:spPr>
          <a:xfrm>
            <a:off x="4336920" y="2967120"/>
            <a:ext cx="3330360" cy="91332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In </a:t>
            </a:r>
            <a:r>
              <a:rPr b="0" lang="en-US" sz="1800" spc="-1" strike="noStrike">
                <a:solidFill>
                  <a:srgbClr val="cc0066"/>
                </a:solidFill>
                <a:latin typeface="Arial"/>
                <a:ea typeface="ＭＳ Ｐゴシック"/>
              </a:rPr>
              <a:t>MS Word</a:t>
            </a:r>
            <a:r>
              <a:rPr b="0" lang="en-US" sz="1800" spc="-1" strike="noStrike">
                <a:solidFill>
                  <a:srgbClr val="000000"/>
                </a:solidFill>
                <a:latin typeface="Arial"/>
                <a:ea typeface="ＭＳ Ｐゴシック"/>
              </a:rPr>
              <a:t>,</a:t>
            </a:r>
            <a:r>
              <a:rPr b="0" lang="en-US" sz="1800" spc="-1" strike="noStrike">
                <a:solidFill>
                  <a:srgbClr val="cc0066"/>
                </a:solidFill>
                <a:latin typeface="Arial"/>
                <a:ea typeface="ＭＳ Ｐゴシック"/>
              </a:rPr>
              <a:t> </a:t>
            </a:r>
            <a:r>
              <a:rPr b="0" lang="en-US" sz="1800" spc="-1" strike="noStrike">
                <a:solidFill>
                  <a:srgbClr val="000000"/>
                </a:solidFill>
                <a:latin typeface="Arial"/>
                <a:ea typeface="ＭＳ Ｐゴシック"/>
              </a:rPr>
              <a:t>click on </a:t>
            </a:r>
            <a:r>
              <a:rPr b="0" lang="en-US" sz="1800" spc="-1" strike="noStrike">
                <a:solidFill>
                  <a:srgbClr val="cc0066"/>
                </a:solidFill>
                <a:latin typeface="Arial"/>
                <a:ea typeface="ＭＳ Ｐゴシック"/>
              </a:rPr>
              <a:t>ZOTERO </a:t>
            </a:r>
            <a:r>
              <a:rPr b="0" lang="en-US" sz="1800" spc="-1" strike="noStrike">
                <a:solidFill>
                  <a:srgbClr val="000000"/>
                </a:solidFill>
                <a:latin typeface="Arial"/>
                <a:ea typeface="ＭＳ Ｐゴシック"/>
              </a:rPr>
              <a:t>in the toolbar. This will display the </a:t>
            </a:r>
            <a:r>
              <a:rPr b="0" lang="en-US" sz="1800" spc="-1" strike="noStrike">
                <a:solidFill>
                  <a:srgbClr val="cc0066"/>
                </a:solidFill>
                <a:latin typeface="Arial"/>
                <a:ea typeface="ＭＳ Ｐゴシック"/>
              </a:rPr>
              <a:t>Zotero Plugin</a:t>
            </a:r>
            <a:r>
              <a:rPr b="0" lang="en-US" sz="1800" spc="-1" strike="noStrike">
                <a:solidFill>
                  <a:srgbClr val="000000"/>
                </a:solidFill>
                <a:latin typeface="Arial"/>
                <a:ea typeface="ＭＳ Ｐゴシック"/>
              </a:rPr>
              <a:t>.</a:t>
            </a:r>
            <a:endParaRPr b="0" lang="en-US" sz="1800" spc="-1" strike="noStrike">
              <a:latin typeface="Arial"/>
            </a:endParaRPr>
          </a:p>
        </p:txBody>
      </p:sp>
      <p:sp>
        <p:nvSpPr>
          <p:cNvPr id="4687" name="CustomShape 4"/>
          <p:cNvSpPr/>
          <p:nvPr/>
        </p:nvSpPr>
        <p:spPr>
          <a:xfrm>
            <a:off x="22320" y="561960"/>
            <a:ext cx="3541320" cy="980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TextShape 1"/>
          <p:cNvSpPr txBox="1"/>
          <p:nvPr/>
        </p:nvSpPr>
        <p:spPr>
          <a:xfrm>
            <a:off x="304920" y="151920"/>
            <a:ext cx="8534160" cy="684360"/>
          </a:xfrm>
          <a:prstGeom prst="rect">
            <a:avLst/>
          </a:prstGeom>
          <a:noFill/>
          <a:ln>
            <a:noFill/>
          </a:ln>
        </p:spPr>
        <p:txBody>
          <a:bodyPr anchor="b"/>
          <a:p>
            <a:pPr>
              <a:lnSpc>
                <a:spcPct val="100000"/>
              </a:lnSpc>
            </a:pPr>
            <a:r>
              <a:rPr b="1" lang="en-US" sz="3200" spc="-1" strike="noStrike">
                <a:solidFill>
                  <a:srgbClr val="000000"/>
                </a:solidFill>
                <a:latin typeface="Calibri"/>
              </a:rPr>
              <a:t>Lesson 1:  Evaluation begins with claims</a:t>
            </a:r>
            <a:endParaRPr b="1" lang="en-US" sz="3200" spc="-1" strike="noStrike">
              <a:solidFill>
                <a:srgbClr val="000000"/>
              </a:solidFill>
              <a:latin typeface="Arial"/>
            </a:endParaRPr>
          </a:p>
        </p:txBody>
      </p:sp>
      <p:sp>
        <p:nvSpPr>
          <p:cNvPr id="1447" name="TextShape 2"/>
          <p:cNvSpPr txBox="1"/>
          <p:nvPr/>
        </p:nvSpPr>
        <p:spPr>
          <a:xfrm>
            <a:off x="456840" y="1066680"/>
            <a:ext cx="8381880" cy="4114800"/>
          </a:xfrm>
          <a:prstGeom prst="rect">
            <a:avLst/>
          </a:prstGeom>
          <a:noFill/>
          <a:ln>
            <a:noFill/>
          </a:ln>
        </p:spPr>
        <p:txBody>
          <a:bodyPr>
            <a:normAutofit/>
          </a:bodyPr>
          <a:p>
            <a:pPr marL="228600" indent="-228600">
              <a:lnSpc>
                <a:spcPct val="90000"/>
              </a:lnSpc>
              <a:buClr>
                <a:srgbClr val="cfb77c"/>
              </a:buClr>
              <a:buSzPct val="50000"/>
              <a:buFont typeface="Wingdings" charset="2"/>
              <a:buChar char=""/>
            </a:pPr>
            <a:r>
              <a:rPr b="0" lang="en-US" sz="3200" spc="-1" strike="noStrike">
                <a:solidFill>
                  <a:srgbClr val="000000"/>
                </a:solidFill>
                <a:latin typeface="Calibri"/>
              </a:rPr>
              <a:t>The most important, most immediate and most neglected part of evaluation plans.</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Calibri"/>
              </a:rPr>
              <a:t>What you measure depends on what you want to know, on what you claim.</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Calibri"/>
              </a:rPr>
              <a:t>Claims:  </a:t>
            </a: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Calibri"/>
              </a:rPr>
              <a:t>X is bigger/faster/stronger than Y</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Calibri"/>
              </a:rPr>
              <a:t>X varies linearly with Y in the range we care about</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Calibri"/>
              </a:rPr>
              <a:t>X and Y agree on most test items</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Calibri"/>
              </a:rPr>
              <a:t>It doesn't matter who uses the system (no effects of subjects) </a:t>
            </a:r>
            <a:endParaRPr b="0" lang="en-US" sz="2400" spc="-1" strike="noStrike">
              <a:solidFill>
                <a:srgbClr val="000000"/>
              </a:solidFill>
              <a:latin typeface="Arial"/>
            </a:endParaRPr>
          </a:p>
          <a:p>
            <a:pPr lvl="1" marL="547560" indent="-228600">
              <a:lnSpc>
                <a:spcPct val="90000"/>
              </a:lnSpc>
              <a:buClr>
                <a:srgbClr val="4b92db"/>
              </a:buClr>
              <a:buSzPct val="80000"/>
              <a:buFont typeface="Wingdings 2" charset="2"/>
              <a:buChar char=""/>
            </a:pPr>
            <a:r>
              <a:rPr b="0" lang="en-US" sz="2400" spc="-1" strike="noStrike">
                <a:solidFill>
                  <a:srgbClr val="000000"/>
                </a:solidFill>
                <a:latin typeface="Calibri"/>
              </a:rPr>
              <a:t>My algorithm scales better than yours (e.g., a relationship between size and runtime depends on the algorithm)</a:t>
            </a:r>
            <a:endParaRPr b="0" lang="en-US" sz="2400" spc="-1" strike="noStrike">
              <a:solidFill>
                <a:srgbClr val="000000"/>
              </a:solidFill>
              <a:latin typeface="Arial"/>
            </a:endParaRPr>
          </a:p>
          <a:p>
            <a:pPr marL="228600" indent="-228600">
              <a:lnSpc>
                <a:spcPct val="90000"/>
              </a:lnSpc>
              <a:buClr>
                <a:srgbClr val="cfb77c"/>
              </a:buClr>
              <a:buSzPct val="50000"/>
              <a:buFont typeface="Wingdings" charset="2"/>
              <a:buChar char=""/>
            </a:pPr>
            <a:r>
              <a:rPr b="0" lang="en-US" sz="3200" spc="-1" strike="noStrike">
                <a:solidFill>
                  <a:srgbClr val="000000"/>
                </a:solidFill>
                <a:latin typeface="Calibri"/>
              </a:rPr>
              <a:t>Non-claim:  I built it and it runs fine on some test data</a:t>
            </a:r>
            <a:endParaRPr b="0" lang="en-US" sz="3200" spc="-1" strike="noStrike">
              <a:solidFill>
                <a:srgbClr val="000000"/>
              </a:solidFill>
              <a:latin typeface="Arial"/>
            </a:endParaRPr>
          </a:p>
          <a:p>
            <a:pPr marL="228600" indent="-228600">
              <a:lnSpc>
                <a:spcPct val="90000"/>
              </a:lnSpc>
              <a:buClr>
                <a:srgbClr val="cfb77c"/>
              </a:buClr>
              <a:buSzPct val="50000"/>
              <a:buFont typeface="Wingdings" charset="2"/>
              <a:buChar char=""/>
            </a:pPr>
            <a:endParaRPr b="0" lang="en-US" sz="3200" spc="-1" strike="noStrike">
              <a:solidFill>
                <a:srgbClr val="000000"/>
              </a:solidFill>
              <a:latin typeface="Arial"/>
            </a:endParaRPr>
          </a:p>
          <a:p>
            <a:pPr lvl="1" marL="547560" indent="-228600">
              <a:lnSpc>
                <a:spcPct val="90000"/>
              </a:lnSpc>
              <a:buClr>
                <a:srgbClr val="4b92db"/>
              </a:buClr>
              <a:buSzPct val="80000"/>
              <a:buFont typeface="Wingdings 2" charset="2"/>
              <a:buChar char=""/>
            </a:pPr>
            <a:endParaRPr b="0" lang="en-US" sz="3200" spc="-1" strike="noStrike">
              <a:solidFill>
                <a:srgbClr val="000000"/>
              </a:solidFill>
              <a:latin typeface="Arial"/>
            </a:endParaRPr>
          </a:p>
        </p:txBody>
      </p:sp>
    </p:spTree>
  </p:cSld>
</p:sld>
</file>

<file path=ppt/slides/slide7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88" name="Picture 14" descr=""/>
          <p:cNvPicPr/>
          <p:nvPr/>
        </p:nvPicPr>
        <p:blipFill>
          <a:blip r:embed="rId1"/>
          <a:stretch/>
        </p:blipFill>
        <p:spPr>
          <a:xfrm>
            <a:off x="498600" y="182520"/>
            <a:ext cx="5543280" cy="1571400"/>
          </a:xfrm>
          <a:prstGeom prst="rect">
            <a:avLst/>
          </a:prstGeom>
          <a:ln>
            <a:noFill/>
          </a:ln>
        </p:spPr>
      </p:pic>
      <p:sp>
        <p:nvSpPr>
          <p:cNvPr id="4689" name="TextShape 1"/>
          <p:cNvSpPr txBox="1"/>
          <p:nvPr/>
        </p:nvSpPr>
        <p:spPr>
          <a:xfrm>
            <a:off x="509760" y="2565360"/>
            <a:ext cx="8229240" cy="42652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Zotero Add Citation/Edit Citation</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Zotero Insert Bibliography/Edit Bibliography</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Zotero Set Documents Preferences</a:t>
            </a:r>
            <a:endParaRPr b="0" lang="en-US" sz="2800" spc="-1" strike="noStrike">
              <a:solidFill>
                <a:srgbClr val="000000"/>
              </a:solidFill>
              <a:latin typeface="Arial"/>
            </a:endParaRPr>
          </a:p>
          <a:p>
            <a:pPr>
              <a:lnSpc>
                <a:spcPct val="100000"/>
              </a:lnSpc>
              <a:spcBef>
                <a:spcPts val="561"/>
              </a:spcBef>
            </a:pPr>
            <a:r>
              <a:rPr b="0" lang="en-US" sz="2800" spc="-1" strike="noStrike">
                <a:solidFill>
                  <a:srgbClr val="000000"/>
                </a:solidFill>
                <a:latin typeface="Arial"/>
                <a:ea typeface="ＭＳ Ｐゴシック"/>
              </a:rPr>
              <a:t>   </a:t>
            </a:r>
            <a:r>
              <a:rPr b="0" lang="en-US" sz="2800" spc="-1" strike="noStrike">
                <a:solidFill>
                  <a:srgbClr val="000000"/>
                </a:solidFill>
                <a:latin typeface="Arial"/>
                <a:ea typeface="ＭＳ Ｐゴシック"/>
              </a:rPr>
              <a:t>(to change the style) </a:t>
            </a:r>
            <a:endParaRPr b="0" lang="en-US" sz="2800" spc="-1" strike="noStrike">
              <a:solidFill>
                <a:srgbClr val="000000"/>
              </a:solidFill>
              <a:latin typeface="Arial"/>
            </a:endParaRPr>
          </a:p>
        </p:txBody>
      </p:sp>
      <p:sp>
        <p:nvSpPr>
          <p:cNvPr id="4690" name="CustomShape 2"/>
          <p:cNvSpPr/>
          <p:nvPr/>
        </p:nvSpPr>
        <p:spPr>
          <a:xfrm>
            <a:off x="498600" y="182520"/>
            <a:ext cx="833040" cy="11854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91" name="CustomShape 3"/>
          <p:cNvSpPr/>
          <p:nvPr/>
        </p:nvSpPr>
        <p:spPr>
          <a:xfrm flipH="1" flipV="1">
            <a:off x="3112200" y="575640"/>
            <a:ext cx="2395080" cy="41209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692" name="CustomShape 4"/>
          <p:cNvSpPr/>
          <p:nvPr/>
        </p:nvSpPr>
        <p:spPr>
          <a:xfrm flipH="1" flipV="1">
            <a:off x="2144160" y="1327320"/>
            <a:ext cx="1287000" cy="246168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693" name="CustomShape 5"/>
          <p:cNvSpPr/>
          <p:nvPr/>
        </p:nvSpPr>
        <p:spPr>
          <a:xfrm flipH="1" flipV="1">
            <a:off x="1034280" y="1367640"/>
            <a:ext cx="657000" cy="133956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694" name="CustomShape 6"/>
          <p:cNvSpPr/>
          <p:nvPr/>
        </p:nvSpPr>
        <p:spPr>
          <a:xfrm>
            <a:off x="6195960" y="549360"/>
            <a:ext cx="2734920" cy="63900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The key Zotero options are listed on this page.</a:t>
            </a:r>
            <a:endParaRPr b="0" lang="en-US" sz="1800" spc="-1" strike="noStrike">
              <a:latin typeface="Arial"/>
            </a:endParaRPr>
          </a:p>
        </p:txBody>
      </p:sp>
      <p:sp>
        <p:nvSpPr>
          <p:cNvPr id="4695" name="CustomShape 7"/>
          <p:cNvSpPr/>
          <p:nvPr/>
        </p:nvSpPr>
        <p:spPr>
          <a:xfrm>
            <a:off x="1363680" y="182520"/>
            <a:ext cx="2368080" cy="7855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696" name="CustomShape 8"/>
          <p:cNvSpPr/>
          <p:nvPr/>
        </p:nvSpPr>
        <p:spPr>
          <a:xfrm>
            <a:off x="1338120" y="576360"/>
            <a:ext cx="2368080" cy="78372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sld>
</file>

<file path=ppt/slides/slide7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7" name="Picture 7" descr=""/>
          <p:cNvPicPr/>
          <p:nvPr/>
        </p:nvPicPr>
        <p:blipFill>
          <a:blip r:embed="rId1"/>
          <a:stretch/>
        </p:blipFill>
        <p:spPr>
          <a:xfrm>
            <a:off x="0" y="0"/>
            <a:ext cx="9143640" cy="6857640"/>
          </a:xfrm>
          <a:prstGeom prst="rect">
            <a:avLst/>
          </a:prstGeom>
          <a:ln>
            <a:noFill/>
          </a:ln>
        </p:spPr>
      </p:pic>
      <p:sp>
        <p:nvSpPr>
          <p:cNvPr id="4698" name="CustomShape 1"/>
          <p:cNvSpPr/>
          <p:nvPr/>
        </p:nvSpPr>
        <p:spPr>
          <a:xfrm>
            <a:off x="4067280" y="1916280"/>
            <a:ext cx="3889080" cy="206316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90000"/>
              </a:lnSpc>
              <a:spcBef>
                <a:spcPts val="360"/>
              </a:spcBef>
            </a:pPr>
            <a:r>
              <a:rPr b="0" lang="en-US" sz="1800" spc="-1" strike="noStrike">
                <a:solidFill>
                  <a:srgbClr val="000000"/>
                </a:solidFill>
                <a:latin typeface="Arial"/>
                <a:ea typeface="ＭＳ Ｐゴシック"/>
              </a:rPr>
              <a:t>To add a reference ( footnote), click on the </a:t>
            </a:r>
            <a:r>
              <a:rPr b="0" lang="en-US" sz="1800" spc="-1" strike="noStrike">
                <a:solidFill>
                  <a:srgbClr val="cc0066"/>
                </a:solidFill>
                <a:latin typeface="Arial"/>
                <a:ea typeface="ＭＳ Ｐゴシック"/>
              </a:rPr>
              <a:t>Zotero Add/Edit Citation </a:t>
            </a:r>
            <a:r>
              <a:rPr b="0" lang="en-US" sz="1800" spc="-1" strike="noStrike">
                <a:solidFill>
                  <a:srgbClr val="000000"/>
                </a:solidFill>
                <a:latin typeface="Arial"/>
                <a:ea typeface="ＭＳ Ｐゴシック"/>
              </a:rPr>
              <a:t>icon.  If this is the first citation to be added, the </a:t>
            </a:r>
            <a:r>
              <a:rPr b="0" lang="en-US" sz="1800" spc="-1" strike="noStrike">
                <a:solidFill>
                  <a:srgbClr val="cc0066"/>
                </a:solidFill>
                <a:latin typeface="Arial"/>
                <a:ea typeface="ＭＳ Ｐゴシック"/>
              </a:rPr>
              <a:t>Document Preferences </a:t>
            </a:r>
            <a:r>
              <a:rPr b="0" lang="en-US" sz="1800" spc="-1" strike="noStrike">
                <a:solidFill>
                  <a:srgbClr val="000000"/>
                </a:solidFill>
                <a:latin typeface="Arial"/>
                <a:ea typeface="ＭＳ Ｐゴシック"/>
              </a:rPr>
              <a:t>window will open.  Choose the bibliographic format you want to use and click on</a:t>
            </a:r>
            <a:r>
              <a:rPr b="0" lang="en-US" sz="1800" spc="-1" strike="noStrike">
                <a:solidFill>
                  <a:srgbClr val="cc0066"/>
                </a:solidFill>
                <a:latin typeface="Arial"/>
                <a:ea typeface="ＭＳ Ｐゴシック"/>
              </a:rPr>
              <a:t> OK</a:t>
            </a:r>
            <a:r>
              <a:rPr b="0" lang="en-US" sz="1800" spc="-1" strike="noStrike">
                <a:solidFill>
                  <a:srgbClr val="000000"/>
                </a:solidFill>
                <a:latin typeface="Arial"/>
                <a:ea typeface="ＭＳ Ｐゴシック"/>
              </a:rPr>
              <a:t> – in this case Vancouver.</a:t>
            </a:r>
            <a:endParaRPr b="0" lang="en-US" sz="1800" spc="-1" strike="noStrike">
              <a:latin typeface="Arial"/>
            </a:endParaRPr>
          </a:p>
        </p:txBody>
      </p:sp>
      <p:pic>
        <p:nvPicPr>
          <p:cNvPr id="4699" name="Picture 7" descr=""/>
          <p:cNvPicPr/>
          <p:nvPr/>
        </p:nvPicPr>
        <p:blipFill>
          <a:blip r:embed="rId2"/>
          <a:stretch/>
        </p:blipFill>
        <p:spPr>
          <a:xfrm>
            <a:off x="4680" y="47520"/>
            <a:ext cx="3833280" cy="1083960"/>
          </a:xfrm>
          <a:prstGeom prst="rect">
            <a:avLst/>
          </a:prstGeom>
          <a:ln>
            <a:noFill/>
          </a:ln>
        </p:spPr>
      </p:pic>
      <p:sp>
        <p:nvSpPr>
          <p:cNvPr id="4700" name="CustomShape 2"/>
          <p:cNvSpPr/>
          <p:nvPr/>
        </p:nvSpPr>
        <p:spPr>
          <a:xfrm>
            <a:off x="0" y="47520"/>
            <a:ext cx="610920" cy="8600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701" name="CustomShape 3"/>
          <p:cNvSpPr/>
          <p:nvPr/>
        </p:nvSpPr>
        <p:spPr>
          <a:xfrm>
            <a:off x="2556000" y="1919160"/>
            <a:ext cx="80604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702" name="CustomShape 4"/>
          <p:cNvSpPr/>
          <p:nvPr/>
        </p:nvSpPr>
        <p:spPr>
          <a:xfrm>
            <a:off x="6588000" y="5877000"/>
            <a:ext cx="93636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703" name="CustomShape 5"/>
          <p:cNvSpPr/>
          <p:nvPr/>
        </p:nvSpPr>
        <p:spPr>
          <a:xfrm flipH="1" flipV="1">
            <a:off x="306360" y="907920"/>
            <a:ext cx="4552560" cy="150624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Tree>
  </p:cSld>
</p:sld>
</file>

<file path=ppt/slides/slide7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04" name="Picture 1" descr=""/>
          <p:cNvPicPr/>
          <p:nvPr/>
        </p:nvPicPr>
        <p:blipFill>
          <a:blip r:embed="rId1"/>
          <a:stretch/>
        </p:blipFill>
        <p:spPr>
          <a:xfrm>
            <a:off x="0" y="33480"/>
            <a:ext cx="9148320" cy="3395160"/>
          </a:xfrm>
          <a:prstGeom prst="rect">
            <a:avLst/>
          </a:prstGeom>
          <a:ln>
            <a:noFill/>
          </a:ln>
        </p:spPr>
      </p:pic>
      <p:pic>
        <p:nvPicPr>
          <p:cNvPr id="4705" name="Picture 2" descr=""/>
          <p:cNvPicPr/>
          <p:nvPr/>
        </p:nvPicPr>
        <p:blipFill>
          <a:blip r:embed="rId2"/>
          <a:stretch/>
        </p:blipFill>
        <p:spPr>
          <a:xfrm>
            <a:off x="468360" y="3716280"/>
            <a:ext cx="8675280" cy="3165120"/>
          </a:xfrm>
          <a:prstGeom prst="rect">
            <a:avLst/>
          </a:prstGeom>
          <a:ln>
            <a:noFill/>
          </a:ln>
        </p:spPr>
      </p:pic>
      <p:sp>
        <p:nvSpPr>
          <p:cNvPr id="4706" name="CustomShape 1"/>
          <p:cNvSpPr/>
          <p:nvPr/>
        </p:nvSpPr>
        <p:spPr>
          <a:xfrm>
            <a:off x="4129200" y="227160"/>
            <a:ext cx="4308120" cy="91332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The new </a:t>
            </a:r>
            <a:r>
              <a:rPr b="0" lang="en-US" sz="1800" spc="-1" strike="noStrike">
                <a:solidFill>
                  <a:srgbClr val="cc0066"/>
                </a:solidFill>
                <a:latin typeface="Arial"/>
                <a:ea typeface="ＭＳ Ｐゴシック"/>
              </a:rPr>
              <a:t>Z box</a:t>
            </a:r>
            <a:r>
              <a:rPr b="0" lang="en-US" sz="1800" spc="-1" strike="noStrike">
                <a:solidFill>
                  <a:srgbClr val="000000"/>
                </a:solidFill>
                <a:latin typeface="Arial"/>
                <a:ea typeface="ＭＳ Ｐゴシック"/>
              </a:rPr>
              <a:t> will appear.  Click on the</a:t>
            </a:r>
            <a:r>
              <a:rPr b="0" lang="en-US" sz="1800" spc="-1" strike="noStrike">
                <a:solidFill>
                  <a:srgbClr val="cc0066"/>
                </a:solidFill>
                <a:latin typeface="Arial"/>
                <a:ea typeface="ＭＳ Ｐゴシック"/>
              </a:rPr>
              <a:t> Check </a:t>
            </a:r>
            <a:r>
              <a:rPr b="0" lang="en-US" sz="1800" spc="-1" strike="noStrike">
                <a:solidFill>
                  <a:srgbClr val="000000"/>
                </a:solidFill>
                <a:latin typeface="Arial"/>
                <a:ea typeface="ＭＳ Ｐゴシック"/>
              </a:rPr>
              <a:t>and then </a:t>
            </a:r>
            <a:r>
              <a:rPr b="0" lang="en-US" sz="1800" spc="-1" strike="noStrike">
                <a:solidFill>
                  <a:srgbClr val="cc0066"/>
                </a:solidFill>
                <a:latin typeface="Arial"/>
                <a:ea typeface="ＭＳ Ｐゴシック"/>
              </a:rPr>
              <a:t>Classic View </a:t>
            </a:r>
            <a:r>
              <a:rPr b="0" lang="en-US" sz="1800" spc="-1" strike="noStrike">
                <a:solidFill>
                  <a:srgbClr val="000000"/>
                </a:solidFill>
                <a:latin typeface="Arial"/>
                <a:ea typeface="ＭＳ Ｐゴシック"/>
              </a:rPr>
              <a:t>option. The </a:t>
            </a:r>
            <a:r>
              <a:rPr b="0" lang="en-US" sz="1800" spc="-1" strike="noStrike">
                <a:solidFill>
                  <a:srgbClr val="cc0066"/>
                </a:solidFill>
                <a:latin typeface="Arial"/>
                <a:ea typeface="ＭＳ Ｐゴシック"/>
              </a:rPr>
              <a:t>Add/Edit Citation </a:t>
            </a:r>
            <a:r>
              <a:rPr b="0" lang="en-US" sz="1800" spc="-1" strike="noStrike">
                <a:solidFill>
                  <a:srgbClr val="000000"/>
                </a:solidFill>
                <a:latin typeface="Arial"/>
                <a:ea typeface="ＭＳ Ｐゴシック"/>
              </a:rPr>
              <a:t>window will open.  </a:t>
            </a:r>
            <a:endParaRPr b="0" lang="en-US" sz="1800" spc="-1" strike="noStrike">
              <a:latin typeface="Arial"/>
            </a:endParaRPr>
          </a:p>
        </p:txBody>
      </p:sp>
      <p:sp>
        <p:nvSpPr>
          <p:cNvPr id="4707" name="CustomShape 2"/>
          <p:cNvSpPr/>
          <p:nvPr/>
        </p:nvSpPr>
        <p:spPr>
          <a:xfrm>
            <a:off x="2411280" y="1989000"/>
            <a:ext cx="1942920" cy="7916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708" name="CustomShape 3"/>
          <p:cNvSpPr/>
          <p:nvPr/>
        </p:nvSpPr>
        <p:spPr>
          <a:xfrm>
            <a:off x="6804000" y="5805360"/>
            <a:ext cx="39492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709" name="CustomShape 4"/>
          <p:cNvSpPr/>
          <p:nvPr/>
        </p:nvSpPr>
        <p:spPr>
          <a:xfrm>
            <a:off x="4987800" y="2635200"/>
            <a:ext cx="3526920" cy="118764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In the </a:t>
            </a:r>
            <a:r>
              <a:rPr b="0" lang="en-US" sz="1800" spc="-1" strike="noStrike">
                <a:solidFill>
                  <a:srgbClr val="cc0066"/>
                </a:solidFill>
                <a:latin typeface="Arial"/>
                <a:ea typeface="ＭＳ Ｐゴシック"/>
              </a:rPr>
              <a:t>Add/Edit Citation </a:t>
            </a:r>
            <a:r>
              <a:rPr b="0" lang="en-US" sz="1800" spc="-1" strike="noStrike">
                <a:solidFill>
                  <a:srgbClr val="000000"/>
                </a:solidFill>
                <a:latin typeface="Arial"/>
                <a:ea typeface="ＭＳ Ｐゴシック"/>
              </a:rPr>
              <a:t>window, highlight the citation you want as a reference.  Add the</a:t>
            </a:r>
            <a:r>
              <a:rPr b="0" lang="en-US" sz="1800" spc="-1" strike="noStrike">
                <a:solidFill>
                  <a:srgbClr val="cc0066"/>
                </a:solidFill>
                <a:latin typeface="Arial"/>
                <a:ea typeface="ＭＳ Ｐゴシック"/>
              </a:rPr>
              <a:t> page # </a:t>
            </a:r>
            <a:r>
              <a:rPr b="0" lang="en-US" sz="1800" spc="-1" strike="noStrike">
                <a:solidFill>
                  <a:srgbClr val="000000"/>
                </a:solidFill>
                <a:latin typeface="Arial"/>
                <a:ea typeface="ＭＳ Ｐゴシック"/>
              </a:rPr>
              <a:t>and click on </a:t>
            </a:r>
            <a:r>
              <a:rPr b="0" lang="en-US" sz="1800" spc="-1" strike="noStrike">
                <a:solidFill>
                  <a:srgbClr val="cc0066"/>
                </a:solidFill>
                <a:latin typeface="Arial"/>
                <a:ea typeface="ＭＳ Ｐゴシック"/>
              </a:rPr>
              <a:t>OK</a:t>
            </a:r>
            <a:r>
              <a:rPr b="0" lang="en-US" sz="1800" spc="-1" strike="noStrike">
                <a:solidFill>
                  <a:srgbClr val="000000"/>
                </a:solidFill>
                <a:latin typeface="Arial"/>
                <a:ea typeface="ＭＳ Ｐゴシック"/>
              </a:rPr>
              <a:t>.</a:t>
            </a:r>
            <a:endParaRPr b="0" lang="en-US" sz="1800" spc="-1" strike="noStrike">
              <a:latin typeface="Arial"/>
            </a:endParaRPr>
          </a:p>
        </p:txBody>
      </p:sp>
      <p:sp>
        <p:nvSpPr>
          <p:cNvPr id="4710" name="CustomShape 5"/>
          <p:cNvSpPr/>
          <p:nvPr/>
        </p:nvSpPr>
        <p:spPr>
          <a:xfrm flipH="1">
            <a:off x="4459320" y="3235320"/>
            <a:ext cx="1265040" cy="16333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4711" name="Picture 16" descr=""/>
          <p:cNvPicPr/>
          <p:nvPr/>
        </p:nvPicPr>
        <p:blipFill>
          <a:blip r:embed="rId3"/>
          <a:stretch/>
        </p:blipFill>
        <p:spPr>
          <a:xfrm>
            <a:off x="4680" y="47520"/>
            <a:ext cx="3833280" cy="1083960"/>
          </a:xfrm>
          <a:prstGeom prst="rect">
            <a:avLst/>
          </a:prstGeom>
          <a:ln>
            <a:noFill/>
          </a:ln>
        </p:spPr>
      </p:pic>
      <p:sp>
        <p:nvSpPr>
          <p:cNvPr id="4712" name="CustomShape 6"/>
          <p:cNvSpPr/>
          <p:nvPr/>
        </p:nvSpPr>
        <p:spPr>
          <a:xfrm flipH="1">
            <a:off x="2793960" y="811080"/>
            <a:ext cx="1779120" cy="150948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4713" name="CustomShape 7"/>
          <p:cNvSpPr/>
          <p:nvPr/>
        </p:nvSpPr>
        <p:spPr>
          <a:xfrm>
            <a:off x="5148360" y="5445000"/>
            <a:ext cx="2231640" cy="36000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714" name="CustomShape 8"/>
          <p:cNvSpPr/>
          <p:nvPr/>
        </p:nvSpPr>
        <p:spPr>
          <a:xfrm>
            <a:off x="11160" y="0"/>
            <a:ext cx="599760" cy="9075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sld>
</file>

<file path=ppt/slides/slide7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15" name="Picture 4" descr=""/>
          <p:cNvPicPr/>
          <p:nvPr/>
        </p:nvPicPr>
        <p:blipFill>
          <a:blip r:embed="rId1"/>
          <a:stretch/>
        </p:blipFill>
        <p:spPr>
          <a:xfrm>
            <a:off x="0" y="1330200"/>
            <a:ext cx="9143640" cy="4032000"/>
          </a:xfrm>
          <a:prstGeom prst="rect">
            <a:avLst/>
          </a:prstGeom>
          <a:ln>
            <a:noFill/>
          </a:ln>
        </p:spPr>
      </p:pic>
      <p:sp>
        <p:nvSpPr>
          <p:cNvPr id="4716" name="CustomShape 1"/>
          <p:cNvSpPr/>
          <p:nvPr/>
        </p:nvSpPr>
        <p:spPr>
          <a:xfrm>
            <a:off x="3168720" y="565200"/>
            <a:ext cx="3634920" cy="63900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We have added 3 Vancouver style references to this document.</a:t>
            </a:r>
            <a:endParaRPr b="0" lang="en-US" sz="1800" spc="-1" strike="noStrike">
              <a:latin typeface="Arial"/>
            </a:endParaRPr>
          </a:p>
        </p:txBody>
      </p:sp>
      <p:sp>
        <p:nvSpPr>
          <p:cNvPr id="4717" name="CustomShape 2"/>
          <p:cNvSpPr/>
          <p:nvPr/>
        </p:nvSpPr>
        <p:spPr>
          <a:xfrm>
            <a:off x="8459640" y="4221000"/>
            <a:ext cx="39636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718" name="CustomShape 3"/>
          <p:cNvSpPr/>
          <p:nvPr/>
        </p:nvSpPr>
        <p:spPr>
          <a:xfrm>
            <a:off x="5651640" y="3500280"/>
            <a:ext cx="396360" cy="4330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719" name="CustomShape 4"/>
          <p:cNvSpPr/>
          <p:nvPr/>
        </p:nvSpPr>
        <p:spPr>
          <a:xfrm>
            <a:off x="6804000" y="2133720"/>
            <a:ext cx="394920" cy="43128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Tree>
  </p:cSld>
</p:sld>
</file>

<file path=ppt/slides/slide7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20" name="Picture 1" descr=""/>
          <p:cNvPicPr/>
          <p:nvPr/>
        </p:nvPicPr>
        <p:blipFill>
          <a:blip r:embed="rId1"/>
          <a:stretch/>
        </p:blipFill>
        <p:spPr>
          <a:xfrm>
            <a:off x="0" y="0"/>
            <a:ext cx="9143640" cy="6857640"/>
          </a:xfrm>
          <a:prstGeom prst="rect">
            <a:avLst/>
          </a:prstGeom>
          <a:ln>
            <a:noFill/>
          </a:ln>
        </p:spPr>
      </p:pic>
      <p:sp>
        <p:nvSpPr>
          <p:cNvPr id="4721" name="CustomShape 1"/>
          <p:cNvSpPr/>
          <p:nvPr/>
        </p:nvSpPr>
        <p:spPr>
          <a:xfrm>
            <a:off x="3959280" y="176040"/>
            <a:ext cx="4716000" cy="118764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To create a bibliography, click on the </a:t>
            </a:r>
            <a:r>
              <a:rPr b="0" lang="en-US" sz="1800" spc="-1" strike="noStrike">
                <a:solidFill>
                  <a:srgbClr val="cc0066"/>
                </a:solidFill>
                <a:latin typeface="Arial"/>
                <a:ea typeface="ＭＳ Ｐゴシック"/>
              </a:rPr>
              <a:t>Zotero Insert Bibliography </a:t>
            </a:r>
            <a:r>
              <a:rPr b="0" lang="en-US" sz="1800" spc="-1" strike="noStrike">
                <a:solidFill>
                  <a:srgbClr val="000000"/>
                </a:solidFill>
                <a:latin typeface="Arial"/>
                <a:ea typeface="ＭＳ Ｐゴシック"/>
              </a:rPr>
              <a:t>icon.  This automatically adds the bibliography (in the Vancouver format) to the bottom of the document.</a:t>
            </a:r>
            <a:endParaRPr b="0" lang="en-US" sz="1800" spc="-1" strike="noStrike">
              <a:latin typeface="Arial"/>
            </a:endParaRPr>
          </a:p>
        </p:txBody>
      </p:sp>
      <p:sp>
        <p:nvSpPr>
          <p:cNvPr id="4722" name="CustomShape 2"/>
          <p:cNvSpPr/>
          <p:nvPr/>
        </p:nvSpPr>
        <p:spPr>
          <a:xfrm flipH="1">
            <a:off x="1907280" y="863640"/>
            <a:ext cx="2736360" cy="3285720"/>
          </a:xfrm>
          <a:custGeom>
            <a:avLst/>
            <a:gdLst/>
            <a:ahLst/>
            <a:rect l="l" t="t" r="r" b="b"/>
            <a:pathLst>
              <a:path w="21600" h="21600">
                <a:moveTo>
                  <a:pt x="0" y="0"/>
                </a:moveTo>
                <a:lnTo>
                  <a:pt x="21600" y="21600"/>
                </a:lnTo>
              </a:path>
            </a:pathLst>
          </a:custGeom>
          <a:noFill/>
          <a:ln w="2556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4723" name="Picture 6" descr=""/>
          <p:cNvPicPr/>
          <p:nvPr/>
        </p:nvPicPr>
        <p:blipFill>
          <a:blip r:embed="rId2"/>
          <a:stretch/>
        </p:blipFill>
        <p:spPr>
          <a:xfrm>
            <a:off x="4680" y="47520"/>
            <a:ext cx="3833280" cy="1083960"/>
          </a:xfrm>
          <a:prstGeom prst="rect">
            <a:avLst/>
          </a:prstGeom>
          <a:ln>
            <a:noFill/>
          </a:ln>
        </p:spPr>
      </p:pic>
      <p:sp>
        <p:nvSpPr>
          <p:cNvPr id="4724" name="CustomShape 3"/>
          <p:cNvSpPr/>
          <p:nvPr/>
        </p:nvSpPr>
        <p:spPr>
          <a:xfrm>
            <a:off x="611280" y="289080"/>
            <a:ext cx="1439640" cy="33156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4725" name="CustomShape 4"/>
          <p:cNvSpPr/>
          <p:nvPr/>
        </p:nvSpPr>
        <p:spPr>
          <a:xfrm>
            <a:off x="5113440" y="2133720"/>
            <a:ext cx="3428640" cy="146196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Note: Do not use your word processor to edit citations.  Any changes automatically will revert to the original as Zotero updates your document. </a:t>
            </a:r>
            <a:endParaRPr b="0" lang="en-US" sz="1800" spc="-1" strike="noStrike">
              <a:latin typeface="Arial"/>
            </a:endParaRPr>
          </a:p>
        </p:txBody>
      </p:sp>
    </p:spTree>
  </p:cSld>
</p:sld>
</file>

<file path=ppt/slides/slide7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6"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Citation Styles</a:t>
            </a:r>
            <a:endParaRPr b="0" lang="en-US" sz="4000" spc="-1" strike="noStrike">
              <a:solidFill>
                <a:srgbClr val="3366ff"/>
              </a:solidFill>
              <a:latin typeface="Tahoma"/>
            </a:endParaRPr>
          </a:p>
        </p:txBody>
      </p:sp>
      <p:sp>
        <p:nvSpPr>
          <p:cNvPr id="4727" name="TextShape 2"/>
          <p:cNvSpPr txBox="1"/>
          <p:nvPr/>
        </p:nvSpPr>
        <p:spPr>
          <a:xfrm>
            <a:off x="152280" y="1295280"/>
            <a:ext cx="8762760" cy="5127480"/>
          </a:xfrm>
          <a:prstGeom prst="rect">
            <a:avLst/>
          </a:prstGeom>
          <a:noFill/>
          <a:ln>
            <a:noFill/>
          </a:ln>
        </p:spPr>
        <p:txBody>
          <a:bodyPr/>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A core feature of Zotero is its ability to automatically format citations and bibliographies.</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By default Zotero comes with a selection of popular styles (such as APA, Harvard , IEEand Vancouver), but many more are available through the online Zotero Style Repository at:</a:t>
            </a:r>
            <a:br/>
            <a:r>
              <a:rPr b="0" lang="en-US" sz="2400" spc="-1" strike="noStrike" u="sng">
                <a:solidFill>
                  <a:srgbClr val="ff00ff"/>
                </a:solidFill>
                <a:uFillTx/>
                <a:latin typeface="Arial"/>
                <a:ea typeface="ＭＳ Ｐゴシック"/>
                <a:hlinkClick r:id="rId1"/>
              </a:rPr>
              <a:t>http://www.zotero.org/styles</a:t>
            </a:r>
            <a:r>
              <a:rPr b="0" lang="en-US" sz="2400" spc="-1" strike="noStrike">
                <a:solidFill>
                  <a:srgbClr val="000000"/>
                </a:solidFill>
                <a:latin typeface="Arial"/>
                <a:ea typeface="ＭＳ Ｐゴシック"/>
              </a:rPr>
              <a:t> </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Visit the Style Repository and click the “[Install]” link next to the style you wish to install. </a:t>
            </a:r>
            <a:endParaRPr b="0" lang="en-US" sz="2400" spc="-1" strike="noStrike">
              <a:solidFill>
                <a:srgbClr val="000000"/>
              </a:solidFill>
              <a:latin typeface="Arial"/>
            </a:endParaRPr>
          </a:p>
        </p:txBody>
      </p:sp>
    </p:spTree>
  </p:cSld>
</p:sld>
</file>

<file path=ppt/slides/slide7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8" name="TextShape 1"/>
          <p:cNvSpPr txBox="1"/>
          <p:nvPr/>
        </p:nvSpPr>
        <p:spPr>
          <a:xfrm>
            <a:off x="152280" y="228600"/>
            <a:ext cx="8762760" cy="91404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Zotero Citation Style Repository</a:t>
            </a:r>
            <a:endParaRPr b="0" lang="en-US" sz="4000" spc="-1" strike="noStrike">
              <a:solidFill>
                <a:srgbClr val="3366ff"/>
              </a:solidFill>
              <a:latin typeface="Tahoma"/>
            </a:endParaRPr>
          </a:p>
        </p:txBody>
      </p:sp>
      <p:pic>
        <p:nvPicPr>
          <p:cNvPr id="4729" name="Picture 4" descr=""/>
          <p:cNvPicPr/>
          <p:nvPr/>
        </p:nvPicPr>
        <p:blipFill>
          <a:blip r:embed="rId1"/>
          <a:stretch/>
        </p:blipFill>
        <p:spPr>
          <a:xfrm>
            <a:off x="971640" y="1341360"/>
            <a:ext cx="6590880" cy="5181120"/>
          </a:xfrm>
          <a:prstGeom prst="rect">
            <a:avLst/>
          </a:prstGeom>
          <a:ln>
            <a:noFill/>
          </a:ln>
        </p:spPr>
      </p:pic>
      <p:sp>
        <p:nvSpPr>
          <p:cNvPr id="4730" name="CustomShape 2"/>
          <p:cNvSpPr/>
          <p:nvPr/>
        </p:nvSpPr>
        <p:spPr>
          <a:xfrm>
            <a:off x="5292720" y="2205000"/>
            <a:ext cx="3600000" cy="63900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Click on the </a:t>
            </a:r>
            <a:r>
              <a:rPr b="0" lang="en-US" sz="1800" spc="-1" strike="noStrike">
                <a:solidFill>
                  <a:srgbClr val="cc0066"/>
                </a:solidFill>
                <a:latin typeface="Arial"/>
                <a:ea typeface="ＭＳ Ｐゴシック"/>
              </a:rPr>
              <a:t>“[Install]”</a:t>
            </a:r>
            <a:r>
              <a:rPr b="0" lang="en-US" sz="1800" spc="-1" strike="noStrike">
                <a:solidFill>
                  <a:srgbClr val="000000"/>
                </a:solidFill>
                <a:latin typeface="Arial"/>
                <a:ea typeface="ＭＳ Ｐゴシック"/>
              </a:rPr>
              <a:t> link next to the style you wish to install.</a:t>
            </a:r>
            <a:endParaRPr b="0" lang="en-US" sz="1800" spc="-1" strike="noStrike">
              <a:latin typeface="Arial"/>
            </a:endParaRPr>
          </a:p>
        </p:txBody>
      </p:sp>
      <p:sp>
        <p:nvSpPr>
          <p:cNvPr id="4731" name="CustomShape 3"/>
          <p:cNvSpPr/>
          <p:nvPr/>
        </p:nvSpPr>
        <p:spPr>
          <a:xfrm>
            <a:off x="3924360" y="4365720"/>
            <a:ext cx="647280" cy="288720"/>
          </a:xfrm>
          <a:prstGeom prst="rect">
            <a:avLst/>
          </a:prstGeom>
          <a:noFill/>
          <a:ln w="25560">
            <a:solidFill>
              <a:srgbClr val="ff0000"/>
            </a:solidFill>
            <a:miter/>
          </a:ln>
        </p:spPr>
        <p:style>
          <a:lnRef idx="0"/>
          <a:fillRef idx="0"/>
          <a:effectRef idx="0"/>
          <a:fontRef idx="minor"/>
        </p:style>
      </p:sp>
      <p:sp>
        <p:nvSpPr>
          <p:cNvPr id="4732" name="Line 4"/>
          <p:cNvSpPr/>
          <p:nvPr/>
        </p:nvSpPr>
        <p:spPr>
          <a:xfrm flipH="1">
            <a:off x="4643280" y="2565360"/>
            <a:ext cx="2160720" cy="1726920"/>
          </a:xfrm>
          <a:prstGeom prst="line">
            <a:avLst/>
          </a:prstGeom>
          <a:ln w="25560">
            <a:solidFill>
              <a:srgbClr val="ff0000"/>
            </a:solidFill>
            <a:round/>
            <a:tailEnd len="med" type="triangle" w="med"/>
          </a:ln>
        </p:spPr>
        <p:style>
          <a:lnRef idx="0"/>
          <a:fillRef idx="0"/>
          <a:effectRef idx="0"/>
          <a:fontRef idx="minor"/>
        </p:style>
      </p:sp>
    </p:spTree>
  </p:cSld>
</p:sld>
</file>

<file path=ppt/slides/slide7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3" name="TextShape 1"/>
          <p:cNvSpPr txBox="1"/>
          <p:nvPr/>
        </p:nvSpPr>
        <p:spPr>
          <a:xfrm>
            <a:off x="152280" y="228600"/>
            <a:ext cx="8762760" cy="914040"/>
          </a:xfrm>
          <a:prstGeom prst="rect">
            <a:avLst/>
          </a:prstGeom>
          <a:noFill/>
          <a:ln>
            <a:noFill/>
          </a:ln>
        </p:spPr>
        <p:txBody>
          <a:bodyPr anchor="b">
            <a:normAutofit/>
          </a:bodyPr>
          <a:p>
            <a:pPr algn="ctr">
              <a:lnSpc>
                <a:spcPct val="100000"/>
              </a:lnSpc>
            </a:pPr>
            <a:r>
              <a:rPr b="0" lang="en-US" sz="4000" spc="-1" strike="noStrike">
                <a:solidFill>
                  <a:srgbClr val="000000"/>
                </a:solidFill>
                <a:latin typeface="Arial"/>
                <a:ea typeface="ＭＳ Ｐゴシック"/>
              </a:rPr>
              <a:t>Zotero web account (other options)</a:t>
            </a:r>
            <a:endParaRPr b="0" lang="en-US" sz="4000" spc="-1" strike="noStrike">
              <a:solidFill>
                <a:srgbClr val="3366ff"/>
              </a:solidFill>
              <a:latin typeface="Tahoma"/>
            </a:endParaRPr>
          </a:p>
        </p:txBody>
      </p:sp>
      <p:sp>
        <p:nvSpPr>
          <p:cNvPr id="4734" name="TextShape 2"/>
          <p:cNvSpPr txBox="1"/>
          <p:nvPr/>
        </p:nvSpPr>
        <p:spPr>
          <a:xfrm>
            <a:off x="441360" y="1465200"/>
            <a:ext cx="8229240" cy="4525560"/>
          </a:xfrm>
          <a:prstGeom prst="rect">
            <a:avLst/>
          </a:prstGeom>
          <a:noFill/>
          <a:ln>
            <a:noFill/>
          </a:ln>
        </p:spPr>
        <p:txBody>
          <a:bodyPr/>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On </a:t>
            </a:r>
            <a:r>
              <a:rPr b="0" lang="en-US" sz="2400" spc="-1" strike="noStrike" u="sng">
                <a:solidFill>
                  <a:srgbClr val="ff00ff"/>
                </a:solidFill>
                <a:uFillTx/>
                <a:latin typeface="Arial"/>
                <a:ea typeface="ＭＳ Ｐゴシック"/>
                <a:hlinkClick r:id="rId1"/>
              </a:rPr>
              <a:t>www.zotero.org</a:t>
            </a:r>
            <a:r>
              <a:rPr b="0" lang="en-US" sz="2400" spc="-1" strike="noStrike">
                <a:solidFill>
                  <a:srgbClr val="000000"/>
                </a:solidFill>
                <a:latin typeface="Arial"/>
                <a:ea typeface="ＭＳ Ｐゴシック"/>
              </a:rPr>
              <a:t> you can create a Zotero account.</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You need a Zotero account to synchronize your library, participate in groups, or post to the support forums.</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Data synchronization transfers library items, notes, links, tags, etc.—everything except attachment files—between your local computer and the Zotero servers, allowing you to work with your data from any computer with the Zotero extension. It also allows you to view your library online on www.zotero.org.</a:t>
            </a:r>
            <a:endParaRPr b="0" lang="en-US" sz="2400" spc="-1" strike="noStrike">
              <a:solidFill>
                <a:srgbClr val="000000"/>
              </a:solidFill>
              <a:latin typeface="Arial"/>
            </a:endParaRPr>
          </a:p>
          <a:p>
            <a:pPr marL="343080" indent="-342720">
              <a:lnSpc>
                <a:spcPct val="9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To synchronize your data with the Zotero web server, open Zotero's Sync preferences tab and enter your login information in the Zotero Sync Server section. </a:t>
            </a:r>
            <a:endParaRPr b="0" lang="en-US" sz="2400" spc="-1" strike="noStrike">
              <a:solidFill>
                <a:srgbClr val="000000"/>
              </a:solidFill>
              <a:latin typeface="Arial"/>
            </a:endParaRPr>
          </a:p>
        </p:txBody>
      </p:sp>
      <p:pic>
        <p:nvPicPr>
          <p:cNvPr id="4735" name="Picture 4" descr=""/>
          <p:cNvPicPr/>
          <p:nvPr/>
        </p:nvPicPr>
        <p:blipFill>
          <a:blip r:embed="rId2"/>
          <a:stretch/>
        </p:blipFill>
        <p:spPr>
          <a:xfrm>
            <a:off x="900000" y="5877000"/>
            <a:ext cx="5009760" cy="742680"/>
          </a:xfrm>
          <a:prstGeom prst="rect">
            <a:avLst/>
          </a:prstGeom>
          <a:ln>
            <a:noFill/>
          </a:ln>
        </p:spPr>
      </p:pic>
      <p:sp>
        <p:nvSpPr>
          <p:cNvPr id="4736" name="CustomShape 3"/>
          <p:cNvSpPr/>
          <p:nvPr/>
        </p:nvSpPr>
        <p:spPr>
          <a:xfrm>
            <a:off x="1547640" y="6093000"/>
            <a:ext cx="720360" cy="647280"/>
          </a:xfrm>
          <a:prstGeom prst="ellipse">
            <a:avLst/>
          </a:prstGeom>
          <a:noFill/>
          <a:ln w="25560">
            <a:solidFill>
              <a:srgbClr val="ff0000"/>
            </a:solidFill>
            <a:round/>
          </a:ln>
        </p:spPr>
        <p:style>
          <a:lnRef idx="0"/>
          <a:fillRef idx="0"/>
          <a:effectRef idx="0"/>
          <a:fontRef idx="minor"/>
        </p:style>
      </p:sp>
    </p:spTree>
  </p:cSld>
</p:sld>
</file>

<file path=ppt/slides/slide7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7"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Zotero Online Library</a:t>
            </a:r>
            <a:endParaRPr b="0" lang="en-US" sz="4000" spc="-1" strike="noStrike">
              <a:solidFill>
                <a:srgbClr val="3366ff"/>
              </a:solidFill>
              <a:latin typeface="Tahoma"/>
            </a:endParaRPr>
          </a:p>
        </p:txBody>
      </p:sp>
      <p:pic>
        <p:nvPicPr>
          <p:cNvPr id="4738" name="Picture 4" descr=""/>
          <p:cNvPicPr/>
          <p:nvPr/>
        </p:nvPicPr>
        <p:blipFill>
          <a:blip r:embed="rId1"/>
          <a:stretch/>
        </p:blipFill>
        <p:spPr>
          <a:xfrm>
            <a:off x="0" y="1197000"/>
            <a:ext cx="9143640" cy="5587560"/>
          </a:xfrm>
          <a:prstGeom prst="rect">
            <a:avLst/>
          </a:prstGeom>
          <a:ln>
            <a:noFill/>
          </a:ln>
        </p:spPr>
      </p:pic>
      <p:sp>
        <p:nvSpPr>
          <p:cNvPr id="4739" name="CustomShape 2"/>
          <p:cNvSpPr/>
          <p:nvPr/>
        </p:nvSpPr>
        <p:spPr>
          <a:xfrm>
            <a:off x="0" y="1989000"/>
            <a:ext cx="1042560" cy="502920"/>
          </a:xfrm>
          <a:prstGeom prst="ellipse">
            <a:avLst/>
          </a:prstGeom>
          <a:noFill/>
          <a:ln w="25560">
            <a:solidFill>
              <a:srgbClr val="ff0000"/>
            </a:solidFill>
            <a:round/>
          </a:ln>
        </p:spPr>
        <p:style>
          <a:lnRef idx="0"/>
          <a:fillRef idx="0"/>
          <a:effectRef idx="0"/>
          <a:fontRef idx="minor"/>
        </p:style>
      </p:sp>
    </p:spTree>
  </p:cSld>
</p:sld>
</file>

<file path=ppt/slides/slide7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0" name="TextShape 1"/>
          <p:cNvSpPr txBox="1"/>
          <p:nvPr/>
        </p:nvSpPr>
        <p:spPr>
          <a:xfrm>
            <a:off x="152280" y="228600"/>
            <a:ext cx="8762760" cy="914040"/>
          </a:xfrm>
          <a:prstGeom prst="rect">
            <a:avLst/>
          </a:prstGeom>
          <a:noFill/>
          <a:ln>
            <a:noFill/>
          </a:ln>
        </p:spPr>
        <p:txBody>
          <a:bodyPr anchor="b"/>
          <a:p>
            <a:endParaRPr b="0" lang="en-US" sz="2400" spc="-1" strike="noStrike">
              <a:solidFill>
                <a:srgbClr val="3366ff"/>
              </a:solidFill>
              <a:latin typeface="Tahoma"/>
            </a:endParaRPr>
          </a:p>
        </p:txBody>
      </p:sp>
      <p:sp>
        <p:nvSpPr>
          <p:cNvPr id="4741" name="TextShape 2"/>
          <p:cNvSpPr txBox="1"/>
          <p:nvPr/>
        </p:nvSpPr>
        <p:spPr>
          <a:xfrm>
            <a:off x="152280" y="1295280"/>
            <a:ext cx="8762760" cy="5127480"/>
          </a:xfrm>
          <a:prstGeom prst="rect">
            <a:avLst/>
          </a:prstGeom>
          <a:noFill/>
          <a:ln>
            <a:noFill/>
          </a:ln>
        </p:spPr>
        <p:txBody>
          <a:bodyPr/>
          <a:p>
            <a:endParaRPr b="0" lang="en-US" sz="2800" spc="-1" strike="noStrike">
              <a:solidFill>
                <a:srgbClr val="000000"/>
              </a:solidFill>
              <a:latin typeface="Arial"/>
            </a:endParaRPr>
          </a:p>
        </p:txBody>
      </p:sp>
      <p:pic>
        <p:nvPicPr>
          <p:cNvPr id="4742" name="Picture 4" descr=""/>
          <p:cNvPicPr/>
          <p:nvPr/>
        </p:nvPicPr>
        <p:blipFill>
          <a:blip r:embed="rId1"/>
          <a:stretch/>
        </p:blipFill>
        <p:spPr>
          <a:xfrm>
            <a:off x="0" y="884520"/>
            <a:ext cx="9143640" cy="5088960"/>
          </a:xfrm>
          <a:prstGeom prst="rect">
            <a:avLst/>
          </a:prstGeom>
          <a:ln>
            <a:noFill/>
          </a:ln>
        </p:spPr>
      </p:pic>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CustomShape 1"/>
          <p:cNvSpPr/>
          <p:nvPr/>
        </p:nvSpPr>
        <p:spPr>
          <a:xfrm>
            <a:off x="3962520" y="2368440"/>
            <a:ext cx="1662120" cy="1086120"/>
          </a:xfrm>
          <a:prstGeom prst="rect">
            <a:avLst/>
          </a:prstGeom>
          <a:solidFill>
            <a:srgbClr val="fe8637"/>
          </a:solidFill>
          <a:ln w="9360">
            <a:solidFill>
              <a:srgbClr val="000000"/>
            </a:solidFill>
            <a:miter/>
          </a:ln>
        </p:spPr>
        <p:style>
          <a:lnRef idx="0"/>
          <a:fillRef idx="0"/>
          <a:effectRef idx="0"/>
          <a:fontRef idx="minor"/>
        </p:style>
      </p:sp>
      <p:sp>
        <p:nvSpPr>
          <p:cNvPr id="1449" name="TextShape 2"/>
          <p:cNvSpPr txBox="1"/>
          <p:nvPr/>
        </p:nvSpPr>
        <p:spPr>
          <a:xfrm>
            <a:off x="685800" y="456840"/>
            <a:ext cx="7215120" cy="633240"/>
          </a:xfrm>
          <a:prstGeom prst="rect">
            <a:avLst/>
          </a:prstGeom>
          <a:noFill/>
          <a:ln>
            <a:noFill/>
          </a:ln>
        </p:spPr>
        <p:txBody>
          <a:bodyPr lIns="90000" rIns="90000" tIns="46800" bIns="46800" anchor="b"/>
          <a:p>
            <a:pPr>
              <a:lnSpc>
                <a:spcPct val="100000"/>
              </a:lnSpc>
            </a:pPr>
            <a:r>
              <a:rPr b="1" lang="en-US" sz="2500" spc="-1" strike="noStrike">
                <a:solidFill>
                  <a:srgbClr val="000000"/>
                </a:solidFill>
                <a:latin typeface="Calibri"/>
              </a:rPr>
              <a:t>THE TEAM CLAIMS THAT ITS SYSTEM PERFORMANCE IS DUE TO </a:t>
            </a:r>
            <a:r>
              <a:rPr b="1" i="1" lang="en-US" sz="2500" spc="-1" strike="noStrike">
                <a:solidFill>
                  <a:srgbClr val="000000"/>
                </a:solidFill>
                <a:latin typeface="Calibri"/>
              </a:rPr>
              <a:t>LEARNED KNOWLEDGE</a:t>
            </a:r>
            <a:endParaRPr b="1" lang="en-US" sz="2500" spc="-1" strike="noStrike">
              <a:solidFill>
                <a:srgbClr val="000000"/>
              </a:solidFill>
              <a:latin typeface="Arial"/>
            </a:endParaRPr>
          </a:p>
        </p:txBody>
      </p:sp>
      <p:sp>
        <p:nvSpPr>
          <p:cNvPr id="1450" name="CustomShape 3"/>
          <p:cNvSpPr/>
          <p:nvPr/>
        </p:nvSpPr>
        <p:spPr>
          <a:xfrm>
            <a:off x="1749600" y="2368440"/>
            <a:ext cx="2230200" cy="1084320"/>
          </a:xfrm>
          <a:prstGeom prst="rect">
            <a:avLst/>
          </a:prstGeom>
          <a:solidFill>
            <a:srgbClr val="fe8637"/>
          </a:solidFill>
          <a:ln w="9360">
            <a:solidFill>
              <a:srgbClr val="000000"/>
            </a:solidFill>
            <a:miter/>
          </a:ln>
        </p:spPr>
        <p:style>
          <a:lnRef idx="0"/>
          <a:fillRef idx="0"/>
          <a:effectRef idx="0"/>
          <a:fontRef idx="minor"/>
        </p:style>
      </p:sp>
      <p:sp>
        <p:nvSpPr>
          <p:cNvPr id="1451" name="CustomShape 4"/>
          <p:cNvSpPr/>
          <p:nvPr/>
        </p:nvSpPr>
        <p:spPr>
          <a:xfrm>
            <a:off x="4668840" y="3460680"/>
            <a:ext cx="2735280" cy="979560"/>
          </a:xfrm>
          <a:prstGeom prst="rect">
            <a:avLst/>
          </a:prstGeom>
          <a:solidFill>
            <a:srgbClr val="fe8637"/>
          </a:solidFill>
          <a:ln w="9360">
            <a:solidFill>
              <a:srgbClr val="000000"/>
            </a:solidFill>
            <a:miter/>
          </a:ln>
        </p:spPr>
        <p:style>
          <a:lnRef idx="0"/>
          <a:fillRef idx="0"/>
          <a:effectRef idx="0"/>
          <a:fontRef idx="minor"/>
        </p:style>
      </p:sp>
      <p:sp>
        <p:nvSpPr>
          <p:cNvPr id="1452" name="CustomShape 5"/>
          <p:cNvSpPr/>
          <p:nvPr/>
        </p:nvSpPr>
        <p:spPr>
          <a:xfrm>
            <a:off x="3408480" y="4446720"/>
            <a:ext cx="2689200" cy="1083960"/>
          </a:xfrm>
          <a:prstGeom prst="rect">
            <a:avLst/>
          </a:prstGeom>
          <a:solidFill>
            <a:srgbClr val="fe8637"/>
          </a:solidFill>
          <a:ln w="9360">
            <a:solidFill>
              <a:srgbClr val="000000"/>
            </a:solidFill>
            <a:miter/>
          </a:ln>
        </p:spPr>
        <p:style>
          <a:lnRef idx="0"/>
          <a:fillRef idx="0"/>
          <a:effectRef idx="0"/>
          <a:fontRef idx="minor"/>
        </p:style>
      </p:sp>
      <p:sp>
        <p:nvSpPr>
          <p:cNvPr id="1453" name="CustomShape 6"/>
          <p:cNvSpPr/>
          <p:nvPr/>
        </p:nvSpPr>
        <p:spPr>
          <a:xfrm>
            <a:off x="6075360" y="4433760"/>
            <a:ext cx="1697040" cy="1096920"/>
          </a:xfrm>
          <a:prstGeom prst="rect">
            <a:avLst/>
          </a:prstGeom>
          <a:solidFill>
            <a:srgbClr val="fe8637"/>
          </a:solidFill>
          <a:ln w="9360">
            <a:solidFill>
              <a:srgbClr val="000000"/>
            </a:solidFill>
            <a:miter/>
          </a:ln>
        </p:spPr>
        <p:style>
          <a:lnRef idx="0"/>
          <a:fillRef idx="0"/>
          <a:effectRef idx="0"/>
          <a:fontRef idx="minor"/>
        </p:style>
      </p:sp>
      <p:sp>
        <p:nvSpPr>
          <p:cNvPr id="1454" name="CustomShape 7"/>
          <p:cNvSpPr/>
          <p:nvPr/>
        </p:nvSpPr>
        <p:spPr>
          <a:xfrm>
            <a:off x="1457280" y="3444840"/>
            <a:ext cx="1312920" cy="1017720"/>
          </a:xfrm>
          <a:prstGeom prst="rect">
            <a:avLst/>
          </a:prstGeom>
          <a:solidFill>
            <a:srgbClr val="fe8637"/>
          </a:solidFill>
          <a:ln w="9360">
            <a:solidFill>
              <a:srgbClr val="000000"/>
            </a:solidFill>
            <a:miter/>
          </a:ln>
        </p:spPr>
        <p:style>
          <a:lnRef idx="0"/>
          <a:fillRef idx="0"/>
          <a:effectRef idx="0"/>
          <a:fontRef idx="minor"/>
        </p:style>
      </p:sp>
      <p:sp>
        <p:nvSpPr>
          <p:cNvPr id="1455" name="CustomShape 8"/>
          <p:cNvSpPr/>
          <p:nvPr/>
        </p:nvSpPr>
        <p:spPr>
          <a:xfrm>
            <a:off x="2178000" y="1461960"/>
            <a:ext cx="2394000" cy="908280"/>
          </a:xfrm>
          <a:prstGeom prst="rect">
            <a:avLst/>
          </a:prstGeom>
          <a:solidFill>
            <a:srgbClr val="fe8637"/>
          </a:solidFill>
          <a:ln w="9360">
            <a:solidFill>
              <a:srgbClr val="000000"/>
            </a:solidFill>
            <a:miter/>
          </a:ln>
        </p:spPr>
        <p:style>
          <a:lnRef idx="0"/>
          <a:fillRef idx="0"/>
          <a:effectRef idx="0"/>
          <a:fontRef idx="minor"/>
        </p:style>
      </p:sp>
      <p:sp>
        <p:nvSpPr>
          <p:cNvPr id="1456" name="CustomShape 9"/>
          <p:cNvSpPr/>
          <p:nvPr/>
        </p:nvSpPr>
        <p:spPr>
          <a:xfrm>
            <a:off x="4560840" y="1455840"/>
            <a:ext cx="2019240" cy="914400"/>
          </a:xfrm>
          <a:prstGeom prst="rect">
            <a:avLst/>
          </a:prstGeom>
          <a:solidFill>
            <a:srgbClr val="fe8637"/>
          </a:solidFill>
          <a:ln w="9360">
            <a:solidFill>
              <a:srgbClr val="000000"/>
            </a:solidFill>
            <a:miter/>
          </a:ln>
        </p:spPr>
        <p:style>
          <a:lnRef idx="0"/>
          <a:fillRef idx="0"/>
          <a:effectRef idx="0"/>
          <a:fontRef idx="minor"/>
        </p:style>
      </p:sp>
      <p:sp>
        <p:nvSpPr>
          <p:cNvPr id="1457" name="CustomShape 10"/>
          <p:cNvSpPr/>
          <p:nvPr/>
        </p:nvSpPr>
        <p:spPr>
          <a:xfrm>
            <a:off x="2754360" y="3457440"/>
            <a:ext cx="1927080" cy="995400"/>
          </a:xfrm>
          <a:prstGeom prst="rect">
            <a:avLst/>
          </a:prstGeom>
          <a:solidFill>
            <a:srgbClr val="fe8637"/>
          </a:solidFill>
          <a:ln w="9360">
            <a:solidFill>
              <a:srgbClr val="000000"/>
            </a:solidFill>
            <a:miter/>
          </a:ln>
        </p:spPr>
        <p:style>
          <a:lnRef idx="0"/>
          <a:fillRef idx="0"/>
          <a:effectRef idx="0"/>
          <a:fontRef idx="minor"/>
        </p:style>
      </p:sp>
      <p:sp>
        <p:nvSpPr>
          <p:cNvPr id="1458" name="CustomShape 11"/>
          <p:cNvSpPr/>
          <p:nvPr/>
        </p:nvSpPr>
        <p:spPr>
          <a:xfrm>
            <a:off x="1147680" y="4454640"/>
            <a:ext cx="2286000" cy="1074600"/>
          </a:xfrm>
          <a:prstGeom prst="rect">
            <a:avLst/>
          </a:prstGeom>
          <a:solidFill>
            <a:srgbClr val="fe8637"/>
          </a:solidFill>
          <a:ln w="9360">
            <a:solidFill>
              <a:srgbClr val="000000"/>
            </a:solidFill>
            <a:miter/>
          </a:ln>
        </p:spPr>
        <p:style>
          <a:lnRef idx="0"/>
          <a:fillRef idx="0"/>
          <a:effectRef idx="0"/>
          <a:fontRef idx="minor"/>
        </p:style>
      </p:sp>
      <p:sp>
        <p:nvSpPr>
          <p:cNvPr id="1459" name="CustomShape 12"/>
          <p:cNvSpPr/>
          <p:nvPr/>
        </p:nvSpPr>
        <p:spPr>
          <a:xfrm>
            <a:off x="2178000" y="1636560"/>
            <a:ext cx="226368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Learning that chooses</a:t>
            </a:r>
            <a:endParaRPr b="0" lang="en-US" sz="1800" spc="-1" strike="noStrike">
              <a:latin typeface="Arial"/>
            </a:endParaRPr>
          </a:p>
          <a:p>
            <a:pPr algn="ctr">
              <a:lnSpc>
                <a:spcPct val="100000"/>
              </a:lnSpc>
            </a:pPr>
            <a:r>
              <a:rPr b="1" lang="en-US" sz="1800" spc="-1" strike="noStrike">
                <a:latin typeface="Calibri"/>
              </a:rPr>
              <a:t>its own features</a:t>
            </a:r>
            <a:endParaRPr b="0" lang="en-US" sz="1800" spc="-1" strike="noStrike">
              <a:latin typeface="Arial"/>
            </a:endParaRPr>
          </a:p>
        </p:txBody>
      </p:sp>
      <p:sp>
        <p:nvSpPr>
          <p:cNvPr id="1460" name="CustomShape 13"/>
          <p:cNvSpPr/>
          <p:nvPr/>
        </p:nvSpPr>
        <p:spPr>
          <a:xfrm>
            <a:off x="4809960" y="1371600"/>
            <a:ext cx="1594080" cy="91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Hybrid learning</a:t>
            </a:r>
            <a:endParaRPr b="0" lang="en-US" sz="1800" spc="-1" strike="noStrike">
              <a:latin typeface="Arial"/>
            </a:endParaRPr>
          </a:p>
          <a:p>
            <a:pPr algn="ctr">
              <a:lnSpc>
                <a:spcPct val="100000"/>
              </a:lnSpc>
            </a:pPr>
            <a:r>
              <a:rPr b="1" lang="en-US" sz="1800" spc="-1" strike="noStrike">
                <a:latin typeface="Calibri"/>
              </a:rPr>
              <a:t>methods</a:t>
            </a:r>
            <a:endParaRPr b="0" lang="en-US" sz="1800" spc="-1" strike="noStrike">
              <a:latin typeface="Arial"/>
            </a:endParaRPr>
          </a:p>
        </p:txBody>
      </p:sp>
      <p:sp>
        <p:nvSpPr>
          <p:cNvPr id="1461" name="CustomShape 14"/>
          <p:cNvSpPr/>
          <p:nvPr/>
        </p:nvSpPr>
        <p:spPr>
          <a:xfrm>
            <a:off x="5629320" y="2374920"/>
            <a:ext cx="1414440" cy="1095480"/>
          </a:xfrm>
          <a:prstGeom prst="rect">
            <a:avLst/>
          </a:prstGeom>
          <a:solidFill>
            <a:srgbClr val="fe8637"/>
          </a:solidFill>
          <a:ln w="9360">
            <a:solidFill>
              <a:srgbClr val="000000"/>
            </a:solidFill>
            <a:miter/>
          </a:ln>
        </p:spPr>
        <p:style>
          <a:lnRef idx="0"/>
          <a:fillRef idx="0"/>
          <a:effectRef idx="0"/>
          <a:fontRef idx="minor"/>
        </p:style>
      </p:sp>
      <p:sp>
        <p:nvSpPr>
          <p:cNvPr id="1462" name="CustomShape 15"/>
          <p:cNvSpPr/>
          <p:nvPr/>
        </p:nvSpPr>
        <p:spPr>
          <a:xfrm>
            <a:off x="2063880" y="2674800"/>
            <a:ext cx="149544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Learning by</a:t>
            </a:r>
            <a:endParaRPr b="0" lang="en-US" sz="1800" spc="-1" strike="noStrike">
              <a:latin typeface="Arial"/>
            </a:endParaRPr>
          </a:p>
          <a:p>
            <a:pPr algn="ctr">
              <a:lnSpc>
                <a:spcPct val="100000"/>
              </a:lnSpc>
            </a:pPr>
            <a:r>
              <a:rPr b="1" lang="en-US" sz="1800" spc="-1" strike="noStrike">
                <a:latin typeface="Calibri"/>
              </a:rPr>
              <a:t>advice</a:t>
            </a:r>
            <a:endParaRPr b="0" lang="en-US" sz="1800" spc="-1" strike="noStrike">
              <a:latin typeface="Arial"/>
            </a:endParaRPr>
          </a:p>
        </p:txBody>
      </p:sp>
      <p:sp>
        <p:nvSpPr>
          <p:cNvPr id="1463" name="CustomShape 16"/>
          <p:cNvSpPr/>
          <p:nvPr/>
        </p:nvSpPr>
        <p:spPr>
          <a:xfrm>
            <a:off x="1481040" y="3591000"/>
            <a:ext cx="115740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New</a:t>
            </a:r>
            <a:endParaRPr b="0" lang="en-US" sz="1800" spc="-1" strike="noStrike">
              <a:latin typeface="Arial"/>
            </a:endParaRPr>
          </a:p>
          <a:p>
            <a:pPr algn="ctr">
              <a:lnSpc>
                <a:spcPct val="100000"/>
              </a:lnSpc>
            </a:pPr>
            <a:r>
              <a:rPr b="1" lang="en-US" sz="1800" spc="-1" strike="noStrike">
                <a:latin typeface="Calibri"/>
              </a:rPr>
              <a:t>methods</a:t>
            </a:r>
            <a:endParaRPr b="0" lang="en-US" sz="1800" spc="-1" strike="noStrike">
              <a:latin typeface="Arial"/>
            </a:endParaRPr>
          </a:p>
        </p:txBody>
      </p:sp>
      <p:sp>
        <p:nvSpPr>
          <p:cNvPr id="1464" name="CustomShape 17"/>
          <p:cNvSpPr/>
          <p:nvPr/>
        </p:nvSpPr>
        <p:spPr>
          <a:xfrm>
            <a:off x="5243400" y="3692520"/>
            <a:ext cx="142560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Learning relations</a:t>
            </a:r>
            <a:endParaRPr b="0" lang="en-US" sz="1800" spc="-1" strike="noStrike">
              <a:latin typeface="Arial"/>
            </a:endParaRPr>
          </a:p>
        </p:txBody>
      </p:sp>
      <p:sp>
        <p:nvSpPr>
          <p:cNvPr id="1465" name="CustomShape 18"/>
          <p:cNvSpPr/>
          <p:nvPr/>
        </p:nvSpPr>
        <p:spPr>
          <a:xfrm>
            <a:off x="5931000" y="4686480"/>
            <a:ext cx="197964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Knowledge Base</a:t>
            </a:r>
            <a:endParaRPr b="0" lang="en-US" sz="1800" spc="-1" strike="noStrike">
              <a:latin typeface="Arial"/>
            </a:endParaRPr>
          </a:p>
        </p:txBody>
      </p:sp>
      <p:sp>
        <p:nvSpPr>
          <p:cNvPr id="1466" name="CustomShape 19"/>
          <p:cNvSpPr/>
          <p:nvPr/>
        </p:nvSpPr>
        <p:spPr>
          <a:xfrm>
            <a:off x="3559320" y="4486320"/>
            <a:ext cx="2220840" cy="91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System  that supports</a:t>
            </a:r>
            <a:endParaRPr b="0" lang="en-US" sz="1800" spc="-1" strike="noStrike">
              <a:latin typeface="Arial"/>
            </a:endParaRPr>
          </a:p>
          <a:p>
            <a:pPr algn="ctr">
              <a:lnSpc>
                <a:spcPct val="100000"/>
              </a:lnSpc>
            </a:pPr>
            <a:r>
              <a:rPr b="1" lang="en-US" sz="1800" spc="-1" strike="noStrike">
                <a:latin typeface="Calibri"/>
              </a:rPr>
              <a:t>Integrated Learning</a:t>
            </a:r>
            <a:endParaRPr b="0" lang="en-US" sz="1800" spc="-1" strike="noStrike">
              <a:latin typeface="Arial"/>
            </a:endParaRPr>
          </a:p>
        </p:txBody>
      </p:sp>
      <p:sp>
        <p:nvSpPr>
          <p:cNvPr id="1467" name="CustomShape 20"/>
          <p:cNvSpPr/>
          <p:nvPr/>
        </p:nvSpPr>
        <p:spPr>
          <a:xfrm>
            <a:off x="1206360" y="4565520"/>
            <a:ext cx="2030400" cy="91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Common experimental</a:t>
            </a:r>
            <a:endParaRPr b="0" lang="en-US" sz="1800" spc="-1" strike="noStrike">
              <a:latin typeface="Arial"/>
            </a:endParaRPr>
          </a:p>
          <a:p>
            <a:pPr algn="ctr">
              <a:lnSpc>
                <a:spcPct val="100000"/>
              </a:lnSpc>
            </a:pPr>
            <a:r>
              <a:rPr b="1" lang="en-US" sz="1800" spc="-1" strike="noStrike">
                <a:latin typeface="Calibri"/>
              </a:rPr>
              <a:t>environment</a:t>
            </a:r>
            <a:endParaRPr b="0" lang="en-US" sz="1800" spc="-1" strike="noStrike">
              <a:latin typeface="Arial"/>
            </a:endParaRPr>
          </a:p>
        </p:txBody>
      </p:sp>
      <p:sp>
        <p:nvSpPr>
          <p:cNvPr id="1468" name="CustomShape 21"/>
          <p:cNvSpPr/>
          <p:nvPr/>
        </p:nvSpPr>
        <p:spPr>
          <a:xfrm>
            <a:off x="5581800" y="2554200"/>
            <a:ext cx="1495440" cy="91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Learning over</a:t>
            </a:r>
            <a:endParaRPr b="0" lang="en-US" sz="1800" spc="-1" strike="noStrike">
              <a:latin typeface="Arial"/>
            </a:endParaRPr>
          </a:p>
          <a:p>
            <a:pPr algn="ctr">
              <a:lnSpc>
                <a:spcPct val="100000"/>
              </a:lnSpc>
            </a:pPr>
            <a:r>
              <a:rPr b="1" lang="en-US" sz="1800" spc="-1" strike="noStrike">
                <a:latin typeface="Calibri"/>
              </a:rPr>
              <a:t>diverse features</a:t>
            </a:r>
            <a:endParaRPr b="0" lang="en-US" sz="1800" spc="-1" strike="noStrike">
              <a:latin typeface="Arial"/>
            </a:endParaRPr>
          </a:p>
        </p:txBody>
      </p:sp>
      <p:sp>
        <p:nvSpPr>
          <p:cNvPr id="1469" name="CustomShape 22"/>
          <p:cNvSpPr/>
          <p:nvPr/>
        </p:nvSpPr>
        <p:spPr>
          <a:xfrm>
            <a:off x="2971800" y="3676680"/>
            <a:ext cx="146196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Perceptual</a:t>
            </a:r>
            <a:endParaRPr b="0" lang="en-US" sz="1800" spc="-1" strike="noStrike">
              <a:latin typeface="Arial"/>
            </a:endParaRPr>
          </a:p>
          <a:p>
            <a:pPr algn="ctr">
              <a:lnSpc>
                <a:spcPct val="100000"/>
              </a:lnSpc>
            </a:pPr>
            <a:r>
              <a:rPr b="1" lang="en-US" sz="1800" spc="-1" strike="noStrike">
                <a:latin typeface="Calibri"/>
              </a:rPr>
              <a:t>learning</a:t>
            </a:r>
            <a:endParaRPr b="0" lang="en-US" sz="1800" spc="-1" strike="noStrike">
              <a:latin typeface="Arial"/>
            </a:endParaRPr>
          </a:p>
        </p:txBody>
      </p:sp>
      <p:sp>
        <p:nvSpPr>
          <p:cNvPr id="1470" name="CustomShape 23"/>
          <p:cNvSpPr/>
          <p:nvPr/>
        </p:nvSpPr>
        <p:spPr>
          <a:xfrm>
            <a:off x="4046400" y="2600280"/>
            <a:ext cx="149544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pPr>
            <a:r>
              <a:rPr b="1" lang="en-US" sz="1800" spc="-1" strike="noStrike">
                <a:latin typeface="Calibri"/>
              </a:rPr>
              <a:t>Learning by</a:t>
            </a:r>
            <a:endParaRPr b="0" lang="en-US" sz="1800" spc="-1" strike="noStrike">
              <a:latin typeface="Arial"/>
            </a:endParaRPr>
          </a:p>
          <a:p>
            <a:pPr algn="ctr">
              <a:lnSpc>
                <a:spcPct val="100000"/>
              </a:lnSpc>
            </a:pPr>
            <a:r>
              <a:rPr b="1" lang="en-US" sz="1800" spc="-1" strike="noStrike">
                <a:latin typeface="Calibri"/>
              </a:rPr>
              <a:t>example</a:t>
            </a:r>
            <a:endParaRPr b="0" lang="en-US" sz="1800" spc="-1" strike="noStrike">
              <a:latin typeface="Arial"/>
            </a:endParaRPr>
          </a:p>
        </p:txBody>
      </p:sp>
    </p:spTree>
  </p:cSld>
</p:sld>
</file>

<file path=ppt/slides/slide7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43" name="Picture 8" descr=""/>
          <p:cNvPicPr/>
          <p:nvPr/>
        </p:nvPicPr>
        <p:blipFill>
          <a:blip r:embed="rId1"/>
          <a:stretch/>
        </p:blipFill>
        <p:spPr>
          <a:xfrm>
            <a:off x="0" y="0"/>
            <a:ext cx="9143640" cy="6382800"/>
          </a:xfrm>
          <a:prstGeom prst="rect">
            <a:avLst/>
          </a:prstGeom>
          <a:ln>
            <a:noFill/>
          </a:ln>
        </p:spPr>
      </p:pic>
      <p:sp>
        <p:nvSpPr>
          <p:cNvPr id="4744" name="CustomShape 1"/>
          <p:cNvSpPr/>
          <p:nvPr/>
        </p:nvSpPr>
        <p:spPr>
          <a:xfrm>
            <a:off x="4859280" y="1557360"/>
            <a:ext cx="3816000" cy="1461960"/>
          </a:xfrm>
          <a:prstGeom prst="rect">
            <a:avLst/>
          </a:prstGeom>
          <a:solidFill>
            <a:schemeClr val="accent1"/>
          </a:solidFill>
          <a:ln w="25560">
            <a:solidFill>
              <a:srgbClr val="ff0000"/>
            </a:solidFill>
            <a:miter/>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ＭＳ Ｐゴシック"/>
              </a:rPr>
              <a:t>Zotero </a:t>
            </a:r>
            <a:r>
              <a:rPr b="0" lang="en-US" sz="1800" spc="-1" strike="noStrike">
                <a:solidFill>
                  <a:srgbClr val="cc0066"/>
                </a:solidFill>
                <a:latin typeface="Arial"/>
                <a:ea typeface="ＭＳ Ｐゴシック"/>
              </a:rPr>
              <a:t>Screencasts</a:t>
            </a:r>
            <a:r>
              <a:rPr b="0" lang="en-US" sz="1800" spc="-1" strike="noStrike">
                <a:solidFill>
                  <a:srgbClr val="000000"/>
                </a:solidFill>
                <a:latin typeface="Arial"/>
                <a:ea typeface="ＭＳ Ｐゴシック"/>
              </a:rPr>
              <a:t> demonstrate many of the basic functions of Zotero, such as adding references, managing your library, and how to use Zotero in Word.</a:t>
            </a:r>
            <a:endParaRPr b="0" lang="en-US" sz="1800" spc="-1" strike="noStrike">
              <a:latin typeface="Arial"/>
            </a:endParaRPr>
          </a:p>
        </p:txBody>
      </p:sp>
      <p:sp>
        <p:nvSpPr>
          <p:cNvPr id="4745" name="CustomShape 2"/>
          <p:cNvSpPr/>
          <p:nvPr/>
        </p:nvSpPr>
        <p:spPr>
          <a:xfrm>
            <a:off x="3657960" y="189000"/>
            <a:ext cx="5243760" cy="364680"/>
          </a:xfrm>
          <a:prstGeom prst="rect">
            <a:avLst/>
          </a:prstGeom>
          <a:solidFill>
            <a:schemeClr val="bg1"/>
          </a:solidFill>
          <a:ln w="25560">
            <a:solidFill>
              <a:schemeClr val="accent1"/>
            </a:solidFill>
            <a:miter/>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ＭＳ Ｐゴシック"/>
              </a:rPr>
              <a:t>http://www.zotero.org/support/screencast_tutorials</a:t>
            </a:r>
            <a:endParaRPr b="0" lang="en-US" sz="1800" spc="-1" strike="noStrike">
              <a:latin typeface="Arial"/>
            </a:endParaRPr>
          </a:p>
        </p:txBody>
      </p:sp>
    </p:spTree>
  </p:cSld>
  <p:timing>
    <p:tnLst>
      <p:par>
        <p:cTn id="2988" dur="indefinite" restart="never" nodeType="tmRoot">
          <p:childTnLst>
            <p:seq>
              <p:cTn id="2989" dur="indefinite" nodeType="mainSeq"/>
              <p:prevCondLst>
                <p:cond delay="0" evt="onPrev">
                  <p:tgtEl>
                    <p:sldTgt/>
                  </p:tgtEl>
                </p:cond>
              </p:prevCondLst>
              <p:nextCondLst>
                <p:cond delay="0" evt="onNext">
                  <p:tgtEl>
                    <p:sldTgt/>
                  </p:tgtEl>
                </p:cond>
              </p:nextCondLst>
            </p:seq>
          </p:childTnLst>
        </p:cTn>
      </p:par>
    </p:tnLst>
  </p:timing>
</p:sld>
</file>

<file path=ppt/slides/slide7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6"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Zotero Groups</a:t>
            </a:r>
            <a:endParaRPr b="0" lang="en-US" sz="4000" spc="-1" strike="noStrike">
              <a:solidFill>
                <a:srgbClr val="3366ff"/>
              </a:solidFill>
              <a:latin typeface="Tahoma"/>
            </a:endParaRPr>
          </a:p>
        </p:txBody>
      </p:sp>
      <p:sp>
        <p:nvSpPr>
          <p:cNvPr id="4747" name="TextShape 2"/>
          <p:cNvSpPr txBox="1"/>
          <p:nvPr/>
        </p:nvSpPr>
        <p:spPr>
          <a:xfrm>
            <a:off x="152280" y="1295280"/>
            <a:ext cx="8762760" cy="5127480"/>
          </a:xfrm>
          <a:prstGeom prst="rect">
            <a:avLst/>
          </a:prstGeom>
          <a:noFill/>
          <a:ln>
            <a:noFill/>
          </a:ln>
        </p:spPr>
        <p:txBody>
          <a:bodyPr/>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Zotero Groups provide a way to share collections with a class, work with colleagues on a project or keep track of conversations in a specific field of research.</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Groups can be private or public.</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To create a group in Zotero:</a:t>
            </a:r>
            <a:br/>
            <a:r>
              <a:rPr b="0" lang="en-US" sz="2400" spc="-1" strike="noStrike">
                <a:solidFill>
                  <a:srgbClr val="000000"/>
                </a:solidFill>
                <a:latin typeface="Arial"/>
                <a:ea typeface="ＭＳ Ｐゴシック"/>
              </a:rPr>
              <a:t>Click the New Group icon located in the top left corner of the left column in Zotero and follow the instructions. </a:t>
            </a:r>
            <a:endParaRPr b="0" lang="en-US" sz="2400" spc="-1" strike="noStrike">
              <a:solidFill>
                <a:srgbClr val="000000"/>
              </a:solidFill>
              <a:latin typeface="Arial"/>
            </a:endParaRPr>
          </a:p>
          <a:p>
            <a:pPr>
              <a:lnSpc>
                <a:spcPct val="100000"/>
              </a:lnSpc>
              <a:spcBef>
                <a:spcPts val="479"/>
              </a:spcBef>
            </a:pPr>
            <a:endParaRPr b="0" lang="en-US" sz="2400" spc="-1" strike="noStrike">
              <a:solidFill>
                <a:srgbClr val="000000"/>
              </a:solidFill>
              <a:latin typeface="Arial"/>
            </a:endParaRPr>
          </a:p>
        </p:txBody>
      </p:sp>
      <p:pic>
        <p:nvPicPr>
          <p:cNvPr id="4748" name="Picture 4" descr=""/>
          <p:cNvPicPr/>
          <p:nvPr/>
        </p:nvPicPr>
        <p:blipFill>
          <a:blip r:embed="rId1"/>
          <a:stretch/>
        </p:blipFill>
        <p:spPr>
          <a:xfrm>
            <a:off x="934920" y="4748040"/>
            <a:ext cx="7488000" cy="1274400"/>
          </a:xfrm>
          <a:prstGeom prst="rect">
            <a:avLst/>
          </a:prstGeom>
          <a:ln>
            <a:noFill/>
          </a:ln>
        </p:spPr>
      </p:pic>
      <p:sp>
        <p:nvSpPr>
          <p:cNvPr id="4749" name="CustomShape 3"/>
          <p:cNvSpPr/>
          <p:nvPr/>
        </p:nvSpPr>
        <p:spPr>
          <a:xfrm>
            <a:off x="1214280" y="4653000"/>
            <a:ext cx="431280" cy="431280"/>
          </a:xfrm>
          <a:prstGeom prst="ellipse">
            <a:avLst/>
          </a:prstGeom>
          <a:noFill/>
          <a:ln w="25560">
            <a:solidFill>
              <a:srgbClr val="ff0000"/>
            </a:solidFill>
            <a:round/>
          </a:ln>
        </p:spPr>
        <p:style>
          <a:lnRef idx="0"/>
          <a:fillRef idx="0"/>
          <a:effectRef idx="0"/>
          <a:fontRef idx="minor"/>
        </p:style>
      </p:sp>
      <p:sp>
        <p:nvSpPr>
          <p:cNvPr id="4750" name="Line 4"/>
          <p:cNvSpPr/>
          <p:nvPr/>
        </p:nvSpPr>
        <p:spPr>
          <a:xfrm flipH="1">
            <a:off x="1547640" y="3860640"/>
            <a:ext cx="1655640" cy="792000"/>
          </a:xfrm>
          <a:prstGeom prst="line">
            <a:avLst/>
          </a:prstGeom>
          <a:ln w="25560">
            <a:solidFill>
              <a:srgbClr val="ff0000"/>
            </a:solidFill>
            <a:round/>
            <a:tailEnd len="med" type="triangle" w="med"/>
          </a:ln>
        </p:spPr>
        <p:style>
          <a:lnRef idx="0"/>
          <a:fillRef idx="0"/>
          <a:effectRef idx="0"/>
          <a:fontRef idx="minor"/>
        </p:style>
      </p:sp>
    </p:spTree>
  </p:cSld>
  <p:timing>
    <p:tnLst>
      <p:par>
        <p:cTn id="2990" dur="indefinite" restart="never" nodeType="tmRoot">
          <p:childTnLst>
            <p:seq>
              <p:cTn id="2991" dur="indefinite" nodeType="mainSeq"/>
              <p:prevCondLst>
                <p:cond delay="0" evt="onPrev">
                  <p:tgtEl>
                    <p:sldTgt/>
                  </p:tgtEl>
                </p:cond>
              </p:prevCondLst>
              <p:nextCondLst>
                <p:cond delay="0" evt="onNext">
                  <p:tgtEl>
                    <p:sldTgt/>
                  </p:tgtEl>
                </p:cond>
              </p:nextCondLst>
            </p:seq>
          </p:childTnLst>
        </p:cTn>
      </p:par>
    </p:tnLst>
  </p:timing>
</p:sld>
</file>

<file path=ppt/slides/slide7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1"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Zotero Support</a:t>
            </a:r>
            <a:endParaRPr b="0" lang="en-US" sz="4000" spc="-1" strike="noStrike">
              <a:solidFill>
                <a:srgbClr val="3366ff"/>
              </a:solidFill>
              <a:latin typeface="Tahoma"/>
            </a:endParaRPr>
          </a:p>
        </p:txBody>
      </p:sp>
      <p:sp>
        <p:nvSpPr>
          <p:cNvPr id="4752" name="TextShape 2"/>
          <p:cNvSpPr txBox="1"/>
          <p:nvPr/>
        </p:nvSpPr>
        <p:spPr>
          <a:xfrm>
            <a:off x="971640" y="1352520"/>
            <a:ext cx="7714800" cy="4525560"/>
          </a:xfrm>
          <a:prstGeom prst="rect">
            <a:avLst/>
          </a:prstGeom>
          <a:noFill/>
          <a:ln>
            <a:noFill/>
          </a:ln>
        </p:spPr>
        <p:txBody>
          <a:bodyPr/>
          <a:p>
            <a:pPr>
              <a:lnSpc>
                <a:spcPct val="100000"/>
              </a:lnSpc>
              <a:spcBef>
                <a:spcPts val="479"/>
              </a:spcBef>
            </a:pPr>
            <a:r>
              <a:rPr b="0" lang="en-US" sz="2400" spc="-1" strike="noStrike">
                <a:solidFill>
                  <a:srgbClr val="000000"/>
                </a:solidFill>
                <a:latin typeface="Arial"/>
                <a:ea typeface="ＭＳ Ｐゴシック"/>
              </a:rPr>
              <a:t>On the Support page on the Zotero website (http://www.zotero.org/support/), which is available in several languages, you can find documentation on additional features of Zotero as well as Frequently Asked Questions and a number of screencast tutorials.</a:t>
            </a:r>
            <a:endParaRPr b="0" lang="en-US" sz="2400" spc="-1" strike="noStrike">
              <a:solidFill>
                <a:srgbClr val="000000"/>
              </a:solidFill>
              <a:latin typeface="Arial"/>
            </a:endParaRPr>
          </a:p>
          <a:p>
            <a:pPr>
              <a:lnSpc>
                <a:spcPct val="100000"/>
              </a:lnSpc>
              <a:spcBef>
                <a:spcPts val="479"/>
              </a:spcBef>
            </a:pPr>
            <a:endParaRPr b="0" lang="en-US" sz="2400" spc="-1" strike="noStrike">
              <a:solidFill>
                <a:srgbClr val="000000"/>
              </a:solidFill>
              <a:latin typeface="Arial"/>
            </a:endParaRPr>
          </a:p>
          <a:p>
            <a:pPr>
              <a:lnSpc>
                <a:spcPct val="100000"/>
              </a:lnSpc>
              <a:spcBef>
                <a:spcPts val="479"/>
              </a:spcBef>
            </a:pPr>
            <a:endParaRPr b="0" lang="en-US" sz="2400" spc="-1" strike="noStrike">
              <a:solidFill>
                <a:srgbClr val="000000"/>
              </a:solidFill>
              <a:latin typeface="Arial"/>
            </a:endParaRPr>
          </a:p>
        </p:txBody>
      </p:sp>
      <p:pic>
        <p:nvPicPr>
          <p:cNvPr id="4753" name="Picture 6" descr=""/>
          <p:cNvPicPr/>
          <p:nvPr/>
        </p:nvPicPr>
        <p:blipFill>
          <a:blip r:embed="rId1"/>
          <a:stretch/>
        </p:blipFill>
        <p:spPr>
          <a:xfrm>
            <a:off x="971640" y="3429000"/>
            <a:ext cx="7200720" cy="3193560"/>
          </a:xfrm>
          <a:prstGeom prst="rect">
            <a:avLst/>
          </a:prstGeom>
          <a:ln>
            <a:noFill/>
          </a:ln>
        </p:spPr>
      </p:pic>
    </p:spTree>
  </p:cSld>
  <p:timing>
    <p:tnLst>
      <p:par>
        <p:cTn id="2992" dur="indefinite" restart="never" nodeType="tmRoot">
          <p:childTnLst>
            <p:seq>
              <p:cTn id="2993" dur="indefinite" nodeType="mainSeq"/>
              <p:prevCondLst>
                <p:cond delay="0" evt="onPrev">
                  <p:tgtEl>
                    <p:sldTgt/>
                  </p:tgtEl>
                </p:cond>
              </p:prevCondLst>
              <p:nextCondLst>
                <p:cond delay="0" evt="onNext">
                  <p:tgtEl>
                    <p:sldTgt/>
                  </p:tgtEl>
                </p:cond>
              </p:nextCondLst>
            </p:seq>
          </p:childTnLst>
        </p:cTn>
      </p:par>
    </p:tnLst>
  </p:timing>
</p:sld>
</file>

<file path=ppt/slides/slide7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4"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Data Syncing of Zotero Libraries</a:t>
            </a:r>
            <a:endParaRPr b="0" lang="en-US" sz="4000" spc="-1" strike="noStrike">
              <a:solidFill>
                <a:srgbClr val="3366ff"/>
              </a:solidFill>
              <a:latin typeface="Tahoma"/>
            </a:endParaRPr>
          </a:p>
        </p:txBody>
      </p:sp>
      <p:sp>
        <p:nvSpPr>
          <p:cNvPr id="4755"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While Zotero stores all data locally on your computer by default, Zotero's sync functionality allows you to access your Zotero library on any computer with internet access. Zotero syncing has two parts: data syncing and file syncing.</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Data syncing syncs library items, but doesn't sync attached files (PDFs, audio and video files, images, etc.). To sync these files, you can </a:t>
            </a:r>
            <a:r>
              <a:rPr b="0" lang="en-US" sz="2800" spc="-1" strike="noStrike" u="sng">
                <a:solidFill>
                  <a:srgbClr val="ff00ff"/>
                </a:solidFill>
                <a:uFillTx/>
                <a:latin typeface="Arial"/>
                <a:ea typeface="ＭＳ Ｐゴシック"/>
                <a:hlinkClick r:id="rId1"/>
              </a:rPr>
              <a:t>set up file syncing</a:t>
            </a:r>
            <a:r>
              <a:rPr b="0" lang="en-US" sz="2800" spc="-1" strike="noStrike">
                <a:solidFill>
                  <a:srgbClr val="000000"/>
                </a:solidFill>
                <a:latin typeface="Arial"/>
                <a:ea typeface="ＭＳ Ｐゴシック"/>
              </a:rPr>
              <a:t> to accompany data syncing, using either Zotero File Storage or WebDAV.</a:t>
            </a:r>
            <a:endParaRPr b="0" lang="en-US" sz="2800" spc="-1" strike="noStrike">
              <a:solidFill>
                <a:srgbClr val="000000"/>
              </a:solidFill>
              <a:latin typeface="Arial"/>
            </a:endParaRPr>
          </a:p>
          <a:p>
            <a:pPr>
              <a:lnSpc>
                <a:spcPct val="100000"/>
              </a:lnSpc>
              <a:spcBef>
                <a:spcPts val="561"/>
              </a:spcBef>
            </a:pPr>
            <a:endParaRPr b="0" lang="en-US" sz="2800" spc="-1" strike="noStrike">
              <a:solidFill>
                <a:srgbClr val="000000"/>
              </a:solidFill>
              <a:latin typeface="Arial"/>
            </a:endParaRPr>
          </a:p>
          <a:p>
            <a:pPr marL="343080" indent="-342720">
              <a:lnSpc>
                <a:spcPct val="10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See https://www.zotero.org/support/sync</a:t>
            </a:r>
            <a:endParaRPr b="0" lang="en-US" sz="2800" spc="-1" strike="noStrike">
              <a:solidFill>
                <a:srgbClr val="000000"/>
              </a:solidFill>
              <a:latin typeface="Arial"/>
            </a:endParaRPr>
          </a:p>
        </p:txBody>
      </p:sp>
    </p:spTree>
  </p:cSld>
  <p:timing>
    <p:tnLst>
      <p:par>
        <p:cTn id="2994" dur="indefinite" restart="never" nodeType="tmRoot">
          <p:childTnLst>
            <p:seq>
              <p:cTn id="2995" dur="indefinite" nodeType="mainSeq"/>
              <p:prevCondLst>
                <p:cond delay="0" evt="onPrev">
                  <p:tgtEl>
                    <p:sldTgt/>
                  </p:tgtEl>
                </p:cond>
              </p:prevCondLst>
              <p:nextCondLst>
                <p:cond delay="0" evt="onNext">
                  <p:tgtEl>
                    <p:sldTgt/>
                  </p:tgtEl>
                </p:cond>
              </p:nextCondLst>
            </p:seq>
          </p:childTnLst>
        </p:cTn>
      </p:par>
    </p:tnLst>
  </p:timing>
</p:sld>
</file>

<file path=ppt/slides/slide7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6"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References</a:t>
            </a:r>
            <a:endParaRPr b="0" lang="en-US" sz="4000" spc="-1" strike="noStrike">
              <a:solidFill>
                <a:srgbClr val="3366ff"/>
              </a:solidFill>
              <a:latin typeface="Tahoma"/>
            </a:endParaRPr>
          </a:p>
        </p:txBody>
      </p:sp>
      <p:sp>
        <p:nvSpPr>
          <p:cNvPr id="4757" name="TextShape 2"/>
          <p:cNvSpPr txBox="1"/>
          <p:nvPr/>
        </p:nvSpPr>
        <p:spPr>
          <a:xfrm>
            <a:off x="457200" y="1557360"/>
            <a:ext cx="8229240" cy="452556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A Beginner’s Guide to Using Zotero - UBC Biomedical Branch Library. Available at: </a:t>
            </a:r>
            <a:r>
              <a:rPr b="0" lang="en-US" sz="2800" spc="-1" strike="noStrike" u="sng">
                <a:solidFill>
                  <a:srgbClr val="ff00ff"/>
                </a:solidFill>
                <a:uFillTx/>
                <a:latin typeface="Arial"/>
                <a:ea typeface="ＭＳ Ｐゴシック"/>
                <a:hlinkClick r:id="rId1"/>
              </a:rPr>
              <a:t>http://www.slideshare.net/giustinid/beginners-guide-to-zotero</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Arial"/>
                <a:ea typeface="ＭＳ Ｐゴシック"/>
              </a:rPr>
              <a:t>Zotero Quick Start Guide. Available at: </a:t>
            </a:r>
            <a:r>
              <a:rPr b="0" lang="en-US" sz="2800" spc="-1" strike="noStrike" u="sng">
                <a:solidFill>
                  <a:srgbClr val="ff00ff"/>
                </a:solidFill>
                <a:uFillTx/>
                <a:latin typeface="Arial"/>
                <a:ea typeface="ＭＳ Ｐゴシック"/>
                <a:hlinkClick r:id="rId2"/>
              </a:rPr>
              <a:t>http://www.zotero.org/support/quick_start_guide</a:t>
            </a:r>
            <a:endParaRPr b="0" lang="en-US" sz="2800" spc="-1" strike="noStrike">
              <a:solidFill>
                <a:srgbClr val="000000"/>
              </a:solidFill>
              <a:latin typeface="Arial"/>
            </a:endParaRPr>
          </a:p>
          <a:p>
            <a:pPr>
              <a:lnSpc>
                <a:spcPct val="100000"/>
              </a:lnSpc>
              <a:spcBef>
                <a:spcPts val="201"/>
              </a:spcBef>
            </a:pPr>
            <a:endParaRPr b="0" lang="en-US" sz="2800" spc="-1" strike="noStrike">
              <a:solidFill>
                <a:srgbClr val="000000"/>
              </a:solidFill>
              <a:latin typeface="Arial"/>
            </a:endParaRPr>
          </a:p>
          <a:p>
            <a:pPr>
              <a:lnSpc>
                <a:spcPct val="100000"/>
              </a:lnSpc>
              <a:spcBef>
                <a:spcPts val="479"/>
              </a:spcBef>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This module initially was developed by:</a:t>
            </a:r>
            <a:endParaRPr b="0" lang="en-US" sz="2400" spc="-1" strike="noStrike">
              <a:solidFill>
                <a:srgbClr val="000000"/>
              </a:solidFill>
              <a:latin typeface="Arial"/>
            </a:endParaRPr>
          </a:p>
          <a:p>
            <a:pPr>
              <a:lnSpc>
                <a:spcPct val="100000"/>
              </a:lnSpc>
              <a:spcBef>
                <a:spcPts val="479"/>
              </a:spcBef>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Ingeborg Nagel, MSc </a:t>
            </a:r>
            <a:endParaRPr b="0" lang="en-US" sz="2400" spc="-1" strike="noStrike">
              <a:solidFill>
                <a:srgbClr val="000000"/>
              </a:solidFill>
              <a:latin typeface="Arial"/>
            </a:endParaRPr>
          </a:p>
          <a:p>
            <a:pPr>
              <a:lnSpc>
                <a:spcPct val="100000"/>
              </a:lnSpc>
              <a:spcBef>
                <a:spcPts val="479"/>
              </a:spcBef>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Royal Tropical Institute (KIT) The Netherlands</a:t>
            </a:r>
            <a:endParaRPr b="0" lang="en-US" sz="2400" spc="-1" strike="noStrike">
              <a:solidFill>
                <a:srgbClr val="000000"/>
              </a:solidFill>
              <a:latin typeface="Arial"/>
            </a:endParaRPr>
          </a:p>
          <a:p>
            <a:pPr>
              <a:lnSpc>
                <a:spcPct val="100000"/>
              </a:lnSpc>
              <a:spcBef>
                <a:spcPts val="479"/>
              </a:spcBef>
            </a:pPr>
            <a:endParaRPr b="0" lang="en-US" sz="2400" spc="-1" strike="noStrike">
              <a:solidFill>
                <a:srgbClr val="000000"/>
              </a:solidFill>
              <a:latin typeface="Arial"/>
            </a:endParaRPr>
          </a:p>
          <a:p>
            <a:pPr>
              <a:lnSpc>
                <a:spcPct val="100000"/>
              </a:lnSpc>
              <a:spcBef>
                <a:spcPts val="479"/>
              </a:spcBef>
            </a:pPr>
            <a:r>
              <a:rPr b="0" lang="en-US" sz="2400" spc="-1" strike="noStrike">
                <a:solidFill>
                  <a:srgbClr val="000000"/>
                </a:solidFill>
                <a:latin typeface="Arial"/>
                <a:ea typeface="ＭＳ Ｐゴシック"/>
              </a:rPr>
              <a:t>    </a:t>
            </a:r>
            <a:endParaRPr b="0" lang="en-US" sz="2400" spc="-1" strike="noStrike">
              <a:solidFill>
                <a:srgbClr val="000000"/>
              </a:solidFill>
              <a:latin typeface="Arial"/>
            </a:endParaRPr>
          </a:p>
          <a:p>
            <a:pPr>
              <a:lnSpc>
                <a:spcPct val="90000"/>
              </a:lnSpc>
              <a:spcBef>
                <a:spcPts val="561"/>
              </a:spcBef>
            </a:pPr>
            <a:endParaRPr b="0" lang="en-US" sz="2400" spc="-1" strike="noStrike">
              <a:solidFill>
                <a:srgbClr val="000000"/>
              </a:solidFill>
              <a:latin typeface="Arial"/>
            </a:endParaRPr>
          </a:p>
        </p:txBody>
      </p:sp>
    </p:spTree>
  </p:cSld>
  <p:timing>
    <p:tnLst>
      <p:par>
        <p:cTn id="2996" dur="indefinite" restart="never" nodeType="tmRoot">
          <p:childTnLst>
            <p:seq>
              <p:cTn id="2997" dur="indefinite" nodeType="mainSeq"/>
              <p:prevCondLst>
                <p:cond delay="0" evt="onPrev">
                  <p:tgtEl>
                    <p:sldTgt/>
                  </p:tgtEl>
                </p:cond>
              </p:prevCondLst>
              <p:nextCondLst>
                <p:cond delay="0" evt="onNext">
                  <p:tgtEl>
                    <p:sldTgt/>
                  </p:tgtEl>
                </p:cond>
              </p:nextCondLst>
            </p:seq>
          </p:childTnLst>
        </p:cTn>
      </p:par>
    </p:tnLst>
  </p:timing>
</p:sld>
</file>

<file path=ppt/slides/slide7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8" name="TextShape 1"/>
          <p:cNvSpPr txBox="1"/>
          <p:nvPr/>
        </p:nvSpPr>
        <p:spPr>
          <a:xfrm>
            <a:off x="395280" y="0"/>
            <a:ext cx="8229240" cy="1142640"/>
          </a:xfrm>
          <a:prstGeom prst="rect">
            <a:avLst/>
          </a:prstGeom>
          <a:noFill/>
          <a:ln>
            <a:noFill/>
          </a:ln>
        </p:spPr>
        <p:txBody>
          <a:bodyPr anchor="b"/>
          <a:p>
            <a:pPr algn="ctr">
              <a:lnSpc>
                <a:spcPct val="100000"/>
              </a:lnSpc>
            </a:pPr>
            <a:r>
              <a:rPr b="0" lang="en-US" sz="4000" spc="-1" strike="noStrike">
                <a:solidFill>
                  <a:srgbClr val="000000"/>
                </a:solidFill>
                <a:latin typeface="Arial"/>
                <a:ea typeface="ＭＳ Ｐゴシック"/>
              </a:rPr>
              <a:t>You Tube Resources</a:t>
            </a:r>
            <a:endParaRPr b="0" lang="en-US" sz="4000" spc="-1" strike="noStrike">
              <a:solidFill>
                <a:srgbClr val="3366ff"/>
              </a:solidFill>
              <a:latin typeface="Tahoma"/>
            </a:endParaRPr>
          </a:p>
        </p:txBody>
      </p:sp>
      <p:sp>
        <p:nvSpPr>
          <p:cNvPr id="4759" name="TextShape 2"/>
          <p:cNvSpPr txBox="1"/>
          <p:nvPr/>
        </p:nvSpPr>
        <p:spPr>
          <a:xfrm>
            <a:off x="179280" y="1143000"/>
            <a:ext cx="8856360" cy="4525560"/>
          </a:xfrm>
          <a:prstGeom prst="rect">
            <a:avLst/>
          </a:prstGeom>
          <a:noFill/>
          <a:ln>
            <a:noFill/>
          </a:ln>
        </p:spPr>
        <p:txBody>
          <a:bodyPr/>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How to insert Zotero citations and references into a Word document; explains Add-Ins (Word) uses APA citation style:</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u="sng">
                <a:solidFill>
                  <a:srgbClr val="ff00ff"/>
                </a:solidFill>
                <a:uFillTx/>
                <a:latin typeface="Arial"/>
                <a:ea typeface="ＭＳ Ｐゴシック"/>
                <a:hlinkClick r:id="rId1"/>
              </a:rPr>
              <a:t>https://www.youtube.com/watch?v=imSxa5MbXrc</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Zotero Overview - covers Chrome, Safari web browsers and standalone option – including how to sync web and stand alone (computer) versions; uses Vancouver citation style:</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u="sng">
                <a:solidFill>
                  <a:srgbClr val="ff00ff"/>
                </a:solidFill>
                <a:uFillTx/>
                <a:latin typeface="Arial"/>
                <a:ea typeface="ＭＳ Ｐゴシック"/>
                <a:hlinkClick r:id="rId2"/>
              </a:rPr>
              <a:t>https://www.youtube.com/watch?v=vNfrv9lD_TM</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Zotero Standalone account – to keep info on your computer:</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u="sng">
                <a:solidFill>
                  <a:srgbClr val="ff00ff"/>
                </a:solidFill>
                <a:uFillTx/>
                <a:latin typeface="Arial"/>
                <a:ea typeface="ＭＳ Ｐゴシック"/>
                <a:hlinkClick r:id="rId3"/>
              </a:rPr>
              <a:t>https://www.youtube.com/watch?v=H8UTehdF92s</a:t>
            </a:r>
            <a:r>
              <a:rPr b="0" lang="en-US" sz="2400" spc="-1" strike="noStrike">
                <a:solidFill>
                  <a:srgbClr val="000000"/>
                </a:solidFill>
                <a:latin typeface="Arial"/>
                <a:ea typeface="ＭＳ Ｐゴシック"/>
              </a:rPr>
              <a:t> </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a:solidFill>
                  <a:srgbClr val="000000"/>
                </a:solidFill>
                <a:latin typeface="Arial"/>
                <a:ea typeface="ＭＳ Ｐゴシック"/>
              </a:rPr>
              <a:t>Zotero Tutorial – covers options of using Chrome and Safari web browsers:</a:t>
            </a:r>
            <a:endParaRPr b="0" lang="en-US" sz="2400" spc="-1" strike="noStrike">
              <a:solidFill>
                <a:srgbClr val="000000"/>
              </a:solidFill>
              <a:latin typeface="Arial"/>
            </a:endParaRPr>
          </a:p>
          <a:p>
            <a:pPr marL="343080" indent="-342720">
              <a:lnSpc>
                <a:spcPct val="100000"/>
              </a:lnSpc>
              <a:spcBef>
                <a:spcPts val="479"/>
              </a:spcBef>
              <a:buClr>
                <a:srgbClr val="000000"/>
              </a:buClr>
              <a:buFont typeface="Wingdings" charset="2"/>
              <a:buChar char=""/>
            </a:pPr>
            <a:r>
              <a:rPr b="0" lang="en-US" sz="2400" spc="-1" strike="noStrike" u="sng">
                <a:solidFill>
                  <a:srgbClr val="ff00ff"/>
                </a:solidFill>
                <a:uFillTx/>
                <a:latin typeface="Arial"/>
                <a:ea typeface="ＭＳ Ｐゴシック"/>
                <a:hlinkClick r:id="rId4"/>
              </a:rPr>
              <a:t>https://www.youtube.com/watch?v=7BIrpXYk7M8</a:t>
            </a:r>
            <a:endParaRPr b="0" lang="en-US" sz="2400" spc="-1" strike="noStrike">
              <a:solidFill>
                <a:srgbClr val="000000"/>
              </a:solidFill>
              <a:latin typeface="Arial"/>
            </a:endParaRPr>
          </a:p>
          <a:p>
            <a:pPr>
              <a:lnSpc>
                <a:spcPct val="100000"/>
              </a:lnSpc>
              <a:spcBef>
                <a:spcPts val="479"/>
              </a:spcBef>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Updated 2015 12</a:t>
            </a:r>
            <a:endParaRPr b="0" lang="en-US" sz="2400" spc="-1" strike="noStrike">
              <a:solidFill>
                <a:srgbClr val="000000"/>
              </a:solidFill>
              <a:latin typeface="Arial"/>
            </a:endParaRPr>
          </a:p>
          <a:p>
            <a:pPr>
              <a:lnSpc>
                <a:spcPct val="100000"/>
              </a:lnSpc>
              <a:spcBef>
                <a:spcPts val="479"/>
              </a:spcBef>
            </a:pPr>
            <a:endParaRPr b="0" lang="en-US" sz="2400" spc="-1" strike="noStrike">
              <a:solidFill>
                <a:srgbClr val="000000"/>
              </a:solidFill>
              <a:latin typeface="Arial"/>
            </a:endParaRPr>
          </a:p>
          <a:p>
            <a:pPr>
              <a:lnSpc>
                <a:spcPct val="100000"/>
              </a:lnSpc>
              <a:spcBef>
                <a:spcPts val="479"/>
              </a:spcBef>
            </a:pPr>
            <a:endParaRPr b="0" lang="en-US" sz="2400" spc="-1" strike="noStrike">
              <a:solidFill>
                <a:srgbClr val="000000"/>
              </a:solidFill>
              <a:latin typeface="Arial"/>
            </a:endParaRPr>
          </a:p>
        </p:txBody>
      </p:sp>
    </p:spTree>
  </p:cSld>
  <p:timing>
    <p:tnLst>
      <p:par>
        <p:cTn id="2998" dur="indefinite" restart="never" nodeType="tmRoot">
          <p:childTnLst>
            <p:seq>
              <p:cTn id="2999" dur="indefinite" nodeType="mainSeq"/>
              <p:prevCondLst>
                <p:cond delay="0" evt="onPrev">
                  <p:tgtEl>
                    <p:sldTgt/>
                  </p:tgtEl>
                </p:cond>
              </p:prevCondLst>
              <p:nextCondLst>
                <p:cond delay="0" evt="onNext">
                  <p:tgtEl>
                    <p:sldTgt/>
                  </p:tgtEl>
                </p:cond>
              </p:nextCondLst>
            </p:seq>
          </p:childTnLst>
        </p:cTn>
      </p:par>
    </p:tnLst>
  </p:timing>
</p:sld>
</file>

<file path=ppt/slides/slide7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0" name="TextShape 1"/>
          <p:cNvSpPr txBox="1"/>
          <p:nvPr/>
        </p:nvSpPr>
        <p:spPr>
          <a:xfrm>
            <a:off x="76320" y="163080"/>
            <a:ext cx="9067320" cy="1893960"/>
          </a:xfrm>
          <a:prstGeom prst="rect">
            <a:avLst/>
          </a:prstGeom>
          <a:noFill/>
          <a:ln>
            <a:noFill/>
          </a:ln>
        </p:spPr>
        <p:txBody>
          <a:bodyPr lIns="90000" rIns="90000" tIns="45000" bIns="45000" anchor="ctr"/>
          <a:p>
            <a:pPr algn="ctr">
              <a:lnSpc>
                <a:spcPct val="100000"/>
              </a:lnSpc>
            </a:pPr>
            <a:r>
              <a:rPr b="1" lang="en-US" sz="3200" spc="-1" strike="noStrike" cap="small">
                <a:solidFill>
                  <a:srgbClr val="000000"/>
                </a:solidFill>
                <a:latin typeface="Arial"/>
                <a:ea typeface="ＭＳ Ｐゴシック"/>
              </a:rPr>
              <a:t>Reviewing and Giving Feedback</a:t>
            </a:r>
            <a:endParaRPr b="0" lang="en-US" sz="3200" spc="-1" strike="noStrike">
              <a:solidFill>
                <a:srgbClr val="000000"/>
              </a:solidFill>
              <a:latin typeface="Comic Sans MS"/>
            </a:endParaRPr>
          </a:p>
        </p:txBody>
      </p:sp>
      <p:sp>
        <p:nvSpPr>
          <p:cNvPr id="4761" name="TextShape 2"/>
          <p:cNvSpPr txBox="1"/>
          <p:nvPr/>
        </p:nvSpPr>
        <p:spPr>
          <a:xfrm>
            <a:off x="76320" y="2133720"/>
            <a:ext cx="9067320" cy="1371240"/>
          </a:xfrm>
          <a:prstGeom prst="rect">
            <a:avLst/>
          </a:prstGeom>
          <a:noFill/>
          <a:ln>
            <a:noFill/>
          </a:ln>
        </p:spPr>
        <p:txBody>
          <a:bodyPr/>
          <a:p>
            <a:pPr algn="ctr">
              <a:lnSpc>
                <a:spcPct val="100000"/>
              </a:lnSpc>
            </a:pPr>
            <a:r>
              <a:rPr b="1" lang="en-US" sz="1800" spc="-1" strike="noStrike">
                <a:solidFill>
                  <a:srgbClr val="575f6d"/>
                </a:solidFill>
                <a:latin typeface="Arial"/>
                <a:ea typeface="ＭＳ Ｐゴシック"/>
              </a:rPr>
              <a:t>Peer Feedback process</a:t>
            </a:r>
            <a:endParaRPr b="0" lang="en-US" sz="1800" spc="-1" strike="noStrike">
              <a:latin typeface="Arial"/>
            </a:endParaRPr>
          </a:p>
          <a:p>
            <a:pPr algn="ctr">
              <a:lnSpc>
                <a:spcPct val="100000"/>
              </a:lnSpc>
            </a:pPr>
            <a:r>
              <a:rPr b="1" lang="en-US" sz="1800" spc="-1" strike="noStrike">
                <a:solidFill>
                  <a:srgbClr val="575f6d"/>
                </a:solidFill>
                <a:latin typeface="Arial"/>
                <a:ea typeface="ＭＳ Ｐゴシック"/>
              </a:rPr>
              <a:t>Conference/Journal Reviewing</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1" lang="en-US" sz="1800" spc="-1" strike="noStrike">
                <a:solidFill>
                  <a:srgbClr val="575f6d"/>
                </a:solidFill>
                <a:latin typeface="Arial"/>
                <a:ea typeface="ＭＳ Ｐゴシック"/>
              </a:rPr>
              <a:t>Based in part on material from  IRA/NCTE.</a:t>
            </a:r>
            <a:endParaRPr b="0" lang="en-US" sz="1800" spc="-1" strike="noStrike">
              <a:latin typeface="Arial"/>
            </a:endParaRPr>
          </a:p>
          <a:p>
            <a:pPr algn="ctr">
              <a:lnSpc>
                <a:spcPct val="100000"/>
              </a:lnSpc>
            </a:pPr>
            <a:r>
              <a:rPr b="1" lang="en-US" sz="1800" spc="-1" strike="noStrike">
                <a:solidFill>
                  <a:srgbClr val="575f6d"/>
                </a:solidFill>
                <a:latin typeface="Arial"/>
                <a:ea typeface="ＭＳ Ｐゴシック"/>
              </a:rPr>
              <a:t>Images copyright Microsoft Corporation. </a:t>
            </a:r>
            <a:endParaRPr b="0" lang="en-US" sz="1800" spc="-1" strike="noStrike">
              <a:latin typeface="Arial"/>
            </a:endParaRPr>
          </a:p>
        </p:txBody>
      </p:sp>
    </p:spTree>
  </p:cSld>
  <p:timing>
    <p:tnLst>
      <p:par>
        <p:cTn id="3000" dur="indefinite" restart="never" nodeType="tmRoot">
          <p:childTnLst>
            <p:seq>
              <p:cTn id="3001" dur="indefinite" nodeType="mainSeq"/>
              <p:prevCondLst>
                <p:cond delay="0" evt="onPrev">
                  <p:tgtEl>
                    <p:sldTgt/>
                  </p:tgtEl>
                </p:cond>
              </p:prevCondLst>
              <p:nextCondLst>
                <p:cond delay="0" evt="onNext">
                  <p:tgtEl>
                    <p:sldTgt/>
                  </p:tgtEl>
                </p:cond>
              </p:nextCondLst>
            </p:seq>
          </p:childTnLst>
        </p:cTn>
      </p:par>
    </p:tnLst>
  </p:timing>
</p:sld>
</file>

<file path=ppt/slides/slide7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2"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6 Steps to Effective Peer Feedback</a:t>
            </a:r>
            <a:endParaRPr b="0" lang="en-US" sz="3200" spc="-1" strike="noStrike">
              <a:solidFill>
                <a:srgbClr val="000000"/>
              </a:solidFill>
              <a:latin typeface="Comic Sans MS"/>
            </a:endParaRPr>
          </a:p>
        </p:txBody>
      </p:sp>
      <p:sp>
        <p:nvSpPr>
          <p:cNvPr id="4763" name="TextShape 2"/>
          <p:cNvSpPr txBox="1"/>
          <p:nvPr/>
        </p:nvSpPr>
        <p:spPr>
          <a:xfrm>
            <a:off x="457200" y="914400"/>
            <a:ext cx="7619760" cy="4495320"/>
          </a:xfrm>
          <a:prstGeom prst="rect">
            <a:avLst/>
          </a:prstGeom>
          <a:noFill/>
          <a:ln>
            <a:noFill/>
          </a:ln>
        </p:spPr>
        <p:txBody>
          <a:bodyPr/>
          <a:p>
            <a:pPr marL="228600" indent="-228240" algn="ctr">
              <a:lnSpc>
                <a:spcPct val="90000"/>
              </a:lnSpc>
            </a:pPr>
            <a:r>
              <a:rPr b="0" lang="en-US" sz="2400" spc="-1" strike="noStrike">
                <a:solidFill>
                  <a:srgbClr val="000000"/>
                </a:solidFill>
                <a:latin typeface="Arial"/>
                <a:ea typeface="ＭＳ Ｐゴシック"/>
              </a:rPr>
              <a:t>There are three important steps to remember</a:t>
            </a:r>
            <a:endParaRPr b="0" lang="en-US" sz="2400" spc="-1" strike="noStrike">
              <a:solidFill>
                <a:srgbClr val="000000"/>
              </a:solidFill>
              <a:latin typeface="Arial"/>
            </a:endParaRPr>
          </a:p>
          <a:p>
            <a:pPr marL="228600" indent="-228240" algn="ctr">
              <a:lnSpc>
                <a:spcPct val="9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when you are giving feedback on another student’s </a:t>
            </a:r>
            <a:endParaRPr b="0" lang="en-US" sz="2400" spc="-1" strike="noStrike">
              <a:solidFill>
                <a:srgbClr val="000000"/>
              </a:solidFill>
              <a:latin typeface="Arial"/>
            </a:endParaRPr>
          </a:p>
          <a:p>
            <a:pPr marL="228600" indent="-228240" algn="ctr">
              <a:lnSpc>
                <a:spcPct val="90000"/>
              </a:lnSpc>
            </a:pPr>
            <a:r>
              <a:rPr b="0" lang="en-US" sz="2400" spc="-1" strike="noStrike">
                <a:solidFill>
                  <a:srgbClr val="000000"/>
                </a:solidFill>
                <a:latin typeface="Arial"/>
                <a:ea typeface="ＭＳ Ｐゴシック"/>
              </a:rPr>
              <a:t>work. </a:t>
            </a:r>
            <a:endParaRPr b="0" lang="en-US" sz="2400" spc="-1" strike="noStrike">
              <a:solidFill>
                <a:srgbClr val="000000"/>
              </a:solidFill>
              <a:latin typeface="Arial"/>
            </a:endParaRPr>
          </a:p>
          <a:p>
            <a:pPr marL="228600" indent="-228240" algn="ctr">
              <a:lnSpc>
                <a:spcPct val="90000"/>
              </a:lnSpc>
            </a:pP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Step 1:  </a:t>
            </a:r>
            <a:r>
              <a:rPr b="1" lang="en-US" sz="3200" spc="-1" strike="noStrike">
                <a:solidFill>
                  <a:srgbClr val="000000"/>
                </a:solidFill>
                <a:latin typeface="Arial"/>
                <a:ea typeface="ＭＳ Ｐゴシック"/>
              </a:rPr>
              <a:t>Skim</a:t>
            </a:r>
            <a:r>
              <a:rPr b="0" lang="en-US" sz="3200" spc="-1" strike="noStrike">
                <a:solidFill>
                  <a:srgbClr val="000000"/>
                </a:solidFill>
                <a:latin typeface="Arial"/>
                <a:ea typeface="ＭＳ Ｐゴシック"/>
              </a:rPr>
              <a:t>, make a few notes</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Step 2: Read it </a:t>
            </a:r>
            <a:r>
              <a:rPr b="1" lang="en-US" sz="3200" spc="-1" strike="noStrike">
                <a:solidFill>
                  <a:srgbClr val="000000"/>
                </a:solidFill>
                <a:latin typeface="Arial"/>
                <a:ea typeface="ＭＳ Ｐゴシック"/>
              </a:rPr>
              <a:t>Critically &amp; creatively</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Step 3: </a:t>
            </a:r>
            <a:r>
              <a:rPr b="1" lang="en-US" sz="3200" spc="-1" strike="noStrike">
                <a:solidFill>
                  <a:srgbClr val="000000"/>
                </a:solidFill>
                <a:latin typeface="Arial"/>
                <a:ea typeface="ＭＳ Ｐゴシック"/>
              </a:rPr>
              <a:t>Summarize (3-4 sentence)</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Step 4 – </a:t>
            </a:r>
            <a:r>
              <a:rPr b="1" lang="en-US" sz="3200" spc="-1" strike="noStrike">
                <a:solidFill>
                  <a:srgbClr val="000000"/>
                </a:solidFill>
                <a:latin typeface="Arial"/>
                <a:ea typeface="ＭＳ Ｐゴシック"/>
              </a:rPr>
              <a:t>Compliments</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Step 5 – </a:t>
            </a:r>
            <a:r>
              <a:rPr b="1" lang="en-US" sz="3200" spc="-1" strike="noStrike">
                <a:solidFill>
                  <a:srgbClr val="000000"/>
                </a:solidFill>
                <a:latin typeface="Arial"/>
                <a:ea typeface="ＭＳ Ｐゴシック"/>
              </a:rPr>
              <a:t>Suggestions</a:t>
            </a:r>
            <a:endParaRPr b="0" lang="en-US" sz="32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3200" spc="-1" strike="noStrike">
                <a:solidFill>
                  <a:srgbClr val="000000"/>
                </a:solidFill>
                <a:latin typeface="Arial"/>
                <a:ea typeface="ＭＳ Ｐゴシック"/>
              </a:rPr>
              <a:t>Step 6 – </a:t>
            </a:r>
            <a:r>
              <a:rPr b="1" lang="en-US" sz="3200" spc="-1" strike="noStrike">
                <a:solidFill>
                  <a:srgbClr val="000000"/>
                </a:solidFill>
                <a:latin typeface="Arial"/>
                <a:ea typeface="ＭＳ Ｐゴシック"/>
              </a:rPr>
              <a:t>Corrections</a:t>
            </a:r>
            <a:endParaRPr b="0" lang="en-US" sz="3200" spc="-1" strike="noStrike">
              <a:solidFill>
                <a:srgbClr val="000000"/>
              </a:solidFill>
              <a:latin typeface="Arial"/>
            </a:endParaRPr>
          </a:p>
        </p:txBody>
      </p:sp>
      <p:pic>
        <p:nvPicPr>
          <p:cNvPr id="4764" name="Picture 4" descr=""/>
          <p:cNvPicPr/>
          <p:nvPr/>
        </p:nvPicPr>
        <p:blipFill>
          <a:blip r:embed="rId1"/>
          <a:stretch/>
        </p:blipFill>
        <p:spPr>
          <a:xfrm>
            <a:off x="6629400" y="3809880"/>
            <a:ext cx="1917720" cy="2437920"/>
          </a:xfrm>
          <a:prstGeom prst="rect">
            <a:avLst/>
          </a:prstGeom>
          <a:ln>
            <a:noFill/>
          </a:ln>
        </p:spPr>
      </p:pic>
    </p:spTree>
  </p:cSld>
  <p:timing>
    <p:tnLst>
      <p:par>
        <p:cTn id="3002" dur="indefinite" restart="never" nodeType="tmRoot">
          <p:childTnLst>
            <p:seq>
              <p:cTn id="3003" dur="indefinite" nodeType="mainSeq"/>
              <p:prevCondLst>
                <p:cond delay="0" evt="onPrev">
                  <p:tgtEl>
                    <p:sldTgt/>
                  </p:tgtEl>
                </p:cond>
              </p:prevCondLst>
              <p:nextCondLst>
                <p:cond delay="0" evt="onNext">
                  <p:tgtEl>
                    <p:sldTgt/>
                  </p:tgtEl>
                </p:cond>
              </p:nextCondLst>
            </p:seq>
          </p:childTnLst>
        </p:cTn>
      </p:par>
    </p:tnLst>
  </p:timing>
</p:sld>
</file>

<file path=ppt/slides/slide7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5"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Step 1: Skim</a:t>
            </a:r>
            <a:r>
              <a:rPr b="1" lang="en-US" sz="3200" spc="-1" strike="noStrike" cap="small">
                <a:solidFill>
                  <a:srgbClr val="000000"/>
                </a:solidFill>
                <a:latin typeface="Arial"/>
                <a:ea typeface="ＭＳ Ｐゴシック"/>
              </a:rPr>
              <a:t>	</a:t>
            </a:r>
            <a:endParaRPr b="0" lang="en-US" sz="3200" spc="-1" strike="noStrike">
              <a:solidFill>
                <a:srgbClr val="000000"/>
              </a:solidFill>
              <a:latin typeface="Comic Sans MS"/>
            </a:endParaRPr>
          </a:p>
        </p:txBody>
      </p:sp>
      <p:sp>
        <p:nvSpPr>
          <p:cNvPr id="4766"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Do your 3-5 min skim.  Make notes on what you think is the core of the paper and high-level issues and if that made you want to continue.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You scan should try to find at least 2 positive things to say.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Note questions you had at this stage. </a:t>
            </a:r>
            <a:endParaRPr b="0" lang="en-US" sz="3200" spc="-1" strike="noStrike">
              <a:solidFill>
                <a:srgbClr val="000000"/>
              </a:solidFill>
              <a:latin typeface="Arial"/>
            </a:endParaRPr>
          </a:p>
        </p:txBody>
      </p:sp>
    </p:spTree>
  </p:cSld>
  <p:timing>
    <p:tnLst>
      <p:par>
        <p:cTn id="3004" dur="indefinite" restart="never" nodeType="tmRoot">
          <p:childTnLst>
            <p:seq>
              <p:cTn id="3005" dur="indefinite" nodeType="mainSeq"/>
              <p:prevCondLst>
                <p:cond delay="0" evt="onPrev">
                  <p:tgtEl>
                    <p:sldTgt/>
                  </p:tgtEl>
                </p:cond>
              </p:prevCondLst>
              <p:nextCondLst>
                <p:cond delay="0" evt="onNext">
                  <p:tgtEl>
                    <p:sldTgt/>
                  </p:tgtEl>
                </p:cond>
              </p:nextCondLst>
            </p:seq>
          </p:childTnLst>
        </p:cTn>
      </p:par>
    </p:tnLst>
  </p:timing>
</p:sld>
</file>

<file path=ppt/slides/slide7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7"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Step 2a: Critical Read</a:t>
            </a:r>
            <a:endParaRPr b="0" lang="en-US" sz="3200" spc="-1" strike="noStrike">
              <a:solidFill>
                <a:srgbClr val="000000"/>
              </a:solidFill>
              <a:latin typeface="Comic Sans MS"/>
            </a:endParaRPr>
          </a:p>
        </p:txBody>
      </p:sp>
      <p:sp>
        <p:nvSpPr>
          <p:cNvPr id="4768" name="TextShape 2"/>
          <p:cNvSpPr txBox="1"/>
          <p:nvPr/>
        </p:nvSpPr>
        <p:spPr>
          <a:xfrm>
            <a:off x="330120" y="876240"/>
            <a:ext cx="881352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Max 30min for this assignment (could be 1-2 hours for a real review of “novel” work).</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Read it all, taking notes as in critical read.</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 </a:t>
            </a:r>
            <a:r>
              <a:rPr b="0" lang="en-US" sz="3200" spc="-1" strike="noStrike">
                <a:solidFill>
                  <a:srgbClr val="000000"/>
                </a:solidFill>
                <a:latin typeface="Arial"/>
                <a:ea typeface="ＭＳ Ｐゴシック"/>
              </a:rPr>
              <a:t>If you use paper or pdf, can mark/circle/highlight areas with issues.  Don’t have to describe the issues in details.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Note questions that need to be answered.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Your job is not proofreading, but you can markup what you note, but balance time. No point telling them about fixing grammar if the section needs to be rewritten. </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Tree>
  </p:cSld>
  <p:timing>
    <p:tnLst>
      <p:par>
        <p:cTn id="3006" dur="indefinite" restart="never" nodeType="tmRoot">
          <p:childTnLst>
            <p:seq>
              <p:cTn id="3007"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0"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Role of Research</a:t>
            </a:r>
            <a:endParaRPr b="0" lang="en-US" sz="4000" spc="-1" strike="noStrike">
              <a:solidFill>
                <a:srgbClr val="3366ff"/>
              </a:solidFill>
              <a:latin typeface="Tahoma"/>
            </a:endParaRPr>
          </a:p>
        </p:txBody>
      </p:sp>
      <p:sp>
        <p:nvSpPr>
          <p:cNvPr id="1291" name="TextShape 2"/>
          <p:cNvSpPr txBox="1"/>
          <p:nvPr/>
        </p:nvSpPr>
        <p:spPr>
          <a:xfrm>
            <a:off x="457200" y="1066680"/>
            <a:ext cx="8457840" cy="5333760"/>
          </a:xfrm>
          <a:prstGeom prst="rect">
            <a:avLst/>
          </a:prstGeom>
          <a:noFill/>
          <a:ln>
            <a:noFill/>
          </a:ln>
        </p:spPr>
        <p:txBody>
          <a:bodyPr/>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Should be about some problem that encourages enthusiasm (for you) and interest (for others)</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Is often generated from the thought </a:t>
            </a:r>
            <a:r>
              <a:rPr b="0" lang="en-US" sz="2800" spc="-1" strike="noStrike">
                <a:solidFill>
                  <a:srgbClr val="000000"/>
                </a:solidFill>
                <a:latin typeface="Arial"/>
                <a:ea typeface="ＭＳ Ｐゴシック"/>
              </a:rPr>
              <a:t>“</a:t>
            </a:r>
            <a:r>
              <a:rPr b="0" lang="en-US" sz="2800" spc="-1" strike="noStrike">
                <a:solidFill>
                  <a:srgbClr val="000000"/>
                </a:solidFill>
                <a:latin typeface="Tahoma"/>
                <a:ea typeface="ＭＳ Ｐゴシック"/>
              </a:rPr>
              <a:t>what we</a:t>
            </a:r>
            <a:r>
              <a:rPr b="0" lang="en-US" sz="2800" spc="-1" strike="noStrike">
                <a:solidFill>
                  <a:srgbClr val="000000"/>
                </a:solidFill>
                <a:latin typeface="Arial"/>
                <a:ea typeface="ＭＳ Ｐゴシック"/>
              </a:rPr>
              <a:t>’</a:t>
            </a:r>
            <a:r>
              <a:rPr b="0" lang="en-US" sz="2800" spc="-1" strike="noStrike">
                <a:solidFill>
                  <a:srgbClr val="000000"/>
                </a:solidFill>
                <a:latin typeface="Tahoma"/>
                <a:ea typeface="ＭＳ Ｐゴシック"/>
              </a:rPr>
              <a:t>ve got now/from the past isn</a:t>
            </a:r>
            <a:r>
              <a:rPr b="0" lang="en-US" sz="2800" spc="-1" strike="noStrike">
                <a:solidFill>
                  <a:srgbClr val="000000"/>
                </a:solidFill>
                <a:latin typeface="Arial"/>
                <a:ea typeface="ＭＳ Ｐゴシック"/>
              </a:rPr>
              <a:t>’</a:t>
            </a:r>
            <a:r>
              <a:rPr b="0" lang="en-US" sz="2800" spc="-1" strike="noStrike">
                <a:solidFill>
                  <a:srgbClr val="000000"/>
                </a:solidFill>
                <a:latin typeface="Tahoma"/>
                <a:ea typeface="ＭＳ Ｐゴシック"/>
              </a:rPr>
              <a:t>t quite right/good enough – we can do better…</a:t>
            </a:r>
            <a:r>
              <a:rPr b="0" lang="en-US" sz="2800" spc="-1" strike="noStrike">
                <a:solidFill>
                  <a:srgbClr val="000000"/>
                </a:solidFill>
                <a:latin typeface="Arial"/>
                <a:ea typeface="ＭＳ Ｐゴシック"/>
              </a:rPr>
              <a:t>”</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Consists of work that leads to a meaningful contribution and evaluates that contribution</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Generates, in some way, a better solution to the problem – it advances the state of the art</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Needs to be shared and used to have an impact</a:t>
            </a:r>
            <a:endParaRPr b="0" lang="en-US" sz="2800" spc="-1" strike="noStrike">
              <a:solidFill>
                <a:srgbClr val="000000"/>
              </a:solidFill>
              <a:latin typeface="Arial"/>
            </a:endParaRPr>
          </a:p>
          <a:p>
            <a:pPr marL="343080" indent="-342720">
              <a:lnSpc>
                <a:spcPct val="90000"/>
              </a:lnSpc>
              <a:spcBef>
                <a:spcPts val="561"/>
              </a:spcBef>
              <a:buClr>
                <a:srgbClr val="000000"/>
              </a:buClr>
              <a:buFont typeface="Wingdings" charset="2"/>
              <a:buChar char=""/>
            </a:pPr>
            <a:r>
              <a:rPr b="0" lang="en-US" sz="2800" spc="-1" strike="noStrike">
                <a:solidFill>
                  <a:srgbClr val="000000"/>
                </a:solidFill>
                <a:latin typeface="Tahoma"/>
                <a:ea typeface="ＭＳ Ｐゴシック"/>
              </a:rPr>
              <a:t>Probably needs to be reviewed before most will consider using it. </a:t>
            </a:r>
            <a:endParaRPr b="0" lang="en-US" sz="2800" spc="-1" strike="noStrike">
              <a:solidFill>
                <a:srgbClr val="000000"/>
              </a:solidFill>
              <a:latin typeface="Arial"/>
            </a:endParaRPr>
          </a:p>
          <a:p>
            <a:endParaRPr b="0" lang="en-US" sz="2800" spc="-1" strike="noStrike">
              <a:solidFill>
                <a:srgbClr val="000000"/>
              </a:solidFill>
              <a:latin typeface="Arial"/>
            </a:endParaRPr>
          </a:p>
          <a:p>
            <a:endParaRPr b="0" lang="en-US" sz="2800" spc="-1" strike="noStrike">
              <a:solidFill>
                <a:srgbClr val="000000"/>
              </a:solidFill>
              <a:latin typeface="Arial"/>
            </a:endParaRPr>
          </a:p>
          <a:p>
            <a:endParaRPr b="0" lang="en-US" sz="2800" spc="-1" strike="noStrike">
              <a:solidFill>
                <a:srgbClr val="000000"/>
              </a:solidFill>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TextShape 1"/>
          <p:cNvSpPr txBox="1"/>
          <p:nvPr/>
        </p:nvSpPr>
        <p:spPr>
          <a:xfrm>
            <a:off x="304920" y="151920"/>
            <a:ext cx="8534160" cy="684360"/>
          </a:xfrm>
          <a:prstGeom prst="rect">
            <a:avLst/>
          </a:prstGeom>
          <a:noFill/>
          <a:ln>
            <a:noFill/>
          </a:ln>
        </p:spPr>
        <p:txBody>
          <a:bodyPr anchor="b"/>
          <a:p>
            <a:pPr algn="ctr">
              <a:lnSpc>
                <a:spcPct val="100000"/>
              </a:lnSpc>
            </a:pPr>
            <a:r>
              <a:rPr b="1" lang="en-US" sz="3200" spc="-1" strike="noStrike">
                <a:solidFill>
                  <a:srgbClr val="000000"/>
                </a:solidFill>
                <a:latin typeface="Calibri"/>
              </a:rPr>
              <a:t>Learning to put email in the right folders</a:t>
            </a:r>
            <a:endParaRPr b="1" lang="en-US" sz="3200" spc="-1" strike="noStrike">
              <a:solidFill>
                <a:srgbClr val="000000"/>
              </a:solidFill>
              <a:latin typeface="Arial"/>
            </a:endParaRPr>
          </a:p>
        </p:txBody>
      </p:sp>
      <p:sp>
        <p:nvSpPr>
          <p:cNvPr id="1472" name="CustomShape 2"/>
          <p:cNvSpPr/>
          <p:nvPr/>
        </p:nvSpPr>
        <p:spPr>
          <a:xfrm>
            <a:off x="838080" y="1981080"/>
            <a:ext cx="838440" cy="304920"/>
          </a:xfrm>
          <a:prstGeom prst="rect">
            <a:avLst/>
          </a:prstGeom>
          <a:solidFill>
            <a:srgbClr val="fe8637"/>
          </a:solidFill>
          <a:ln w="9360">
            <a:solidFill>
              <a:srgbClr val="000000"/>
            </a:solidFill>
            <a:miter/>
          </a:ln>
        </p:spPr>
        <p:style>
          <a:lnRef idx="0"/>
          <a:fillRef idx="0"/>
          <a:effectRef idx="0"/>
          <a:fontRef idx="minor"/>
        </p:style>
      </p:sp>
      <p:sp>
        <p:nvSpPr>
          <p:cNvPr id="1473" name="CustomShape 3"/>
          <p:cNvSpPr/>
          <p:nvPr/>
        </p:nvSpPr>
        <p:spPr>
          <a:xfrm>
            <a:off x="838080" y="2362320"/>
            <a:ext cx="533520" cy="304560"/>
          </a:xfrm>
          <a:prstGeom prst="rect">
            <a:avLst/>
          </a:prstGeom>
          <a:solidFill>
            <a:srgbClr val="d2611c"/>
          </a:solidFill>
          <a:ln w="9360">
            <a:solidFill>
              <a:srgbClr val="000000"/>
            </a:solidFill>
            <a:miter/>
          </a:ln>
        </p:spPr>
        <p:style>
          <a:lnRef idx="0"/>
          <a:fillRef idx="0"/>
          <a:effectRef idx="0"/>
          <a:fontRef idx="minor"/>
        </p:style>
      </p:sp>
      <p:sp>
        <p:nvSpPr>
          <p:cNvPr id="1474" name="CustomShape 4"/>
          <p:cNvSpPr/>
          <p:nvPr/>
        </p:nvSpPr>
        <p:spPr>
          <a:xfrm>
            <a:off x="838080" y="2743200"/>
            <a:ext cx="838440" cy="304920"/>
          </a:xfrm>
          <a:prstGeom prst="rect">
            <a:avLst/>
          </a:prstGeom>
          <a:solidFill>
            <a:srgbClr val="000000"/>
          </a:solidFill>
          <a:ln w="9360">
            <a:solidFill>
              <a:srgbClr val="000000"/>
            </a:solidFill>
            <a:miter/>
          </a:ln>
        </p:spPr>
        <p:style>
          <a:lnRef idx="0"/>
          <a:fillRef idx="0"/>
          <a:effectRef idx="0"/>
          <a:fontRef idx="minor"/>
        </p:style>
      </p:sp>
      <p:sp>
        <p:nvSpPr>
          <p:cNvPr id="1475" name="CustomShape 5"/>
          <p:cNvSpPr/>
          <p:nvPr/>
        </p:nvSpPr>
        <p:spPr>
          <a:xfrm>
            <a:off x="838080" y="3124080"/>
            <a:ext cx="304920" cy="304920"/>
          </a:xfrm>
          <a:prstGeom prst="rect">
            <a:avLst/>
          </a:prstGeom>
          <a:solidFill>
            <a:srgbClr val="e376dd"/>
          </a:solidFill>
          <a:ln w="9360">
            <a:solidFill>
              <a:srgbClr val="000000"/>
            </a:solidFill>
            <a:miter/>
          </a:ln>
        </p:spPr>
        <p:style>
          <a:lnRef idx="0"/>
          <a:fillRef idx="0"/>
          <a:effectRef idx="0"/>
          <a:fontRef idx="minor"/>
        </p:style>
      </p:sp>
      <p:sp>
        <p:nvSpPr>
          <p:cNvPr id="1476" name="CustomShape 6"/>
          <p:cNvSpPr/>
          <p:nvPr/>
        </p:nvSpPr>
        <p:spPr>
          <a:xfrm>
            <a:off x="838080" y="3505320"/>
            <a:ext cx="838440" cy="304560"/>
          </a:xfrm>
          <a:prstGeom prst="rect">
            <a:avLst/>
          </a:prstGeom>
          <a:solidFill>
            <a:srgbClr val="7598d9"/>
          </a:solidFill>
          <a:ln w="9360">
            <a:solidFill>
              <a:srgbClr val="000000"/>
            </a:solidFill>
            <a:miter/>
          </a:ln>
        </p:spPr>
        <p:style>
          <a:lnRef idx="0"/>
          <a:fillRef idx="0"/>
          <a:effectRef idx="0"/>
          <a:fontRef idx="minor"/>
        </p:style>
      </p:sp>
      <p:sp>
        <p:nvSpPr>
          <p:cNvPr id="1477" name="CustomShape 7"/>
          <p:cNvSpPr/>
          <p:nvPr/>
        </p:nvSpPr>
        <p:spPr>
          <a:xfrm>
            <a:off x="838080" y="3886200"/>
            <a:ext cx="914400" cy="304920"/>
          </a:xfrm>
          <a:prstGeom prst="rect">
            <a:avLst/>
          </a:prstGeom>
          <a:solidFill>
            <a:srgbClr val="3b435b"/>
          </a:solidFill>
          <a:ln w="9360">
            <a:solidFill>
              <a:srgbClr val="000000"/>
            </a:solidFill>
            <a:miter/>
          </a:ln>
        </p:spPr>
        <p:style>
          <a:lnRef idx="0"/>
          <a:fillRef idx="0"/>
          <a:effectRef idx="0"/>
          <a:fontRef idx="minor"/>
        </p:style>
      </p:sp>
      <p:sp>
        <p:nvSpPr>
          <p:cNvPr id="1478" name="CustomShape 8"/>
          <p:cNvSpPr/>
          <p:nvPr/>
        </p:nvSpPr>
        <p:spPr>
          <a:xfrm>
            <a:off x="838080" y="4267080"/>
            <a:ext cx="762120" cy="304920"/>
          </a:xfrm>
          <a:prstGeom prst="rect">
            <a:avLst/>
          </a:prstGeom>
          <a:solidFill>
            <a:srgbClr val="e31329"/>
          </a:solidFill>
          <a:ln w="9360">
            <a:solidFill>
              <a:srgbClr val="000000"/>
            </a:solidFill>
            <a:miter/>
          </a:ln>
        </p:spPr>
        <p:style>
          <a:lnRef idx="0"/>
          <a:fillRef idx="0"/>
          <a:effectRef idx="0"/>
          <a:fontRef idx="minor"/>
        </p:style>
      </p:sp>
      <p:grpSp>
        <p:nvGrpSpPr>
          <p:cNvPr id="1479" name="Group 9"/>
          <p:cNvGrpSpPr/>
          <p:nvPr/>
        </p:nvGrpSpPr>
        <p:grpSpPr>
          <a:xfrm>
            <a:off x="2819520" y="1981080"/>
            <a:ext cx="1295280" cy="2514600"/>
            <a:chOff x="2819520" y="1981080"/>
            <a:chExt cx="1295280" cy="2514600"/>
          </a:xfrm>
        </p:grpSpPr>
        <p:sp>
          <p:nvSpPr>
            <p:cNvPr id="1480" name="CustomShape 10"/>
            <p:cNvSpPr/>
            <p:nvPr/>
          </p:nvSpPr>
          <p:spPr>
            <a:xfrm>
              <a:off x="2819520" y="1981080"/>
              <a:ext cx="75960" cy="228600"/>
            </a:xfrm>
            <a:prstGeom prst="rect">
              <a:avLst/>
            </a:prstGeom>
            <a:solidFill>
              <a:srgbClr val="fe8637"/>
            </a:solidFill>
            <a:ln w="9360">
              <a:solidFill>
                <a:srgbClr val="000000"/>
              </a:solidFill>
              <a:miter/>
            </a:ln>
          </p:spPr>
          <p:style>
            <a:lnRef idx="0"/>
            <a:fillRef idx="0"/>
            <a:effectRef idx="0"/>
            <a:fontRef idx="minor"/>
          </p:style>
        </p:sp>
        <p:sp>
          <p:nvSpPr>
            <p:cNvPr id="1481" name="CustomShape 11"/>
            <p:cNvSpPr/>
            <p:nvPr/>
          </p:nvSpPr>
          <p:spPr>
            <a:xfrm>
              <a:off x="289548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482" name="CustomShape 12"/>
            <p:cNvSpPr/>
            <p:nvPr/>
          </p:nvSpPr>
          <p:spPr>
            <a:xfrm>
              <a:off x="297180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483" name="CustomShape 13"/>
            <p:cNvSpPr/>
            <p:nvPr/>
          </p:nvSpPr>
          <p:spPr>
            <a:xfrm>
              <a:off x="3048120" y="1981080"/>
              <a:ext cx="75960" cy="228600"/>
            </a:xfrm>
            <a:prstGeom prst="rect">
              <a:avLst/>
            </a:prstGeom>
            <a:solidFill>
              <a:srgbClr val="fe8637"/>
            </a:solidFill>
            <a:ln w="9360">
              <a:solidFill>
                <a:srgbClr val="000000"/>
              </a:solidFill>
              <a:miter/>
            </a:ln>
          </p:spPr>
          <p:style>
            <a:lnRef idx="0"/>
            <a:fillRef idx="0"/>
            <a:effectRef idx="0"/>
            <a:fontRef idx="minor"/>
          </p:style>
        </p:sp>
        <p:sp>
          <p:nvSpPr>
            <p:cNvPr id="1484" name="CustomShape 14"/>
            <p:cNvSpPr/>
            <p:nvPr/>
          </p:nvSpPr>
          <p:spPr>
            <a:xfrm>
              <a:off x="312408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485" name="CustomShape 15"/>
            <p:cNvSpPr/>
            <p:nvPr/>
          </p:nvSpPr>
          <p:spPr>
            <a:xfrm>
              <a:off x="320040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486" name="CustomShape 16"/>
            <p:cNvSpPr/>
            <p:nvPr/>
          </p:nvSpPr>
          <p:spPr>
            <a:xfrm>
              <a:off x="3276720" y="1981080"/>
              <a:ext cx="75960" cy="228600"/>
            </a:xfrm>
            <a:prstGeom prst="rect">
              <a:avLst/>
            </a:prstGeom>
            <a:solidFill>
              <a:srgbClr val="fe8637"/>
            </a:solidFill>
            <a:ln w="9360">
              <a:solidFill>
                <a:srgbClr val="000000"/>
              </a:solidFill>
              <a:miter/>
            </a:ln>
          </p:spPr>
          <p:style>
            <a:lnRef idx="0"/>
            <a:fillRef idx="0"/>
            <a:effectRef idx="0"/>
            <a:fontRef idx="minor"/>
          </p:style>
        </p:sp>
        <p:sp>
          <p:nvSpPr>
            <p:cNvPr id="1487" name="CustomShape 17"/>
            <p:cNvSpPr/>
            <p:nvPr/>
          </p:nvSpPr>
          <p:spPr>
            <a:xfrm>
              <a:off x="335268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488" name="CustomShape 18"/>
            <p:cNvSpPr/>
            <p:nvPr/>
          </p:nvSpPr>
          <p:spPr>
            <a:xfrm>
              <a:off x="342900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489" name="CustomShape 19"/>
            <p:cNvSpPr/>
            <p:nvPr/>
          </p:nvSpPr>
          <p:spPr>
            <a:xfrm>
              <a:off x="3505320" y="1981080"/>
              <a:ext cx="75960" cy="228600"/>
            </a:xfrm>
            <a:prstGeom prst="rect">
              <a:avLst/>
            </a:prstGeom>
            <a:solidFill>
              <a:srgbClr val="fe8637"/>
            </a:solidFill>
            <a:ln w="9360">
              <a:solidFill>
                <a:srgbClr val="000000"/>
              </a:solidFill>
              <a:miter/>
            </a:ln>
          </p:spPr>
          <p:style>
            <a:lnRef idx="0"/>
            <a:fillRef idx="0"/>
            <a:effectRef idx="0"/>
            <a:fontRef idx="minor"/>
          </p:style>
        </p:sp>
        <p:sp>
          <p:nvSpPr>
            <p:cNvPr id="1490" name="CustomShape 20"/>
            <p:cNvSpPr/>
            <p:nvPr/>
          </p:nvSpPr>
          <p:spPr>
            <a:xfrm>
              <a:off x="358128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491" name="CustomShape 21"/>
            <p:cNvSpPr/>
            <p:nvPr/>
          </p:nvSpPr>
          <p:spPr>
            <a:xfrm>
              <a:off x="365760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492" name="CustomShape 22"/>
            <p:cNvSpPr/>
            <p:nvPr/>
          </p:nvSpPr>
          <p:spPr>
            <a:xfrm>
              <a:off x="281952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493" name="CustomShape 23"/>
            <p:cNvSpPr/>
            <p:nvPr/>
          </p:nvSpPr>
          <p:spPr>
            <a:xfrm>
              <a:off x="28954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494" name="CustomShape 24"/>
            <p:cNvSpPr/>
            <p:nvPr/>
          </p:nvSpPr>
          <p:spPr>
            <a:xfrm>
              <a:off x="297180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495" name="CustomShape 25"/>
            <p:cNvSpPr/>
            <p:nvPr/>
          </p:nvSpPr>
          <p:spPr>
            <a:xfrm>
              <a:off x="304812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496" name="CustomShape 26"/>
            <p:cNvSpPr/>
            <p:nvPr/>
          </p:nvSpPr>
          <p:spPr>
            <a:xfrm>
              <a:off x="31240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497" name="CustomShape 27"/>
            <p:cNvSpPr/>
            <p:nvPr/>
          </p:nvSpPr>
          <p:spPr>
            <a:xfrm>
              <a:off x="320040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498" name="CustomShape 28"/>
            <p:cNvSpPr/>
            <p:nvPr/>
          </p:nvSpPr>
          <p:spPr>
            <a:xfrm>
              <a:off x="327672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499" name="CustomShape 29"/>
            <p:cNvSpPr/>
            <p:nvPr/>
          </p:nvSpPr>
          <p:spPr>
            <a:xfrm>
              <a:off x="33526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00" name="CustomShape 30"/>
            <p:cNvSpPr/>
            <p:nvPr/>
          </p:nvSpPr>
          <p:spPr>
            <a:xfrm>
              <a:off x="342900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01" name="CustomShape 31"/>
            <p:cNvSpPr/>
            <p:nvPr/>
          </p:nvSpPr>
          <p:spPr>
            <a:xfrm>
              <a:off x="350532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502" name="CustomShape 32"/>
            <p:cNvSpPr/>
            <p:nvPr/>
          </p:nvSpPr>
          <p:spPr>
            <a:xfrm>
              <a:off x="35812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03" name="CustomShape 33"/>
            <p:cNvSpPr/>
            <p:nvPr/>
          </p:nvSpPr>
          <p:spPr>
            <a:xfrm>
              <a:off x="365760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04" name="CustomShape 34"/>
            <p:cNvSpPr/>
            <p:nvPr/>
          </p:nvSpPr>
          <p:spPr>
            <a:xfrm>
              <a:off x="373392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505" name="CustomShape 35"/>
            <p:cNvSpPr/>
            <p:nvPr/>
          </p:nvSpPr>
          <p:spPr>
            <a:xfrm>
              <a:off x="38098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06" name="CustomShape 36"/>
            <p:cNvSpPr/>
            <p:nvPr/>
          </p:nvSpPr>
          <p:spPr>
            <a:xfrm>
              <a:off x="388620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07" name="CustomShape 37"/>
            <p:cNvSpPr/>
            <p:nvPr/>
          </p:nvSpPr>
          <p:spPr>
            <a:xfrm>
              <a:off x="396252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508" name="CustomShape 38"/>
            <p:cNvSpPr/>
            <p:nvPr/>
          </p:nvSpPr>
          <p:spPr>
            <a:xfrm>
              <a:off x="40384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09" name="CustomShape 39"/>
            <p:cNvSpPr/>
            <p:nvPr/>
          </p:nvSpPr>
          <p:spPr>
            <a:xfrm>
              <a:off x="2819520" y="2743200"/>
              <a:ext cx="75960" cy="228600"/>
            </a:xfrm>
            <a:prstGeom prst="rect">
              <a:avLst/>
            </a:prstGeom>
            <a:solidFill>
              <a:srgbClr val="000000"/>
            </a:solidFill>
            <a:ln w="9360">
              <a:solidFill>
                <a:srgbClr val="ffffff"/>
              </a:solidFill>
              <a:miter/>
            </a:ln>
          </p:spPr>
          <p:style>
            <a:lnRef idx="0"/>
            <a:fillRef idx="0"/>
            <a:effectRef idx="0"/>
            <a:fontRef idx="minor"/>
          </p:style>
        </p:sp>
        <p:sp>
          <p:nvSpPr>
            <p:cNvPr id="1510" name="CustomShape 40"/>
            <p:cNvSpPr/>
            <p:nvPr/>
          </p:nvSpPr>
          <p:spPr>
            <a:xfrm>
              <a:off x="289548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511" name="CustomShape 41"/>
            <p:cNvSpPr/>
            <p:nvPr/>
          </p:nvSpPr>
          <p:spPr>
            <a:xfrm>
              <a:off x="297180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512" name="CustomShape 42"/>
            <p:cNvSpPr/>
            <p:nvPr/>
          </p:nvSpPr>
          <p:spPr>
            <a:xfrm>
              <a:off x="3048120" y="2743200"/>
              <a:ext cx="75960" cy="228600"/>
            </a:xfrm>
            <a:prstGeom prst="rect">
              <a:avLst/>
            </a:prstGeom>
            <a:solidFill>
              <a:srgbClr val="000000"/>
            </a:solidFill>
            <a:ln w="9360">
              <a:solidFill>
                <a:srgbClr val="ffffff"/>
              </a:solidFill>
              <a:miter/>
            </a:ln>
          </p:spPr>
          <p:style>
            <a:lnRef idx="0"/>
            <a:fillRef idx="0"/>
            <a:effectRef idx="0"/>
            <a:fontRef idx="minor"/>
          </p:style>
        </p:sp>
        <p:sp>
          <p:nvSpPr>
            <p:cNvPr id="1513" name="CustomShape 43"/>
            <p:cNvSpPr/>
            <p:nvPr/>
          </p:nvSpPr>
          <p:spPr>
            <a:xfrm>
              <a:off x="312408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514" name="CustomShape 44"/>
            <p:cNvSpPr/>
            <p:nvPr/>
          </p:nvSpPr>
          <p:spPr>
            <a:xfrm>
              <a:off x="320040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515" name="CustomShape 45"/>
            <p:cNvSpPr/>
            <p:nvPr/>
          </p:nvSpPr>
          <p:spPr>
            <a:xfrm>
              <a:off x="3276720" y="2743200"/>
              <a:ext cx="75960" cy="228600"/>
            </a:xfrm>
            <a:prstGeom prst="rect">
              <a:avLst/>
            </a:prstGeom>
            <a:solidFill>
              <a:srgbClr val="000000"/>
            </a:solidFill>
            <a:ln w="9360">
              <a:solidFill>
                <a:srgbClr val="ffffff"/>
              </a:solidFill>
              <a:miter/>
            </a:ln>
          </p:spPr>
          <p:style>
            <a:lnRef idx="0"/>
            <a:fillRef idx="0"/>
            <a:effectRef idx="0"/>
            <a:fontRef idx="minor"/>
          </p:style>
        </p:sp>
        <p:sp>
          <p:nvSpPr>
            <p:cNvPr id="1516" name="CustomShape 46"/>
            <p:cNvSpPr/>
            <p:nvPr/>
          </p:nvSpPr>
          <p:spPr>
            <a:xfrm>
              <a:off x="335268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517" name="CustomShape 47"/>
            <p:cNvSpPr/>
            <p:nvPr/>
          </p:nvSpPr>
          <p:spPr>
            <a:xfrm>
              <a:off x="342900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518" name="CustomShape 48"/>
            <p:cNvSpPr/>
            <p:nvPr/>
          </p:nvSpPr>
          <p:spPr>
            <a:xfrm>
              <a:off x="3505320" y="2743200"/>
              <a:ext cx="75960" cy="228600"/>
            </a:xfrm>
            <a:prstGeom prst="rect">
              <a:avLst/>
            </a:prstGeom>
            <a:solidFill>
              <a:srgbClr val="000000"/>
            </a:solidFill>
            <a:ln w="9360">
              <a:solidFill>
                <a:srgbClr val="ffffff"/>
              </a:solidFill>
              <a:miter/>
            </a:ln>
          </p:spPr>
          <p:style>
            <a:lnRef idx="0"/>
            <a:fillRef idx="0"/>
            <a:effectRef idx="0"/>
            <a:fontRef idx="minor"/>
          </p:style>
        </p:sp>
        <p:sp>
          <p:nvSpPr>
            <p:cNvPr id="1519" name="CustomShape 49"/>
            <p:cNvSpPr/>
            <p:nvPr/>
          </p:nvSpPr>
          <p:spPr>
            <a:xfrm>
              <a:off x="358128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520" name="CustomShape 50"/>
            <p:cNvSpPr/>
            <p:nvPr/>
          </p:nvSpPr>
          <p:spPr>
            <a:xfrm>
              <a:off x="281952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521" name="CustomShape 51"/>
            <p:cNvSpPr/>
            <p:nvPr/>
          </p:nvSpPr>
          <p:spPr>
            <a:xfrm>
              <a:off x="28954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22" name="CustomShape 52"/>
            <p:cNvSpPr/>
            <p:nvPr/>
          </p:nvSpPr>
          <p:spPr>
            <a:xfrm>
              <a:off x="297180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23" name="CustomShape 53"/>
            <p:cNvSpPr/>
            <p:nvPr/>
          </p:nvSpPr>
          <p:spPr>
            <a:xfrm>
              <a:off x="304812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524" name="CustomShape 54"/>
            <p:cNvSpPr/>
            <p:nvPr/>
          </p:nvSpPr>
          <p:spPr>
            <a:xfrm>
              <a:off x="31240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25" name="CustomShape 55"/>
            <p:cNvSpPr/>
            <p:nvPr/>
          </p:nvSpPr>
          <p:spPr>
            <a:xfrm>
              <a:off x="320040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26" name="CustomShape 56"/>
            <p:cNvSpPr/>
            <p:nvPr/>
          </p:nvSpPr>
          <p:spPr>
            <a:xfrm>
              <a:off x="327672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527" name="CustomShape 57"/>
            <p:cNvSpPr/>
            <p:nvPr/>
          </p:nvSpPr>
          <p:spPr>
            <a:xfrm>
              <a:off x="33526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28" name="CustomShape 58"/>
            <p:cNvSpPr/>
            <p:nvPr/>
          </p:nvSpPr>
          <p:spPr>
            <a:xfrm>
              <a:off x="342900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29" name="CustomShape 59"/>
            <p:cNvSpPr/>
            <p:nvPr/>
          </p:nvSpPr>
          <p:spPr>
            <a:xfrm>
              <a:off x="350532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530" name="CustomShape 60"/>
            <p:cNvSpPr/>
            <p:nvPr/>
          </p:nvSpPr>
          <p:spPr>
            <a:xfrm>
              <a:off x="35812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31" name="CustomShape 61"/>
            <p:cNvSpPr/>
            <p:nvPr/>
          </p:nvSpPr>
          <p:spPr>
            <a:xfrm>
              <a:off x="365760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32" name="CustomShape 62"/>
            <p:cNvSpPr/>
            <p:nvPr/>
          </p:nvSpPr>
          <p:spPr>
            <a:xfrm>
              <a:off x="373392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533" name="CustomShape 63"/>
            <p:cNvSpPr/>
            <p:nvPr/>
          </p:nvSpPr>
          <p:spPr>
            <a:xfrm>
              <a:off x="38098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34" name="CustomShape 64"/>
            <p:cNvSpPr/>
            <p:nvPr/>
          </p:nvSpPr>
          <p:spPr>
            <a:xfrm>
              <a:off x="388620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535" name="CustomShape 65"/>
            <p:cNvSpPr/>
            <p:nvPr/>
          </p:nvSpPr>
          <p:spPr>
            <a:xfrm>
              <a:off x="2819520" y="3505320"/>
              <a:ext cx="75960" cy="228600"/>
            </a:xfrm>
            <a:prstGeom prst="rect">
              <a:avLst/>
            </a:prstGeom>
            <a:solidFill>
              <a:srgbClr val="7598d9"/>
            </a:solidFill>
            <a:ln w="9360">
              <a:solidFill>
                <a:srgbClr val="000000"/>
              </a:solidFill>
              <a:miter/>
            </a:ln>
          </p:spPr>
          <p:style>
            <a:lnRef idx="0"/>
            <a:fillRef idx="0"/>
            <a:effectRef idx="0"/>
            <a:fontRef idx="minor"/>
          </p:style>
        </p:sp>
        <p:sp>
          <p:nvSpPr>
            <p:cNvPr id="1536" name="CustomShape 66"/>
            <p:cNvSpPr/>
            <p:nvPr/>
          </p:nvSpPr>
          <p:spPr>
            <a:xfrm>
              <a:off x="2895480" y="3505320"/>
              <a:ext cx="76320" cy="228600"/>
            </a:xfrm>
            <a:prstGeom prst="rect">
              <a:avLst/>
            </a:prstGeom>
            <a:solidFill>
              <a:srgbClr val="7598d9"/>
            </a:solidFill>
            <a:ln w="9360">
              <a:solidFill>
                <a:srgbClr val="000000"/>
              </a:solidFill>
              <a:miter/>
            </a:ln>
          </p:spPr>
          <p:style>
            <a:lnRef idx="0"/>
            <a:fillRef idx="0"/>
            <a:effectRef idx="0"/>
            <a:fontRef idx="minor"/>
          </p:style>
        </p:sp>
        <p:sp>
          <p:nvSpPr>
            <p:cNvPr id="1537" name="CustomShape 67"/>
            <p:cNvSpPr/>
            <p:nvPr/>
          </p:nvSpPr>
          <p:spPr>
            <a:xfrm>
              <a:off x="2971800" y="3505320"/>
              <a:ext cx="76320" cy="228600"/>
            </a:xfrm>
            <a:prstGeom prst="rect">
              <a:avLst/>
            </a:prstGeom>
            <a:solidFill>
              <a:srgbClr val="7598d9"/>
            </a:solidFill>
            <a:ln w="9360">
              <a:solidFill>
                <a:srgbClr val="000000"/>
              </a:solidFill>
              <a:miter/>
            </a:ln>
          </p:spPr>
          <p:style>
            <a:lnRef idx="0"/>
            <a:fillRef idx="0"/>
            <a:effectRef idx="0"/>
            <a:fontRef idx="minor"/>
          </p:style>
        </p:sp>
        <p:sp>
          <p:nvSpPr>
            <p:cNvPr id="1538" name="CustomShape 68"/>
            <p:cNvSpPr/>
            <p:nvPr/>
          </p:nvSpPr>
          <p:spPr>
            <a:xfrm>
              <a:off x="3048120" y="3505320"/>
              <a:ext cx="75960" cy="228600"/>
            </a:xfrm>
            <a:prstGeom prst="rect">
              <a:avLst/>
            </a:prstGeom>
            <a:solidFill>
              <a:srgbClr val="7598d9"/>
            </a:solidFill>
            <a:ln w="9360">
              <a:solidFill>
                <a:srgbClr val="000000"/>
              </a:solidFill>
              <a:miter/>
            </a:ln>
          </p:spPr>
          <p:style>
            <a:lnRef idx="0"/>
            <a:fillRef idx="0"/>
            <a:effectRef idx="0"/>
            <a:fontRef idx="minor"/>
          </p:style>
        </p:sp>
        <p:sp>
          <p:nvSpPr>
            <p:cNvPr id="1539" name="CustomShape 69"/>
            <p:cNvSpPr/>
            <p:nvPr/>
          </p:nvSpPr>
          <p:spPr>
            <a:xfrm>
              <a:off x="3124080" y="3505320"/>
              <a:ext cx="76320" cy="228600"/>
            </a:xfrm>
            <a:prstGeom prst="rect">
              <a:avLst/>
            </a:prstGeom>
            <a:solidFill>
              <a:srgbClr val="7598d9"/>
            </a:solidFill>
            <a:ln w="9360">
              <a:solidFill>
                <a:srgbClr val="000000"/>
              </a:solidFill>
              <a:miter/>
            </a:ln>
          </p:spPr>
          <p:style>
            <a:lnRef idx="0"/>
            <a:fillRef idx="0"/>
            <a:effectRef idx="0"/>
            <a:fontRef idx="minor"/>
          </p:style>
        </p:sp>
        <p:sp>
          <p:nvSpPr>
            <p:cNvPr id="1540" name="CustomShape 70"/>
            <p:cNvSpPr/>
            <p:nvPr/>
          </p:nvSpPr>
          <p:spPr>
            <a:xfrm>
              <a:off x="3200400" y="3505320"/>
              <a:ext cx="76320" cy="228600"/>
            </a:xfrm>
            <a:prstGeom prst="rect">
              <a:avLst/>
            </a:prstGeom>
            <a:solidFill>
              <a:srgbClr val="7598d9"/>
            </a:solidFill>
            <a:ln w="9360">
              <a:solidFill>
                <a:srgbClr val="000000"/>
              </a:solidFill>
              <a:miter/>
            </a:ln>
          </p:spPr>
          <p:style>
            <a:lnRef idx="0"/>
            <a:fillRef idx="0"/>
            <a:effectRef idx="0"/>
            <a:fontRef idx="minor"/>
          </p:style>
        </p:sp>
        <p:sp>
          <p:nvSpPr>
            <p:cNvPr id="1541" name="CustomShape 71"/>
            <p:cNvSpPr/>
            <p:nvPr/>
          </p:nvSpPr>
          <p:spPr>
            <a:xfrm>
              <a:off x="281952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542" name="CustomShape 72"/>
            <p:cNvSpPr/>
            <p:nvPr/>
          </p:nvSpPr>
          <p:spPr>
            <a:xfrm>
              <a:off x="289548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543" name="CustomShape 73"/>
            <p:cNvSpPr/>
            <p:nvPr/>
          </p:nvSpPr>
          <p:spPr>
            <a:xfrm>
              <a:off x="297180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544" name="CustomShape 74"/>
            <p:cNvSpPr/>
            <p:nvPr/>
          </p:nvSpPr>
          <p:spPr>
            <a:xfrm>
              <a:off x="304812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545" name="CustomShape 75"/>
            <p:cNvSpPr/>
            <p:nvPr/>
          </p:nvSpPr>
          <p:spPr>
            <a:xfrm>
              <a:off x="312408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546" name="CustomShape 76"/>
            <p:cNvSpPr/>
            <p:nvPr/>
          </p:nvSpPr>
          <p:spPr>
            <a:xfrm>
              <a:off x="320040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547" name="CustomShape 77"/>
            <p:cNvSpPr/>
            <p:nvPr/>
          </p:nvSpPr>
          <p:spPr>
            <a:xfrm>
              <a:off x="327672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548" name="CustomShape 78"/>
            <p:cNvSpPr/>
            <p:nvPr/>
          </p:nvSpPr>
          <p:spPr>
            <a:xfrm>
              <a:off x="335268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549" name="CustomShape 79"/>
            <p:cNvSpPr/>
            <p:nvPr/>
          </p:nvSpPr>
          <p:spPr>
            <a:xfrm>
              <a:off x="342900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550" name="CustomShape 80"/>
            <p:cNvSpPr/>
            <p:nvPr/>
          </p:nvSpPr>
          <p:spPr>
            <a:xfrm>
              <a:off x="350532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551" name="CustomShape 81"/>
            <p:cNvSpPr/>
            <p:nvPr/>
          </p:nvSpPr>
          <p:spPr>
            <a:xfrm>
              <a:off x="358128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552" name="CustomShape 82"/>
            <p:cNvSpPr/>
            <p:nvPr/>
          </p:nvSpPr>
          <p:spPr>
            <a:xfrm>
              <a:off x="365760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553" name="CustomShape 83"/>
            <p:cNvSpPr/>
            <p:nvPr/>
          </p:nvSpPr>
          <p:spPr>
            <a:xfrm>
              <a:off x="373392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554" name="CustomShape 84"/>
            <p:cNvSpPr/>
            <p:nvPr/>
          </p:nvSpPr>
          <p:spPr>
            <a:xfrm>
              <a:off x="281952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555" name="CustomShape 85"/>
            <p:cNvSpPr/>
            <p:nvPr/>
          </p:nvSpPr>
          <p:spPr>
            <a:xfrm>
              <a:off x="289548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556" name="CustomShape 86"/>
            <p:cNvSpPr/>
            <p:nvPr/>
          </p:nvSpPr>
          <p:spPr>
            <a:xfrm>
              <a:off x="297180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557" name="CustomShape 87"/>
            <p:cNvSpPr/>
            <p:nvPr/>
          </p:nvSpPr>
          <p:spPr>
            <a:xfrm>
              <a:off x="304812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558" name="CustomShape 88"/>
            <p:cNvSpPr/>
            <p:nvPr/>
          </p:nvSpPr>
          <p:spPr>
            <a:xfrm>
              <a:off x="312408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559" name="CustomShape 89"/>
            <p:cNvSpPr/>
            <p:nvPr/>
          </p:nvSpPr>
          <p:spPr>
            <a:xfrm>
              <a:off x="320040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560" name="CustomShape 90"/>
            <p:cNvSpPr/>
            <p:nvPr/>
          </p:nvSpPr>
          <p:spPr>
            <a:xfrm>
              <a:off x="327672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561" name="CustomShape 91"/>
            <p:cNvSpPr/>
            <p:nvPr/>
          </p:nvSpPr>
          <p:spPr>
            <a:xfrm>
              <a:off x="335268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562" name="CustomShape 92"/>
            <p:cNvSpPr/>
            <p:nvPr/>
          </p:nvSpPr>
          <p:spPr>
            <a:xfrm>
              <a:off x="342900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563" name="CustomShape 93"/>
            <p:cNvSpPr/>
            <p:nvPr/>
          </p:nvSpPr>
          <p:spPr>
            <a:xfrm>
              <a:off x="350532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564" name="CustomShape 94"/>
            <p:cNvSpPr/>
            <p:nvPr/>
          </p:nvSpPr>
          <p:spPr>
            <a:xfrm>
              <a:off x="358128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565" name="CustomShape 95"/>
            <p:cNvSpPr/>
            <p:nvPr/>
          </p:nvSpPr>
          <p:spPr>
            <a:xfrm>
              <a:off x="365760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566" name="CustomShape 96"/>
            <p:cNvSpPr/>
            <p:nvPr/>
          </p:nvSpPr>
          <p:spPr>
            <a:xfrm>
              <a:off x="373392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567" name="CustomShape 97"/>
            <p:cNvSpPr/>
            <p:nvPr/>
          </p:nvSpPr>
          <p:spPr>
            <a:xfrm>
              <a:off x="380988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568" name="CustomShape 98"/>
            <p:cNvSpPr/>
            <p:nvPr/>
          </p:nvSpPr>
          <p:spPr>
            <a:xfrm>
              <a:off x="3886200" y="4267080"/>
              <a:ext cx="76320" cy="228600"/>
            </a:xfrm>
            <a:prstGeom prst="rect">
              <a:avLst/>
            </a:prstGeom>
            <a:solidFill>
              <a:srgbClr val="e31329"/>
            </a:solidFill>
            <a:ln w="9360">
              <a:solidFill>
                <a:srgbClr val="000000"/>
              </a:solidFill>
              <a:miter/>
            </a:ln>
          </p:spPr>
          <p:style>
            <a:lnRef idx="0"/>
            <a:fillRef idx="0"/>
            <a:effectRef idx="0"/>
            <a:fontRef idx="minor"/>
          </p:style>
        </p:sp>
      </p:grpSp>
      <p:sp>
        <p:nvSpPr>
          <p:cNvPr id="1569" name="Line 99"/>
          <p:cNvSpPr/>
          <p:nvPr/>
        </p:nvSpPr>
        <p:spPr>
          <a:xfrm>
            <a:off x="1828800" y="2133720"/>
            <a:ext cx="838080" cy="0"/>
          </a:xfrm>
          <a:prstGeom prst="line">
            <a:avLst/>
          </a:prstGeom>
          <a:ln w="9360">
            <a:solidFill>
              <a:srgbClr val="000000"/>
            </a:solidFill>
            <a:miter/>
            <a:tailEnd len="med" type="triangle" w="med"/>
          </a:ln>
        </p:spPr>
        <p:style>
          <a:lnRef idx="0"/>
          <a:fillRef idx="0"/>
          <a:effectRef idx="0"/>
          <a:fontRef idx="minor"/>
        </p:style>
      </p:sp>
      <p:sp>
        <p:nvSpPr>
          <p:cNvPr id="1570" name="Line 100"/>
          <p:cNvSpPr/>
          <p:nvPr/>
        </p:nvSpPr>
        <p:spPr>
          <a:xfrm>
            <a:off x="1828800" y="2514600"/>
            <a:ext cx="838080" cy="0"/>
          </a:xfrm>
          <a:prstGeom prst="line">
            <a:avLst/>
          </a:prstGeom>
          <a:ln w="9360">
            <a:solidFill>
              <a:srgbClr val="000000"/>
            </a:solidFill>
            <a:miter/>
            <a:tailEnd len="med" type="triangle" w="med"/>
          </a:ln>
        </p:spPr>
        <p:style>
          <a:lnRef idx="0"/>
          <a:fillRef idx="0"/>
          <a:effectRef idx="0"/>
          <a:fontRef idx="minor"/>
        </p:style>
      </p:sp>
      <p:sp>
        <p:nvSpPr>
          <p:cNvPr id="1571" name="Line 101"/>
          <p:cNvSpPr/>
          <p:nvPr/>
        </p:nvSpPr>
        <p:spPr>
          <a:xfrm>
            <a:off x="1828800" y="2895480"/>
            <a:ext cx="838080" cy="0"/>
          </a:xfrm>
          <a:prstGeom prst="line">
            <a:avLst/>
          </a:prstGeom>
          <a:ln w="9360">
            <a:solidFill>
              <a:srgbClr val="000000"/>
            </a:solidFill>
            <a:miter/>
            <a:tailEnd len="med" type="triangle" w="med"/>
          </a:ln>
        </p:spPr>
        <p:style>
          <a:lnRef idx="0"/>
          <a:fillRef idx="0"/>
          <a:effectRef idx="0"/>
          <a:fontRef idx="minor"/>
        </p:style>
      </p:sp>
      <p:sp>
        <p:nvSpPr>
          <p:cNvPr id="1572" name="Line 102"/>
          <p:cNvSpPr/>
          <p:nvPr/>
        </p:nvSpPr>
        <p:spPr>
          <a:xfrm>
            <a:off x="1828800" y="3276720"/>
            <a:ext cx="838080" cy="0"/>
          </a:xfrm>
          <a:prstGeom prst="line">
            <a:avLst/>
          </a:prstGeom>
          <a:ln w="9360">
            <a:solidFill>
              <a:srgbClr val="000000"/>
            </a:solidFill>
            <a:miter/>
            <a:tailEnd len="med" type="triangle" w="med"/>
          </a:ln>
        </p:spPr>
        <p:style>
          <a:lnRef idx="0"/>
          <a:fillRef idx="0"/>
          <a:effectRef idx="0"/>
          <a:fontRef idx="minor"/>
        </p:style>
      </p:sp>
      <p:sp>
        <p:nvSpPr>
          <p:cNvPr id="1573" name="Line 103"/>
          <p:cNvSpPr/>
          <p:nvPr/>
        </p:nvSpPr>
        <p:spPr>
          <a:xfrm>
            <a:off x="1828800" y="3657600"/>
            <a:ext cx="838080" cy="0"/>
          </a:xfrm>
          <a:prstGeom prst="line">
            <a:avLst/>
          </a:prstGeom>
          <a:ln w="9360">
            <a:solidFill>
              <a:srgbClr val="000000"/>
            </a:solidFill>
            <a:miter/>
            <a:tailEnd len="med" type="triangle" w="med"/>
          </a:ln>
        </p:spPr>
        <p:style>
          <a:lnRef idx="0"/>
          <a:fillRef idx="0"/>
          <a:effectRef idx="0"/>
          <a:fontRef idx="minor"/>
        </p:style>
      </p:sp>
      <p:sp>
        <p:nvSpPr>
          <p:cNvPr id="1574" name="Line 104"/>
          <p:cNvSpPr/>
          <p:nvPr/>
        </p:nvSpPr>
        <p:spPr>
          <a:xfrm>
            <a:off x="1828800" y="4038480"/>
            <a:ext cx="838080" cy="0"/>
          </a:xfrm>
          <a:prstGeom prst="line">
            <a:avLst/>
          </a:prstGeom>
          <a:ln w="9360">
            <a:solidFill>
              <a:srgbClr val="000000"/>
            </a:solidFill>
            <a:miter/>
            <a:tailEnd len="med" type="triangle" w="med"/>
          </a:ln>
        </p:spPr>
        <p:style>
          <a:lnRef idx="0"/>
          <a:fillRef idx="0"/>
          <a:effectRef idx="0"/>
          <a:fontRef idx="minor"/>
        </p:style>
      </p:sp>
      <p:sp>
        <p:nvSpPr>
          <p:cNvPr id="1575" name="Line 105"/>
          <p:cNvSpPr/>
          <p:nvPr/>
        </p:nvSpPr>
        <p:spPr>
          <a:xfrm>
            <a:off x="1828800" y="4419720"/>
            <a:ext cx="838080" cy="0"/>
          </a:xfrm>
          <a:prstGeom prst="line">
            <a:avLst/>
          </a:prstGeom>
          <a:ln w="9360">
            <a:solidFill>
              <a:srgbClr val="000000"/>
            </a:solidFill>
            <a:miter/>
            <a:tailEnd len="med" type="triangle" w="med"/>
          </a:ln>
        </p:spPr>
        <p:style>
          <a:lnRef idx="0"/>
          <a:fillRef idx="0"/>
          <a:effectRef idx="0"/>
          <a:fontRef idx="minor"/>
        </p:style>
      </p:sp>
      <p:sp>
        <p:nvSpPr>
          <p:cNvPr id="1576" name="CustomShape 106"/>
          <p:cNvSpPr/>
          <p:nvPr/>
        </p:nvSpPr>
        <p:spPr>
          <a:xfrm>
            <a:off x="762120" y="1219320"/>
            <a:ext cx="1828800" cy="337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998"/>
              </a:spcBef>
            </a:pPr>
            <a:r>
              <a:rPr b="0" lang="en-US" sz="1600" spc="-1" strike="noStrike">
                <a:latin typeface="Calibri"/>
              </a:rPr>
              <a:t>Subjects' mail</a:t>
            </a:r>
            <a:endParaRPr b="0" lang="en-US" sz="1600" spc="-1" strike="noStrike">
              <a:latin typeface="Arial"/>
            </a:endParaRPr>
          </a:p>
        </p:txBody>
      </p:sp>
      <p:sp>
        <p:nvSpPr>
          <p:cNvPr id="1577" name="CustomShape 107"/>
          <p:cNvSpPr/>
          <p:nvPr/>
        </p:nvSpPr>
        <p:spPr>
          <a:xfrm>
            <a:off x="2743200" y="1219320"/>
            <a:ext cx="1752480" cy="580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998"/>
              </a:spcBef>
            </a:pPr>
            <a:r>
              <a:rPr b="0" lang="en-US" sz="1600" spc="-1" strike="noStrike">
                <a:latin typeface="Calibri"/>
              </a:rPr>
              <a:t>Subjects' mail folders</a:t>
            </a:r>
            <a:endParaRPr b="0" lang="en-US" sz="1600" spc="-1" strike="noStrike">
              <a:latin typeface="Arial"/>
            </a:endParaRPr>
          </a:p>
        </p:txBody>
      </p:sp>
      <p:grpSp>
        <p:nvGrpSpPr>
          <p:cNvPr id="1578" name="Group 108"/>
          <p:cNvGrpSpPr/>
          <p:nvPr/>
        </p:nvGrpSpPr>
        <p:grpSpPr>
          <a:xfrm>
            <a:off x="6858000" y="1981080"/>
            <a:ext cx="1295280" cy="2514600"/>
            <a:chOff x="6858000" y="1981080"/>
            <a:chExt cx="1295280" cy="2514600"/>
          </a:xfrm>
        </p:grpSpPr>
        <p:sp>
          <p:nvSpPr>
            <p:cNvPr id="1579" name="CustomShape 109"/>
            <p:cNvSpPr/>
            <p:nvPr/>
          </p:nvSpPr>
          <p:spPr>
            <a:xfrm>
              <a:off x="6858000" y="1981080"/>
              <a:ext cx="75960" cy="228600"/>
            </a:xfrm>
            <a:prstGeom prst="rect">
              <a:avLst/>
            </a:prstGeom>
            <a:solidFill>
              <a:srgbClr val="fe8637"/>
            </a:solidFill>
            <a:ln w="9360">
              <a:solidFill>
                <a:srgbClr val="000000"/>
              </a:solidFill>
              <a:miter/>
            </a:ln>
          </p:spPr>
          <p:style>
            <a:lnRef idx="0"/>
            <a:fillRef idx="0"/>
            <a:effectRef idx="0"/>
            <a:fontRef idx="minor"/>
          </p:style>
        </p:sp>
        <p:sp>
          <p:nvSpPr>
            <p:cNvPr id="1580" name="CustomShape 110"/>
            <p:cNvSpPr/>
            <p:nvPr/>
          </p:nvSpPr>
          <p:spPr>
            <a:xfrm>
              <a:off x="693396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581" name="CustomShape 111"/>
            <p:cNvSpPr/>
            <p:nvPr/>
          </p:nvSpPr>
          <p:spPr>
            <a:xfrm>
              <a:off x="701028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582" name="CustomShape 112"/>
            <p:cNvSpPr/>
            <p:nvPr/>
          </p:nvSpPr>
          <p:spPr>
            <a:xfrm>
              <a:off x="7086600" y="1981080"/>
              <a:ext cx="75960" cy="228600"/>
            </a:xfrm>
            <a:prstGeom prst="rect">
              <a:avLst/>
            </a:prstGeom>
            <a:solidFill>
              <a:srgbClr val="fe8637"/>
            </a:solidFill>
            <a:ln w="9360">
              <a:solidFill>
                <a:srgbClr val="000000"/>
              </a:solidFill>
              <a:miter/>
            </a:ln>
          </p:spPr>
          <p:style>
            <a:lnRef idx="0"/>
            <a:fillRef idx="0"/>
            <a:effectRef idx="0"/>
            <a:fontRef idx="minor"/>
          </p:style>
        </p:sp>
        <p:sp>
          <p:nvSpPr>
            <p:cNvPr id="1583" name="CustomShape 113"/>
            <p:cNvSpPr/>
            <p:nvPr/>
          </p:nvSpPr>
          <p:spPr>
            <a:xfrm>
              <a:off x="716256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584" name="CustomShape 114"/>
            <p:cNvSpPr/>
            <p:nvPr/>
          </p:nvSpPr>
          <p:spPr>
            <a:xfrm>
              <a:off x="723888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585" name="CustomShape 115"/>
            <p:cNvSpPr/>
            <p:nvPr/>
          </p:nvSpPr>
          <p:spPr>
            <a:xfrm>
              <a:off x="7315200" y="1981080"/>
              <a:ext cx="75960" cy="228600"/>
            </a:xfrm>
            <a:prstGeom prst="rect">
              <a:avLst/>
            </a:prstGeom>
            <a:solidFill>
              <a:srgbClr val="fe8637"/>
            </a:solidFill>
            <a:ln w="9360">
              <a:solidFill>
                <a:srgbClr val="000000"/>
              </a:solidFill>
              <a:miter/>
            </a:ln>
          </p:spPr>
          <p:style>
            <a:lnRef idx="0"/>
            <a:fillRef idx="0"/>
            <a:effectRef idx="0"/>
            <a:fontRef idx="minor"/>
          </p:style>
        </p:sp>
        <p:sp>
          <p:nvSpPr>
            <p:cNvPr id="1586" name="CustomShape 116"/>
            <p:cNvSpPr/>
            <p:nvPr/>
          </p:nvSpPr>
          <p:spPr>
            <a:xfrm>
              <a:off x="739116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587" name="CustomShape 117"/>
            <p:cNvSpPr/>
            <p:nvPr/>
          </p:nvSpPr>
          <p:spPr>
            <a:xfrm>
              <a:off x="746748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588" name="CustomShape 118"/>
            <p:cNvSpPr/>
            <p:nvPr/>
          </p:nvSpPr>
          <p:spPr>
            <a:xfrm>
              <a:off x="7543800" y="1981080"/>
              <a:ext cx="75960" cy="228600"/>
            </a:xfrm>
            <a:prstGeom prst="rect">
              <a:avLst/>
            </a:prstGeom>
            <a:solidFill>
              <a:srgbClr val="fe8637"/>
            </a:solidFill>
            <a:ln w="9360">
              <a:solidFill>
                <a:srgbClr val="000000"/>
              </a:solidFill>
              <a:miter/>
            </a:ln>
          </p:spPr>
          <p:style>
            <a:lnRef idx="0"/>
            <a:fillRef idx="0"/>
            <a:effectRef idx="0"/>
            <a:fontRef idx="minor"/>
          </p:style>
        </p:sp>
        <p:sp>
          <p:nvSpPr>
            <p:cNvPr id="1589" name="CustomShape 119"/>
            <p:cNvSpPr/>
            <p:nvPr/>
          </p:nvSpPr>
          <p:spPr>
            <a:xfrm>
              <a:off x="761976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590" name="CustomShape 120"/>
            <p:cNvSpPr/>
            <p:nvPr/>
          </p:nvSpPr>
          <p:spPr>
            <a:xfrm>
              <a:off x="7696080" y="1981080"/>
              <a:ext cx="76320" cy="228600"/>
            </a:xfrm>
            <a:prstGeom prst="rect">
              <a:avLst/>
            </a:prstGeom>
            <a:solidFill>
              <a:srgbClr val="fe8637"/>
            </a:solidFill>
            <a:ln w="9360">
              <a:solidFill>
                <a:srgbClr val="000000"/>
              </a:solidFill>
              <a:miter/>
            </a:ln>
          </p:spPr>
          <p:style>
            <a:lnRef idx="0"/>
            <a:fillRef idx="0"/>
            <a:effectRef idx="0"/>
            <a:fontRef idx="minor"/>
          </p:style>
        </p:sp>
        <p:sp>
          <p:nvSpPr>
            <p:cNvPr id="1591" name="CustomShape 121"/>
            <p:cNvSpPr/>
            <p:nvPr/>
          </p:nvSpPr>
          <p:spPr>
            <a:xfrm>
              <a:off x="685800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592" name="CustomShape 122"/>
            <p:cNvSpPr/>
            <p:nvPr/>
          </p:nvSpPr>
          <p:spPr>
            <a:xfrm>
              <a:off x="693396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93" name="CustomShape 123"/>
            <p:cNvSpPr/>
            <p:nvPr/>
          </p:nvSpPr>
          <p:spPr>
            <a:xfrm>
              <a:off x="70102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94" name="CustomShape 124"/>
            <p:cNvSpPr/>
            <p:nvPr/>
          </p:nvSpPr>
          <p:spPr>
            <a:xfrm>
              <a:off x="708660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595" name="CustomShape 125"/>
            <p:cNvSpPr/>
            <p:nvPr/>
          </p:nvSpPr>
          <p:spPr>
            <a:xfrm>
              <a:off x="716256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96" name="CustomShape 126"/>
            <p:cNvSpPr/>
            <p:nvPr/>
          </p:nvSpPr>
          <p:spPr>
            <a:xfrm>
              <a:off x="72388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97" name="CustomShape 127"/>
            <p:cNvSpPr/>
            <p:nvPr/>
          </p:nvSpPr>
          <p:spPr>
            <a:xfrm>
              <a:off x="731520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598" name="CustomShape 128"/>
            <p:cNvSpPr/>
            <p:nvPr/>
          </p:nvSpPr>
          <p:spPr>
            <a:xfrm>
              <a:off x="739116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599" name="CustomShape 129"/>
            <p:cNvSpPr/>
            <p:nvPr/>
          </p:nvSpPr>
          <p:spPr>
            <a:xfrm>
              <a:off x="74674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600" name="CustomShape 130"/>
            <p:cNvSpPr/>
            <p:nvPr/>
          </p:nvSpPr>
          <p:spPr>
            <a:xfrm>
              <a:off x="754380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601" name="CustomShape 131"/>
            <p:cNvSpPr/>
            <p:nvPr/>
          </p:nvSpPr>
          <p:spPr>
            <a:xfrm>
              <a:off x="761976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602" name="CustomShape 132"/>
            <p:cNvSpPr/>
            <p:nvPr/>
          </p:nvSpPr>
          <p:spPr>
            <a:xfrm>
              <a:off x="76960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603" name="CustomShape 133"/>
            <p:cNvSpPr/>
            <p:nvPr/>
          </p:nvSpPr>
          <p:spPr>
            <a:xfrm>
              <a:off x="777240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604" name="CustomShape 134"/>
            <p:cNvSpPr/>
            <p:nvPr/>
          </p:nvSpPr>
          <p:spPr>
            <a:xfrm>
              <a:off x="784836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605" name="CustomShape 135"/>
            <p:cNvSpPr/>
            <p:nvPr/>
          </p:nvSpPr>
          <p:spPr>
            <a:xfrm>
              <a:off x="792468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606" name="CustomShape 136"/>
            <p:cNvSpPr/>
            <p:nvPr/>
          </p:nvSpPr>
          <p:spPr>
            <a:xfrm>
              <a:off x="8001000" y="2362320"/>
              <a:ext cx="75960" cy="228600"/>
            </a:xfrm>
            <a:prstGeom prst="rect">
              <a:avLst/>
            </a:prstGeom>
            <a:solidFill>
              <a:srgbClr val="d2611c"/>
            </a:solidFill>
            <a:ln w="9360">
              <a:solidFill>
                <a:srgbClr val="000000"/>
              </a:solidFill>
              <a:miter/>
            </a:ln>
          </p:spPr>
          <p:style>
            <a:lnRef idx="0"/>
            <a:fillRef idx="0"/>
            <a:effectRef idx="0"/>
            <a:fontRef idx="minor"/>
          </p:style>
        </p:sp>
        <p:sp>
          <p:nvSpPr>
            <p:cNvPr id="1607" name="CustomShape 137"/>
            <p:cNvSpPr/>
            <p:nvPr/>
          </p:nvSpPr>
          <p:spPr>
            <a:xfrm>
              <a:off x="8076960" y="2362320"/>
              <a:ext cx="76320" cy="228600"/>
            </a:xfrm>
            <a:prstGeom prst="rect">
              <a:avLst/>
            </a:prstGeom>
            <a:solidFill>
              <a:srgbClr val="d2611c"/>
            </a:solidFill>
            <a:ln w="9360">
              <a:solidFill>
                <a:srgbClr val="000000"/>
              </a:solidFill>
              <a:miter/>
            </a:ln>
          </p:spPr>
          <p:style>
            <a:lnRef idx="0"/>
            <a:fillRef idx="0"/>
            <a:effectRef idx="0"/>
            <a:fontRef idx="minor"/>
          </p:style>
        </p:sp>
        <p:sp>
          <p:nvSpPr>
            <p:cNvPr id="1608" name="CustomShape 138"/>
            <p:cNvSpPr/>
            <p:nvPr/>
          </p:nvSpPr>
          <p:spPr>
            <a:xfrm>
              <a:off x="6858000" y="2743200"/>
              <a:ext cx="75960" cy="228600"/>
            </a:xfrm>
            <a:prstGeom prst="rect">
              <a:avLst/>
            </a:prstGeom>
            <a:solidFill>
              <a:srgbClr val="000000"/>
            </a:solidFill>
            <a:ln w="9360">
              <a:solidFill>
                <a:srgbClr val="ffffff"/>
              </a:solidFill>
              <a:miter/>
            </a:ln>
          </p:spPr>
          <p:style>
            <a:lnRef idx="0"/>
            <a:fillRef idx="0"/>
            <a:effectRef idx="0"/>
            <a:fontRef idx="minor"/>
          </p:style>
        </p:sp>
        <p:sp>
          <p:nvSpPr>
            <p:cNvPr id="1609" name="CustomShape 139"/>
            <p:cNvSpPr/>
            <p:nvPr/>
          </p:nvSpPr>
          <p:spPr>
            <a:xfrm>
              <a:off x="693396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610" name="CustomShape 140"/>
            <p:cNvSpPr/>
            <p:nvPr/>
          </p:nvSpPr>
          <p:spPr>
            <a:xfrm>
              <a:off x="701028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611" name="CustomShape 141"/>
            <p:cNvSpPr/>
            <p:nvPr/>
          </p:nvSpPr>
          <p:spPr>
            <a:xfrm>
              <a:off x="7086600" y="2743200"/>
              <a:ext cx="75960" cy="228600"/>
            </a:xfrm>
            <a:prstGeom prst="rect">
              <a:avLst/>
            </a:prstGeom>
            <a:solidFill>
              <a:srgbClr val="000000"/>
            </a:solidFill>
            <a:ln w="9360">
              <a:solidFill>
                <a:srgbClr val="ffffff"/>
              </a:solidFill>
              <a:miter/>
            </a:ln>
          </p:spPr>
          <p:style>
            <a:lnRef idx="0"/>
            <a:fillRef idx="0"/>
            <a:effectRef idx="0"/>
            <a:fontRef idx="minor"/>
          </p:style>
        </p:sp>
        <p:sp>
          <p:nvSpPr>
            <p:cNvPr id="1612" name="CustomShape 142"/>
            <p:cNvSpPr/>
            <p:nvPr/>
          </p:nvSpPr>
          <p:spPr>
            <a:xfrm>
              <a:off x="716256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613" name="CustomShape 143"/>
            <p:cNvSpPr/>
            <p:nvPr/>
          </p:nvSpPr>
          <p:spPr>
            <a:xfrm>
              <a:off x="723888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614" name="CustomShape 144"/>
            <p:cNvSpPr/>
            <p:nvPr/>
          </p:nvSpPr>
          <p:spPr>
            <a:xfrm>
              <a:off x="7315200" y="2743200"/>
              <a:ext cx="75960" cy="228600"/>
            </a:xfrm>
            <a:prstGeom prst="rect">
              <a:avLst/>
            </a:prstGeom>
            <a:solidFill>
              <a:srgbClr val="000000"/>
            </a:solidFill>
            <a:ln w="9360">
              <a:solidFill>
                <a:srgbClr val="ffffff"/>
              </a:solidFill>
              <a:miter/>
            </a:ln>
          </p:spPr>
          <p:style>
            <a:lnRef idx="0"/>
            <a:fillRef idx="0"/>
            <a:effectRef idx="0"/>
            <a:fontRef idx="minor"/>
          </p:style>
        </p:sp>
        <p:sp>
          <p:nvSpPr>
            <p:cNvPr id="1615" name="CustomShape 145"/>
            <p:cNvSpPr/>
            <p:nvPr/>
          </p:nvSpPr>
          <p:spPr>
            <a:xfrm>
              <a:off x="739116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616" name="CustomShape 146"/>
            <p:cNvSpPr/>
            <p:nvPr/>
          </p:nvSpPr>
          <p:spPr>
            <a:xfrm>
              <a:off x="746748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617" name="CustomShape 147"/>
            <p:cNvSpPr/>
            <p:nvPr/>
          </p:nvSpPr>
          <p:spPr>
            <a:xfrm>
              <a:off x="7543800" y="2743200"/>
              <a:ext cx="75960" cy="228600"/>
            </a:xfrm>
            <a:prstGeom prst="rect">
              <a:avLst/>
            </a:prstGeom>
            <a:solidFill>
              <a:srgbClr val="000000"/>
            </a:solidFill>
            <a:ln w="9360">
              <a:solidFill>
                <a:srgbClr val="ffffff"/>
              </a:solidFill>
              <a:miter/>
            </a:ln>
          </p:spPr>
          <p:style>
            <a:lnRef idx="0"/>
            <a:fillRef idx="0"/>
            <a:effectRef idx="0"/>
            <a:fontRef idx="minor"/>
          </p:style>
        </p:sp>
        <p:sp>
          <p:nvSpPr>
            <p:cNvPr id="1618" name="CustomShape 148"/>
            <p:cNvSpPr/>
            <p:nvPr/>
          </p:nvSpPr>
          <p:spPr>
            <a:xfrm>
              <a:off x="7619760" y="2743200"/>
              <a:ext cx="76320" cy="228600"/>
            </a:xfrm>
            <a:prstGeom prst="rect">
              <a:avLst/>
            </a:prstGeom>
            <a:solidFill>
              <a:srgbClr val="000000"/>
            </a:solidFill>
            <a:ln w="9360">
              <a:solidFill>
                <a:srgbClr val="ffffff"/>
              </a:solidFill>
              <a:miter/>
            </a:ln>
          </p:spPr>
          <p:style>
            <a:lnRef idx="0"/>
            <a:fillRef idx="0"/>
            <a:effectRef idx="0"/>
            <a:fontRef idx="minor"/>
          </p:style>
        </p:sp>
        <p:sp>
          <p:nvSpPr>
            <p:cNvPr id="1619" name="CustomShape 149"/>
            <p:cNvSpPr/>
            <p:nvPr/>
          </p:nvSpPr>
          <p:spPr>
            <a:xfrm>
              <a:off x="685800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620" name="CustomShape 150"/>
            <p:cNvSpPr/>
            <p:nvPr/>
          </p:nvSpPr>
          <p:spPr>
            <a:xfrm>
              <a:off x="693396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21" name="CustomShape 151"/>
            <p:cNvSpPr/>
            <p:nvPr/>
          </p:nvSpPr>
          <p:spPr>
            <a:xfrm>
              <a:off x="70102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22" name="CustomShape 152"/>
            <p:cNvSpPr/>
            <p:nvPr/>
          </p:nvSpPr>
          <p:spPr>
            <a:xfrm>
              <a:off x="708660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623" name="CustomShape 153"/>
            <p:cNvSpPr/>
            <p:nvPr/>
          </p:nvSpPr>
          <p:spPr>
            <a:xfrm>
              <a:off x="716256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24" name="CustomShape 154"/>
            <p:cNvSpPr/>
            <p:nvPr/>
          </p:nvSpPr>
          <p:spPr>
            <a:xfrm>
              <a:off x="72388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25" name="CustomShape 155"/>
            <p:cNvSpPr/>
            <p:nvPr/>
          </p:nvSpPr>
          <p:spPr>
            <a:xfrm>
              <a:off x="731520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626" name="CustomShape 156"/>
            <p:cNvSpPr/>
            <p:nvPr/>
          </p:nvSpPr>
          <p:spPr>
            <a:xfrm>
              <a:off x="739116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27" name="CustomShape 157"/>
            <p:cNvSpPr/>
            <p:nvPr/>
          </p:nvSpPr>
          <p:spPr>
            <a:xfrm>
              <a:off x="74674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28" name="CustomShape 158"/>
            <p:cNvSpPr/>
            <p:nvPr/>
          </p:nvSpPr>
          <p:spPr>
            <a:xfrm>
              <a:off x="754380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629" name="CustomShape 159"/>
            <p:cNvSpPr/>
            <p:nvPr/>
          </p:nvSpPr>
          <p:spPr>
            <a:xfrm>
              <a:off x="761976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30" name="CustomShape 160"/>
            <p:cNvSpPr/>
            <p:nvPr/>
          </p:nvSpPr>
          <p:spPr>
            <a:xfrm>
              <a:off x="76960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31" name="CustomShape 161"/>
            <p:cNvSpPr/>
            <p:nvPr/>
          </p:nvSpPr>
          <p:spPr>
            <a:xfrm>
              <a:off x="7772400" y="3124080"/>
              <a:ext cx="75960" cy="228600"/>
            </a:xfrm>
            <a:prstGeom prst="rect">
              <a:avLst/>
            </a:prstGeom>
            <a:solidFill>
              <a:srgbClr val="e376dd"/>
            </a:solidFill>
            <a:ln w="9360">
              <a:solidFill>
                <a:srgbClr val="000000"/>
              </a:solidFill>
              <a:miter/>
            </a:ln>
          </p:spPr>
          <p:style>
            <a:lnRef idx="0"/>
            <a:fillRef idx="0"/>
            <a:effectRef idx="0"/>
            <a:fontRef idx="minor"/>
          </p:style>
        </p:sp>
        <p:sp>
          <p:nvSpPr>
            <p:cNvPr id="1632" name="CustomShape 162"/>
            <p:cNvSpPr/>
            <p:nvPr/>
          </p:nvSpPr>
          <p:spPr>
            <a:xfrm>
              <a:off x="784836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33" name="CustomShape 163"/>
            <p:cNvSpPr/>
            <p:nvPr/>
          </p:nvSpPr>
          <p:spPr>
            <a:xfrm>
              <a:off x="7924680" y="3124080"/>
              <a:ext cx="76320" cy="228600"/>
            </a:xfrm>
            <a:prstGeom prst="rect">
              <a:avLst/>
            </a:prstGeom>
            <a:solidFill>
              <a:srgbClr val="e376dd"/>
            </a:solidFill>
            <a:ln w="9360">
              <a:solidFill>
                <a:srgbClr val="000000"/>
              </a:solidFill>
              <a:miter/>
            </a:ln>
          </p:spPr>
          <p:style>
            <a:lnRef idx="0"/>
            <a:fillRef idx="0"/>
            <a:effectRef idx="0"/>
            <a:fontRef idx="minor"/>
          </p:style>
        </p:sp>
        <p:sp>
          <p:nvSpPr>
            <p:cNvPr id="1634" name="CustomShape 164"/>
            <p:cNvSpPr/>
            <p:nvPr/>
          </p:nvSpPr>
          <p:spPr>
            <a:xfrm>
              <a:off x="6858000" y="3505320"/>
              <a:ext cx="75960" cy="228600"/>
            </a:xfrm>
            <a:prstGeom prst="rect">
              <a:avLst/>
            </a:prstGeom>
            <a:solidFill>
              <a:srgbClr val="7598d9"/>
            </a:solidFill>
            <a:ln w="9360">
              <a:solidFill>
                <a:srgbClr val="000000"/>
              </a:solidFill>
              <a:miter/>
            </a:ln>
          </p:spPr>
          <p:style>
            <a:lnRef idx="0"/>
            <a:fillRef idx="0"/>
            <a:effectRef idx="0"/>
            <a:fontRef idx="minor"/>
          </p:style>
        </p:sp>
        <p:sp>
          <p:nvSpPr>
            <p:cNvPr id="1635" name="CustomShape 165"/>
            <p:cNvSpPr/>
            <p:nvPr/>
          </p:nvSpPr>
          <p:spPr>
            <a:xfrm>
              <a:off x="6933960" y="3505320"/>
              <a:ext cx="76320" cy="228600"/>
            </a:xfrm>
            <a:prstGeom prst="rect">
              <a:avLst/>
            </a:prstGeom>
            <a:solidFill>
              <a:srgbClr val="7598d9"/>
            </a:solidFill>
            <a:ln w="9360">
              <a:solidFill>
                <a:srgbClr val="000000"/>
              </a:solidFill>
              <a:miter/>
            </a:ln>
          </p:spPr>
          <p:style>
            <a:lnRef idx="0"/>
            <a:fillRef idx="0"/>
            <a:effectRef idx="0"/>
            <a:fontRef idx="minor"/>
          </p:style>
        </p:sp>
        <p:sp>
          <p:nvSpPr>
            <p:cNvPr id="1636" name="CustomShape 166"/>
            <p:cNvSpPr/>
            <p:nvPr/>
          </p:nvSpPr>
          <p:spPr>
            <a:xfrm>
              <a:off x="7010280" y="3505320"/>
              <a:ext cx="76320" cy="228600"/>
            </a:xfrm>
            <a:prstGeom prst="rect">
              <a:avLst/>
            </a:prstGeom>
            <a:solidFill>
              <a:srgbClr val="7598d9"/>
            </a:solidFill>
            <a:ln w="9360">
              <a:solidFill>
                <a:srgbClr val="000000"/>
              </a:solidFill>
              <a:miter/>
            </a:ln>
          </p:spPr>
          <p:style>
            <a:lnRef idx="0"/>
            <a:fillRef idx="0"/>
            <a:effectRef idx="0"/>
            <a:fontRef idx="minor"/>
          </p:style>
        </p:sp>
        <p:sp>
          <p:nvSpPr>
            <p:cNvPr id="1637" name="CustomShape 167"/>
            <p:cNvSpPr/>
            <p:nvPr/>
          </p:nvSpPr>
          <p:spPr>
            <a:xfrm>
              <a:off x="7086600" y="3505320"/>
              <a:ext cx="75960" cy="228600"/>
            </a:xfrm>
            <a:prstGeom prst="rect">
              <a:avLst/>
            </a:prstGeom>
            <a:solidFill>
              <a:srgbClr val="7598d9"/>
            </a:solidFill>
            <a:ln w="9360">
              <a:solidFill>
                <a:srgbClr val="000000"/>
              </a:solidFill>
              <a:miter/>
            </a:ln>
          </p:spPr>
          <p:style>
            <a:lnRef idx="0"/>
            <a:fillRef idx="0"/>
            <a:effectRef idx="0"/>
            <a:fontRef idx="minor"/>
          </p:style>
        </p:sp>
        <p:sp>
          <p:nvSpPr>
            <p:cNvPr id="1638" name="CustomShape 168"/>
            <p:cNvSpPr/>
            <p:nvPr/>
          </p:nvSpPr>
          <p:spPr>
            <a:xfrm>
              <a:off x="7162560" y="3505320"/>
              <a:ext cx="76320" cy="228600"/>
            </a:xfrm>
            <a:prstGeom prst="rect">
              <a:avLst/>
            </a:prstGeom>
            <a:solidFill>
              <a:srgbClr val="7598d9"/>
            </a:solidFill>
            <a:ln w="9360">
              <a:solidFill>
                <a:srgbClr val="000000"/>
              </a:solidFill>
              <a:miter/>
            </a:ln>
          </p:spPr>
          <p:style>
            <a:lnRef idx="0"/>
            <a:fillRef idx="0"/>
            <a:effectRef idx="0"/>
            <a:fontRef idx="minor"/>
          </p:style>
        </p:sp>
        <p:sp>
          <p:nvSpPr>
            <p:cNvPr id="1639" name="CustomShape 169"/>
            <p:cNvSpPr/>
            <p:nvPr/>
          </p:nvSpPr>
          <p:spPr>
            <a:xfrm>
              <a:off x="7238880" y="3505320"/>
              <a:ext cx="76320" cy="228600"/>
            </a:xfrm>
            <a:prstGeom prst="rect">
              <a:avLst/>
            </a:prstGeom>
            <a:solidFill>
              <a:srgbClr val="7598d9"/>
            </a:solidFill>
            <a:ln w="9360">
              <a:solidFill>
                <a:srgbClr val="000000"/>
              </a:solidFill>
              <a:miter/>
            </a:ln>
          </p:spPr>
          <p:style>
            <a:lnRef idx="0"/>
            <a:fillRef idx="0"/>
            <a:effectRef idx="0"/>
            <a:fontRef idx="minor"/>
          </p:style>
        </p:sp>
        <p:sp>
          <p:nvSpPr>
            <p:cNvPr id="1640" name="CustomShape 170"/>
            <p:cNvSpPr/>
            <p:nvPr/>
          </p:nvSpPr>
          <p:spPr>
            <a:xfrm>
              <a:off x="685800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641" name="CustomShape 171"/>
            <p:cNvSpPr/>
            <p:nvPr/>
          </p:nvSpPr>
          <p:spPr>
            <a:xfrm>
              <a:off x="693396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642" name="CustomShape 172"/>
            <p:cNvSpPr/>
            <p:nvPr/>
          </p:nvSpPr>
          <p:spPr>
            <a:xfrm>
              <a:off x="701028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643" name="CustomShape 173"/>
            <p:cNvSpPr/>
            <p:nvPr/>
          </p:nvSpPr>
          <p:spPr>
            <a:xfrm>
              <a:off x="708660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644" name="CustomShape 174"/>
            <p:cNvSpPr/>
            <p:nvPr/>
          </p:nvSpPr>
          <p:spPr>
            <a:xfrm>
              <a:off x="716256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645" name="CustomShape 175"/>
            <p:cNvSpPr/>
            <p:nvPr/>
          </p:nvSpPr>
          <p:spPr>
            <a:xfrm>
              <a:off x="723888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646" name="CustomShape 176"/>
            <p:cNvSpPr/>
            <p:nvPr/>
          </p:nvSpPr>
          <p:spPr>
            <a:xfrm>
              <a:off x="731520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647" name="CustomShape 177"/>
            <p:cNvSpPr/>
            <p:nvPr/>
          </p:nvSpPr>
          <p:spPr>
            <a:xfrm>
              <a:off x="739116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648" name="CustomShape 178"/>
            <p:cNvSpPr/>
            <p:nvPr/>
          </p:nvSpPr>
          <p:spPr>
            <a:xfrm>
              <a:off x="746748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649" name="CustomShape 179"/>
            <p:cNvSpPr/>
            <p:nvPr/>
          </p:nvSpPr>
          <p:spPr>
            <a:xfrm>
              <a:off x="754380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650" name="CustomShape 180"/>
            <p:cNvSpPr/>
            <p:nvPr/>
          </p:nvSpPr>
          <p:spPr>
            <a:xfrm>
              <a:off x="761976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651" name="CustomShape 181"/>
            <p:cNvSpPr/>
            <p:nvPr/>
          </p:nvSpPr>
          <p:spPr>
            <a:xfrm>
              <a:off x="7696080" y="3886200"/>
              <a:ext cx="76320" cy="228600"/>
            </a:xfrm>
            <a:prstGeom prst="rect">
              <a:avLst/>
            </a:prstGeom>
            <a:solidFill>
              <a:srgbClr val="3b435b"/>
            </a:solidFill>
            <a:ln w="9360">
              <a:solidFill>
                <a:srgbClr val="000000"/>
              </a:solidFill>
              <a:miter/>
            </a:ln>
          </p:spPr>
          <p:style>
            <a:lnRef idx="0"/>
            <a:fillRef idx="0"/>
            <a:effectRef idx="0"/>
            <a:fontRef idx="minor"/>
          </p:style>
        </p:sp>
        <p:sp>
          <p:nvSpPr>
            <p:cNvPr id="1652" name="CustomShape 182"/>
            <p:cNvSpPr/>
            <p:nvPr/>
          </p:nvSpPr>
          <p:spPr>
            <a:xfrm>
              <a:off x="7772400" y="3886200"/>
              <a:ext cx="75960" cy="228600"/>
            </a:xfrm>
            <a:prstGeom prst="rect">
              <a:avLst/>
            </a:prstGeom>
            <a:solidFill>
              <a:srgbClr val="3b435b"/>
            </a:solidFill>
            <a:ln w="9360">
              <a:solidFill>
                <a:srgbClr val="000000"/>
              </a:solidFill>
              <a:miter/>
            </a:ln>
          </p:spPr>
          <p:style>
            <a:lnRef idx="0"/>
            <a:fillRef idx="0"/>
            <a:effectRef idx="0"/>
            <a:fontRef idx="minor"/>
          </p:style>
        </p:sp>
        <p:sp>
          <p:nvSpPr>
            <p:cNvPr id="1653" name="CustomShape 183"/>
            <p:cNvSpPr/>
            <p:nvPr/>
          </p:nvSpPr>
          <p:spPr>
            <a:xfrm>
              <a:off x="685800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654" name="CustomShape 184"/>
            <p:cNvSpPr/>
            <p:nvPr/>
          </p:nvSpPr>
          <p:spPr>
            <a:xfrm>
              <a:off x="693396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655" name="CustomShape 185"/>
            <p:cNvSpPr/>
            <p:nvPr/>
          </p:nvSpPr>
          <p:spPr>
            <a:xfrm>
              <a:off x="701028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656" name="CustomShape 186"/>
            <p:cNvSpPr/>
            <p:nvPr/>
          </p:nvSpPr>
          <p:spPr>
            <a:xfrm>
              <a:off x="708660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657" name="CustomShape 187"/>
            <p:cNvSpPr/>
            <p:nvPr/>
          </p:nvSpPr>
          <p:spPr>
            <a:xfrm>
              <a:off x="716256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658" name="CustomShape 188"/>
            <p:cNvSpPr/>
            <p:nvPr/>
          </p:nvSpPr>
          <p:spPr>
            <a:xfrm>
              <a:off x="723888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659" name="CustomShape 189"/>
            <p:cNvSpPr/>
            <p:nvPr/>
          </p:nvSpPr>
          <p:spPr>
            <a:xfrm>
              <a:off x="731520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660" name="CustomShape 190"/>
            <p:cNvSpPr/>
            <p:nvPr/>
          </p:nvSpPr>
          <p:spPr>
            <a:xfrm>
              <a:off x="739116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661" name="CustomShape 191"/>
            <p:cNvSpPr/>
            <p:nvPr/>
          </p:nvSpPr>
          <p:spPr>
            <a:xfrm>
              <a:off x="746748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662" name="CustomShape 192"/>
            <p:cNvSpPr/>
            <p:nvPr/>
          </p:nvSpPr>
          <p:spPr>
            <a:xfrm>
              <a:off x="754380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663" name="CustomShape 193"/>
            <p:cNvSpPr/>
            <p:nvPr/>
          </p:nvSpPr>
          <p:spPr>
            <a:xfrm>
              <a:off x="761976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664" name="CustomShape 194"/>
            <p:cNvSpPr/>
            <p:nvPr/>
          </p:nvSpPr>
          <p:spPr>
            <a:xfrm>
              <a:off x="769608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665" name="CustomShape 195"/>
            <p:cNvSpPr/>
            <p:nvPr/>
          </p:nvSpPr>
          <p:spPr>
            <a:xfrm>
              <a:off x="7772400" y="4267080"/>
              <a:ext cx="75960" cy="228600"/>
            </a:xfrm>
            <a:prstGeom prst="rect">
              <a:avLst/>
            </a:prstGeom>
            <a:solidFill>
              <a:srgbClr val="e31329"/>
            </a:solidFill>
            <a:ln w="9360">
              <a:solidFill>
                <a:srgbClr val="000000"/>
              </a:solidFill>
              <a:miter/>
            </a:ln>
          </p:spPr>
          <p:style>
            <a:lnRef idx="0"/>
            <a:fillRef idx="0"/>
            <a:effectRef idx="0"/>
            <a:fontRef idx="minor"/>
          </p:style>
        </p:sp>
        <p:sp>
          <p:nvSpPr>
            <p:cNvPr id="1666" name="CustomShape 196"/>
            <p:cNvSpPr/>
            <p:nvPr/>
          </p:nvSpPr>
          <p:spPr>
            <a:xfrm>
              <a:off x="7848360" y="4267080"/>
              <a:ext cx="76320" cy="228600"/>
            </a:xfrm>
            <a:prstGeom prst="rect">
              <a:avLst/>
            </a:prstGeom>
            <a:solidFill>
              <a:srgbClr val="e31329"/>
            </a:solidFill>
            <a:ln w="9360">
              <a:solidFill>
                <a:srgbClr val="000000"/>
              </a:solidFill>
              <a:miter/>
            </a:ln>
          </p:spPr>
          <p:style>
            <a:lnRef idx="0"/>
            <a:fillRef idx="0"/>
            <a:effectRef idx="0"/>
            <a:fontRef idx="minor"/>
          </p:style>
        </p:sp>
        <p:sp>
          <p:nvSpPr>
            <p:cNvPr id="1667" name="CustomShape 197"/>
            <p:cNvSpPr/>
            <p:nvPr/>
          </p:nvSpPr>
          <p:spPr>
            <a:xfrm>
              <a:off x="7924680" y="4267080"/>
              <a:ext cx="76320" cy="228600"/>
            </a:xfrm>
            <a:prstGeom prst="rect">
              <a:avLst/>
            </a:prstGeom>
            <a:solidFill>
              <a:srgbClr val="e31329"/>
            </a:solidFill>
            <a:ln w="9360">
              <a:solidFill>
                <a:srgbClr val="000000"/>
              </a:solidFill>
              <a:miter/>
            </a:ln>
          </p:spPr>
          <p:style>
            <a:lnRef idx="0"/>
            <a:fillRef idx="0"/>
            <a:effectRef idx="0"/>
            <a:fontRef idx="minor"/>
          </p:style>
        </p:sp>
      </p:grpSp>
      <p:grpSp>
        <p:nvGrpSpPr>
          <p:cNvPr id="1668" name="Group 198"/>
          <p:cNvGrpSpPr/>
          <p:nvPr/>
        </p:nvGrpSpPr>
        <p:grpSpPr>
          <a:xfrm>
            <a:off x="4952880" y="2666880"/>
            <a:ext cx="914400" cy="1143000"/>
            <a:chOff x="4952880" y="2666880"/>
            <a:chExt cx="914400" cy="1143000"/>
          </a:xfrm>
        </p:grpSpPr>
        <p:sp>
          <p:nvSpPr>
            <p:cNvPr id="1669" name="CustomShape 199"/>
            <p:cNvSpPr/>
            <p:nvPr/>
          </p:nvSpPr>
          <p:spPr>
            <a:xfrm>
              <a:off x="4952880" y="2666880"/>
              <a:ext cx="914400" cy="380880"/>
            </a:xfrm>
            <a:prstGeom prst="rect">
              <a:avLst/>
            </a:prstGeom>
            <a:solidFill>
              <a:srgbClr val="fe8637"/>
            </a:solidFill>
            <a:ln w="9360">
              <a:solidFill>
                <a:srgbClr val="000000"/>
              </a:solidFill>
              <a:miter/>
            </a:ln>
          </p:spPr>
          <p:style>
            <a:lnRef idx="0"/>
            <a:fillRef idx="0"/>
            <a:effectRef idx="0"/>
            <a:fontRef idx="minor"/>
          </p:style>
          <p:txBody>
            <a:bodyPr wrap="none" lIns="90000" rIns="90000" tIns="46800" bIns="46800" anchor="ctr"/>
            <a:p>
              <a:pPr algn="ctr">
                <a:lnSpc>
                  <a:spcPct val="100000"/>
                </a:lnSpc>
              </a:pPr>
              <a:r>
                <a:rPr b="0" lang="en-US" sz="1800" spc="-1" strike="noStrike">
                  <a:latin typeface="Calibri"/>
                </a:rPr>
                <a:t>REL</a:t>
              </a:r>
              <a:endParaRPr b="0" lang="en-US" sz="1800" spc="-1" strike="noStrike">
                <a:latin typeface="Arial"/>
              </a:endParaRPr>
            </a:p>
          </p:txBody>
        </p:sp>
        <p:sp>
          <p:nvSpPr>
            <p:cNvPr id="1670" name="CustomShape 200"/>
            <p:cNvSpPr/>
            <p:nvPr/>
          </p:nvSpPr>
          <p:spPr>
            <a:xfrm>
              <a:off x="4952880" y="3047760"/>
              <a:ext cx="914400" cy="381240"/>
            </a:xfrm>
            <a:prstGeom prst="rect">
              <a:avLst/>
            </a:prstGeom>
            <a:solidFill>
              <a:srgbClr val="fe8637"/>
            </a:solidFill>
            <a:ln w="9360">
              <a:solidFill>
                <a:srgbClr val="000000"/>
              </a:solidFill>
              <a:miter/>
            </a:ln>
          </p:spPr>
          <p:style>
            <a:lnRef idx="0"/>
            <a:fillRef idx="0"/>
            <a:effectRef idx="0"/>
            <a:fontRef idx="minor"/>
          </p:style>
          <p:txBody>
            <a:bodyPr wrap="none" lIns="90000" rIns="90000" tIns="46800" bIns="46800" anchor="ctr"/>
            <a:p>
              <a:pPr algn="ctr">
                <a:lnSpc>
                  <a:spcPct val="100000"/>
                </a:lnSpc>
              </a:pPr>
              <a:r>
                <a:rPr b="0" lang="en-US" sz="1800" spc="-1" strike="noStrike">
                  <a:latin typeface="Calibri"/>
                </a:rPr>
                <a:t>KB</a:t>
              </a:r>
              <a:endParaRPr b="0" lang="en-US" sz="1800" spc="-1" strike="noStrike">
                <a:latin typeface="Arial"/>
              </a:endParaRPr>
            </a:p>
          </p:txBody>
        </p:sp>
        <p:sp>
          <p:nvSpPr>
            <p:cNvPr id="1671" name="CustomShape 201"/>
            <p:cNvSpPr/>
            <p:nvPr/>
          </p:nvSpPr>
          <p:spPr>
            <a:xfrm>
              <a:off x="4952880" y="3429000"/>
              <a:ext cx="914400" cy="380880"/>
            </a:xfrm>
            <a:prstGeom prst="rect">
              <a:avLst/>
            </a:prstGeom>
            <a:solidFill>
              <a:srgbClr val="fe8637"/>
            </a:solidFill>
            <a:ln w="9360">
              <a:solidFill>
                <a:srgbClr val="000000"/>
              </a:solidFill>
              <a:miter/>
            </a:ln>
          </p:spPr>
          <p:style>
            <a:lnRef idx="0"/>
            <a:fillRef idx="0"/>
            <a:effectRef idx="0"/>
            <a:fontRef idx="minor"/>
          </p:style>
          <p:txBody>
            <a:bodyPr wrap="none" lIns="90000" rIns="90000" tIns="46800" bIns="46800" anchor="ctr"/>
            <a:p>
              <a:pPr algn="ctr">
                <a:lnSpc>
                  <a:spcPct val="100000"/>
                </a:lnSpc>
              </a:pPr>
              <a:r>
                <a:rPr b="0" lang="en-US" sz="1800" spc="-1" strike="noStrike">
                  <a:latin typeface="Calibri"/>
                </a:rPr>
                <a:t>SVM</a:t>
              </a:r>
              <a:endParaRPr b="0" lang="en-US" sz="1800" spc="-1" strike="noStrike">
                <a:latin typeface="Arial"/>
              </a:endParaRPr>
            </a:p>
          </p:txBody>
        </p:sp>
      </p:grpSp>
      <p:sp>
        <p:nvSpPr>
          <p:cNvPr id="1672" name="Line 202"/>
          <p:cNvSpPr/>
          <p:nvPr/>
        </p:nvSpPr>
        <p:spPr>
          <a:xfrm>
            <a:off x="4267080" y="2133720"/>
            <a:ext cx="457200" cy="457200"/>
          </a:xfrm>
          <a:prstGeom prst="line">
            <a:avLst/>
          </a:prstGeom>
          <a:ln w="9360">
            <a:solidFill>
              <a:srgbClr val="000000"/>
            </a:solidFill>
            <a:miter/>
            <a:tailEnd len="med" type="triangle" w="med"/>
          </a:ln>
        </p:spPr>
        <p:style>
          <a:lnRef idx="0"/>
          <a:fillRef idx="0"/>
          <a:effectRef idx="0"/>
          <a:fontRef idx="minor"/>
        </p:style>
      </p:sp>
      <p:sp>
        <p:nvSpPr>
          <p:cNvPr id="1673" name="Line 203"/>
          <p:cNvSpPr/>
          <p:nvPr/>
        </p:nvSpPr>
        <p:spPr>
          <a:xfrm>
            <a:off x="4343400" y="2590920"/>
            <a:ext cx="380880" cy="152280"/>
          </a:xfrm>
          <a:prstGeom prst="line">
            <a:avLst/>
          </a:prstGeom>
          <a:ln w="9360">
            <a:solidFill>
              <a:srgbClr val="000000"/>
            </a:solidFill>
            <a:miter/>
            <a:tailEnd len="med" type="triangle" w="med"/>
          </a:ln>
        </p:spPr>
        <p:style>
          <a:lnRef idx="0"/>
          <a:fillRef idx="0"/>
          <a:effectRef idx="0"/>
          <a:fontRef idx="minor"/>
        </p:style>
      </p:sp>
      <p:sp>
        <p:nvSpPr>
          <p:cNvPr id="1674" name="Line 204"/>
          <p:cNvSpPr/>
          <p:nvPr/>
        </p:nvSpPr>
        <p:spPr>
          <a:xfrm>
            <a:off x="4343400" y="2819520"/>
            <a:ext cx="380880" cy="75960"/>
          </a:xfrm>
          <a:prstGeom prst="line">
            <a:avLst/>
          </a:prstGeom>
          <a:ln w="9360">
            <a:solidFill>
              <a:srgbClr val="000000"/>
            </a:solidFill>
            <a:miter/>
            <a:tailEnd len="med" type="triangle" w="med"/>
          </a:ln>
        </p:spPr>
        <p:style>
          <a:lnRef idx="0"/>
          <a:fillRef idx="0"/>
          <a:effectRef idx="0"/>
          <a:fontRef idx="minor"/>
        </p:style>
      </p:sp>
      <p:sp>
        <p:nvSpPr>
          <p:cNvPr id="1675" name="Line 205"/>
          <p:cNvSpPr/>
          <p:nvPr/>
        </p:nvSpPr>
        <p:spPr>
          <a:xfrm flipV="1">
            <a:off x="4343400" y="3124080"/>
            <a:ext cx="380880" cy="152640"/>
          </a:xfrm>
          <a:prstGeom prst="line">
            <a:avLst/>
          </a:prstGeom>
          <a:ln w="9360">
            <a:solidFill>
              <a:srgbClr val="000000"/>
            </a:solidFill>
            <a:miter/>
            <a:tailEnd len="med" type="triangle" w="med"/>
          </a:ln>
        </p:spPr>
        <p:style>
          <a:lnRef idx="0"/>
          <a:fillRef idx="0"/>
          <a:effectRef idx="0"/>
          <a:fontRef idx="minor"/>
        </p:style>
      </p:sp>
      <p:sp>
        <p:nvSpPr>
          <p:cNvPr id="1676" name="Line 206"/>
          <p:cNvSpPr/>
          <p:nvPr/>
        </p:nvSpPr>
        <p:spPr>
          <a:xfrm flipV="1">
            <a:off x="4038480" y="3276720"/>
            <a:ext cx="685800" cy="304560"/>
          </a:xfrm>
          <a:prstGeom prst="line">
            <a:avLst/>
          </a:prstGeom>
          <a:ln w="9360">
            <a:solidFill>
              <a:srgbClr val="000000"/>
            </a:solidFill>
            <a:miter/>
            <a:tailEnd len="med" type="triangle" w="med"/>
          </a:ln>
        </p:spPr>
        <p:style>
          <a:lnRef idx="0"/>
          <a:fillRef idx="0"/>
          <a:effectRef idx="0"/>
          <a:fontRef idx="minor"/>
        </p:style>
      </p:sp>
      <p:sp>
        <p:nvSpPr>
          <p:cNvPr id="1677" name="Line 207"/>
          <p:cNvSpPr/>
          <p:nvPr/>
        </p:nvSpPr>
        <p:spPr>
          <a:xfrm flipV="1">
            <a:off x="3962520" y="3581280"/>
            <a:ext cx="761760" cy="457200"/>
          </a:xfrm>
          <a:prstGeom prst="line">
            <a:avLst/>
          </a:prstGeom>
          <a:ln w="9360">
            <a:solidFill>
              <a:srgbClr val="000000"/>
            </a:solidFill>
            <a:miter/>
            <a:tailEnd len="med" type="triangle" w="med"/>
          </a:ln>
        </p:spPr>
        <p:style>
          <a:lnRef idx="0"/>
          <a:fillRef idx="0"/>
          <a:effectRef idx="0"/>
          <a:fontRef idx="minor"/>
        </p:style>
      </p:sp>
      <p:sp>
        <p:nvSpPr>
          <p:cNvPr id="1678" name="Line 208"/>
          <p:cNvSpPr/>
          <p:nvPr/>
        </p:nvSpPr>
        <p:spPr>
          <a:xfrm flipV="1">
            <a:off x="4114800" y="3809880"/>
            <a:ext cx="609480" cy="533520"/>
          </a:xfrm>
          <a:prstGeom prst="line">
            <a:avLst/>
          </a:prstGeom>
          <a:ln w="9360">
            <a:solidFill>
              <a:srgbClr val="000000"/>
            </a:solidFill>
            <a:miter/>
            <a:tailEnd len="med" type="triangle" w="med"/>
          </a:ln>
        </p:spPr>
        <p:style>
          <a:lnRef idx="0"/>
          <a:fillRef idx="0"/>
          <a:effectRef idx="0"/>
          <a:fontRef idx="minor"/>
        </p:style>
      </p:sp>
      <p:sp>
        <p:nvSpPr>
          <p:cNvPr id="1679" name="CustomShape 209"/>
          <p:cNvSpPr/>
          <p:nvPr/>
        </p:nvSpPr>
        <p:spPr>
          <a:xfrm>
            <a:off x="4114800" y="1797120"/>
            <a:ext cx="1143000" cy="337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998"/>
              </a:spcBef>
            </a:pPr>
            <a:r>
              <a:rPr b="0" lang="en-US" sz="1600" spc="-1" strike="noStrike">
                <a:latin typeface="Calibri"/>
              </a:rPr>
              <a:t>Training</a:t>
            </a:r>
            <a:endParaRPr b="0" lang="en-US" sz="1600" spc="-1" strike="noStrike">
              <a:latin typeface="Arial"/>
            </a:endParaRPr>
          </a:p>
        </p:txBody>
      </p:sp>
      <p:sp>
        <p:nvSpPr>
          <p:cNvPr id="1680" name="Line 210"/>
          <p:cNvSpPr/>
          <p:nvPr/>
        </p:nvSpPr>
        <p:spPr>
          <a:xfrm flipV="1">
            <a:off x="6095880" y="2133360"/>
            <a:ext cx="609840" cy="609480"/>
          </a:xfrm>
          <a:prstGeom prst="line">
            <a:avLst/>
          </a:prstGeom>
          <a:ln w="9360">
            <a:solidFill>
              <a:srgbClr val="000000"/>
            </a:solidFill>
            <a:miter/>
            <a:tailEnd len="med" type="triangle" w="med"/>
          </a:ln>
        </p:spPr>
        <p:style>
          <a:lnRef idx="0"/>
          <a:fillRef idx="0"/>
          <a:effectRef idx="0"/>
          <a:fontRef idx="minor"/>
        </p:style>
      </p:sp>
      <p:sp>
        <p:nvSpPr>
          <p:cNvPr id="1681" name="Line 211"/>
          <p:cNvSpPr/>
          <p:nvPr/>
        </p:nvSpPr>
        <p:spPr>
          <a:xfrm flipV="1">
            <a:off x="5943600" y="2590560"/>
            <a:ext cx="762120" cy="533160"/>
          </a:xfrm>
          <a:prstGeom prst="line">
            <a:avLst/>
          </a:prstGeom>
          <a:ln w="9360">
            <a:solidFill>
              <a:srgbClr val="000000"/>
            </a:solidFill>
            <a:miter/>
            <a:tailEnd len="med" type="triangle" w="med"/>
          </a:ln>
        </p:spPr>
        <p:style>
          <a:lnRef idx="0"/>
          <a:fillRef idx="0"/>
          <a:effectRef idx="0"/>
          <a:fontRef idx="minor"/>
        </p:style>
      </p:sp>
      <p:sp>
        <p:nvSpPr>
          <p:cNvPr id="1682" name="Line 212"/>
          <p:cNvSpPr/>
          <p:nvPr/>
        </p:nvSpPr>
        <p:spPr>
          <a:xfrm flipV="1">
            <a:off x="5943600" y="2895120"/>
            <a:ext cx="762120" cy="381240"/>
          </a:xfrm>
          <a:prstGeom prst="line">
            <a:avLst/>
          </a:prstGeom>
          <a:ln w="9360">
            <a:solidFill>
              <a:srgbClr val="000000"/>
            </a:solidFill>
            <a:miter/>
            <a:tailEnd len="med" type="triangle" w="med"/>
          </a:ln>
        </p:spPr>
        <p:style>
          <a:lnRef idx="0"/>
          <a:fillRef idx="0"/>
          <a:effectRef idx="0"/>
          <a:fontRef idx="minor"/>
        </p:style>
      </p:sp>
      <p:sp>
        <p:nvSpPr>
          <p:cNvPr id="1683" name="Line 213"/>
          <p:cNvSpPr/>
          <p:nvPr/>
        </p:nvSpPr>
        <p:spPr>
          <a:xfrm flipV="1">
            <a:off x="6019920" y="3276360"/>
            <a:ext cx="685800" cy="228600"/>
          </a:xfrm>
          <a:prstGeom prst="line">
            <a:avLst/>
          </a:prstGeom>
          <a:ln w="9360">
            <a:solidFill>
              <a:srgbClr val="000000"/>
            </a:solidFill>
            <a:miter/>
            <a:tailEnd len="med" type="triangle" w="med"/>
          </a:ln>
        </p:spPr>
        <p:style>
          <a:lnRef idx="0"/>
          <a:fillRef idx="0"/>
          <a:effectRef idx="0"/>
          <a:fontRef idx="minor"/>
        </p:style>
      </p:sp>
      <p:sp>
        <p:nvSpPr>
          <p:cNvPr id="1684" name="Line 214"/>
          <p:cNvSpPr/>
          <p:nvPr/>
        </p:nvSpPr>
        <p:spPr>
          <a:xfrm>
            <a:off x="6019920" y="3581280"/>
            <a:ext cx="685800" cy="76320"/>
          </a:xfrm>
          <a:prstGeom prst="line">
            <a:avLst/>
          </a:prstGeom>
          <a:ln w="9360">
            <a:solidFill>
              <a:srgbClr val="000000"/>
            </a:solidFill>
            <a:miter/>
            <a:tailEnd len="med" type="triangle" w="med"/>
          </a:ln>
        </p:spPr>
        <p:style>
          <a:lnRef idx="0"/>
          <a:fillRef idx="0"/>
          <a:effectRef idx="0"/>
          <a:fontRef idx="minor"/>
        </p:style>
      </p:sp>
      <p:sp>
        <p:nvSpPr>
          <p:cNvPr id="1685" name="Line 215"/>
          <p:cNvSpPr/>
          <p:nvPr/>
        </p:nvSpPr>
        <p:spPr>
          <a:xfrm>
            <a:off x="6019920" y="3733920"/>
            <a:ext cx="685800" cy="228600"/>
          </a:xfrm>
          <a:prstGeom prst="line">
            <a:avLst/>
          </a:prstGeom>
          <a:ln w="9360">
            <a:solidFill>
              <a:srgbClr val="000000"/>
            </a:solidFill>
            <a:miter/>
            <a:tailEnd len="med" type="triangle" w="med"/>
          </a:ln>
        </p:spPr>
        <p:style>
          <a:lnRef idx="0"/>
          <a:fillRef idx="0"/>
          <a:effectRef idx="0"/>
          <a:fontRef idx="minor"/>
        </p:style>
      </p:sp>
      <p:sp>
        <p:nvSpPr>
          <p:cNvPr id="1686" name="Line 216"/>
          <p:cNvSpPr/>
          <p:nvPr/>
        </p:nvSpPr>
        <p:spPr>
          <a:xfrm>
            <a:off x="6019920" y="3886200"/>
            <a:ext cx="685800" cy="457200"/>
          </a:xfrm>
          <a:prstGeom prst="line">
            <a:avLst/>
          </a:prstGeom>
          <a:ln w="9360">
            <a:solidFill>
              <a:srgbClr val="000000"/>
            </a:solidFill>
            <a:miter/>
            <a:tailEnd len="med" type="triangle" w="med"/>
          </a:ln>
        </p:spPr>
        <p:style>
          <a:lnRef idx="0"/>
          <a:fillRef idx="0"/>
          <a:effectRef idx="0"/>
          <a:fontRef idx="minor"/>
        </p:style>
      </p:sp>
      <p:sp>
        <p:nvSpPr>
          <p:cNvPr id="1687" name="CustomShape 217"/>
          <p:cNvSpPr/>
          <p:nvPr/>
        </p:nvSpPr>
        <p:spPr>
          <a:xfrm>
            <a:off x="5638680" y="1797120"/>
            <a:ext cx="914400" cy="337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998"/>
              </a:spcBef>
            </a:pPr>
            <a:r>
              <a:rPr b="0" lang="en-US" sz="1600" spc="-1" strike="noStrike">
                <a:latin typeface="Calibri"/>
              </a:rPr>
              <a:t>Testing</a:t>
            </a:r>
            <a:endParaRPr b="0" lang="en-US" sz="1600" spc="-1" strike="noStrike">
              <a:latin typeface="Arial"/>
            </a:endParaRPr>
          </a:p>
        </p:txBody>
      </p:sp>
      <p:sp>
        <p:nvSpPr>
          <p:cNvPr id="1688" name="CustomShape 218"/>
          <p:cNvSpPr/>
          <p:nvPr/>
        </p:nvSpPr>
        <p:spPr>
          <a:xfrm>
            <a:off x="3733920" y="4648320"/>
            <a:ext cx="304560" cy="609480"/>
          </a:xfrm>
          <a:custGeom>
            <a:avLst/>
            <a:gdLst/>
            <a:ahLst/>
            <a:rect l="0" t="0" r="r" b="b"/>
            <a:pathLst>
              <a:path w="848" h="1695">
                <a:moveTo>
                  <a:pt x="211" y="0"/>
                </a:moveTo>
                <a:lnTo>
                  <a:pt x="211" y="1270"/>
                </a:lnTo>
                <a:lnTo>
                  <a:pt x="0" y="1270"/>
                </a:lnTo>
                <a:lnTo>
                  <a:pt x="423" y="1694"/>
                </a:lnTo>
                <a:lnTo>
                  <a:pt x="847" y="1270"/>
                </a:lnTo>
                <a:lnTo>
                  <a:pt x="635" y="1270"/>
                </a:lnTo>
                <a:lnTo>
                  <a:pt x="635" y="0"/>
                </a:lnTo>
                <a:lnTo>
                  <a:pt x="211" y="0"/>
                </a:lnTo>
              </a:path>
            </a:pathLst>
          </a:custGeom>
          <a:solidFill>
            <a:srgbClr val="fe8637"/>
          </a:solidFill>
          <a:ln w="9360">
            <a:solidFill>
              <a:srgbClr val="000000"/>
            </a:solidFill>
            <a:miter/>
          </a:ln>
        </p:spPr>
        <p:style>
          <a:lnRef idx="0"/>
          <a:fillRef idx="0"/>
          <a:effectRef idx="0"/>
          <a:fontRef idx="minor"/>
        </p:style>
      </p:sp>
      <p:sp>
        <p:nvSpPr>
          <p:cNvPr id="1689" name="CustomShape 219"/>
          <p:cNvSpPr/>
          <p:nvPr/>
        </p:nvSpPr>
        <p:spPr>
          <a:xfrm>
            <a:off x="6781680" y="4648320"/>
            <a:ext cx="304920" cy="609480"/>
          </a:xfrm>
          <a:custGeom>
            <a:avLst/>
            <a:gdLst/>
            <a:ahLst/>
            <a:rect l="0" t="0" r="r" b="b"/>
            <a:pathLst>
              <a:path w="849" h="1695">
                <a:moveTo>
                  <a:pt x="212" y="0"/>
                </a:moveTo>
                <a:lnTo>
                  <a:pt x="212" y="1270"/>
                </a:lnTo>
                <a:lnTo>
                  <a:pt x="0" y="1270"/>
                </a:lnTo>
                <a:lnTo>
                  <a:pt x="424" y="1694"/>
                </a:lnTo>
                <a:lnTo>
                  <a:pt x="848" y="1270"/>
                </a:lnTo>
                <a:lnTo>
                  <a:pt x="636" y="1270"/>
                </a:lnTo>
                <a:lnTo>
                  <a:pt x="636" y="0"/>
                </a:lnTo>
                <a:lnTo>
                  <a:pt x="212" y="0"/>
                </a:lnTo>
              </a:path>
            </a:pathLst>
          </a:custGeom>
          <a:solidFill>
            <a:srgbClr val="fe8637"/>
          </a:solidFill>
          <a:ln w="9360">
            <a:solidFill>
              <a:srgbClr val="000000"/>
            </a:solidFill>
            <a:miter/>
          </a:ln>
        </p:spPr>
        <p:style>
          <a:lnRef idx="0"/>
          <a:fillRef idx="0"/>
          <a:effectRef idx="0"/>
          <a:fontRef idx="minor"/>
        </p:style>
      </p:sp>
      <p:sp>
        <p:nvSpPr>
          <p:cNvPr id="1690" name="CustomShape 220"/>
          <p:cNvSpPr/>
          <p:nvPr/>
        </p:nvSpPr>
        <p:spPr>
          <a:xfrm>
            <a:off x="3547440" y="5340240"/>
            <a:ext cx="3727080" cy="368280"/>
          </a:xfrm>
          <a:prstGeom prst="rect">
            <a:avLst/>
          </a:prstGeom>
          <a:solidFill>
            <a:srgbClr val="fe8637"/>
          </a:solidFill>
          <a:ln w="9360">
            <a:solidFill>
              <a:srgbClr val="000000"/>
            </a:solidFill>
            <a:miter/>
          </a:ln>
        </p:spPr>
        <p:style>
          <a:lnRef idx="0"/>
          <a:fillRef idx="0"/>
          <a:effectRef idx="0"/>
          <a:fontRef idx="minor"/>
        </p:style>
        <p:txBody>
          <a:bodyPr wrap="none" lIns="90000" rIns="90000" tIns="46800" bIns="46800" anchor="ctr"/>
          <a:p>
            <a:pPr algn="ctr">
              <a:lnSpc>
                <a:spcPct val="100000"/>
              </a:lnSpc>
            </a:pPr>
            <a:r>
              <a:rPr b="0" lang="en-US" sz="1800" spc="-1" strike="noStrike">
                <a:latin typeface="Calibri"/>
              </a:rPr>
              <a:t>Compare to get classification accuracy</a:t>
            </a:r>
            <a:endParaRPr b="0" lang="en-US" sz="1800" spc="-1" strike="noStrike">
              <a:latin typeface="Arial"/>
            </a:endParaRPr>
          </a:p>
        </p:txBody>
      </p:sp>
      <p:sp>
        <p:nvSpPr>
          <p:cNvPr id="1691" name="CustomShape 221"/>
          <p:cNvSpPr/>
          <p:nvPr/>
        </p:nvSpPr>
        <p:spPr>
          <a:xfrm>
            <a:off x="4876920" y="3809880"/>
            <a:ext cx="1066680" cy="91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r>
              <a:rPr b="0" lang="en-US" sz="1800" spc="-1" strike="noStrike">
                <a:latin typeface="Arial"/>
              </a:rPr>
              <a:t>Three learning methods</a:t>
            </a:r>
            <a:endParaRPr b="0" lang="en-US" sz="1800" spc="-1" strike="noStrike">
              <a:latin typeface="Arial"/>
            </a:endParaRPr>
          </a:p>
        </p:txBody>
      </p:sp>
    </p:spTree>
  </p:cSld>
  <p:timing>
    <p:tnLst>
      <p:par>
        <p:cTn id="188" dur="indefinite" restart="never" nodeType="tmRoot">
          <p:childTnLst>
            <p:seq>
              <p:cTn id="189" dur="indefinite" nodeType="mainSeq"/>
              <p:prevCondLst>
                <p:cond delay="0" evt="onPrev">
                  <p:tgtEl>
                    <p:sldTgt/>
                  </p:tgtEl>
                </p:cond>
              </p:prevCondLst>
              <p:nextCondLst>
                <p:cond delay="0" evt="onNext">
                  <p:tgtEl>
                    <p:sldTgt/>
                  </p:tgtEl>
                </p:cond>
              </p:nextCondLst>
            </p:seq>
          </p:childTnLst>
        </p:cTn>
      </p:par>
    </p:tnLst>
  </p:timing>
</p:sld>
</file>

<file path=ppt/slides/slide8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9"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Step 2b: Creative Read</a:t>
            </a:r>
            <a:endParaRPr b="0" lang="en-US" sz="3200" spc="-1" strike="noStrike">
              <a:solidFill>
                <a:srgbClr val="000000"/>
              </a:solidFill>
              <a:latin typeface="Comic Sans MS"/>
            </a:endParaRPr>
          </a:p>
        </p:txBody>
      </p:sp>
      <p:sp>
        <p:nvSpPr>
          <p:cNvPr id="4770"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Find the core of the story that you think works.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Find multiple positive things to say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Include usual creative reading process/ideas.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Try to think of ways to make the paper “better” in your view but remember you are only 1 reader. </a:t>
            </a:r>
            <a:endParaRPr b="0" lang="en-US" sz="3200" spc="-1" strike="noStrike">
              <a:solidFill>
                <a:srgbClr val="000000"/>
              </a:solidFill>
              <a:latin typeface="Arial"/>
            </a:endParaRPr>
          </a:p>
        </p:txBody>
      </p:sp>
    </p:spTree>
  </p:cSld>
  <p:timing>
    <p:tnLst>
      <p:par>
        <p:cTn id="3008" dur="indefinite" restart="never" nodeType="tmRoot">
          <p:childTnLst>
            <p:seq>
              <p:cTn id="3009" dur="indefinite" nodeType="mainSeq"/>
              <p:prevCondLst>
                <p:cond delay="0" evt="onPrev">
                  <p:tgtEl>
                    <p:sldTgt/>
                  </p:tgtEl>
                </p:cond>
              </p:prevCondLst>
              <p:nextCondLst>
                <p:cond delay="0" evt="onNext">
                  <p:tgtEl>
                    <p:sldTgt/>
                  </p:tgtEl>
                </p:cond>
              </p:nextCondLst>
            </p:seq>
          </p:childTnLst>
        </p:cTn>
      </p:par>
    </p:tnLst>
  </p:timing>
</p:sld>
</file>

<file path=ppt/slides/slide8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1"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Step 3: Summarize</a:t>
            </a:r>
            <a:endParaRPr b="0" lang="en-US" sz="3200" spc="-1" strike="noStrike">
              <a:solidFill>
                <a:srgbClr val="000000"/>
              </a:solidFill>
              <a:latin typeface="Comic Sans MS"/>
            </a:endParaRPr>
          </a:p>
        </p:txBody>
      </p:sp>
      <p:sp>
        <p:nvSpPr>
          <p:cNvPr id="4772"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Generate a 3-4 summary of what you think the paper is about.</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Do NOT, just cut/paste sentences from the abstract as the summary. Use your notes but don’t look at the paper.</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If scan and detailed reads are different have a sentence or 2 about that differences and what might have lead to the confusion.</a:t>
            </a:r>
            <a:endParaRPr b="0" lang="en-US" sz="3200" spc="-1" strike="noStrike">
              <a:solidFill>
                <a:srgbClr val="000000"/>
              </a:solidFill>
              <a:latin typeface="Arial"/>
            </a:endParaRPr>
          </a:p>
          <a:p>
            <a:pPr>
              <a:lnSpc>
                <a:spcPct val="100000"/>
              </a:lnSpc>
            </a:pPr>
            <a:endParaRPr b="0" lang="en-US" sz="3200" spc="-1" strike="noStrike">
              <a:solidFill>
                <a:srgbClr val="000000"/>
              </a:solidFill>
              <a:latin typeface="Arial"/>
            </a:endParaRPr>
          </a:p>
        </p:txBody>
      </p:sp>
    </p:spTree>
  </p:cSld>
  <p:timing>
    <p:tnLst>
      <p:par>
        <p:cTn id="3010" dur="indefinite" restart="never" nodeType="tmRoot">
          <p:childTnLst>
            <p:seq>
              <p:cTn id="3011" dur="indefinite" nodeType="mainSeq"/>
              <p:prevCondLst>
                <p:cond delay="0" evt="onPrev">
                  <p:tgtEl>
                    <p:sldTgt/>
                  </p:tgtEl>
                </p:cond>
              </p:prevCondLst>
              <p:nextCondLst>
                <p:cond delay="0" evt="onNext">
                  <p:tgtEl>
                    <p:sldTgt/>
                  </p:tgtEl>
                </p:cond>
              </p:nextCondLst>
            </p:seq>
          </p:childTnLst>
        </p:cTn>
      </p:par>
    </p:tnLst>
  </p:timing>
</p:sld>
</file>

<file path=ppt/slides/slide8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3"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2000" spc="-1" strike="noStrike" cap="small">
                <a:solidFill>
                  <a:srgbClr val="000000"/>
                </a:solidFill>
                <a:latin typeface="Arial"/>
                <a:ea typeface="ＭＳ Ｐゴシック"/>
              </a:rPr>
              <a:t>STEP 4</a:t>
            </a:r>
            <a:br/>
            <a:r>
              <a:rPr b="1" lang="en-US" sz="3200" spc="-1" strike="noStrike" cap="small">
                <a:solidFill>
                  <a:srgbClr val="000000"/>
                </a:solidFill>
                <a:latin typeface="Arial"/>
                <a:ea typeface="ＭＳ Ｐゴシック"/>
              </a:rPr>
              <a:t>Compliments</a:t>
            </a:r>
            <a:endParaRPr b="0" lang="en-US" sz="3200" spc="-1" strike="noStrike">
              <a:solidFill>
                <a:srgbClr val="000000"/>
              </a:solidFill>
              <a:latin typeface="Comic Sans MS"/>
            </a:endParaRPr>
          </a:p>
        </p:txBody>
      </p:sp>
      <p:sp>
        <p:nvSpPr>
          <p:cNvPr id="4774" name="TextShape 2"/>
          <p:cNvSpPr txBox="1"/>
          <p:nvPr/>
        </p:nvSpPr>
        <p:spPr>
          <a:xfrm>
            <a:off x="1219320" y="1523880"/>
            <a:ext cx="6933960" cy="34286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800" spc="-1" strike="noStrike">
                <a:solidFill>
                  <a:srgbClr val="000000"/>
                </a:solidFill>
                <a:latin typeface="Arial"/>
                <a:ea typeface="ＭＳ Ｐゴシック"/>
              </a:rPr>
              <a:t>The first rule of peer feedback is to BE POSITIVE and Constructive!</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Arial"/>
                <a:ea typeface="ＭＳ Ｐゴシック"/>
              </a:rPr>
              <a:t>Remember, THIS IS about helping them! </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400" spc="-1" strike="noStrike">
                <a:solidFill>
                  <a:srgbClr val="000000"/>
                </a:solidFill>
                <a:latin typeface="Arial"/>
                <a:ea typeface="ＭＳ Ｐゴシック"/>
              </a:rPr>
              <a:t>Think about how you would want someone to speak to you about your writing.</a:t>
            </a:r>
            <a:endParaRPr b="0" lang="en-US" sz="2400" spc="-1" strike="noStrike">
              <a:solidFill>
                <a:srgbClr val="000000"/>
              </a:solidFill>
              <a:latin typeface="Arial"/>
            </a:endParaRPr>
          </a:p>
          <a:p>
            <a:pPr>
              <a:lnSpc>
                <a:spcPct val="100000"/>
              </a:lnSpc>
            </a:pPr>
            <a:endParaRPr b="0" lang="en-US" sz="2400" spc="-1" strike="noStrike">
              <a:solidFill>
                <a:srgbClr val="000000"/>
              </a:solidFill>
              <a:latin typeface="Arial"/>
            </a:endParaRPr>
          </a:p>
          <a:p>
            <a:pPr marL="547560" indent="-228240">
              <a:lnSpc>
                <a:spcPct val="100000"/>
              </a:lnSpc>
            </a:pPr>
            <a:endParaRPr b="0" lang="en-US" sz="2400" spc="-1" strike="noStrike">
              <a:solidFill>
                <a:srgbClr val="000000"/>
              </a:solidFill>
              <a:latin typeface="Arial"/>
            </a:endParaRPr>
          </a:p>
        </p:txBody>
      </p:sp>
      <p:pic>
        <p:nvPicPr>
          <p:cNvPr id="4775" name="Picture 4" descr=""/>
          <p:cNvPicPr/>
          <p:nvPr/>
        </p:nvPicPr>
        <p:blipFill>
          <a:blip r:embed="rId1"/>
          <a:stretch/>
        </p:blipFill>
        <p:spPr>
          <a:xfrm>
            <a:off x="3429000" y="4114800"/>
            <a:ext cx="1950840" cy="2020680"/>
          </a:xfrm>
          <a:prstGeom prst="rect">
            <a:avLst/>
          </a:prstGeom>
          <a:ln>
            <a:noFill/>
          </a:ln>
        </p:spPr>
      </p:pic>
    </p:spTree>
  </p:cSld>
</p:sld>
</file>

<file path=ppt/slides/slide8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6"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2000" spc="-1" strike="noStrike" cap="small">
                <a:solidFill>
                  <a:srgbClr val="000000"/>
                </a:solidFill>
                <a:latin typeface="Arial"/>
                <a:ea typeface="ＭＳ Ｐゴシック"/>
              </a:rPr>
              <a:t>STEP 1</a:t>
            </a:r>
            <a:br/>
            <a:r>
              <a:rPr b="1" lang="en-US" sz="3200" spc="-1" strike="noStrike" cap="small">
                <a:solidFill>
                  <a:srgbClr val="000000"/>
                </a:solidFill>
                <a:latin typeface="Arial"/>
                <a:ea typeface="ＭＳ Ｐゴシック"/>
              </a:rPr>
              <a:t>Compliments</a:t>
            </a:r>
            <a:endParaRPr b="0" lang="en-US" sz="3200" spc="-1" strike="noStrike">
              <a:solidFill>
                <a:srgbClr val="000000"/>
              </a:solidFill>
              <a:latin typeface="Comic Sans MS"/>
            </a:endParaRPr>
          </a:p>
        </p:txBody>
      </p:sp>
      <p:sp>
        <p:nvSpPr>
          <p:cNvPr id="4777" name="TextShape 2"/>
          <p:cNvSpPr txBox="1"/>
          <p:nvPr/>
        </p:nvSpPr>
        <p:spPr>
          <a:xfrm>
            <a:off x="838080" y="1371600"/>
            <a:ext cx="7619760" cy="4723920"/>
          </a:xfrm>
          <a:prstGeom prst="rect">
            <a:avLst/>
          </a:prstGeom>
          <a:noFill/>
          <a:ln>
            <a:noFill/>
          </a:ln>
        </p:spPr>
        <p:txBody>
          <a:bodyPr/>
          <a:p>
            <a:pPr>
              <a:lnSpc>
                <a:spcPct val="90000"/>
              </a:lnSpc>
            </a:pPr>
            <a:endParaRPr b="0" lang="en-US" sz="2400" spc="-1" strike="noStrike">
              <a:solidFill>
                <a:srgbClr val="000000"/>
              </a:solidFill>
              <a:latin typeface="Arial"/>
            </a:endParaRPr>
          </a:p>
          <a:p>
            <a:pPr marL="547560" indent="-228240">
              <a:lnSpc>
                <a:spcPct val="90000"/>
              </a:lnSpc>
            </a:pPr>
            <a:r>
              <a:rPr b="0" lang="en-US" sz="2800" spc="-1" strike="noStrike">
                <a:solidFill>
                  <a:srgbClr val="000000"/>
                </a:solidFill>
                <a:latin typeface="Arial"/>
                <a:ea typeface="ＭＳ Ｐゴシック"/>
              </a:rPr>
              <a:t>Tell the author(a) what you think they</a:t>
            </a:r>
            <a:endParaRPr b="0" lang="en-US" sz="2800" spc="-1" strike="noStrike">
              <a:solidFill>
                <a:srgbClr val="000000"/>
              </a:solidFill>
              <a:latin typeface="Arial"/>
            </a:endParaRPr>
          </a:p>
          <a:p>
            <a:pPr marL="547560" indent="-228240">
              <a:lnSpc>
                <a:spcPct val="90000"/>
              </a:lnSpc>
            </a:pPr>
            <a:r>
              <a:rPr b="0" lang="en-US" sz="2800" spc="-1" strike="noStrike">
                <a:solidFill>
                  <a:srgbClr val="000000"/>
                </a:solidFill>
                <a:latin typeface="Arial"/>
                <a:ea typeface="ＭＳ Ｐゴシック"/>
              </a:rPr>
              <a:t>did </a:t>
            </a:r>
            <a:r>
              <a:rPr b="1" lang="en-US" sz="2800" spc="-1" strike="noStrike">
                <a:solidFill>
                  <a:srgbClr val="000000"/>
                </a:solidFill>
                <a:latin typeface="Arial"/>
                <a:ea typeface="ＭＳ Ｐゴシック"/>
              </a:rPr>
              <a:t>well</a:t>
            </a:r>
            <a:r>
              <a:rPr b="0" lang="en-US" sz="2800" spc="-1" strike="noStrike">
                <a:solidFill>
                  <a:srgbClr val="000000"/>
                </a:solidFill>
                <a:latin typeface="Arial"/>
                <a:ea typeface="ＭＳ Ｐゴシック"/>
              </a:rPr>
              <a:t>:</a:t>
            </a:r>
            <a:endParaRPr b="0" lang="en-US" sz="2800" spc="-1" strike="noStrike">
              <a:solidFill>
                <a:srgbClr val="000000"/>
              </a:solidFill>
              <a:latin typeface="Arial"/>
            </a:endParaRPr>
          </a:p>
          <a:p>
            <a:pPr lvl="2" marL="822240" indent="-182160">
              <a:lnSpc>
                <a:spcPct val="90000"/>
              </a:lnSpc>
              <a:buClr>
                <a:srgbClr val="000000"/>
              </a:buClr>
              <a:buSzPct val="60000"/>
              <a:buFont typeface="Wingdings" charset="2"/>
              <a:buChar char=""/>
            </a:pPr>
            <a:r>
              <a:rPr b="0" lang="en-US" sz="2400" spc="-1" strike="noStrike">
                <a:solidFill>
                  <a:srgbClr val="000000"/>
                </a:solidFill>
                <a:latin typeface="Arial"/>
                <a:ea typeface="ＭＳ Ｐゴシック"/>
              </a:rPr>
              <a:t>The significant part of the was ….</a:t>
            </a:r>
            <a:endParaRPr b="0" lang="en-US" sz="2400" spc="-1" strike="noStrike">
              <a:solidFill>
                <a:srgbClr val="000000"/>
              </a:solidFill>
              <a:latin typeface="Arial"/>
            </a:endParaRPr>
          </a:p>
          <a:p>
            <a:pPr lvl="2" marL="822240" indent="-182160">
              <a:lnSpc>
                <a:spcPct val="90000"/>
              </a:lnSpc>
              <a:buClr>
                <a:srgbClr val="000000"/>
              </a:buClr>
              <a:buSzPct val="60000"/>
              <a:buFont typeface="Wingdings" charset="2"/>
              <a:buChar char=""/>
            </a:pPr>
            <a:r>
              <a:rPr b="0" lang="en-US" sz="2400" spc="-1" strike="noStrike">
                <a:solidFill>
                  <a:srgbClr val="000000"/>
                </a:solidFill>
                <a:latin typeface="Arial"/>
                <a:ea typeface="ＭＳ Ｐゴシック"/>
              </a:rPr>
              <a:t>I really loved your story because</a:t>
            </a:r>
            <a:endParaRPr b="0" lang="en-US" sz="2400" spc="-1" strike="noStrike">
              <a:solidFill>
                <a:srgbClr val="000000"/>
              </a:solidFill>
              <a:latin typeface="Arial"/>
            </a:endParaRPr>
          </a:p>
          <a:p>
            <a:pPr lvl="2" marL="822240" indent="-182160">
              <a:lnSpc>
                <a:spcPct val="90000"/>
              </a:lnSpc>
              <a:buClr>
                <a:srgbClr val="000000"/>
              </a:buClr>
              <a:buSzPct val="60000"/>
              <a:buFont typeface="Wingdings" charset="2"/>
              <a:buChar char=""/>
            </a:pPr>
            <a:r>
              <a:rPr b="0" lang="en-US" sz="2400" spc="-1" strike="noStrike">
                <a:solidFill>
                  <a:srgbClr val="000000"/>
                </a:solidFill>
                <a:latin typeface="Arial"/>
                <a:ea typeface="ＭＳ Ｐゴシック"/>
              </a:rPr>
              <a:t>I think you used a lot of supporting details for ….</a:t>
            </a:r>
            <a:endParaRPr b="0" lang="en-US" sz="2400" spc="-1" strike="noStrike">
              <a:solidFill>
                <a:srgbClr val="000000"/>
              </a:solidFill>
              <a:latin typeface="Arial"/>
            </a:endParaRPr>
          </a:p>
          <a:p>
            <a:pPr marL="547560" indent="-228240">
              <a:lnSpc>
                <a:spcPct val="90000"/>
              </a:lnSpc>
            </a:pPr>
            <a:endParaRPr b="0" lang="en-US" sz="2400" spc="-1" strike="noStrike">
              <a:solidFill>
                <a:srgbClr val="000000"/>
              </a:solidFill>
              <a:latin typeface="Arial"/>
            </a:endParaRPr>
          </a:p>
        </p:txBody>
      </p:sp>
    </p:spTree>
  </p:cSld>
</p:sld>
</file>

<file path=ppt/slides/slide8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8" name="TextShape 1"/>
          <p:cNvSpPr txBox="1"/>
          <p:nvPr/>
        </p:nvSpPr>
        <p:spPr>
          <a:xfrm>
            <a:off x="1143000" y="609480"/>
            <a:ext cx="6697440" cy="1142640"/>
          </a:xfrm>
          <a:prstGeom prst="rect">
            <a:avLst/>
          </a:prstGeom>
          <a:noFill/>
          <a:ln>
            <a:noFill/>
          </a:ln>
        </p:spPr>
        <p:txBody>
          <a:bodyPr lIns="90000" rIns="90000" tIns="45000" bIns="45000" anchor="b"/>
          <a:p>
            <a:pPr>
              <a:lnSpc>
                <a:spcPct val="100000"/>
              </a:lnSpc>
            </a:pPr>
            <a:r>
              <a:rPr b="1" lang="en-US" sz="2000" spc="-1" strike="noStrike" cap="small">
                <a:solidFill>
                  <a:srgbClr val="000000"/>
                </a:solidFill>
                <a:latin typeface="Arial"/>
                <a:ea typeface="ＭＳ Ｐゴシック"/>
              </a:rPr>
              <a:t>STEP 2 </a:t>
            </a:r>
            <a:br/>
            <a:r>
              <a:rPr b="1" lang="en-US" sz="3200" spc="-1" strike="noStrike" cap="small">
                <a:solidFill>
                  <a:srgbClr val="000000"/>
                </a:solidFill>
                <a:latin typeface="Arial"/>
                <a:ea typeface="ＭＳ Ｐゴシック"/>
              </a:rPr>
              <a:t>Suggestions</a:t>
            </a:r>
            <a:endParaRPr b="0" lang="en-US" sz="3200" spc="-1" strike="noStrike">
              <a:solidFill>
                <a:srgbClr val="000000"/>
              </a:solidFill>
              <a:latin typeface="Comic Sans MS"/>
            </a:endParaRPr>
          </a:p>
        </p:txBody>
      </p:sp>
      <p:sp>
        <p:nvSpPr>
          <p:cNvPr id="4779" name="TextShape 2"/>
          <p:cNvSpPr txBox="1"/>
          <p:nvPr/>
        </p:nvSpPr>
        <p:spPr>
          <a:xfrm>
            <a:off x="681840" y="1981080"/>
            <a:ext cx="7619760" cy="4571640"/>
          </a:xfrm>
          <a:prstGeom prst="rect">
            <a:avLst/>
          </a:prstGeom>
          <a:noFill/>
          <a:ln>
            <a:noFill/>
          </a:ln>
        </p:spPr>
        <p:txBody>
          <a:bodyPr/>
          <a:p>
            <a:pPr marL="228600" indent="-228240">
              <a:lnSpc>
                <a:spcPct val="90000"/>
              </a:lnSpc>
              <a:buClr>
                <a:srgbClr val="cfb77c"/>
              </a:buClr>
              <a:buSzPct val="50000"/>
              <a:buFont typeface="Wingdings" charset="2"/>
              <a:buChar char=""/>
            </a:pPr>
            <a:r>
              <a:rPr b="1" lang="en-US" sz="2800" spc="-1" strike="noStrike">
                <a:solidFill>
                  <a:srgbClr val="000000"/>
                </a:solidFill>
                <a:latin typeface="Arial"/>
                <a:ea typeface="ＭＳ Ｐゴシック"/>
              </a:rPr>
              <a:t>  </a:t>
            </a:r>
            <a:r>
              <a:rPr b="1" lang="en-US" sz="2800" spc="-1" strike="noStrike">
                <a:solidFill>
                  <a:srgbClr val="000000"/>
                </a:solidFill>
                <a:latin typeface="Arial"/>
                <a:ea typeface="ＭＳ Ｐゴシック"/>
              </a:rPr>
              <a:t>Making suggestions means giving the</a:t>
            </a:r>
            <a:endParaRPr b="0" lang="en-US" sz="2800" spc="-1" strike="noStrike">
              <a:solidFill>
                <a:srgbClr val="000000"/>
              </a:solidFill>
              <a:latin typeface="Arial"/>
            </a:endParaRPr>
          </a:p>
          <a:p>
            <a:pPr marL="228600" indent="-228240">
              <a:lnSpc>
                <a:spcPct val="90000"/>
              </a:lnSpc>
            </a:pPr>
            <a:r>
              <a:rPr b="1" lang="en-US" sz="2800" spc="-1" strike="noStrike">
                <a:solidFill>
                  <a:srgbClr val="000000"/>
                </a:solidFill>
                <a:latin typeface="Arial"/>
                <a:ea typeface="ＭＳ Ｐゴシック"/>
              </a:rPr>
              <a:t>     </a:t>
            </a:r>
            <a:r>
              <a:rPr b="1" lang="en-US" sz="2800" spc="-1" strike="noStrike">
                <a:solidFill>
                  <a:srgbClr val="000000"/>
                </a:solidFill>
                <a:latin typeface="Arial"/>
                <a:ea typeface="ＭＳ Ｐゴシック"/>
              </a:rPr>
              <a:t>author some specific ideas about how to make his or her writing better.</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Remember – stay positive and be specific!</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Instead of, “It didn’t make sense,” say, </a:t>
            </a:r>
            <a:endParaRPr b="0" lang="en-US" sz="2400" spc="-1" strike="noStrike">
              <a:solidFill>
                <a:srgbClr val="000000"/>
              </a:solidFill>
              <a:latin typeface="Arial"/>
            </a:endParaRPr>
          </a:p>
          <a:p>
            <a:pPr marL="547560" indent="-228240">
              <a:lnSpc>
                <a:spcPct val="90000"/>
              </a:lnSpc>
            </a:pPr>
            <a:r>
              <a:rPr b="0" lang="en-US" sz="2400" spc="-1" strike="noStrike">
                <a:solidFill>
                  <a:srgbClr val="000000"/>
                </a:solidFill>
                <a:latin typeface="Arial"/>
                <a:ea typeface="ＭＳ Ｐゴシック"/>
              </a:rPr>
              <a:t>“</a:t>
            </a:r>
            <a:r>
              <a:rPr b="0" lang="en-US" sz="2400" spc="-1" strike="noStrike">
                <a:solidFill>
                  <a:srgbClr val="000000"/>
                </a:solidFill>
                <a:latin typeface="Arial"/>
                <a:ea typeface="ＭＳ Ｐゴシック"/>
              </a:rPr>
              <a:t>If you add more details after this sentence,</a:t>
            </a:r>
            <a:endParaRPr b="0" lang="en-US" sz="2400" spc="-1" strike="noStrike">
              <a:solidFill>
                <a:srgbClr val="000000"/>
              </a:solidFill>
              <a:latin typeface="Arial"/>
            </a:endParaRPr>
          </a:p>
          <a:p>
            <a:pPr marL="547560" indent="-228240">
              <a:lnSpc>
                <a:spcPct val="90000"/>
              </a:lnSpc>
            </a:pPr>
            <a:r>
              <a:rPr b="0"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it might be clearer.”</a:t>
            </a:r>
            <a:endParaRPr b="0" lang="en-US" sz="2400" spc="-1" strike="noStrike">
              <a:solidFill>
                <a:srgbClr val="000000"/>
              </a:solidFill>
              <a:latin typeface="Arial"/>
            </a:endParaRPr>
          </a:p>
          <a:p>
            <a:pPr marL="547560" indent="-228240">
              <a:lnSpc>
                <a:spcPct val="90000"/>
              </a:lnSpc>
            </a:pPr>
            <a:r>
              <a:rPr b="0" lang="en-US" sz="2400" spc="-1" strike="noStrike">
                <a:solidFill>
                  <a:srgbClr val="000000"/>
                </a:solidFill>
                <a:latin typeface="Arial"/>
                <a:ea typeface="ＭＳ Ｐゴシック"/>
              </a:rPr>
              <a:t>If just writing comments, clearly specify where is the issue (page, paragraph column line). If marking can highlight sections and let the authors figure out what is the issue.</a:t>
            </a:r>
            <a:endParaRPr b="0" lang="en-US" sz="2400" spc="-1" strike="noStrike">
              <a:solidFill>
                <a:srgbClr val="000000"/>
              </a:solidFill>
              <a:latin typeface="Arial"/>
            </a:endParaRPr>
          </a:p>
          <a:p>
            <a:pPr marL="547560" indent="-228240">
              <a:lnSpc>
                <a:spcPct val="90000"/>
              </a:lnSpc>
            </a:pPr>
            <a:r>
              <a:rPr b="0" lang="en-US" sz="2400" spc="-1" strike="noStrike">
                <a:solidFill>
                  <a:srgbClr val="000000"/>
                </a:solidFill>
                <a:latin typeface="Arial"/>
                <a:ea typeface="ＭＳ Ｐゴシック"/>
              </a:rPr>
              <a:t> </a:t>
            </a:r>
            <a:endParaRPr b="0" lang="en-US" sz="2400" spc="-1" strike="noStrike">
              <a:solidFill>
                <a:srgbClr val="000000"/>
              </a:solidFill>
              <a:latin typeface="Arial"/>
            </a:endParaRPr>
          </a:p>
          <a:p>
            <a:pPr marL="547560" indent="-228240">
              <a:lnSpc>
                <a:spcPct val="90000"/>
              </a:lnSpc>
            </a:pPr>
            <a:endParaRPr b="0" lang="en-US" sz="2400" spc="-1" strike="noStrike">
              <a:solidFill>
                <a:srgbClr val="000000"/>
              </a:solidFill>
              <a:latin typeface="Arial"/>
            </a:endParaRPr>
          </a:p>
          <a:p>
            <a:pPr marL="547560" indent="-228240">
              <a:lnSpc>
                <a:spcPct val="90000"/>
              </a:lnSpc>
            </a:pPr>
            <a:endParaRPr b="0" lang="en-US" sz="2400" spc="-1" strike="noStrike">
              <a:solidFill>
                <a:srgbClr val="000000"/>
              </a:solidFill>
              <a:latin typeface="Arial"/>
            </a:endParaRPr>
          </a:p>
        </p:txBody>
      </p:sp>
      <p:pic>
        <p:nvPicPr>
          <p:cNvPr id="4780" name="Picture 4" descr=""/>
          <p:cNvPicPr/>
          <p:nvPr/>
        </p:nvPicPr>
        <p:blipFill>
          <a:blip r:embed="rId1"/>
          <a:stretch/>
        </p:blipFill>
        <p:spPr>
          <a:xfrm>
            <a:off x="7313760" y="609480"/>
            <a:ext cx="1829880" cy="1436400"/>
          </a:xfrm>
          <a:prstGeom prst="rect">
            <a:avLst/>
          </a:prstGeom>
          <a:ln>
            <a:noFill/>
          </a:ln>
        </p:spPr>
      </p:pic>
    </p:spTree>
  </p:cSld>
</p:sld>
</file>

<file path=ppt/slides/slide8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1"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2000" spc="-1" strike="noStrike" cap="small">
                <a:solidFill>
                  <a:srgbClr val="000000"/>
                </a:solidFill>
                <a:latin typeface="Arial"/>
                <a:ea typeface="ＭＳ Ｐゴシック"/>
              </a:rPr>
              <a:t>STEP 2 </a:t>
            </a:r>
            <a:br/>
            <a:r>
              <a:rPr b="1" lang="en-US" sz="3200" spc="-1" strike="noStrike" cap="small">
                <a:solidFill>
                  <a:srgbClr val="000000"/>
                </a:solidFill>
                <a:latin typeface="Arial"/>
                <a:ea typeface="ＭＳ Ｐゴシック"/>
              </a:rPr>
              <a:t>Suggestions</a:t>
            </a:r>
            <a:endParaRPr b="0" lang="en-US" sz="3200" spc="-1" strike="noStrike">
              <a:solidFill>
                <a:srgbClr val="000000"/>
              </a:solidFill>
              <a:latin typeface="Comic Sans MS"/>
            </a:endParaRPr>
          </a:p>
        </p:txBody>
      </p:sp>
      <p:sp>
        <p:nvSpPr>
          <p:cNvPr id="4782" name="TextShape 2"/>
          <p:cNvSpPr txBox="1"/>
          <p:nvPr/>
        </p:nvSpPr>
        <p:spPr>
          <a:xfrm>
            <a:off x="152280" y="1523880"/>
            <a:ext cx="7314840" cy="4723920"/>
          </a:xfrm>
          <a:prstGeom prst="rect">
            <a:avLst/>
          </a:prstGeom>
          <a:noFill/>
          <a:ln>
            <a:noFill/>
          </a:ln>
        </p:spPr>
        <p:txBody>
          <a:bodyPr/>
          <a:p>
            <a:pPr marL="228600" indent="-228240">
              <a:lnSpc>
                <a:spcPct val="100000"/>
              </a:lnSpc>
              <a:buClr>
                <a:srgbClr val="cfb77c"/>
              </a:buClr>
              <a:buSzPct val="50000"/>
              <a:buFont typeface="Wingdings" charset="2"/>
              <a:buChar char=""/>
            </a:pPr>
            <a:r>
              <a:rPr b="1" lang="en-US" sz="3200" spc="-1" strike="noStrike">
                <a:solidFill>
                  <a:srgbClr val="244583"/>
                </a:solidFill>
                <a:latin typeface="Arial"/>
                <a:ea typeface="ＭＳ Ｐゴシック"/>
              </a:rPr>
              <a:t>Here are some areas that you may want to make suggestions about:</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1" lang="en-US" sz="2000" spc="-1" strike="noStrike">
                <a:solidFill>
                  <a:srgbClr val="244583"/>
                </a:solidFill>
                <a:latin typeface="Arial"/>
                <a:ea typeface="ＭＳ Ｐゴシック"/>
              </a:rPr>
              <a:t>Perhaps using ________ would have helped the reader ________.</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1" lang="en-US" sz="2000" spc="-1" strike="noStrike">
                <a:solidFill>
                  <a:srgbClr val="244583"/>
                </a:solidFill>
                <a:latin typeface="Arial"/>
                <a:ea typeface="ＭＳ Ｐゴシック"/>
              </a:rPr>
              <a:t>I didn’t understand the sentence/pargraph ________.  </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1" lang="en-US" sz="2000" spc="-1" strike="noStrike">
                <a:solidFill>
                  <a:srgbClr val="244583"/>
                </a:solidFill>
                <a:latin typeface="Arial"/>
                <a:ea typeface="ＭＳ Ｐゴシック"/>
              </a:rPr>
              <a:t>I found your argument about xxx  confusing (weak, not convincing..)</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1" lang="en-US" sz="2000" spc="-1" strike="noStrike">
                <a:solidFill>
                  <a:srgbClr val="244583"/>
                </a:solidFill>
                <a:latin typeface="Arial"/>
                <a:ea typeface="ＭＳ Ｐゴシック"/>
              </a:rPr>
              <a:t>Your conclusion was too short/long/obvious. </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1" lang="en-US" sz="2000" spc="-1" strike="noStrike">
                <a:solidFill>
                  <a:srgbClr val="244583"/>
                </a:solidFill>
                <a:latin typeface="Arial"/>
                <a:ea typeface="ＭＳ Ｐゴシック"/>
              </a:rPr>
              <a:t>___________ statement is an extraneous detail. </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1" lang="en-US" sz="2000" spc="-1" strike="noStrike">
                <a:solidFill>
                  <a:srgbClr val="244583"/>
                </a:solidFill>
                <a:latin typeface="Arial"/>
                <a:ea typeface="ＭＳ Ｐゴシック"/>
              </a:rPr>
              <a:t>___________ statement is unsupported.</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1" lang="en-US" sz="2000" spc="-1" strike="noStrike">
                <a:solidFill>
                  <a:srgbClr val="244583"/>
                </a:solidFill>
                <a:latin typeface="Arial"/>
                <a:ea typeface="ＭＳ Ｐゴシック"/>
              </a:rPr>
              <a:t>___________ statement is wrong. </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1" lang="en-US" sz="2000" spc="-1" strike="noStrike">
                <a:solidFill>
                  <a:srgbClr val="244583"/>
                </a:solidFill>
                <a:latin typeface="Arial"/>
                <a:ea typeface="ＭＳ Ｐゴシック"/>
              </a:rPr>
              <a:t> </a:t>
            </a:r>
            <a:r>
              <a:rPr b="1" lang="en-US" sz="2000" spc="-1" strike="noStrike">
                <a:solidFill>
                  <a:srgbClr val="244583"/>
                </a:solidFill>
                <a:latin typeface="Arial"/>
                <a:ea typeface="ＭＳ Ｐゴシック"/>
              </a:rPr>
              <a:t>A citation might help _____</a:t>
            </a:r>
            <a:endParaRPr b="0" lang="en-US" sz="2000" spc="-1" strike="noStrike">
              <a:solidFill>
                <a:srgbClr val="000000"/>
              </a:solidFill>
              <a:latin typeface="Arial"/>
            </a:endParaRPr>
          </a:p>
          <a:p>
            <a:endParaRPr b="0" lang="en-US" sz="2000" spc="-1" strike="noStrike">
              <a:solidFill>
                <a:srgbClr val="000000"/>
              </a:solidFill>
              <a:latin typeface="Arial"/>
            </a:endParaRPr>
          </a:p>
        </p:txBody>
      </p:sp>
      <p:pic>
        <p:nvPicPr>
          <p:cNvPr id="4783" name="Picture 4" descr=""/>
          <p:cNvPicPr/>
          <p:nvPr/>
        </p:nvPicPr>
        <p:blipFill>
          <a:blip r:embed="rId1"/>
          <a:stretch/>
        </p:blipFill>
        <p:spPr>
          <a:xfrm>
            <a:off x="2819520" y="304920"/>
            <a:ext cx="2072880" cy="1320480"/>
          </a:xfrm>
          <a:prstGeom prst="rect">
            <a:avLst/>
          </a:prstGeom>
          <a:ln>
            <a:noFill/>
          </a:ln>
        </p:spPr>
      </p:pic>
      <p:sp>
        <p:nvSpPr>
          <p:cNvPr id="4784" name="CustomShape 3"/>
          <p:cNvSpPr/>
          <p:nvPr/>
        </p:nvSpPr>
        <p:spPr>
          <a:xfrm>
            <a:off x="9040680" y="-246240"/>
            <a:ext cx="183960" cy="456840"/>
          </a:xfrm>
          <a:prstGeom prst="rect">
            <a:avLst/>
          </a:prstGeom>
          <a:noFill/>
          <a:ln>
            <a:noFill/>
          </a:ln>
        </p:spPr>
        <p:style>
          <a:lnRef idx="0"/>
          <a:fillRef idx="0"/>
          <a:effectRef idx="0"/>
          <a:fontRef idx="minor"/>
        </p:style>
      </p:sp>
    </p:spTree>
  </p:cSld>
</p:sld>
</file>

<file path=ppt/slides/slide8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5" name="TextShape 1"/>
          <p:cNvSpPr txBox="1"/>
          <p:nvPr/>
        </p:nvSpPr>
        <p:spPr>
          <a:xfrm>
            <a:off x="304920" y="152280"/>
            <a:ext cx="8534160" cy="684000"/>
          </a:xfrm>
          <a:prstGeom prst="rect">
            <a:avLst/>
          </a:prstGeom>
          <a:noFill/>
          <a:ln>
            <a:noFill/>
          </a:ln>
        </p:spPr>
        <p:txBody>
          <a:bodyPr lIns="90000" rIns="90000" tIns="45000" bIns="45000" anchor="b">
            <a:normAutofit/>
          </a:bodyPr>
          <a:p>
            <a:pPr>
              <a:lnSpc>
                <a:spcPct val="100000"/>
              </a:lnSpc>
            </a:pPr>
            <a:r>
              <a:rPr b="1" lang="en-US" sz="2000" spc="-1" strike="noStrike" cap="small">
                <a:solidFill>
                  <a:srgbClr val="000000"/>
                </a:solidFill>
                <a:latin typeface="Arial"/>
                <a:ea typeface="ＭＳ Ｐゴシック"/>
              </a:rPr>
              <a:t>STEP 3 </a:t>
            </a:r>
            <a:br/>
            <a:r>
              <a:rPr b="1" lang="en-US" sz="3200" spc="-1" strike="noStrike" cap="small">
                <a:solidFill>
                  <a:srgbClr val="000000"/>
                </a:solidFill>
                <a:latin typeface="Arial"/>
                <a:ea typeface="ＭＳ Ｐゴシック"/>
              </a:rPr>
              <a:t>Corrections</a:t>
            </a:r>
            <a:endParaRPr b="0" lang="en-US" sz="3200" spc="-1" strike="noStrike">
              <a:solidFill>
                <a:srgbClr val="000000"/>
              </a:solidFill>
              <a:latin typeface="Comic Sans MS"/>
            </a:endParaRPr>
          </a:p>
        </p:txBody>
      </p:sp>
      <p:sp>
        <p:nvSpPr>
          <p:cNvPr id="4786" name="TextShape 2"/>
          <p:cNvSpPr txBox="1"/>
          <p:nvPr/>
        </p:nvSpPr>
        <p:spPr>
          <a:xfrm>
            <a:off x="1143000" y="1295280"/>
            <a:ext cx="7619760" cy="45716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2400" spc="-1" strike="noStrike">
                <a:solidFill>
                  <a:srgbClr val="244583"/>
                </a:solidFill>
                <a:latin typeface="Arial"/>
                <a:ea typeface="ＭＳ Ｐゴシック"/>
              </a:rPr>
              <a:t>The third step in the peer feedback process is making corrections.</a:t>
            </a:r>
            <a:endParaRPr b="0" lang="en-US" sz="24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2400" spc="-1" strike="noStrike">
                <a:solidFill>
                  <a:srgbClr val="244583"/>
                </a:solidFill>
                <a:latin typeface="Arial"/>
                <a:ea typeface="ＭＳ Ｐゴシック"/>
              </a:rPr>
              <a:t>Corrections means making suggested edits to your peer’s paper</a:t>
            </a:r>
            <a:endParaRPr b="0" lang="en-US" sz="2400" spc="-1" strike="noStrike">
              <a:solidFill>
                <a:srgbClr val="000000"/>
              </a:solidFill>
              <a:latin typeface="Arial"/>
            </a:endParaRPr>
          </a:p>
          <a:p>
            <a:pPr marL="228600" indent="-228240">
              <a:lnSpc>
                <a:spcPct val="100000"/>
              </a:lnSpc>
            </a:pPr>
            <a:r>
              <a:rPr b="0" lang="en-US" sz="2400" spc="-1" strike="noStrike">
                <a:solidFill>
                  <a:srgbClr val="244583"/>
                </a:solidFill>
                <a:latin typeface="Arial"/>
                <a:ea typeface="ＭＳ Ｐゴシック"/>
              </a:rPr>
              <a:t> </a:t>
            </a:r>
            <a:r>
              <a:rPr b="0" lang="en-US" sz="2400" spc="-1" strike="noStrike">
                <a:solidFill>
                  <a:srgbClr val="244583"/>
                </a:solidFill>
                <a:latin typeface="Arial"/>
                <a:ea typeface="ＭＳ Ｐゴシック"/>
              </a:rPr>
              <a:t>for:</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000" spc="-1" strike="noStrike">
                <a:solidFill>
                  <a:srgbClr val="244583"/>
                </a:solidFill>
                <a:latin typeface="Arial"/>
                <a:ea typeface="ＭＳ Ｐゴシック"/>
              </a:rPr>
              <a:t>Spelling mistakes</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000" spc="-1" strike="noStrike">
                <a:solidFill>
                  <a:srgbClr val="244583"/>
                </a:solidFill>
                <a:latin typeface="Arial"/>
                <a:ea typeface="ＭＳ Ｐゴシック"/>
              </a:rPr>
              <a:t>Grammar mistakes</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000" spc="-1" strike="noStrike">
                <a:solidFill>
                  <a:srgbClr val="244583"/>
                </a:solidFill>
                <a:latin typeface="Arial"/>
                <a:ea typeface="ＭＳ Ｐゴシック"/>
              </a:rPr>
              <a:t>Missing punctuation</a:t>
            </a:r>
            <a:endParaRPr b="0" lang="en-US" sz="20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000" spc="-1" strike="noStrike">
                <a:solidFill>
                  <a:srgbClr val="244583"/>
                </a:solidFill>
                <a:latin typeface="Arial"/>
                <a:ea typeface="ＭＳ Ｐゴシック"/>
              </a:rPr>
              <a:t>Incomplete or run-on sentences</a:t>
            </a:r>
            <a:endParaRPr b="0" lang="en-US" sz="2000" spc="-1" strike="noStrike">
              <a:solidFill>
                <a:srgbClr val="000000"/>
              </a:solidFill>
              <a:latin typeface="Arial"/>
            </a:endParaRPr>
          </a:p>
          <a:p>
            <a:pPr marL="547560" indent="-228240">
              <a:lnSpc>
                <a:spcPct val="100000"/>
              </a:lnSpc>
            </a:pPr>
            <a:endParaRPr b="0" lang="en-US" sz="2000" spc="-1" strike="noStrike">
              <a:solidFill>
                <a:srgbClr val="000000"/>
              </a:solidFill>
              <a:latin typeface="Arial"/>
            </a:endParaRPr>
          </a:p>
        </p:txBody>
      </p:sp>
      <p:pic>
        <p:nvPicPr>
          <p:cNvPr id="4787" name="Picture 4" descr=""/>
          <p:cNvPicPr/>
          <p:nvPr/>
        </p:nvPicPr>
        <p:blipFill>
          <a:blip r:embed="rId1"/>
          <a:stretch/>
        </p:blipFill>
        <p:spPr>
          <a:xfrm>
            <a:off x="6575400" y="4267080"/>
            <a:ext cx="2568240" cy="2590560"/>
          </a:xfrm>
          <a:prstGeom prst="rect">
            <a:avLst/>
          </a:prstGeom>
          <a:ln>
            <a:noFill/>
          </a:ln>
        </p:spPr>
      </p:pic>
    </p:spTree>
  </p:cSld>
</p:sld>
</file>

<file path=ppt/slides/slide8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8" name="TextShape 1"/>
          <p:cNvSpPr txBox="1"/>
          <p:nvPr/>
        </p:nvSpPr>
        <p:spPr>
          <a:xfrm>
            <a:off x="76320" y="163080"/>
            <a:ext cx="9067320" cy="1893960"/>
          </a:xfrm>
          <a:prstGeom prst="rect">
            <a:avLst/>
          </a:prstGeom>
          <a:noFill/>
          <a:ln>
            <a:noFill/>
          </a:ln>
        </p:spPr>
        <p:txBody>
          <a:bodyPr lIns="90000" rIns="90000" tIns="45000" bIns="45000" anchor="ctr"/>
          <a:p>
            <a:pPr algn="ctr">
              <a:lnSpc>
                <a:spcPct val="100000"/>
              </a:lnSpc>
            </a:pPr>
            <a:r>
              <a:rPr b="1" lang="en-US" sz="3200" spc="-1" strike="noStrike" cap="small">
                <a:solidFill>
                  <a:srgbClr val="000000"/>
                </a:solidFill>
                <a:latin typeface="Arial"/>
                <a:ea typeface="ＭＳ Ｐゴシック"/>
              </a:rPr>
              <a:t>How to Review Papers for Conferences/Journals</a:t>
            </a:r>
            <a:endParaRPr b="0" lang="en-US" sz="3200" spc="-1" strike="noStrike">
              <a:solidFill>
                <a:srgbClr val="000000"/>
              </a:solidFill>
              <a:latin typeface="Comic Sans MS"/>
            </a:endParaRPr>
          </a:p>
        </p:txBody>
      </p:sp>
      <p:sp>
        <p:nvSpPr>
          <p:cNvPr id="4789" name="TextShape 2"/>
          <p:cNvSpPr txBox="1"/>
          <p:nvPr/>
        </p:nvSpPr>
        <p:spPr>
          <a:xfrm>
            <a:off x="76320" y="2133720"/>
            <a:ext cx="9067320" cy="1371240"/>
          </a:xfrm>
          <a:prstGeom prst="rect">
            <a:avLst/>
          </a:prstGeom>
          <a:noFill/>
          <a:ln>
            <a:noFill/>
          </a:ln>
        </p:spPr>
        <p:txBody>
          <a:bodyPr/>
          <a:p>
            <a:pPr algn="ctr">
              <a:lnSpc>
                <a:spcPct val="100000"/>
              </a:lnSpc>
            </a:pPr>
            <a:r>
              <a:rPr b="1" lang="en-US" sz="1800" spc="-1" strike="noStrike">
                <a:solidFill>
                  <a:srgbClr val="575f6d"/>
                </a:solidFill>
                <a:latin typeface="Arial"/>
                <a:ea typeface="ＭＳ Ｐゴシック"/>
              </a:rPr>
              <a:t>Based on part on slides from </a:t>
            </a:r>
            <a:r>
              <a:rPr b="0" lang="en-US" sz="1800" spc="-1" strike="noStrike" u="sng">
                <a:solidFill>
                  <a:srgbClr val="d2611c"/>
                </a:solidFill>
                <a:uFillTx/>
                <a:latin typeface="Arial"/>
                <a:ea typeface="ＭＳ Ｐゴシック"/>
                <a:hlinkClick r:id="rId1"/>
              </a:rPr>
              <a:t>Milos Prvulovic</a:t>
            </a:r>
            <a:endParaRPr b="0" lang="en-US" sz="1800" spc="-1" strike="noStrike">
              <a:latin typeface="Arial"/>
            </a:endParaRPr>
          </a:p>
          <a:p>
            <a:pPr algn="ctr">
              <a:lnSpc>
                <a:spcPct val="100000"/>
              </a:lnSpc>
            </a:pPr>
            <a:endParaRPr b="0" lang="en-US" sz="1800" spc="-1" strike="noStrike">
              <a:latin typeface="Arial"/>
            </a:endParaRPr>
          </a:p>
        </p:txBody>
      </p:sp>
    </p:spTree>
  </p:cSld>
</p:sld>
</file>

<file path=ppt/slides/slide8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0"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Standard Review items</a:t>
            </a:r>
            <a:endParaRPr b="0" lang="en-US" sz="3200" spc="-1" strike="noStrike">
              <a:solidFill>
                <a:srgbClr val="000000"/>
              </a:solidFill>
              <a:latin typeface="Comic Sans MS"/>
            </a:endParaRPr>
          </a:p>
        </p:txBody>
      </p:sp>
      <p:sp>
        <p:nvSpPr>
          <p:cNvPr id="4791"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Title and author of paper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Summary of paper &amp; contributions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Positive things about the paper (one paragraph). Always find some. </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Weaknesses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Major comments</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Minor comments</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Private Comments to the PC/AC/Editor</a:t>
            </a:r>
            <a:endParaRPr b="0" lang="en-US" sz="3200" spc="-1" strike="noStrike">
              <a:solidFill>
                <a:srgbClr val="000000"/>
              </a:solidFill>
              <a:latin typeface="Arial"/>
            </a:endParaRPr>
          </a:p>
        </p:txBody>
      </p:sp>
    </p:spTree>
  </p:cSld>
</p:sld>
</file>

<file path=ppt/slides/slide8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2"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ffcc00"/>
                </a:solidFill>
                <a:latin typeface="Arial"/>
                <a:ea typeface="ＭＳ Ｐゴシック"/>
              </a:rPr>
              <a:t> </a:t>
            </a:r>
            <a:endParaRPr b="0" lang="en-US" sz="2400" spc="-1" strike="noStrike">
              <a:latin typeface="Times New Roman"/>
            </a:endParaRPr>
          </a:p>
        </p:txBody>
      </p:sp>
      <p:sp>
        <p:nvSpPr>
          <p:cNvPr id="4793"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794"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Paper Reviewing Algorithm</a:t>
            </a:r>
            <a:endParaRPr b="0" lang="en-US" sz="3200" spc="-1" strike="noStrike">
              <a:solidFill>
                <a:srgbClr val="000000"/>
              </a:solidFill>
              <a:latin typeface="Comic Sans MS"/>
            </a:endParaRPr>
          </a:p>
        </p:txBody>
      </p:sp>
      <p:sp>
        <p:nvSpPr>
          <p:cNvPr id="4795" name="TextShape 4"/>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Read the paper</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Think about it</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Take a look at related work</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Leave it alone for a few days</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Read it again</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Write the review</a:t>
            </a:r>
            <a:endParaRPr b="0" lang="en-US" sz="3200" spc="-1" strike="noStrike">
              <a:solidFill>
                <a:srgbClr val="000000"/>
              </a:solidFill>
              <a:latin typeface="Arial"/>
            </a:endParaRPr>
          </a:p>
        </p:txBody>
      </p:sp>
    </p:spTree>
  </p:cSld>
  <p:timing>
    <p:tnLst>
      <p:par>
        <p:cTn id="3012" dur="indefinite" restart="never" nodeType="tmRoot">
          <p:childTnLst>
            <p:seq>
              <p:cTn id="3013" dur="indefinite" nodeType="mainSeq">
                <p:childTnLst>
                  <p:par>
                    <p:cTn id="3014" nodeType="clickEffect" fill="hold">
                      <p:stCondLst>
                        <p:cond delay="indefinite"/>
                      </p:stCondLst>
                      <p:childTnLst>
                        <p:par>
                          <p:cTn id="3015" nodeType="withEffect" fill="hold">
                            <p:stCondLst>
                              <p:cond delay="0"/>
                            </p:stCondLst>
                            <p:childTnLst>
                              <p:par>
                                <p:cTn id="3016" nodeType="clickEffect" fill="hold" presetClass="entr" presetID="1">
                                  <p:stCondLst>
                                    <p:cond delay="0"/>
                                  </p:stCondLst>
                                  <p:childTnLst>
                                    <p:set>
                                      <p:cBhvr>
                                        <p:cTn id="3017" dur="1" fill="hold">
                                          <p:stCondLst>
                                            <p:cond delay="0"/>
                                          </p:stCondLst>
                                        </p:cTn>
                                        <p:tgtEl>
                                          <p:spTgt spid="4795">
                                            <p:txEl>
                                              <p:pRg st="2" end="2"/>
                                            </p:txEl>
                                          </p:spTgt>
                                        </p:tgtEl>
                                        <p:attrNameLst>
                                          <p:attrName>style.visibility</p:attrName>
                                        </p:attrNameLst>
                                      </p:cBhvr>
                                      <p:to>
                                        <p:strVal val="visible"/>
                                      </p:to>
                                    </p:set>
                                  </p:childTnLst>
                                </p:cTn>
                              </p:par>
                            </p:childTnLst>
                          </p:cTn>
                        </p:par>
                      </p:childTnLst>
                    </p:cTn>
                  </p:par>
                  <p:par>
                    <p:cTn id="3018" nodeType="clickEffect" fill="hold">
                      <p:stCondLst>
                        <p:cond delay="indefinite"/>
                      </p:stCondLst>
                      <p:childTnLst>
                        <p:par>
                          <p:cTn id="3019" nodeType="withEffect" fill="hold">
                            <p:stCondLst>
                              <p:cond delay="0"/>
                            </p:stCondLst>
                            <p:childTnLst>
                              <p:par>
                                <p:cTn id="3020" nodeType="clickEffect" fill="hold" presetClass="entr" presetID="1">
                                  <p:stCondLst>
                                    <p:cond delay="0"/>
                                  </p:stCondLst>
                                  <p:childTnLst>
                                    <p:set>
                                      <p:cBhvr>
                                        <p:cTn id="3021" dur="1" fill="hold">
                                          <p:stCondLst>
                                            <p:cond delay="0"/>
                                          </p:stCondLst>
                                        </p:cTn>
                                        <p:tgtEl>
                                          <p:spTgt spid="4795">
                                            <p:txEl>
                                              <p:pRg st="3" end="3"/>
                                            </p:txEl>
                                          </p:spTgt>
                                        </p:tgtEl>
                                        <p:attrNameLst>
                                          <p:attrName>style.visibility</p:attrName>
                                        </p:attrNameLst>
                                      </p:cBhvr>
                                      <p:to>
                                        <p:strVal val="visible"/>
                                      </p:to>
                                    </p:set>
                                  </p:childTnLst>
                                </p:cTn>
                              </p:par>
                            </p:childTnLst>
                          </p:cTn>
                        </p:par>
                      </p:childTnLst>
                    </p:cTn>
                  </p:par>
                  <p:par>
                    <p:cTn id="3022" nodeType="clickEffect" fill="hold">
                      <p:stCondLst>
                        <p:cond delay="indefinite"/>
                      </p:stCondLst>
                      <p:childTnLst>
                        <p:par>
                          <p:cTn id="3023" nodeType="withEffect" fill="hold">
                            <p:stCondLst>
                              <p:cond delay="0"/>
                            </p:stCondLst>
                            <p:childTnLst>
                              <p:par>
                                <p:cTn id="3024" nodeType="clickEffect" fill="hold" presetClass="entr" presetID="1">
                                  <p:stCondLst>
                                    <p:cond delay="0"/>
                                  </p:stCondLst>
                                  <p:childTnLst>
                                    <p:set>
                                      <p:cBhvr>
                                        <p:cTn id="3025" dur="1" fill="hold">
                                          <p:stCondLst>
                                            <p:cond delay="0"/>
                                          </p:stCondLst>
                                        </p:cTn>
                                        <p:tgtEl>
                                          <p:spTgt spid="4795">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2" name="TextShape 1"/>
          <p:cNvSpPr txBox="1"/>
          <p:nvPr/>
        </p:nvSpPr>
        <p:spPr>
          <a:xfrm>
            <a:off x="1116000" y="151920"/>
            <a:ext cx="7848720" cy="963720"/>
          </a:xfrm>
          <a:prstGeom prst="rect">
            <a:avLst/>
          </a:prstGeom>
          <a:noFill/>
          <a:ln>
            <a:noFill/>
          </a:ln>
        </p:spPr>
        <p:txBody>
          <a:bodyPr anchor="b"/>
          <a:p>
            <a:pPr marL="457200" indent="-457200">
              <a:lnSpc>
                <a:spcPct val="100000"/>
              </a:lnSpc>
            </a:pPr>
            <a:r>
              <a:rPr b="1" lang="en-US" sz="2200" spc="-1" strike="noStrike">
                <a:solidFill>
                  <a:srgbClr val="000000"/>
                </a:solidFill>
                <a:latin typeface="Calibri"/>
              </a:rPr>
              <a:t>Lesson 2: The task of empirical science is to explain variability</a:t>
            </a:r>
            <a:br/>
            <a:r>
              <a:rPr b="1" lang="en-US" sz="2200" spc="-1" strike="noStrike">
                <a:solidFill>
                  <a:srgbClr val="000000"/>
                </a:solidFill>
                <a:latin typeface="Calibri"/>
              </a:rPr>
              <a:t>Lesson 3: Humans are a large source of variability</a:t>
            </a:r>
            <a:endParaRPr b="1" lang="en-US" sz="2200" spc="-1" strike="noStrike">
              <a:solidFill>
                <a:srgbClr val="000000"/>
              </a:solidFill>
              <a:latin typeface="Arial"/>
            </a:endParaRPr>
          </a:p>
        </p:txBody>
      </p:sp>
      <p:grpSp>
        <p:nvGrpSpPr>
          <p:cNvPr id="1693" name="Group 2"/>
          <p:cNvGrpSpPr/>
          <p:nvPr/>
        </p:nvGrpSpPr>
        <p:grpSpPr>
          <a:xfrm>
            <a:off x="609480" y="1219320"/>
            <a:ext cx="7619760" cy="5154120"/>
            <a:chOff x="609480" y="1219320"/>
            <a:chExt cx="7619760" cy="5154120"/>
          </a:xfrm>
        </p:grpSpPr>
        <p:pic>
          <p:nvPicPr>
            <p:cNvPr id="1694" name="Picture 4" descr=""/>
            <p:cNvPicPr/>
            <p:nvPr/>
          </p:nvPicPr>
          <p:blipFill>
            <a:blip r:embed="rId1"/>
            <a:stretch/>
          </p:blipFill>
          <p:spPr>
            <a:xfrm>
              <a:off x="609480" y="1219320"/>
              <a:ext cx="7292880" cy="5002560"/>
            </a:xfrm>
            <a:prstGeom prst="rect">
              <a:avLst/>
            </a:prstGeom>
            <a:ln>
              <a:noFill/>
            </a:ln>
          </p:spPr>
        </p:pic>
        <p:sp>
          <p:nvSpPr>
            <p:cNvPr id="1695" name="CustomShape 3"/>
            <p:cNvSpPr/>
            <p:nvPr/>
          </p:nvSpPr>
          <p:spPr>
            <a:xfrm>
              <a:off x="1317960" y="6005160"/>
              <a:ext cx="6911280" cy="3682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fillRef idx="0"/>
            <a:effectRef idx="0"/>
            <a:fontRef idx="minor"/>
          </p:style>
          <p:txBody>
            <a:bodyPr lIns="90000" rIns="90000" tIns="46800" bIns="46800"/>
            <a:p>
              <a:pPr algn="ctr">
                <a:lnSpc>
                  <a:spcPct val="100000"/>
                </a:lnSpc>
                <a:spcBef>
                  <a:spcPts val="1123"/>
                </a:spcBef>
              </a:pPr>
              <a:r>
                <a:rPr b="0" lang="en-US" sz="1800" spc="-1" strike="noStrike">
                  <a:latin typeface="Calibri"/>
                </a:rPr>
                <a:t>Number of training instances</a:t>
              </a:r>
              <a:endParaRPr b="0" lang="en-US" sz="1800" spc="-1" strike="noStrike">
                <a:latin typeface="Arial"/>
              </a:endParaRPr>
            </a:p>
          </p:txBody>
        </p:sp>
        <p:sp>
          <p:nvSpPr>
            <p:cNvPr id="1696" name="CustomShape 4"/>
            <p:cNvSpPr/>
            <p:nvPr/>
          </p:nvSpPr>
          <p:spPr>
            <a:xfrm>
              <a:off x="1229400" y="1219320"/>
              <a:ext cx="381024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Classification accuracy</a:t>
              </a:r>
              <a:endParaRPr b="0" lang="en-US" sz="1800" spc="-1" strike="noStrike">
                <a:latin typeface="Arial"/>
              </a:endParaRPr>
            </a:p>
          </p:txBody>
        </p:sp>
      </p:grpSp>
    </p:spTree>
  </p:cSld>
  <p:timing>
    <p:tnLst>
      <p:par>
        <p:cTn id="190" dur="indefinite" restart="never" nodeType="tmRoot">
          <p:childTnLst>
            <p:seq>
              <p:cTn id="191" dur="indefinite" nodeType="mainSeq"/>
              <p:prevCondLst>
                <p:cond delay="0" evt="onPrev">
                  <p:tgtEl>
                    <p:sldTgt/>
                  </p:tgtEl>
                </p:cond>
              </p:prevCondLst>
              <p:nextCondLst>
                <p:cond delay="0" evt="onNext">
                  <p:tgtEl>
                    <p:sldTgt/>
                  </p:tgtEl>
                </p:cond>
              </p:nextCondLst>
            </p:seq>
          </p:childTnLst>
        </p:cTn>
      </p:par>
    </p:tnLst>
  </p:timing>
</p:sld>
</file>

<file path=ppt/slides/slide8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6"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797"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798"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Thinking about it</a:t>
            </a:r>
            <a:endParaRPr b="0" lang="en-US" sz="3200" spc="-1" strike="noStrike">
              <a:solidFill>
                <a:srgbClr val="000000"/>
              </a:solidFill>
              <a:latin typeface="Comic Sans MS"/>
            </a:endParaRPr>
          </a:p>
        </p:txBody>
      </p:sp>
      <p:sp>
        <p:nvSpPr>
          <p:cNvPr id="4799" name="TextShape 4"/>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What is the paper trying to do</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Observation/Motivation</a:t>
            </a:r>
            <a:endParaRPr b="0" lang="en-US"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a:solidFill>
                  <a:srgbClr val="000000"/>
                </a:solidFill>
                <a:latin typeface="Arial"/>
                <a:ea typeface="ＭＳ Ｐゴシック"/>
              </a:rPr>
              <a:t>Programs often do X…</a:t>
            </a:r>
            <a:endParaRPr b="0" lang="en-US" sz="24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a:solidFill>
                  <a:srgbClr val="000000"/>
                </a:solidFill>
                <a:latin typeface="Arial"/>
                <a:ea typeface="ＭＳ Ｐゴシック"/>
              </a:rPr>
              <a:t>In the future, Y won’t work…</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Implementation</a:t>
            </a:r>
            <a:endParaRPr b="0" lang="en-US"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a:solidFill>
                  <a:srgbClr val="000000"/>
                </a:solidFill>
                <a:latin typeface="Arial"/>
                <a:ea typeface="ＭＳ Ｐゴシック"/>
              </a:rPr>
              <a:t>Here’s how to exploit this observation</a:t>
            </a:r>
            <a:endParaRPr b="0" lang="en-US" sz="24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Evaluation</a:t>
            </a:r>
            <a:endParaRPr b="0" lang="en-US" sz="28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a:solidFill>
                  <a:srgbClr val="000000"/>
                </a:solidFill>
                <a:latin typeface="Arial"/>
                <a:ea typeface="ＭＳ Ｐゴシック"/>
              </a:rPr>
              <a:t>We get great perf/power/reliaility/… improvement, or</a:t>
            </a:r>
            <a:endParaRPr b="0" lang="en-US" sz="2400" spc="-1" strike="noStrike">
              <a:solidFill>
                <a:srgbClr val="000000"/>
              </a:solidFill>
              <a:latin typeface="Arial"/>
            </a:endParaRPr>
          </a:p>
          <a:p>
            <a:pPr lvl="2" marL="822240" indent="-182160">
              <a:lnSpc>
                <a:spcPct val="100000"/>
              </a:lnSpc>
              <a:buClr>
                <a:srgbClr val="000000"/>
              </a:buClr>
              <a:buSzPct val="60000"/>
              <a:buFont typeface="Wingdings" charset="2"/>
              <a:buChar char=""/>
            </a:pPr>
            <a:r>
              <a:rPr b="0" lang="en-US" sz="2400" spc="-1" strike="noStrike">
                <a:solidFill>
                  <a:srgbClr val="000000"/>
                </a:solidFill>
                <a:latin typeface="Arial"/>
                <a:ea typeface="ＭＳ Ｐゴシック"/>
              </a:rPr>
              <a:t>It didn’t work and here’s why</a:t>
            </a:r>
            <a:endParaRPr b="0" lang="en-US" sz="2400" spc="-1" strike="noStrike">
              <a:solidFill>
                <a:srgbClr val="000000"/>
              </a:solidFill>
              <a:latin typeface="Arial"/>
            </a:endParaRPr>
          </a:p>
          <a:p>
            <a:endParaRPr b="0" lang="en-US" sz="2400" spc="-1" strike="noStrike">
              <a:solidFill>
                <a:srgbClr val="000000"/>
              </a:solidFill>
              <a:latin typeface="Arial"/>
            </a:endParaRPr>
          </a:p>
        </p:txBody>
      </p:sp>
    </p:spTree>
  </p:cSld>
</p:sld>
</file>

<file path=ppt/slides/slide8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0"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01"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02"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Contributions</a:t>
            </a:r>
            <a:endParaRPr b="0" lang="en-US" sz="3200" spc="-1" strike="noStrike">
              <a:solidFill>
                <a:srgbClr val="000000"/>
              </a:solidFill>
              <a:latin typeface="Comic Sans MS"/>
            </a:endParaRPr>
          </a:p>
        </p:txBody>
      </p:sp>
      <p:sp>
        <p:nvSpPr>
          <p:cNvPr id="4803" name="TextShape 4"/>
          <p:cNvSpPr txBox="1"/>
          <p:nvPr/>
        </p:nvSpPr>
        <p:spPr>
          <a:xfrm>
            <a:off x="304920" y="958680"/>
            <a:ext cx="8534160" cy="5514480"/>
          </a:xfrm>
          <a:prstGeom prst="rect">
            <a:avLst/>
          </a:prstGeom>
          <a:noFill/>
          <a:ln>
            <a:noFill/>
          </a:ln>
        </p:spPr>
        <p:txBody>
          <a:bodyPr/>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Did you gain an important insight</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A new problem?</a:t>
            </a:r>
            <a:endParaRPr b="0" lang="en-US" sz="24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A new way to look at a problem?</a:t>
            </a:r>
            <a:endParaRPr b="0" lang="en-US" sz="24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Counter-intuitive or unexpected?</a:t>
            </a:r>
            <a:endParaRPr b="0" lang="en-US" sz="2400" spc="-1" strike="noStrike">
              <a:solidFill>
                <a:srgbClr val="000000"/>
              </a:solidFill>
              <a:latin typeface="Arial"/>
            </a:endParaRPr>
          </a:p>
          <a:p>
            <a:pPr>
              <a:lnSpc>
                <a:spcPct val="90000"/>
              </a:lnSpc>
            </a:pP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Did it propose a good solution to a problem?</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Explanation why solution should work</a:t>
            </a:r>
            <a:endParaRPr b="0" lang="en-US" sz="24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Explanation why it’s a better solution</a:t>
            </a:r>
            <a:endParaRPr b="0" lang="en-US" sz="2400" spc="-1" strike="noStrike">
              <a:solidFill>
                <a:srgbClr val="000000"/>
              </a:solidFill>
              <a:latin typeface="Arial"/>
            </a:endParaRPr>
          </a:p>
          <a:p>
            <a:pPr>
              <a:lnSpc>
                <a:spcPct val="90000"/>
              </a:lnSpc>
            </a:pP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Did it provide a good quantitative evaluation</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Should work in real processors?</a:t>
            </a:r>
            <a:endParaRPr b="0" lang="en-US" sz="24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Should it gain or lose relevance in the future?</a:t>
            </a:r>
            <a:endParaRPr b="0" lang="en-US" sz="24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Should work on real applications?</a:t>
            </a:r>
            <a:endParaRPr b="0" lang="en-US" sz="2400" spc="-1" strike="noStrike">
              <a:solidFill>
                <a:srgbClr val="000000"/>
              </a:solidFill>
              <a:latin typeface="Arial"/>
            </a:endParaRPr>
          </a:p>
        </p:txBody>
      </p:sp>
    </p:spTree>
  </p:cSld>
</p:sld>
</file>

<file path=ppt/slides/slide8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4"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05"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06"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Summary</a:t>
            </a:r>
            <a:endParaRPr b="0" lang="en-US" sz="3200" spc="-1" strike="noStrike">
              <a:solidFill>
                <a:srgbClr val="000000"/>
              </a:solidFill>
              <a:latin typeface="Comic Sans MS"/>
            </a:endParaRPr>
          </a:p>
        </p:txBody>
      </p:sp>
      <p:sp>
        <p:nvSpPr>
          <p:cNvPr id="4807" name="TextShape 4"/>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Like a paper abstract</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Short and self-contained (no undefined acronyms)</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Short high-level description of contribution</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DO NOT just copy from their abstract</a:t>
            </a:r>
            <a:endParaRPr b="0" lang="en-US" sz="2800" spc="-1" strike="noStrike">
              <a:solidFill>
                <a:srgbClr val="000000"/>
              </a:solidFill>
              <a:latin typeface="Arial"/>
            </a:endParaRPr>
          </a:p>
          <a:p>
            <a:pPr>
              <a:lnSpc>
                <a:spcPct val="100000"/>
              </a:lnSpc>
            </a:pP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But without the “sales pitch”</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Avoid quoting numbers</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What is really the contribution</a:t>
            </a:r>
            <a:endParaRPr b="0" lang="en-US" sz="2800" spc="-1" strike="noStrike">
              <a:solidFill>
                <a:srgbClr val="000000"/>
              </a:solidFill>
              <a:latin typeface="Arial"/>
            </a:endParaRPr>
          </a:p>
        </p:txBody>
      </p:sp>
    </p:spTree>
  </p:cSld>
</p:sld>
</file>

<file path=ppt/slides/slide8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8"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09"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10"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 </a:t>
            </a:r>
            <a:r>
              <a:rPr b="1" lang="en-US" sz="3200" spc="-1" strike="noStrike" cap="small">
                <a:solidFill>
                  <a:srgbClr val="000000"/>
                </a:solidFill>
                <a:latin typeface="Arial"/>
                <a:ea typeface="ＭＳ Ｐゴシック"/>
              </a:rPr>
              <a:t>Positive Contributions/Good points</a:t>
            </a:r>
            <a:endParaRPr b="0" lang="en-US" sz="3200" spc="-1" strike="noStrike">
              <a:solidFill>
                <a:srgbClr val="000000"/>
              </a:solidFill>
              <a:latin typeface="Comic Sans MS"/>
            </a:endParaRPr>
          </a:p>
        </p:txBody>
      </p:sp>
      <p:sp>
        <p:nvSpPr>
          <p:cNvPr id="4811" name="TextShape 4"/>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Successful contributions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If you learned something, that’s a good thing</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If could be useful for real systems, that’s good</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List the most important things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If you only list “Well written”, paper is really bad </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There are ALWAYS good points </a:t>
            </a:r>
            <a:r>
              <a:rPr b="0" lang="en-US" sz="3200" spc="-1" strike="noStrike">
                <a:solidFill>
                  <a:srgbClr val="000000"/>
                </a:solidFill>
                <a:latin typeface="Wingdings"/>
                <a:ea typeface="ＭＳ Ｐゴシック"/>
              </a:rPr>
              <a:t></a:t>
            </a:r>
            <a:r>
              <a:rPr b="0" lang="en-US" sz="3200" spc="-1" strike="noStrike">
                <a:solidFill>
                  <a:srgbClr val="000000"/>
                </a:solidFill>
                <a:latin typeface="Arial"/>
                <a:ea typeface="ＭＳ Ｐゴシック"/>
              </a:rPr>
              <a:t> find them</a:t>
            </a:r>
            <a:endParaRPr b="0" lang="en-US" sz="3200" spc="-1" strike="noStrike">
              <a:solidFill>
                <a:srgbClr val="000000"/>
              </a:solidFill>
              <a:latin typeface="Arial"/>
            </a:endParaRPr>
          </a:p>
        </p:txBody>
      </p:sp>
    </p:spTree>
  </p:cSld>
</p:sld>
</file>

<file path=ppt/slides/slide8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2"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13"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14"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Weaknessess (bad points)  Major</a:t>
            </a:r>
            <a:endParaRPr b="0" lang="en-US" sz="3200" spc="-1" strike="noStrike">
              <a:solidFill>
                <a:srgbClr val="000000"/>
              </a:solidFill>
              <a:latin typeface="Comic Sans MS"/>
            </a:endParaRPr>
          </a:p>
        </p:txBody>
      </p:sp>
      <p:sp>
        <p:nvSpPr>
          <p:cNvPr id="4815" name="TextShape 4"/>
          <p:cNvSpPr txBox="1"/>
          <p:nvPr/>
        </p:nvSpPr>
        <p:spPr>
          <a:xfrm>
            <a:off x="304920" y="958680"/>
            <a:ext cx="8534160" cy="5514480"/>
          </a:xfrm>
          <a:prstGeom prst="rect">
            <a:avLst/>
          </a:prstGeom>
          <a:noFill/>
          <a:ln>
            <a:noFill/>
          </a:ln>
        </p:spPr>
        <p:txBody>
          <a:bodyPr/>
          <a:p>
            <a:pPr marL="228600" indent="-228240">
              <a:lnSpc>
                <a:spcPct val="80000"/>
              </a:lnSpc>
              <a:buClr>
                <a:srgbClr val="cfb77c"/>
              </a:buClr>
              <a:buSzPct val="50000"/>
              <a:buFont typeface="Wingdings" charset="2"/>
              <a:buChar char=""/>
            </a:pPr>
            <a:r>
              <a:rPr b="0" lang="en-US" sz="2800" spc="-1" strike="noStrike">
                <a:solidFill>
                  <a:srgbClr val="000000"/>
                </a:solidFill>
                <a:latin typeface="Arial"/>
                <a:ea typeface="ＭＳ Ｐゴシック"/>
              </a:rPr>
              <a:t>Motivation problems</a:t>
            </a:r>
            <a:endParaRPr b="0" lang="en-US" sz="28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Unclear whether there is a problem</a:t>
            </a:r>
            <a:endParaRPr b="0" lang="en-US" sz="24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Unclear why it’s an important problem</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800" spc="-1" strike="noStrike">
                <a:solidFill>
                  <a:srgbClr val="000000"/>
                </a:solidFill>
                <a:latin typeface="Arial"/>
                <a:ea typeface="ＭＳ Ｐゴシック"/>
              </a:rPr>
              <a:t>Implementation problems</a:t>
            </a:r>
            <a:endParaRPr b="0" lang="en-US" sz="28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Unclear why solve the problem this way</a:t>
            </a:r>
            <a:endParaRPr b="0" lang="en-US" sz="24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Unclear what tradeoffs are</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800" spc="-1" strike="noStrike">
                <a:solidFill>
                  <a:srgbClr val="000000"/>
                </a:solidFill>
                <a:latin typeface="Arial"/>
                <a:ea typeface="ＭＳ Ｐゴシック"/>
              </a:rPr>
              <a:t>Evaluation problems</a:t>
            </a:r>
            <a:endParaRPr b="0" lang="en-US" sz="28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We all know about these</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800" spc="-1" strike="noStrike">
                <a:solidFill>
                  <a:srgbClr val="000000"/>
                </a:solidFill>
                <a:latin typeface="Arial"/>
                <a:ea typeface="ＭＳ Ｐゴシック"/>
              </a:rPr>
              <a:t>Organization problems</a:t>
            </a:r>
            <a:endParaRPr b="0" lang="en-US" sz="28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Difficult to follow?</a:t>
            </a:r>
            <a:endParaRPr b="0" lang="en-US" sz="2400" spc="-1" strike="noStrike">
              <a:solidFill>
                <a:srgbClr val="000000"/>
              </a:solidFill>
              <a:latin typeface="Arial"/>
            </a:endParaRPr>
          </a:p>
          <a:p>
            <a:pPr>
              <a:lnSpc>
                <a:spcPct val="80000"/>
              </a:lnSpc>
            </a:pPr>
            <a:endParaRPr b="0" lang="en-US" sz="2400" spc="-1" strike="noStrike">
              <a:solidFill>
                <a:srgbClr val="000000"/>
              </a:solidFill>
              <a:latin typeface="Arial"/>
            </a:endParaRPr>
          </a:p>
          <a:p>
            <a:pPr marL="228600" indent="-228240">
              <a:lnSpc>
                <a:spcPct val="80000"/>
              </a:lnSpc>
              <a:buClr>
                <a:srgbClr val="cfb77c"/>
              </a:buClr>
              <a:buSzPct val="50000"/>
              <a:buFont typeface="Wingdings" charset="2"/>
              <a:buChar char=""/>
            </a:pPr>
            <a:r>
              <a:rPr b="0" lang="en-US" sz="2800" spc="-1" strike="noStrike">
                <a:solidFill>
                  <a:srgbClr val="000000"/>
                </a:solidFill>
                <a:latin typeface="Arial"/>
                <a:ea typeface="ＭＳ Ｐゴシック"/>
              </a:rPr>
              <a:t>List the most important bad points</a:t>
            </a:r>
            <a:endParaRPr b="0" lang="en-US" sz="2800" spc="-1" strike="noStrike">
              <a:solidFill>
                <a:srgbClr val="000000"/>
              </a:solidFill>
              <a:latin typeface="Arial"/>
            </a:endParaRPr>
          </a:p>
          <a:p>
            <a:pPr lvl="1" marL="547560" indent="-228240">
              <a:lnSpc>
                <a:spcPct val="80000"/>
              </a:lnSpc>
              <a:buClr>
                <a:srgbClr val="4b92db"/>
              </a:buClr>
              <a:buSzPct val="80000"/>
              <a:buFont typeface="Wingdings 2" charset="2"/>
              <a:buChar char=""/>
            </a:pPr>
            <a:r>
              <a:rPr b="0" lang="en-US" sz="2400" spc="-1" strike="noStrike">
                <a:solidFill>
                  <a:srgbClr val="000000"/>
                </a:solidFill>
                <a:latin typeface="Arial"/>
                <a:ea typeface="ＭＳ Ｐゴシック"/>
              </a:rPr>
              <a:t>If “difficult to read” is the only problem, it’s a great paper</a:t>
            </a:r>
            <a:endParaRPr b="0" lang="en-US" sz="2400" spc="-1" strike="noStrike">
              <a:solidFill>
                <a:srgbClr val="000000"/>
              </a:solidFill>
              <a:latin typeface="Arial"/>
            </a:endParaRPr>
          </a:p>
          <a:p>
            <a:endParaRPr b="0" lang="en-US" sz="2400" spc="-1" strike="noStrike">
              <a:solidFill>
                <a:srgbClr val="000000"/>
              </a:solidFill>
              <a:latin typeface="Arial"/>
            </a:endParaRPr>
          </a:p>
        </p:txBody>
      </p:sp>
    </p:spTree>
  </p:cSld>
</p:sld>
</file>

<file path=ppt/slides/slide8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6"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17"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18"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Questions to answer</a:t>
            </a:r>
            <a:endParaRPr b="0" lang="en-US" sz="3200" spc="-1" strike="noStrike">
              <a:solidFill>
                <a:srgbClr val="000000"/>
              </a:solidFill>
              <a:latin typeface="Comic Sans MS"/>
            </a:endParaRPr>
          </a:p>
        </p:txBody>
      </p:sp>
      <p:sp>
        <p:nvSpPr>
          <p:cNvPr id="4819" name="TextShape 4"/>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Important questions only</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If answer can’t change your recommendation</a:t>
            </a:r>
            <a:br/>
            <a:r>
              <a:rPr b="0" lang="en-US" sz="2800" spc="-1" strike="noStrike">
                <a:solidFill>
                  <a:srgbClr val="000000"/>
                </a:solidFill>
                <a:latin typeface="Arial"/>
                <a:ea typeface="ＭＳ Ｐゴシック"/>
              </a:rPr>
              <a:t>don’t ask the question here (see next slide)</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Can it be answered in a few days?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If lots of work needed to answer, don’t ask here</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Unsure if you got something right?</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If decision depends on something, and</a:t>
            </a:r>
            <a:br/>
            <a:r>
              <a:rPr b="0" lang="en-US" sz="2800" spc="-1" strike="noStrike">
                <a:solidFill>
                  <a:srgbClr val="000000"/>
                </a:solidFill>
                <a:latin typeface="Arial"/>
                <a:ea typeface="ＭＳ Ｐゴシック"/>
              </a:rPr>
              <a:t>you are not sure if your understanding is correct</a:t>
            </a:r>
            <a:br/>
            <a:r>
              <a:rPr b="0" lang="en-US" sz="2800" spc="-1" strike="noStrike">
                <a:solidFill>
                  <a:srgbClr val="000000"/>
                </a:solidFill>
                <a:latin typeface="Arial"/>
                <a:ea typeface="ＭＳ Ｐゴシック"/>
              </a:rPr>
              <a:t>DO ask it here</a:t>
            </a:r>
            <a:endParaRPr b="0" lang="en-US" sz="2800" spc="-1" strike="noStrike">
              <a:solidFill>
                <a:srgbClr val="000000"/>
              </a:solidFill>
              <a:latin typeface="Arial"/>
            </a:endParaRPr>
          </a:p>
        </p:txBody>
      </p:sp>
    </p:spTree>
  </p:cSld>
  <p:timing>
    <p:tnLst>
      <p:par>
        <p:cTn id="3026" dur="indefinite" restart="never" nodeType="tmRoot">
          <p:childTnLst>
            <p:seq>
              <p:cTn id="3027" dur="indefinite" nodeType="mainSeq"/>
              <p:prevCondLst>
                <p:cond delay="0" evt="onPrev">
                  <p:tgtEl>
                    <p:sldTgt/>
                  </p:tgtEl>
                </p:cond>
              </p:prevCondLst>
              <p:nextCondLst>
                <p:cond delay="0" evt="onNext">
                  <p:tgtEl>
                    <p:sldTgt/>
                  </p:tgtEl>
                </p:cond>
              </p:nextCondLst>
            </p:seq>
          </p:childTnLst>
        </p:cTn>
      </p:par>
    </p:tnLst>
  </p:timing>
</p:sld>
</file>

<file path=ppt/slides/slide8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0"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21"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22"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a:t>
            </a:r>
            <a:r>
              <a:rPr b="1" lang="en-US" sz="3200" spc="-1" strike="noStrike" cap="small">
                <a:solidFill>
                  <a:srgbClr val="000000"/>
                </a:solidFill>
                <a:latin typeface="Arial"/>
                <a:ea typeface="ＭＳ Ｐゴシック"/>
              </a:rPr>
              <a:t>Minor/General Comments” Section</a:t>
            </a:r>
            <a:endParaRPr b="0" lang="en-US" sz="3200" spc="-1" strike="noStrike">
              <a:solidFill>
                <a:srgbClr val="000000"/>
              </a:solidFill>
              <a:latin typeface="Comic Sans MS"/>
            </a:endParaRPr>
          </a:p>
        </p:txBody>
      </p:sp>
      <p:sp>
        <p:nvSpPr>
          <p:cNvPr id="4823" name="TextShape 4"/>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Help the authors improve the paper</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Always be constructive</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Even if paper is hopeless:</a:t>
            </a:r>
            <a:br/>
            <a:r>
              <a:rPr b="0" lang="en-US" sz="2800" spc="-1" strike="noStrike">
                <a:solidFill>
                  <a:srgbClr val="000000"/>
                </a:solidFill>
                <a:latin typeface="Arial"/>
                <a:ea typeface="ＭＳ Ｐゴシック"/>
              </a:rPr>
              <a:t>“The problem of cache conflicts in 1024-way set associative caches is not very important, and the authors should focus on lower-associativity caches”</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All grammar/writing/organization</a:t>
            </a:r>
            <a:br/>
            <a:r>
              <a:rPr b="0" lang="en-US" sz="3200" spc="-1" strike="noStrike">
                <a:solidFill>
                  <a:srgbClr val="000000"/>
                </a:solidFill>
                <a:latin typeface="Arial"/>
                <a:ea typeface="ＭＳ Ｐゴシック"/>
              </a:rPr>
              <a:t>issues go here!</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If it’s a reject, can stop grammar after a few examples..</a:t>
            </a:r>
            <a:endParaRPr b="0" lang="en-US" sz="3200" spc="-1" strike="noStrike">
              <a:solidFill>
                <a:srgbClr val="000000"/>
              </a:solidFill>
              <a:latin typeface="Arial"/>
            </a:endParaRPr>
          </a:p>
        </p:txBody>
      </p:sp>
    </p:spTree>
  </p:cSld>
  <p:timing>
    <p:tnLst>
      <p:par>
        <p:cTn id="3028" dur="indefinite" restart="never" nodeType="tmRoot">
          <p:childTnLst>
            <p:seq>
              <p:cTn id="3029" dur="indefinite" nodeType="mainSeq"/>
              <p:prevCondLst>
                <p:cond delay="0" evt="onPrev">
                  <p:tgtEl>
                    <p:sldTgt/>
                  </p:tgtEl>
                </p:cond>
              </p:prevCondLst>
              <p:nextCondLst>
                <p:cond delay="0" evt="onNext">
                  <p:tgtEl>
                    <p:sldTgt/>
                  </p:tgtEl>
                </p:cond>
              </p:nextCondLst>
            </p:seq>
          </p:childTnLst>
        </p:cTn>
      </p:par>
    </p:tnLst>
  </p:timing>
</p:sld>
</file>

<file path=ppt/slides/slide8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4"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25"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26"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Confidential Comments</a:t>
            </a:r>
            <a:endParaRPr b="0" lang="en-US" sz="3200" spc="-1" strike="noStrike">
              <a:solidFill>
                <a:srgbClr val="000000"/>
              </a:solidFill>
              <a:latin typeface="Comic Sans MS"/>
            </a:endParaRPr>
          </a:p>
        </p:txBody>
      </p:sp>
      <p:sp>
        <p:nvSpPr>
          <p:cNvPr id="4827" name="TextShape 4"/>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Only put things that are important</a:t>
            </a:r>
            <a:br/>
            <a:r>
              <a:rPr b="0" lang="en-US" sz="3200" spc="-1" strike="noStrike">
                <a:solidFill>
                  <a:srgbClr val="000000"/>
                </a:solidFill>
                <a:latin typeface="Arial"/>
                <a:ea typeface="ＭＳ Ｐゴシック"/>
              </a:rPr>
              <a:t>and would disclose your identity or would be questioning ethics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a:t>
            </a:r>
            <a:r>
              <a:rPr b="0" lang="en-US" sz="2800" spc="-1" strike="noStrike">
                <a:solidFill>
                  <a:srgbClr val="000000"/>
                </a:solidFill>
                <a:latin typeface="Arial"/>
                <a:ea typeface="ＭＳ Ｐゴシック"/>
              </a:rPr>
              <a:t>My group did this already in 1999 and</a:t>
            </a:r>
            <a:br/>
            <a:r>
              <a:rPr b="0" lang="en-US" sz="2800" spc="-1" strike="noStrike">
                <a:solidFill>
                  <a:srgbClr val="000000"/>
                </a:solidFill>
                <a:latin typeface="Arial"/>
                <a:ea typeface="ＭＳ Ｐゴシック"/>
              </a:rPr>
              <a:t>we published it in ISCA that year”</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 think is is a double submission similar to paper XXX at conference yyy</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 think this paper is plagerizing paper ZZZZ</a:t>
            </a:r>
            <a:endParaRPr b="0" lang="en-US" sz="2800" spc="-1" strike="noStrike">
              <a:solidFill>
                <a:srgbClr val="000000"/>
              </a:solidFill>
              <a:latin typeface="Arial"/>
            </a:endParaRPr>
          </a:p>
        </p:txBody>
      </p:sp>
    </p:spTree>
  </p:cSld>
  <p:timing>
    <p:tnLst>
      <p:par>
        <p:cTn id="3030" dur="indefinite" restart="never" nodeType="tmRoot">
          <p:childTnLst>
            <p:seq>
              <p:cTn id="3031" dur="indefinite" nodeType="mainSeq"/>
              <p:prevCondLst>
                <p:cond delay="0" evt="onPrev">
                  <p:tgtEl>
                    <p:sldTgt/>
                  </p:tgtEl>
                </p:cond>
              </p:prevCondLst>
              <p:nextCondLst>
                <p:cond delay="0" evt="onNext">
                  <p:tgtEl>
                    <p:sldTgt/>
                  </p:tgtEl>
                </p:cond>
              </p:nextCondLst>
            </p:seq>
          </p:childTnLst>
        </p:cTn>
      </p:par>
    </p:tnLst>
  </p:timing>
</p:sld>
</file>

<file path=ppt/slides/slide8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8"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29"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30"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Scoring (numbers) if they have them</a:t>
            </a:r>
            <a:endParaRPr b="0" lang="en-US" sz="3200" spc="-1" strike="noStrike">
              <a:solidFill>
                <a:srgbClr val="000000"/>
              </a:solidFill>
              <a:latin typeface="Comic Sans MS"/>
            </a:endParaRPr>
          </a:p>
        </p:txBody>
      </p:sp>
      <p:sp>
        <p:nvSpPr>
          <p:cNvPr id="4831" name="TextShape 4"/>
          <p:cNvSpPr txBox="1"/>
          <p:nvPr/>
        </p:nvSpPr>
        <p:spPr>
          <a:xfrm>
            <a:off x="304920" y="958680"/>
            <a:ext cx="8534160" cy="5514480"/>
          </a:xfrm>
          <a:prstGeom prst="rect">
            <a:avLst/>
          </a:prstGeom>
          <a:noFill/>
          <a:ln>
            <a:noFill/>
          </a:ln>
        </p:spPr>
        <p:txBody>
          <a:bodyPr/>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Compare to other papers in the same journal/conference/class</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So, compare to other papers in this class</a:t>
            </a:r>
            <a:endParaRPr b="0" lang="en-US" sz="28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Weak accept</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Similar in quality to lower half of accepted papers (top 20% of all papers)</a:t>
            </a: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Strong accept</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Similar to upper 50% of accepted papers (top 10% of submission)</a:t>
            </a: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Neutral/boarderline</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Would be in bottom 10% of accepted papers</a:t>
            </a: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Weak reject</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Top half of rejected, but not fundamentally broken </a:t>
            </a:r>
            <a:endParaRPr b="0" lang="en-US" sz="2400" spc="-1" strike="noStrike">
              <a:solidFill>
                <a:srgbClr val="000000"/>
              </a:solidFill>
              <a:latin typeface="Arial"/>
            </a:endParaRPr>
          </a:p>
          <a:p>
            <a:pPr marL="228600" indent="-228240">
              <a:lnSpc>
                <a:spcPct val="90000"/>
              </a:lnSpc>
              <a:buClr>
                <a:srgbClr val="cfb77c"/>
              </a:buClr>
              <a:buSzPct val="50000"/>
              <a:buFont typeface="Wingdings" charset="2"/>
              <a:buChar char=""/>
            </a:pPr>
            <a:r>
              <a:rPr b="0" lang="en-US" sz="2800" spc="-1" strike="noStrike">
                <a:solidFill>
                  <a:srgbClr val="000000"/>
                </a:solidFill>
                <a:latin typeface="Arial"/>
                <a:ea typeface="ＭＳ Ｐゴシック"/>
              </a:rPr>
              <a:t>Strong reject</a:t>
            </a:r>
            <a:endParaRPr b="0" lang="en-US" sz="2800" spc="-1" strike="noStrike">
              <a:solidFill>
                <a:srgbClr val="000000"/>
              </a:solidFill>
              <a:latin typeface="Arial"/>
            </a:endParaRPr>
          </a:p>
          <a:p>
            <a:pPr lvl="1" marL="547560" indent="-228240">
              <a:lnSpc>
                <a:spcPct val="90000"/>
              </a:lnSpc>
              <a:buClr>
                <a:srgbClr val="4b92db"/>
              </a:buClr>
              <a:buSzPct val="80000"/>
              <a:buFont typeface="Wingdings 2" charset="2"/>
              <a:buChar char=""/>
            </a:pPr>
            <a:r>
              <a:rPr b="0" lang="en-US" sz="2400" spc="-1" strike="noStrike">
                <a:solidFill>
                  <a:srgbClr val="000000"/>
                </a:solidFill>
                <a:latin typeface="Arial"/>
                <a:ea typeface="ＭＳ Ｐゴシック"/>
              </a:rPr>
              <a:t>You would argue against accepting it</a:t>
            </a:r>
            <a:endParaRPr b="0" lang="en-US" sz="2400" spc="-1" strike="noStrike">
              <a:solidFill>
                <a:srgbClr val="000000"/>
              </a:solidFill>
              <a:latin typeface="Arial"/>
            </a:endParaRPr>
          </a:p>
        </p:txBody>
      </p:sp>
    </p:spTree>
  </p:cSld>
  <p:timing>
    <p:tnLst>
      <p:par>
        <p:cTn id="3032" dur="indefinite" restart="never" nodeType="tmRoot">
          <p:childTnLst>
            <p:seq>
              <p:cTn id="3033" dur="indefinite" nodeType="mainSeq"/>
              <p:prevCondLst>
                <p:cond delay="0" evt="onPrev">
                  <p:tgtEl>
                    <p:sldTgt/>
                  </p:tgtEl>
                </p:cond>
              </p:prevCondLst>
              <p:nextCondLst>
                <p:cond delay="0" evt="onNext">
                  <p:tgtEl>
                    <p:sldTgt/>
                  </p:tgtEl>
                </p:cond>
              </p:nextCondLst>
            </p:seq>
          </p:childTnLst>
        </p:cTn>
      </p:par>
    </p:tnLst>
  </p:timing>
</p:sld>
</file>

<file path=ppt/slides/slide8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2" name="TextShape 1"/>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33" name="TextShape 2"/>
          <p:cNvSpPr txBox="1"/>
          <p:nvPr/>
        </p:nvSpPr>
        <p:spPr>
          <a:xfrm>
            <a:off x="6683400" y="6418440"/>
            <a:ext cx="2460240" cy="437760"/>
          </a:xfrm>
          <a:prstGeom prst="rect">
            <a:avLst/>
          </a:prstGeom>
          <a:noFill/>
          <a:ln>
            <a:noFill/>
          </a:ln>
        </p:spPr>
        <p:txBody>
          <a:bodyPr lIns="90000" rIns="90000" tIns="45000" bIns="45000"/>
          <a:p>
            <a:pPr>
              <a:lnSpc>
                <a:spcPct val="100000"/>
              </a:lnSpc>
            </a:pPr>
            <a:r>
              <a:rPr b="0" lang="en-US" sz="2400" spc="-1" strike="noStrike">
                <a:solidFill>
                  <a:srgbClr val="000000"/>
                </a:solidFill>
                <a:latin typeface="Arial"/>
                <a:ea typeface="ＭＳ Ｐゴシック"/>
              </a:rPr>
              <a:t> </a:t>
            </a:r>
            <a:endParaRPr b="0" lang="en-US" sz="2400" spc="-1" strike="noStrike">
              <a:latin typeface="Times New Roman"/>
            </a:endParaRPr>
          </a:p>
        </p:txBody>
      </p:sp>
      <p:sp>
        <p:nvSpPr>
          <p:cNvPr id="4834" name="TextShape 3"/>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Always the big picture</a:t>
            </a:r>
            <a:endParaRPr b="0" lang="en-US" sz="3200" spc="-1" strike="noStrike">
              <a:solidFill>
                <a:srgbClr val="000000"/>
              </a:solidFill>
              <a:latin typeface="Comic Sans MS"/>
            </a:endParaRPr>
          </a:p>
        </p:txBody>
      </p:sp>
      <p:sp>
        <p:nvSpPr>
          <p:cNvPr id="4835" name="TextShape 4"/>
          <p:cNvSpPr txBox="1"/>
          <p:nvPr/>
        </p:nvSpPr>
        <p:spPr>
          <a:xfrm>
            <a:off x="304920" y="958680"/>
            <a:ext cx="8534160" cy="551448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Don’t focus on minor issues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Very easy to find lots of these</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Focus on make-or-break issues</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If X wasn’t there, it would be a much worse paper</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If X done right, it would be a much better paper</a:t>
            </a:r>
            <a:endParaRPr b="0" lang="en-US" sz="28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Always consider the space</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a:solidFill>
                  <a:srgbClr val="000000"/>
                </a:solidFill>
                <a:latin typeface="Arial"/>
                <a:ea typeface="ＭＳ Ｐゴシック"/>
              </a:rPr>
              <a:t>Don’t ask for it if you don’t think something else should be removed or made shorter</a:t>
            </a:r>
            <a:endParaRPr b="0" lang="en-US" sz="2800" spc="-1" strike="noStrike">
              <a:solidFill>
                <a:srgbClr val="000000"/>
              </a:solidFill>
              <a:latin typeface="Arial"/>
            </a:endParaRPr>
          </a:p>
        </p:txBody>
      </p:sp>
    </p:spTree>
  </p:cSld>
  <p:timing>
    <p:tnLst>
      <p:par>
        <p:cTn id="3034" dur="indefinite" restart="never" nodeType="tmRoot">
          <p:childTnLst>
            <p:seq>
              <p:cTn id="3035"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7" name="TextShape 1"/>
          <p:cNvSpPr txBox="1"/>
          <p:nvPr/>
        </p:nvSpPr>
        <p:spPr>
          <a:xfrm>
            <a:off x="533160" y="76320"/>
            <a:ext cx="8458200" cy="963360"/>
          </a:xfrm>
          <a:prstGeom prst="rect">
            <a:avLst/>
          </a:prstGeom>
          <a:noFill/>
          <a:ln>
            <a:noFill/>
          </a:ln>
        </p:spPr>
        <p:txBody>
          <a:bodyPr anchor="b"/>
          <a:p>
            <a:pPr marL="457200" indent="-457200">
              <a:lnSpc>
                <a:spcPct val="100000"/>
              </a:lnSpc>
            </a:pPr>
            <a:r>
              <a:rPr b="1" lang="en-US" sz="2400" spc="-1" strike="noStrike">
                <a:solidFill>
                  <a:srgbClr val="000000"/>
                </a:solidFill>
                <a:latin typeface="Calibri"/>
              </a:rPr>
              <a:t>Lesson 2: The task of empirical science is to explain variability</a:t>
            </a:r>
            <a:br/>
            <a:r>
              <a:rPr b="1" lang="en-US" sz="2400" spc="-1" strike="noStrike">
                <a:solidFill>
                  <a:srgbClr val="000000"/>
                </a:solidFill>
                <a:latin typeface="Calibri"/>
              </a:rPr>
              <a:t>Lesson 3: Humans are a large source of variability</a:t>
            </a:r>
            <a:endParaRPr b="1" lang="en-US" sz="2400" spc="-1" strike="noStrike">
              <a:solidFill>
                <a:srgbClr val="000000"/>
              </a:solidFill>
              <a:latin typeface="Arial"/>
            </a:endParaRPr>
          </a:p>
        </p:txBody>
      </p:sp>
      <p:grpSp>
        <p:nvGrpSpPr>
          <p:cNvPr id="1698" name="Group 2"/>
          <p:cNvGrpSpPr/>
          <p:nvPr/>
        </p:nvGrpSpPr>
        <p:grpSpPr>
          <a:xfrm>
            <a:off x="-1440" y="2057400"/>
            <a:ext cx="4419000" cy="3515760"/>
            <a:chOff x="-1440" y="2057400"/>
            <a:chExt cx="4419000" cy="3515760"/>
          </a:xfrm>
        </p:grpSpPr>
        <p:pic>
          <p:nvPicPr>
            <p:cNvPr id="1699" name="Picture 4" descr=""/>
            <p:cNvPicPr/>
            <p:nvPr/>
          </p:nvPicPr>
          <p:blipFill>
            <a:blip r:embed="rId1"/>
            <a:stretch/>
          </p:blipFill>
          <p:spPr>
            <a:xfrm>
              <a:off x="-1440" y="2057400"/>
              <a:ext cx="4229640" cy="3355200"/>
            </a:xfrm>
            <a:prstGeom prst="rect">
              <a:avLst/>
            </a:prstGeom>
            <a:ln>
              <a:noFill/>
            </a:ln>
          </p:spPr>
        </p:pic>
        <p:sp>
          <p:nvSpPr>
            <p:cNvPr id="1700" name="CustomShape 3"/>
            <p:cNvSpPr/>
            <p:nvPr/>
          </p:nvSpPr>
          <p:spPr>
            <a:xfrm>
              <a:off x="409320" y="5266080"/>
              <a:ext cx="4008240" cy="3070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fillRef idx="0"/>
            <a:effectRef idx="0"/>
            <a:fontRef idx="minor"/>
          </p:style>
          <p:txBody>
            <a:bodyPr lIns="90000" rIns="90000" tIns="46800" bIns="46800"/>
            <a:p>
              <a:pPr algn="ctr">
                <a:lnSpc>
                  <a:spcPct val="100000"/>
                </a:lnSpc>
                <a:spcBef>
                  <a:spcPts val="873"/>
                </a:spcBef>
              </a:pPr>
              <a:r>
                <a:rPr b="0" lang="en-US" sz="1400" spc="-1" strike="noStrike">
                  <a:latin typeface="Calibri"/>
                </a:rPr>
                <a:t>Number of training instances</a:t>
              </a:r>
              <a:endParaRPr b="0" lang="en-US" sz="1400" spc="-1" strike="noStrike">
                <a:latin typeface="Arial"/>
              </a:endParaRPr>
            </a:p>
          </p:txBody>
        </p:sp>
        <p:sp>
          <p:nvSpPr>
            <p:cNvPr id="1701" name="CustomShape 4"/>
            <p:cNvSpPr/>
            <p:nvPr/>
          </p:nvSpPr>
          <p:spPr>
            <a:xfrm>
              <a:off x="359280" y="2057400"/>
              <a:ext cx="2209320" cy="30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873"/>
                </a:spcBef>
              </a:pPr>
              <a:r>
                <a:rPr b="0" lang="en-US" sz="1400" spc="-1" strike="noStrike">
                  <a:latin typeface="Calibri"/>
                </a:rPr>
                <a:t>Classification accuracy</a:t>
              </a:r>
              <a:endParaRPr b="0" lang="en-US" sz="1400" spc="-1" strike="noStrike">
                <a:latin typeface="Arial"/>
              </a:endParaRPr>
            </a:p>
          </p:txBody>
        </p:sp>
      </p:grpSp>
      <p:sp>
        <p:nvSpPr>
          <p:cNvPr id="1702" name="CustomShape 5"/>
          <p:cNvSpPr/>
          <p:nvPr/>
        </p:nvSpPr>
        <p:spPr>
          <a:xfrm>
            <a:off x="4572000" y="1295280"/>
            <a:ext cx="4191120" cy="51548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247"/>
              </a:spcBef>
            </a:pPr>
            <a:r>
              <a:rPr b="0" lang="en-US" sz="2000" spc="-1" strike="noStrike">
                <a:latin typeface="Calibri"/>
              </a:rPr>
              <a:t>Why do you need statistics?</a:t>
            </a:r>
            <a:endParaRPr b="0" lang="en-US" sz="2000" spc="-1" strike="noStrike">
              <a:latin typeface="Arial"/>
            </a:endParaRPr>
          </a:p>
          <a:p>
            <a:pPr>
              <a:lnSpc>
                <a:spcPct val="100000"/>
              </a:lnSpc>
              <a:spcBef>
                <a:spcPts val="1247"/>
              </a:spcBef>
            </a:pPr>
            <a:r>
              <a:rPr b="0" lang="en-US" sz="2000" spc="-1" strike="noStrike">
                <a:latin typeface="Calibri"/>
              </a:rPr>
              <a:t>When something obviously works, you think don't need statistics</a:t>
            </a:r>
            <a:endParaRPr b="0" lang="en-US" sz="2000" spc="-1" strike="noStrike">
              <a:latin typeface="Arial"/>
            </a:endParaRPr>
          </a:p>
          <a:p>
            <a:pPr>
              <a:lnSpc>
                <a:spcPct val="100000"/>
              </a:lnSpc>
              <a:spcBef>
                <a:spcPts val="1247"/>
              </a:spcBef>
            </a:pPr>
            <a:r>
              <a:rPr b="0" lang="en-US" sz="2000" spc="-1" strike="noStrike">
                <a:latin typeface="Calibri"/>
              </a:rPr>
              <a:t>When something obviously fails, you think don't need statistics</a:t>
            </a:r>
            <a:endParaRPr b="0" lang="en-US" sz="2000" spc="-1" strike="noStrike">
              <a:latin typeface="Arial"/>
            </a:endParaRPr>
          </a:p>
          <a:p>
            <a:pPr>
              <a:lnSpc>
                <a:spcPct val="100000"/>
              </a:lnSpc>
              <a:spcBef>
                <a:spcPts val="1247"/>
              </a:spcBef>
            </a:pPr>
            <a:r>
              <a:rPr b="0" lang="en-US" sz="2000" spc="-1" strike="noStrike">
                <a:latin typeface="Calibri"/>
              </a:rPr>
              <a:t>Statistics is about the ambiguous cases, where things don't obviously work or fail.</a:t>
            </a:r>
            <a:endParaRPr b="0" lang="en-US" sz="2000" spc="-1" strike="noStrike">
              <a:latin typeface="Arial"/>
            </a:endParaRPr>
          </a:p>
          <a:p>
            <a:pPr>
              <a:lnSpc>
                <a:spcPct val="100000"/>
              </a:lnSpc>
              <a:spcBef>
                <a:spcPts val="1247"/>
              </a:spcBef>
            </a:pPr>
            <a:r>
              <a:rPr b="0" lang="en-US" sz="2000" spc="-1" strike="noStrike">
                <a:latin typeface="Calibri"/>
              </a:rPr>
              <a:t>Ambiguity is generally caused by variance, some variance is caused by lack of control</a:t>
            </a:r>
            <a:endParaRPr b="0" lang="en-US" sz="2000" spc="-1" strike="noStrike">
              <a:latin typeface="Arial"/>
            </a:endParaRPr>
          </a:p>
          <a:p>
            <a:pPr>
              <a:lnSpc>
                <a:spcPct val="100000"/>
              </a:lnSpc>
              <a:spcBef>
                <a:spcPts val="1247"/>
              </a:spcBef>
            </a:pPr>
            <a:r>
              <a:rPr b="0" lang="en-US" sz="2000" spc="-1" strike="noStrike">
                <a:latin typeface="Calibri"/>
              </a:rPr>
              <a:t>If you don't get control in your experiment design, you try to supply it post hoc with statistics</a:t>
            </a:r>
            <a:endParaRPr b="0" lang="en-US" sz="2000" spc="-1" strike="noStrike">
              <a:latin typeface="Arial"/>
            </a:endParaRPr>
          </a:p>
        </p:txBody>
      </p:sp>
    </p:spTree>
  </p:cSld>
  <p:timing>
    <p:tnLst>
      <p:par>
        <p:cTn id="192" dur="indefinite" restart="never" nodeType="tmRoot">
          <p:childTnLst>
            <p:seq>
              <p:cTn id="193" dur="indefinite" nodeType="mainSeq"/>
              <p:prevCondLst>
                <p:cond delay="0" evt="onPrev">
                  <p:tgtEl>
                    <p:sldTgt/>
                  </p:tgtEl>
                </p:cond>
              </p:prevCondLst>
              <p:nextCondLst>
                <p:cond delay="0" evt="onNext">
                  <p:tgtEl>
                    <p:sldTgt/>
                  </p:tgtEl>
                </p:cond>
              </p:nextCondLst>
            </p:seq>
          </p:childTnLst>
        </p:cTn>
      </p:par>
    </p:tnLst>
  </p:timing>
</p:sld>
</file>

<file path=ppt/slides/slide8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6" name="TextShape 1"/>
          <p:cNvSpPr txBox="1"/>
          <p:nvPr/>
        </p:nvSpPr>
        <p:spPr>
          <a:xfrm>
            <a:off x="304920" y="152280"/>
            <a:ext cx="8534160" cy="684000"/>
          </a:xfrm>
          <a:prstGeom prst="rect">
            <a:avLst/>
          </a:prstGeom>
          <a:noFill/>
          <a:ln>
            <a:noFill/>
          </a:ln>
        </p:spPr>
        <p:txBody>
          <a:bodyPr lIns="90000" rIns="90000" tIns="45000" bIns="45000" anchor="b"/>
          <a:p>
            <a:pPr>
              <a:lnSpc>
                <a:spcPct val="100000"/>
              </a:lnSpc>
            </a:pPr>
            <a:r>
              <a:rPr b="1" lang="en-US" sz="3200" spc="-1" strike="noStrike" cap="small">
                <a:solidFill>
                  <a:srgbClr val="000000"/>
                </a:solidFill>
                <a:latin typeface="Arial"/>
                <a:ea typeface="ＭＳ Ｐゴシック"/>
              </a:rPr>
              <a:t>Looking for example reviews</a:t>
            </a:r>
            <a:r>
              <a:rPr b="1" lang="en-US" sz="3200" spc="-1" strike="noStrike" cap="small">
                <a:solidFill>
                  <a:srgbClr val="000000"/>
                </a:solidFill>
                <a:latin typeface="Arial"/>
                <a:ea typeface="ＭＳ Ｐゴシック"/>
              </a:rPr>
              <a:t>	</a:t>
            </a:r>
            <a:endParaRPr b="0" lang="en-US" sz="3200" spc="-1" strike="noStrike">
              <a:solidFill>
                <a:srgbClr val="000000"/>
              </a:solidFill>
              <a:latin typeface="Comic Sans MS"/>
            </a:endParaRPr>
          </a:p>
        </p:txBody>
      </p:sp>
      <p:sp>
        <p:nvSpPr>
          <p:cNvPr id="4837" name="TextShape 2"/>
          <p:cNvSpPr txBox="1"/>
          <p:nvPr/>
        </p:nvSpPr>
        <p:spPr>
          <a:xfrm>
            <a:off x="330120" y="876240"/>
            <a:ext cx="8000640" cy="5635440"/>
          </a:xfrm>
          <a:prstGeom prst="rect">
            <a:avLst/>
          </a:prstGeom>
          <a:noFill/>
          <a:ln>
            <a:noFill/>
          </a:ln>
        </p:spPr>
        <p:txBody>
          <a:bodyPr/>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Ask your advisor (probably want to read the papers/reviews in your area)</a:t>
            </a:r>
            <a:endParaRPr b="0" lang="en-US" sz="3200" spc="-1" strike="noStrike">
              <a:solidFill>
                <a:srgbClr val="000000"/>
              </a:solidFill>
              <a:latin typeface="Arial"/>
            </a:endParaRPr>
          </a:p>
          <a:p>
            <a:pPr marL="228600" indent="-228240">
              <a:lnSpc>
                <a:spcPct val="100000"/>
              </a:lnSpc>
              <a:buClr>
                <a:srgbClr val="cfb77c"/>
              </a:buClr>
              <a:buSzPct val="50000"/>
              <a:buFont typeface="Wingdings" charset="2"/>
              <a:buChar char=""/>
            </a:pPr>
            <a:r>
              <a:rPr b="0" lang="en-US" sz="3200" spc="-1" strike="noStrike">
                <a:solidFill>
                  <a:srgbClr val="000000"/>
                </a:solidFill>
                <a:latin typeface="Arial"/>
                <a:ea typeface="ＭＳ Ｐゴシック"/>
              </a:rPr>
              <a:t>Look at </a:t>
            </a:r>
            <a:endParaRPr b="0" lang="en-US" sz="32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u="sng">
                <a:solidFill>
                  <a:srgbClr val="d2611c"/>
                </a:solidFill>
                <a:uFillTx/>
                <a:latin typeface="Arial"/>
                <a:ea typeface="ＭＳ Ｐゴシック"/>
                <a:hlinkClick r:id="rId1"/>
              </a:rPr>
              <a:t>https://openreview.net/</a:t>
            </a:r>
            <a:r>
              <a:rPr b="0" lang="en-US" sz="2800" spc="-1" strike="noStrike">
                <a:solidFill>
                  <a:srgbClr val="000000"/>
                </a:solidFill>
                <a:latin typeface="Arial"/>
                <a:ea typeface="ＭＳ Ｐゴシック"/>
              </a:rPr>
              <a:t> (reviewsof both accepted and rejected papers)</a:t>
            </a:r>
            <a:endParaRPr b="0" lang="en-US" sz="2800" spc="-1" strike="noStrike">
              <a:solidFill>
                <a:srgbClr val="000000"/>
              </a:solidFill>
              <a:latin typeface="Arial"/>
            </a:endParaRPr>
          </a:p>
          <a:p>
            <a:pPr lvl="1" marL="547560" indent="-228240">
              <a:lnSpc>
                <a:spcPct val="100000"/>
              </a:lnSpc>
              <a:buClr>
                <a:srgbClr val="4b92db"/>
              </a:buClr>
              <a:buSzPct val="80000"/>
              <a:buFont typeface="Wingdings 2" charset="2"/>
              <a:buChar char=""/>
            </a:pPr>
            <a:r>
              <a:rPr b="0" lang="en-US" sz="2800" spc="-1" strike="noStrike" u="sng">
                <a:solidFill>
                  <a:srgbClr val="d2611c"/>
                </a:solidFill>
                <a:uFillTx/>
                <a:latin typeface="Arial"/>
                <a:ea typeface="ＭＳ Ｐゴシック"/>
                <a:hlinkClick r:id="rId2"/>
              </a:rPr>
              <a:t>http://papers.nips.cc/</a:t>
            </a:r>
            <a:r>
              <a:rPr b="0" lang="en-US" sz="2800" spc="-1" strike="noStrike">
                <a:solidFill>
                  <a:srgbClr val="000000"/>
                </a:solidFill>
                <a:latin typeface="Arial"/>
                <a:ea typeface="ＭＳ Ｐゴシック"/>
              </a:rPr>
              <a:t>  (recent years have reviews of accepted papers)</a:t>
            </a:r>
            <a:endParaRPr b="0" lang="en-US" sz="2800" spc="-1" strike="noStrike">
              <a:solidFill>
                <a:srgbClr val="000000"/>
              </a:solidFill>
              <a:latin typeface="Arial"/>
            </a:endParaRPr>
          </a:p>
        </p:txBody>
      </p:sp>
    </p:spTree>
  </p:cSld>
  <p:timing>
    <p:tnLst>
      <p:par>
        <p:cTn id="3036" dur="indefinite" restart="never" nodeType="tmRoot">
          <p:childTnLst>
            <p:seq>
              <p:cTn id="3037" dur="indefinite"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3" name="TextShape 1"/>
          <p:cNvSpPr txBox="1"/>
          <p:nvPr/>
        </p:nvSpPr>
        <p:spPr>
          <a:xfrm>
            <a:off x="674640" y="209160"/>
            <a:ext cx="7772400" cy="1143000"/>
          </a:xfrm>
          <a:prstGeom prst="rect">
            <a:avLst/>
          </a:prstGeom>
          <a:noFill/>
          <a:ln>
            <a:noFill/>
          </a:ln>
        </p:spPr>
        <p:txBody>
          <a:bodyPr anchor="b"/>
          <a:p>
            <a:pPr>
              <a:lnSpc>
                <a:spcPct val="100000"/>
              </a:lnSpc>
            </a:pPr>
            <a:r>
              <a:rPr b="1" lang="en-US" sz="2400" spc="-1" strike="noStrike">
                <a:solidFill>
                  <a:srgbClr val="000000"/>
                </a:solidFill>
                <a:latin typeface="Calibri"/>
              </a:rPr>
              <a:t>Accuracy vs. Training Set Size</a:t>
            </a:r>
            <a:br/>
            <a:r>
              <a:rPr b="1" lang="en-US" sz="2400" spc="-1" strike="noStrike">
                <a:solidFill>
                  <a:srgbClr val="000000"/>
                </a:solidFill>
                <a:latin typeface="Calibri"/>
              </a:rPr>
              <a:t>Averaged over subject</a:t>
            </a:r>
            <a:endParaRPr b="1" lang="en-US" sz="2400" spc="-1" strike="noStrike">
              <a:solidFill>
                <a:srgbClr val="000000"/>
              </a:solidFill>
              <a:latin typeface="Arial"/>
            </a:endParaRPr>
          </a:p>
        </p:txBody>
      </p:sp>
      <p:pic>
        <p:nvPicPr>
          <p:cNvPr id="1704" name="Picture 3" descr=""/>
          <p:cNvPicPr/>
          <p:nvPr/>
        </p:nvPicPr>
        <p:blipFill>
          <a:blip r:embed="rId1"/>
          <a:stretch/>
        </p:blipFill>
        <p:spPr>
          <a:xfrm>
            <a:off x="1981080" y="1413000"/>
            <a:ext cx="5853240" cy="4682880"/>
          </a:xfrm>
          <a:prstGeom prst="rect">
            <a:avLst/>
          </a:prstGeom>
          <a:ln>
            <a:noFill/>
          </a:ln>
        </p:spPr>
      </p:pic>
      <p:grpSp>
        <p:nvGrpSpPr>
          <p:cNvPr id="1705" name="Group 2"/>
          <p:cNvGrpSpPr/>
          <p:nvPr/>
        </p:nvGrpSpPr>
        <p:grpSpPr>
          <a:xfrm>
            <a:off x="2146320" y="1249200"/>
            <a:ext cx="6064200" cy="5299560"/>
            <a:chOff x="2146320" y="1249200"/>
            <a:chExt cx="6064200" cy="5299560"/>
          </a:xfrm>
        </p:grpSpPr>
        <p:sp>
          <p:nvSpPr>
            <p:cNvPr id="1706" name="CustomShape 3"/>
            <p:cNvSpPr/>
            <p:nvPr/>
          </p:nvSpPr>
          <p:spPr>
            <a:xfrm>
              <a:off x="2146320" y="5851440"/>
              <a:ext cx="5648400" cy="397080"/>
            </a:xfrm>
            <a:prstGeom prst="rect">
              <a:avLst/>
            </a:prstGeom>
            <a:solidFill>
              <a:srgbClr val="ffffff"/>
            </a:solidFill>
            <a:ln>
              <a:noFill/>
            </a:ln>
          </p:spPr>
          <p:style>
            <a:lnRef idx="0"/>
            <a:fillRef idx="0"/>
            <a:effectRef idx="0"/>
            <a:fontRef idx="minor"/>
          </p:style>
        </p:sp>
        <p:sp>
          <p:nvSpPr>
            <p:cNvPr id="1707" name="CustomShape 4"/>
            <p:cNvSpPr/>
            <p:nvPr/>
          </p:nvSpPr>
          <p:spPr>
            <a:xfrm>
              <a:off x="2176560" y="5851440"/>
              <a:ext cx="511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100</a:t>
              </a:r>
              <a:endParaRPr b="0" lang="en-US" sz="1200" spc="-1" strike="noStrike">
                <a:latin typeface="Arial"/>
              </a:endParaRPr>
            </a:p>
          </p:txBody>
        </p:sp>
        <p:sp>
          <p:nvSpPr>
            <p:cNvPr id="1708" name="CustomShape 5"/>
            <p:cNvSpPr/>
            <p:nvPr/>
          </p:nvSpPr>
          <p:spPr>
            <a:xfrm>
              <a:off x="2624040" y="5851440"/>
              <a:ext cx="511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150</a:t>
              </a:r>
              <a:endParaRPr b="0" lang="en-US" sz="1200" spc="-1" strike="noStrike">
                <a:latin typeface="Arial"/>
              </a:endParaRPr>
            </a:p>
          </p:txBody>
        </p:sp>
        <p:sp>
          <p:nvSpPr>
            <p:cNvPr id="1709" name="CustomShape 6"/>
            <p:cNvSpPr/>
            <p:nvPr/>
          </p:nvSpPr>
          <p:spPr>
            <a:xfrm>
              <a:off x="3216240" y="5851440"/>
              <a:ext cx="511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200</a:t>
              </a:r>
              <a:endParaRPr b="0" lang="en-US" sz="1200" spc="-1" strike="noStrike">
                <a:latin typeface="Arial"/>
              </a:endParaRPr>
            </a:p>
          </p:txBody>
        </p:sp>
        <p:sp>
          <p:nvSpPr>
            <p:cNvPr id="1710" name="CustomShape 7"/>
            <p:cNvSpPr/>
            <p:nvPr/>
          </p:nvSpPr>
          <p:spPr>
            <a:xfrm>
              <a:off x="3808440" y="5851440"/>
              <a:ext cx="511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250</a:t>
              </a:r>
              <a:endParaRPr b="0" lang="en-US" sz="1200" spc="-1" strike="noStrike">
                <a:latin typeface="Arial"/>
              </a:endParaRPr>
            </a:p>
          </p:txBody>
        </p:sp>
        <p:sp>
          <p:nvSpPr>
            <p:cNvPr id="1711" name="CustomShape 8"/>
            <p:cNvSpPr/>
            <p:nvPr/>
          </p:nvSpPr>
          <p:spPr>
            <a:xfrm>
              <a:off x="4400640" y="5851440"/>
              <a:ext cx="511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300</a:t>
              </a:r>
              <a:endParaRPr b="0" lang="en-US" sz="1200" spc="-1" strike="noStrike">
                <a:latin typeface="Arial"/>
              </a:endParaRPr>
            </a:p>
          </p:txBody>
        </p:sp>
        <p:sp>
          <p:nvSpPr>
            <p:cNvPr id="1712" name="CustomShape 9"/>
            <p:cNvSpPr/>
            <p:nvPr/>
          </p:nvSpPr>
          <p:spPr>
            <a:xfrm>
              <a:off x="4992840" y="5851440"/>
              <a:ext cx="511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350</a:t>
              </a:r>
              <a:endParaRPr b="0" lang="en-US" sz="1200" spc="-1" strike="noStrike">
                <a:latin typeface="Arial"/>
              </a:endParaRPr>
            </a:p>
          </p:txBody>
        </p:sp>
        <p:sp>
          <p:nvSpPr>
            <p:cNvPr id="1713" name="CustomShape 10"/>
            <p:cNvSpPr/>
            <p:nvPr/>
          </p:nvSpPr>
          <p:spPr>
            <a:xfrm>
              <a:off x="5584680" y="5851440"/>
              <a:ext cx="511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400</a:t>
              </a:r>
              <a:endParaRPr b="0" lang="en-US" sz="1200" spc="-1" strike="noStrike">
                <a:latin typeface="Arial"/>
              </a:endParaRPr>
            </a:p>
          </p:txBody>
        </p:sp>
        <p:sp>
          <p:nvSpPr>
            <p:cNvPr id="1714" name="CustomShape 11"/>
            <p:cNvSpPr/>
            <p:nvPr/>
          </p:nvSpPr>
          <p:spPr>
            <a:xfrm>
              <a:off x="6176880" y="5851440"/>
              <a:ext cx="511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450</a:t>
              </a:r>
              <a:endParaRPr b="0" lang="en-US" sz="1200" spc="-1" strike="noStrike">
                <a:latin typeface="Arial"/>
              </a:endParaRPr>
            </a:p>
          </p:txBody>
        </p:sp>
        <p:sp>
          <p:nvSpPr>
            <p:cNvPr id="1715" name="CustomShape 12"/>
            <p:cNvSpPr/>
            <p:nvPr/>
          </p:nvSpPr>
          <p:spPr>
            <a:xfrm>
              <a:off x="6769080" y="5851440"/>
              <a:ext cx="511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500</a:t>
              </a:r>
              <a:endParaRPr b="0" lang="en-US" sz="1200" spc="-1" strike="noStrike">
                <a:latin typeface="Arial"/>
              </a:endParaRPr>
            </a:p>
          </p:txBody>
        </p:sp>
        <p:sp>
          <p:nvSpPr>
            <p:cNvPr id="1716" name="CustomShape 13"/>
            <p:cNvSpPr/>
            <p:nvPr/>
          </p:nvSpPr>
          <p:spPr>
            <a:xfrm>
              <a:off x="7361280" y="5851440"/>
              <a:ext cx="68112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a:t>
              </a:r>
              <a:r>
                <a:rPr b="0" lang="en-US" sz="1200" spc="-1" strike="noStrike">
                  <a:latin typeface="Monaco"/>
                </a:rPr>
                <a:t>550</a:t>
              </a:r>
              <a:endParaRPr b="0" lang="en-US" sz="1200" spc="-1" strike="noStrike">
                <a:latin typeface="Arial"/>
              </a:endParaRPr>
            </a:p>
          </p:txBody>
        </p:sp>
        <p:sp>
          <p:nvSpPr>
            <p:cNvPr id="1717" name="CustomShape 14"/>
            <p:cNvSpPr/>
            <p:nvPr/>
          </p:nvSpPr>
          <p:spPr>
            <a:xfrm>
              <a:off x="4297320" y="6272280"/>
              <a:ext cx="18828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Training set size</a:t>
              </a:r>
              <a:endParaRPr b="0" lang="en-US" sz="1200" spc="-1" strike="noStrike">
                <a:latin typeface="Arial"/>
              </a:endParaRPr>
            </a:p>
          </p:txBody>
        </p:sp>
        <p:sp>
          <p:nvSpPr>
            <p:cNvPr id="1718" name="CustomShape 15"/>
            <p:cNvSpPr/>
            <p:nvPr/>
          </p:nvSpPr>
          <p:spPr>
            <a:xfrm>
              <a:off x="7599240" y="2292480"/>
              <a:ext cx="47628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SVM</a:t>
              </a:r>
              <a:endParaRPr b="0" lang="en-US" sz="1200" spc="-1" strike="noStrike">
                <a:latin typeface="Arial"/>
              </a:endParaRPr>
            </a:p>
          </p:txBody>
        </p:sp>
        <p:sp>
          <p:nvSpPr>
            <p:cNvPr id="1719" name="CustomShape 16"/>
            <p:cNvSpPr/>
            <p:nvPr/>
          </p:nvSpPr>
          <p:spPr>
            <a:xfrm>
              <a:off x="7599240" y="1623960"/>
              <a:ext cx="5670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KB</a:t>
              </a:r>
              <a:endParaRPr b="0" lang="en-US" sz="1200" spc="-1" strike="noStrike">
                <a:latin typeface="Arial"/>
              </a:endParaRPr>
            </a:p>
          </p:txBody>
        </p:sp>
        <p:sp>
          <p:nvSpPr>
            <p:cNvPr id="1720" name="CustomShape 17"/>
            <p:cNvSpPr/>
            <p:nvPr/>
          </p:nvSpPr>
          <p:spPr>
            <a:xfrm>
              <a:off x="7599240" y="1249200"/>
              <a:ext cx="61128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REL</a:t>
              </a:r>
              <a:endParaRPr b="0" lang="en-US" sz="1200" spc="-1" strike="noStrike">
                <a:latin typeface="Arial"/>
              </a:endParaRPr>
            </a:p>
          </p:txBody>
        </p:sp>
      </p:grpSp>
      <p:sp>
        <p:nvSpPr>
          <p:cNvPr id="1721" name="CustomShape 18"/>
          <p:cNvSpPr/>
          <p:nvPr/>
        </p:nvSpPr>
        <p:spPr>
          <a:xfrm>
            <a:off x="3200400" y="1828800"/>
            <a:ext cx="449568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No differences are statistically significant</a:t>
            </a:r>
            <a:endParaRPr b="0" lang="en-US" sz="1800" spc="-1" strike="noStrike">
              <a:latin typeface="Arial"/>
            </a:endParaRPr>
          </a:p>
        </p:txBody>
      </p:sp>
      <p:sp>
        <p:nvSpPr>
          <p:cNvPr id="1722" name="CustomShape 19"/>
          <p:cNvSpPr/>
          <p:nvPr/>
        </p:nvSpPr>
        <p:spPr>
          <a:xfrm>
            <a:off x="1600200" y="1295280"/>
            <a:ext cx="16002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Accuracy</a:t>
            </a:r>
            <a:endParaRPr b="0" lang="en-US" sz="1800" spc="-1" strike="noStrike">
              <a:latin typeface="Arial"/>
            </a:endParaRPr>
          </a:p>
        </p:txBody>
      </p:sp>
    </p:spTree>
  </p:cSld>
  <p:timing>
    <p:tnLst>
      <p:par>
        <p:cTn id="194" dur="indefinite" restart="never" nodeType="tmRoot">
          <p:childTnLst>
            <p:seq>
              <p:cTn id="195" dur="indefinite" nodeType="mainSeq">
                <p:childTnLst>
                  <p:par>
                    <p:cTn id="196" fill="hold">
                      <p:stCondLst>
                        <p:cond delay="indefinite"/>
                      </p:stCondLst>
                      <p:childTnLst>
                        <p:par>
                          <p:cTn id="197" fill="hold">
                            <p:stCondLst>
                              <p:cond delay="0"/>
                            </p:stCondLst>
                            <p:childTnLst>
                              <p:par>
                                <p:cTn id="198" nodeType="clickEffect" fill="hold" presetClass="entr" presetID="2" presetSubtype="4">
                                  <p:stCondLst>
                                    <p:cond delay="0"/>
                                  </p:stCondLst>
                                  <p:childTnLst>
                                    <p:set>
                                      <p:cBhvr>
                                        <p:cTn id="199" dur="1" fill="hold">
                                          <p:stCondLst>
                                            <p:cond delay="0"/>
                                          </p:stCondLst>
                                        </p:cTn>
                                        <p:tgtEl>
                                          <p:spTgt spid="1721"/>
                                        </p:tgtEl>
                                        <p:attrNameLst>
                                          <p:attrName>style.visibility</p:attrName>
                                        </p:attrNameLst>
                                      </p:cBhvr>
                                      <p:to>
                                        <p:strVal val="visible"/>
                                      </p:to>
                                    </p:set>
                                    <p:anim calcmode="lin" valueType="num">
                                      <p:cBhvr additive="base">
                                        <p:cTn id="200" dur="500" fill="hold"/>
                                        <p:tgtEl>
                                          <p:spTgt spid="1721"/>
                                        </p:tgtEl>
                                        <p:attrNameLst>
                                          <p:attrName>ppt_x</p:attrName>
                                        </p:attrNameLst>
                                      </p:cBhvr>
                                      <p:tavLst>
                                        <p:tav tm="0">
                                          <p:val>
                                            <p:strVal val="#ppt_x"/>
                                          </p:val>
                                        </p:tav>
                                        <p:tav tm="100000">
                                          <p:val>
                                            <p:strVal val="#ppt_x"/>
                                          </p:val>
                                        </p:tav>
                                      </p:tavLst>
                                    </p:anim>
                                    <p:anim calcmode="lin" valueType="num">
                                      <p:cBhvr additive="base">
                                        <p:cTn id="201" dur="500" fill="hold"/>
                                        <p:tgtEl>
                                          <p:spTgt spid="17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3" name="TextShape 1"/>
          <p:cNvSpPr txBox="1"/>
          <p:nvPr/>
        </p:nvSpPr>
        <p:spPr>
          <a:xfrm>
            <a:off x="674640" y="209160"/>
            <a:ext cx="7772400" cy="1143000"/>
          </a:xfrm>
          <a:prstGeom prst="rect">
            <a:avLst/>
          </a:prstGeom>
          <a:noFill/>
          <a:ln>
            <a:noFill/>
          </a:ln>
        </p:spPr>
        <p:txBody>
          <a:bodyPr anchor="b"/>
          <a:p>
            <a:pPr>
              <a:lnSpc>
                <a:spcPct val="100000"/>
              </a:lnSpc>
            </a:pPr>
            <a:r>
              <a:rPr b="1" lang="en-US" sz="2400" spc="-1" strike="noStrike">
                <a:solidFill>
                  <a:srgbClr val="000000"/>
                </a:solidFill>
                <a:latin typeface="Calibri"/>
              </a:rPr>
              <a:t>Accuracy vs. Training Set Size</a:t>
            </a:r>
            <a:br/>
            <a:r>
              <a:rPr b="1" lang="en-US" sz="2400" spc="-1" strike="noStrike">
                <a:solidFill>
                  <a:srgbClr val="000000"/>
                </a:solidFill>
                <a:latin typeface="Calibri"/>
              </a:rPr>
              <a:t>(100% Coverage, Grouped)</a:t>
            </a:r>
            <a:endParaRPr b="1" lang="en-US" sz="2400" spc="-1" strike="noStrike">
              <a:solidFill>
                <a:srgbClr val="000000"/>
              </a:solidFill>
              <a:latin typeface="Arial"/>
            </a:endParaRPr>
          </a:p>
        </p:txBody>
      </p:sp>
      <p:grpSp>
        <p:nvGrpSpPr>
          <p:cNvPr id="1724" name="Group 2"/>
          <p:cNvGrpSpPr/>
          <p:nvPr/>
        </p:nvGrpSpPr>
        <p:grpSpPr>
          <a:xfrm>
            <a:off x="1752480" y="1752480"/>
            <a:ext cx="5978520" cy="4740480"/>
            <a:chOff x="1752480" y="1752480"/>
            <a:chExt cx="5978520" cy="4740480"/>
          </a:xfrm>
        </p:grpSpPr>
        <p:pic>
          <p:nvPicPr>
            <p:cNvPr id="1725" name="Picture 3" descr=""/>
            <p:cNvPicPr/>
            <p:nvPr/>
          </p:nvPicPr>
          <p:blipFill>
            <a:blip r:embed="rId1"/>
            <a:stretch/>
          </p:blipFill>
          <p:spPr>
            <a:xfrm>
              <a:off x="1752480" y="1752480"/>
              <a:ext cx="5079960" cy="4064040"/>
            </a:xfrm>
            <a:prstGeom prst="rect">
              <a:avLst/>
            </a:prstGeom>
            <a:ln>
              <a:noFill/>
            </a:ln>
          </p:spPr>
        </p:pic>
        <p:sp>
          <p:nvSpPr>
            <p:cNvPr id="1726" name="CustomShape 3"/>
            <p:cNvSpPr/>
            <p:nvPr/>
          </p:nvSpPr>
          <p:spPr>
            <a:xfrm>
              <a:off x="2184120" y="5592600"/>
              <a:ext cx="4819680" cy="544680"/>
            </a:xfrm>
            <a:prstGeom prst="rect">
              <a:avLst/>
            </a:prstGeom>
            <a:solidFill>
              <a:srgbClr val="ffffff"/>
            </a:solidFill>
            <a:ln>
              <a:noFill/>
            </a:ln>
          </p:spPr>
          <p:style>
            <a:lnRef idx="0"/>
            <a:fillRef idx="0"/>
            <a:effectRef idx="0"/>
            <a:fontRef idx="minor"/>
          </p:style>
        </p:sp>
        <p:sp>
          <p:nvSpPr>
            <p:cNvPr id="1727" name="CustomShape 4"/>
            <p:cNvSpPr/>
            <p:nvPr/>
          </p:nvSpPr>
          <p:spPr>
            <a:xfrm>
              <a:off x="1912680" y="5854680"/>
              <a:ext cx="146196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100 - 200</a:t>
              </a:r>
              <a:endParaRPr b="0" lang="en-US" sz="1200" spc="-1" strike="noStrike">
                <a:latin typeface="Arial"/>
              </a:endParaRPr>
            </a:p>
          </p:txBody>
        </p:sp>
        <p:sp>
          <p:nvSpPr>
            <p:cNvPr id="1728" name="CustomShape 5"/>
            <p:cNvSpPr/>
            <p:nvPr/>
          </p:nvSpPr>
          <p:spPr>
            <a:xfrm>
              <a:off x="4020840" y="5854680"/>
              <a:ext cx="104472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250 - 400</a:t>
              </a:r>
              <a:endParaRPr b="0" lang="en-US" sz="1200" spc="-1" strike="noStrike">
                <a:latin typeface="Arial"/>
              </a:endParaRPr>
            </a:p>
          </p:txBody>
        </p:sp>
        <p:sp>
          <p:nvSpPr>
            <p:cNvPr id="1729" name="CustomShape 6"/>
            <p:cNvSpPr/>
            <p:nvPr/>
          </p:nvSpPr>
          <p:spPr>
            <a:xfrm>
              <a:off x="6165720" y="5854680"/>
              <a:ext cx="156528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450 - 750</a:t>
              </a:r>
              <a:endParaRPr b="0" lang="en-US" sz="1200" spc="-1" strike="noStrike">
                <a:latin typeface="Arial"/>
              </a:endParaRPr>
            </a:p>
          </p:txBody>
        </p:sp>
        <p:sp>
          <p:nvSpPr>
            <p:cNvPr id="1730" name="CustomShape 7"/>
            <p:cNvSpPr/>
            <p:nvPr/>
          </p:nvSpPr>
          <p:spPr>
            <a:xfrm>
              <a:off x="3047760" y="6216480"/>
              <a:ext cx="293832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Number of training instances</a:t>
              </a:r>
              <a:endParaRPr b="0" lang="en-US" sz="1200" spc="-1" strike="noStrike">
                <a:latin typeface="Arial"/>
              </a:endParaRPr>
            </a:p>
          </p:txBody>
        </p:sp>
        <p:sp>
          <p:nvSpPr>
            <p:cNvPr id="1731" name="CustomShape 8"/>
            <p:cNvSpPr/>
            <p:nvPr/>
          </p:nvSpPr>
          <p:spPr>
            <a:xfrm>
              <a:off x="2282400" y="2017440"/>
              <a:ext cx="108108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Accuracy</a:t>
              </a:r>
              <a:endParaRPr b="0" lang="en-US" sz="1200" spc="-1" strike="noStrike">
                <a:latin typeface="Arial"/>
              </a:endParaRPr>
            </a:p>
          </p:txBody>
        </p:sp>
        <p:sp>
          <p:nvSpPr>
            <p:cNvPr id="1732" name="CustomShape 9"/>
            <p:cNvSpPr/>
            <p:nvPr/>
          </p:nvSpPr>
          <p:spPr>
            <a:xfrm>
              <a:off x="6619680" y="1809720"/>
              <a:ext cx="46512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REL</a:t>
              </a:r>
              <a:endParaRPr b="0" lang="en-US" sz="1200" spc="-1" strike="noStrike">
                <a:latin typeface="Arial"/>
              </a:endParaRPr>
            </a:p>
          </p:txBody>
        </p:sp>
        <p:sp>
          <p:nvSpPr>
            <p:cNvPr id="1733" name="CustomShape 10"/>
            <p:cNvSpPr/>
            <p:nvPr/>
          </p:nvSpPr>
          <p:spPr>
            <a:xfrm>
              <a:off x="6619680" y="2143080"/>
              <a:ext cx="646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KB</a:t>
              </a:r>
              <a:endParaRPr b="0" lang="en-US" sz="1200" spc="-1" strike="noStrike">
                <a:latin typeface="Arial"/>
              </a:endParaRPr>
            </a:p>
          </p:txBody>
        </p:sp>
        <p:sp>
          <p:nvSpPr>
            <p:cNvPr id="1734" name="CustomShape 11"/>
            <p:cNvSpPr/>
            <p:nvPr/>
          </p:nvSpPr>
          <p:spPr>
            <a:xfrm>
              <a:off x="6619680" y="3201840"/>
              <a:ext cx="61128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SVM</a:t>
              </a:r>
              <a:endParaRPr b="0" lang="en-US" sz="1200" spc="-1" strike="noStrike">
                <a:latin typeface="Arial"/>
              </a:endParaRPr>
            </a:p>
          </p:txBody>
        </p:sp>
      </p:grpSp>
      <p:sp>
        <p:nvSpPr>
          <p:cNvPr id="1735" name="CustomShape 12"/>
          <p:cNvSpPr/>
          <p:nvPr/>
        </p:nvSpPr>
        <p:spPr>
          <a:xfrm>
            <a:off x="4038480" y="4495680"/>
            <a:ext cx="48006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No differences are statistically significant</a:t>
            </a:r>
            <a:endParaRPr b="0" lang="en-US" sz="1800" spc="-1" strike="noStrike">
              <a:latin typeface="Arial"/>
            </a:endParaRPr>
          </a:p>
        </p:txBody>
      </p:sp>
    </p:spTree>
  </p:cSld>
  <p:timing>
    <p:tnLst>
      <p:par>
        <p:cTn id="202" dur="indefinite" restart="never" nodeType="tmRoot">
          <p:childTnLst>
            <p:seq>
              <p:cTn id="203" dur="indefinite" nodeType="mainSeq">
                <p:childTnLst>
                  <p:par>
                    <p:cTn id="204" fill="hold">
                      <p:stCondLst>
                        <p:cond delay="indefinite"/>
                      </p:stCondLst>
                      <p:childTnLst>
                        <p:par>
                          <p:cTn id="205" fill="hold">
                            <p:stCondLst>
                              <p:cond delay="0"/>
                            </p:stCondLst>
                            <p:childTnLst>
                              <p:par>
                                <p:cTn id="206" nodeType="clickEffect" fill="hold" presetClass="entr" presetID="2" presetSubtype="4">
                                  <p:stCondLst>
                                    <p:cond delay="0"/>
                                  </p:stCondLst>
                                  <p:childTnLst>
                                    <p:set>
                                      <p:cBhvr>
                                        <p:cTn id="207" dur="1" fill="hold">
                                          <p:stCondLst>
                                            <p:cond delay="0"/>
                                          </p:stCondLst>
                                        </p:cTn>
                                        <p:tgtEl>
                                          <p:spTgt spid="1735"/>
                                        </p:tgtEl>
                                        <p:attrNameLst>
                                          <p:attrName>style.visibility</p:attrName>
                                        </p:attrNameLst>
                                      </p:cBhvr>
                                      <p:to>
                                        <p:strVal val="visible"/>
                                      </p:to>
                                    </p:set>
                                    <p:anim calcmode="lin" valueType="num">
                                      <p:cBhvr additive="base">
                                        <p:cTn id="208" dur="500" fill="hold"/>
                                        <p:tgtEl>
                                          <p:spTgt spid="1735"/>
                                        </p:tgtEl>
                                        <p:attrNameLst>
                                          <p:attrName>ppt_x</p:attrName>
                                        </p:attrNameLst>
                                      </p:cBhvr>
                                      <p:tavLst>
                                        <p:tav tm="0">
                                          <p:val>
                                            <p:strVal val="#ppt_x"/>
                                          </p:val>
                                        </p:tav>
                                        <p:tav tm="100000">
                                          <p:val>
                                            <p:strVal val="#ppt_x"/>
                                          </p:val>
                                        </p:tav>
                                      </p:tavLst>
                                    </p:anim>
                                    <p:anim calcmode="lin" valueType="num">
                                      <p:cBhvr additive="base">
                                        <p:cTn id="209" dur="500" fill="hold"/>
                                        <p:tgtEl>
                                          <p:spTgt spid="17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6" name="TextShape 1"/>
          <p:cNvSpPr txBox="1"/>
          <p:nvPr/>
        </p:nvSpPr>
        <p:spPr>
          <a:xfrm>
            <a:off x="1143000" y="75960"/>
            <a:ext cx="7772400" cy="1143000"/>
          </a:xfrm>
          <a:prstGeom prst="rect">
            <a:avLst/>
          </a:prstGeom>
          <a:noFill/>
          <a:ln>
            <a:noFill/>
          </a:ln>
        </p:spPr>
        <p:txBody>
          <a:bodyPr anchor="b"/>
          <a:p>
            <a:pPr>
              <a:lnSpc>
                <a:spcPct val="100000"/>
              </a:lnSpc>
            </a:pPr>
            <a:r>
              <a:rPr b="1" lang="en-US" sz="2400" spc="-1" strike="noStrike">
                <a:solidFill>
                  <a:srgbClr val="000000"/>
                </a:solidFill>
                <a:latin typeface="Calibri"/>
              </a:rPr>
              <a:t>Why are things not significantly different?</a:t>
            </a:r>
            <a:br/>
            <a:r>
              <a:rPr b="1" lang="en-US" sz="2400" spc="-1" strike="noStrike">
                <a:solidFill>
                  <a:srgbClr val="000000"/>
                </a:solidFill>
                <a:latin typeface="Calibri"/>
              </a:rPr>
              <a:t>Lesson 6: Most </a:t>
            </a:r>
            <a:r>
              <a:rPr b="1" i="1" lang="en-US" sz="2400" spc="-1" strike="noStrike">
                <a:solidFill>
                  <a:srgbClr val="000000"/>
                </a:solidFill>
                <a:latin typeface="Calibri"/>
              </a:rPr>
              <a:t>explanations </a:t>
            </a:r>
            <a:r>
              <a:rPr b="1" lang="en-US" sz="2400" spc="-1" strike="noStrike">
                <a:solidFill>
                  <a:srgbClr val="000000"/>
                </a:solidFill>
                <a:latin typeface="Calibri"/>
              </a:rPr>
              <a:t>involve additional </a:t>
            </a:r>
            <a:r>
              <a:rPr b="1" i="1" lang="en-US" sz="2400" spc="-1" strike="noStrike">
                <a:solidFill>
                  <a:srgbClr val="000000"/>
                </a:solidFill>
                <a:latin typeface="Calibri"/>
              </a:rPr>
              <a:t>factors</a:t>
            </a:r>
            <a:br/>
            <a:endParaRPr b="1" lang="en-US" sz="2400" spc="-1" strike="noStrike">
              <a:solidFill>
                <a:srgbClr val="000000"/>
              </a:solidFill>
              <a:latin typeface="Arial"/>
            </a:endParaRPr>
          </a:p>
        </p:txBody>
      </p:sp>
      <p:grpSp>
        <p:nvGrpSpPr>
          <p:cNvPr id="1737" name="Group 2"/>
          <p:cNvGrpSpPr/>
          <p:nvPr/>
        </p:nvGrpSpPr>
        <p:grpSpPr>
          <a:xfrm>
            <a:off x="1447920" y="1752480"/>
            <a:ext cx="1752480" cy="792000"/>
            <a:chOff x="1447920" y="1752480"/>
            <a:chExt cx="1752480" cy="792000"/>
          </a:xfrm>
        </p:grpSpPr>
        <p:grpSp>
          <p:nvGrpSpPr>
            <p:cNvPr id="1738" name="Group 3"/>
            <p:cNvGrpSpPr/>
            <p:nvPr/>
          </p:nvGrpSpPr>
          <p:grpSpPr>
            <a:xfrm>
              <a:off x="1731960" y="1957320"/>
              <a:ext cx="1139760" cy="450720"/>
              <a:chOff x="1731960" y="1957320"/>
              <a:chExt cx="1139760" cy="450720"/>
            </a:xfrm>
          </p:grpSpPr>
          <p:sp>
            <p:nvSpPr>
              <p:cNvPr id="1739" name="CustomShape 4"/>
              <p:cNvSpPr/>
              <p:nvPr/>
            </p:nvSpPr>
            <p:spPr>
              <a:xfrm>
                <a:off x="1731960" y="1957320"/>
                <a:ext cx="58428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sp>
            <p:nvSpPr>
              <p:cNvPr id="1740" name="CustomShape 5"/>
              <p:cNvSpPr/>
              <p:nvPr/>
            </p:nvSpPr>
            <p:spPr>
              <a:xfrm flipH="1">
                <a:off x="2287080" y="1960560"/>
                <a:ext cx="58428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grpSp>
        <p:sp>
          <p:nvSpPr>
            <p:cNvPr id="1741" name="Line 6"/>
            <p:cNvSpPr/>
            <p:nvPr/>
          </p:nvSpPr>
          <p:spPr>
            <a:xfrm>
              <a:off x="2298960" y="1752480"/>
              <a:ext cx="0" cy="792000"/>
            </a:xfrm>
            <a:prstGeom prst="line">
              <a:avLst/>
            </a:prstGeom>
            <a:ln w="9360">
              <a:solidFill>
                <a:srgbClr val="000000"/>
              </a:solidFill>
              <a:miter/>
            </a:ln>
          </p:spPr>
          <p:style>
            <a:lnRef idx="0"/>
            <a:fillRef idx="0"/>
            <a:effectRef idx="0"/>
            <a:fontRef idx="minor"/>
          </p:style>
        </p:sp>
        <p:sp>
          <p:nvSpPr>
            <p:cNvPr id="1742" name="Line 7"/>
            <p:cNvSpPr/>
            <p:nvPr/>
          </p:nvSpPr>
          <p:spPr>
            <a:xfrm>
              <a:off x="1447920" y="2415960"/>
              <a:ext cx="1752480" cy="0"/>
            </a:xfrm>
            <a:prstGeom prst="line">
              <a:avLst/>
            </a:prstGeom>
            <a:ln w="9360">
              <a:solidFill>
                <a:srgbClr val="000000"/>
              </a:solidFill>
              <a:miter/>
            </a:ln>
          </p:spPr>
          <p:style>
            <a:lnRef idx="0"/>
            <a:fillRef idx="0"/>
            <a:effectRef idx="0"/>
            <a:fontRef idx="minor"/>
          </p:style>
        </p:sp>
      </p:grpSp>
      <p:grpSp>
        <p:nvGrpSpPr>
          <p:cNvPr id="1743" name="Group 8"/>
          <p:cNvGrpSpPr/>
          <p:nvPr/>
        </p:nvGrpSpPr>
        <p:grpSpPr>
          <a:xfrm>
            <a:off x="1600200" y="1752480"/>
            <a:ext cx="1752480" cy="792000"/>
            <a:chOff x="1600200" y="1752480"/>
            <a:chExt cx="1752480" cy="792000"/>
          </a:xfrm>
        </p:grpSpPr>
        <p:grpSp>
          <p:nvGrpSpPr>
            <p:cNvPr id="1744" name="Group 9"/>
            <p:cNvGrpSpPr/>
            <p:nvPr/>
          </p:nvGrpSpPr>
          <p:grpSpPr>
            <a:xfrm>
              <a:off x="1884240" y="1957320"/>
              <a:ext cx="1139760" cy="450720"/>
              <a:chOff x="1884240" y="1957320"/>
              <a:chExt cx="1139760" cy="450720"/>
            </a:xfrm>
          </p:grpSpPr>
          <p:sp>
            <p:nvSpPr>
              <p:cNvPr id="1745" name="CustomShape 10"/>
              <p:cNvSpPr/>
              <p:nvPr/>
            </p:nvSpPr>
            <p:spPr>
              <a:xfrm>
                <a:off x="1884240" y="1957320"/>
                <a:ext cx="58428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sp>
            <p:nvSpPr>
              <p:cNvPr id="1746" name="CustomShape 11"/>
              <p:cNvSpPr/>
              <p:nvPr/>
            </p:nvSpPr>
            <p:spPr>
              <a:xfrm flipH="1">
                <a:off x="2439360" y="1960560"/>
                <a:ext cx="58428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grpSp>
        <p:sp>
          <p:nvSpPr>
            <p:cNvPr id="1747" name="Line 12"/>
            <p:cNvSpPr/>
            <p:nvPr/>
          </p:nvSpPr>
          <p:spPr>
            <a:xfrm>
              <a:off x="2451240" y="1752480"/>
              <a:ext cx="0" cy="792000"/>
            </a:xfrm>
            <a:prstGeom prst="line">
              <a:avLst/>
            </a:prstGeom>
            <a:ln w="9360">
              <a:solidFill>
                <a:srgbClr val="000000"/>
              </a:solidFill>
              <a:miter/>
            </a:ln>
          </p:spPr>
          <p:style>
            <a:lnRef idx="0"/>
            <a:fillRef idx="0"/>
            <a:effectRef idx="0"/>
            <a:fontRef idx="minor"/>
          </p:style>
        </p:sp>
        <p:sp>
          <p:nvSpPr>
            <p:cNvPr id="1748" name="Line 13"/>
            <p:cNvSpPr/>
            <p:nvPr/>
          </p:nvSpPr>
          <p:spPr>
            <a:xfrm>
              <a:off x="1600200" y="2415960"/>
              <a:ext cx="1752480" cy="0"/>
            </a:xfrm>
            <a:prstGeom prst="line">
              <a:avLst/>
            </a:prstGeom>
            <a:ln w="9360">
              <a:solidFill>
                <a:srgbClr val="000000"/>
              </a:solidFill>
              <a:miter/>
            </a:ln>
          </p:spPr>
          <p:style>
            <a:lnRef idx="0"/>
            <a:fillRef idx="0"/>
            <a:effectRef idx="0"/>
            <a:fontRef idx="minor"/>
          </p:style>
        </p:sp>
      </p:grpSp>
      <p:sp>
        <p:nvSpPr>
          <p:cNvPr id="1749" name="CustomShape 14"/>
          <p:cNvSpPr/>
          <p:nvPr/>
        </p:nvSpPr>
        <p:spPr>
          <a:xfrm>
            <a:off x="4191120" y="1676520"/>
            <a:ext cx="4419360" cy="703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247"/>
              </a:spcBef>
            </a:pPr>
            <a:r>
              <a:rPr b="0" lang="en-US" sz="2000" spc="-1" strike="noStrike">
                <a:latin typeface="Calibri"/>
              </a:rPr>
              <a:t>Means are close together and variance is high</a:t>
            </a:r>
            <a:endParaRPr b="0" lang="en-US" sz="2000" spc="-1" strike="noStrike">
              <a:latin typeface="Arial"/>
            </a:endParaRPr>
          </a:p>
        </p:txBody>
      </p:sp>
      <p:grpSp>
        <p:nvGrpSpPr>
          <p:cNvPr id="1750" name="Group 15"/>
          <p:cNvGrpSpPr/>
          <p:nvPr/>
        </p:nvGrpSpPr>
        <p:grpSpPr>
          <a:xfrm>
            <a:off x="1046160" y="2635200"/>
            <a:ext cx="2557080" cy="792000"/>
            <a:chOff x="1046160" y="2635200"/>
            <a:chExt cx="2557080" cy="792000"/>
          </a:xfrm>
        </p:grpSpPr>
        <p:grpSp>
          <p:nvGrpSpPr>
            <p:cNvPr id="1751" name="Group 16"/>
            <p:cNvGrpSpPr/>
            <p:nvPr/>
          </p:nvGrpSpPr>
          <p:grpSpPr>
            <a:xfrm>
              <a:off x="1460520" y="2840040"/>
              <a:ext cx="1662480" cy="450720"/>
              <a:chOff x="1460520" y="2840040"/>
              <a:chExt cx="1662480" cy="450720"/>
            </a:xfrm>
          </p:grpSpPr>
          <p:sp>
            <p:nvSpPr>
              <p:cNvPr id="1752" name="CustomShape 17"/>
              <p:cNvSpPr/>
              <p:nvPr/>
            </p:nvSpPr>
            <p:spPr>
              <a:xfrm>
                <a:off x="1460520" y="2840040"/>
                <a:ext cx="85212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sp>
            <p:nvSpPr>
              <p:cNvPr id="1753" name="CustomShape 18"/>
              <p:cNvSpPr/>
              <p:nvPr/>
            </p:nvSpPr>
            <p:spPr>
              <a:xfrm flipH="1">
                <a:off x="2270520" y="2843280"/>
                <a:ext cx="85212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grpSp>
        <p:sp>
          <p:nvSpPr>
            <p:cNvPr id="1754" name="Line 19"/>
            <p:cNvSpPr/>
            <p:nvPr/>
          </p:nvSpPr>
          <p:spPr>
            <a:xfrm>
              <a:off x="2287800" y="2635200"/>
              <a:ext cx="0" cy="792000"/>
            </a:xfrm>
            <a:prstGeom prst="line">
              <a:avLst/>
            </a:prstGeom>
            <a:ln w="9360">
              <a:solidFill>
                <a:srgbClr val="000000"/>
              </a:solidFill>
              <a:miter/>
            </a:ln>
          </p:spPr>
          <p:style>
            <a:lnRef idx="0"/>
            <a:fillRef idx="0"/>
            <a:effectRef idx="0"/>
            <a:fontRef idx="minor"/>
          </p:style>
        </p:sp>
        <p:sp>
          <p:nvSpPr>
            <p:cNvPr id="1755" name="Line 20"/>
            <p:cNvSpPr/>
            <p:nvPr/>
          </p:nvSpPr>
          <p:spPr>
            <a:xfrm>
              <a:off x="1046160" y="3298680"/>
              <a:ext cx="2557080" cy="0"/>
            </a:xfrm>
            <a:prstGeom prst="line">
              <a:avLst/>
            </a:prstGeom>
            <a:ln w="9360">
              <a:solidFill>
                <a:srgbClr val="000000"/>
              </a:solidFill>
              <a:miter/>
            </a:ln>
          </p:spPr>
          <p:style>
            <a:lnRef idx="0"/>
            <a:fillRef idx="0"/>
            <a:effectRef idx="0"/>
            <a:fontRef idx="minor"/>
          </p:style>
        </p:sp>
      </p:grpSp>
      <p:grpSp>
        <p:nvGrpSpPr>
          <p:cNvPr id="1756" name="Group 21"/>
          <p:cNvGrpSpPr/>
          <p:nvPr/>
        </p:nvGrpSpPr>
        <p:grpSpPr>
          <a:xfrm>
            <a:off x="1424160" y="2635200"/>
            <a:ext cx="2652120" cy="792000"/>
            <a:chOff x="1424160" y="2635200"/>
            <a:chExt cx="2652120" cy="792000"/>
          </a:xfrm>
        </p:grpSpPr>
        <p:grpSp>
          <p:nvGrpSpPr>
            <p:cNvPr id="1757" name="Group 22"/>
            <p:cNvGrpSpPr/>
            <p:nvPr/>
          </p:nvGrpSpPr>
          <p:grpSpPr>
            <a:xfrm>
              <a:off x="1854000" y="2840040"/>
              <a:ext cx="1725120" cy="450720"/>
              <a:chOff x="1854000" y="2840040"/>
              <a:chExt cx="1725120" cy="450720"/>
            </a:xfrm>
          </p:grpSpPr>
          <p:sp>
            <p:nvSpPr>
              <p:cNvPr id="1758" name="CustomShape 23"/>
              <p:cNvSpPr/>
              <p:nvPr/>
            </p:nvSpPr>
            <p:spPr>
              <a:xfrm>
                <a:off x="1854000" y="2840040"/>
                <a:ext cx="88416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sp>
            <p:nvSpPr>
              <p:cNvPr id="1759" name="CustomShape 24"/>
              <p:cNvSpPr/>
              <p:nvPr/>
            </p:nvSpPr>
            <p:spPr>
              <a:xfrm flipH="1">
                <a:off x="2694960" y="2843280"/>
                <a:ext cx="88416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grpSp>
        <p:sp>
          <p:nvSpPr>
            <p:cNvPr id="1760" name="Line 25"/>
            <p:cNvSpPr/>
            <p:nvPr/>
          </p:nvSpPr>
          <p:spPr>
            <a:xfrm>
              <a:off x="2711880" y="2635200"/>
              <a:ext cx="0" cy="792000"/>
            </a:xfrm>
            <a:prstGeom prst="line">
              <a:avLst/>
            </a:prstGeom>
            <a:ln w="9360">
              <a:solidFill>
                <a:srgbClr val="000000"/>
              </a:solidFill>
              <a:miter/>
            </a:ln>
          </p:spPr>
          <p:style>
            <a:lnRef idx="0"/>
            <a:fillRef idx="0"/>
            <a:effectRef idx="0"/>
            <a:fontRef idx="minor"/>
          </p:style>
        </p:sp>
        <p:sp>
          <p:nvSpPr>
            <p:cNvPr id="1761" name="Line 26"/>
            <p:cNvSpPr/>
            <p:nvPr/>
          </p:nvSpPr>
          <p:spPr>
            <a:xfrm>
              <a:off x="1424160" y="3298680"/>
              <a:ext cx="2652120" cy="0"/>
            </a:xfrm>
            <a:prstGeom prst="line">
              <a:avLst/>
            </a:prstGeom>
            <a:ln w="9360">
              <a:solidFill>
                <a:srgbClr val="000000"/>
              </a:solidFill>
              <a:miter/>
            </a:ln>
          </p:spPr>
          <p:style>
            <a:lnRef idx="0"/>
            <a:fillRef idx="0"/>
            <a:effectRef idx="0"/>
            <a:fontRef idx="minor"/>
          </p:style>
        </p:sp>
      </p:grpSp>
      <p:sp>
        <p:nvSpPr>
          <p:cNvPr id="1762" name="CustomShape 27"/>
          <p:cNvSpPr/>
          <p:nvPr/>
        </p:nvSpPr>
        <p:spPr>
          <a:xfrm>
            <a:off x="4191120" y="2743200"/>
            <a:ext cx="3733560" cy="703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247"/>
              </a:spcBef>
            </a:pPr>
            <a:r>
              <a:rPr b="0" lang="en-US" sz="2000" spc="-1" strike="noStrike">
                <a:latin typeface="Calibri"/>
              </a:rPr>
              <a:t>Means are far apart but variance is higher</a:t>
            </a:r>
            <a:endParaRPr b="0" lang="en-US" sz="2000" spc="-1" strike="noStrike">
              <a:latin typeface="Arial"/>
            </a:endParaRPr>
          </a:p>
        </p:txBody>
      </p:sp>
      <p:sp>
        <p:nvSpPr>
          <p:cNvPr id="1763" name="CustomShape 28"/>
          <p:cNvSpPr/>
          <p:nvPr/>
        </p:nvSpPr>
        <p:spPr>
          <a:xfrm>
            <a:off x="990720" y="3886200"/>
            <a:ext cx="4114800" cy="2691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247"/>
              </a:spcBef>
            </a:pPr>
            <a:r>
              <a:rPr b="0" lang="en-US" sz="2000" spc="-1" strike="noStrike">
                <a:latin typeface="Calibri"/>
              </a:rPr>
              <a:t>Why is variance high?  Your experiment looks at X1, the algorithm, and Y, the score, but there is usually an X2 lurking which contributes to variance</a:t>
            </a:r>
            <a:endParaRPr b="0" lang="en-US" sz="2000" spc="-1" strike="noStrike">
              <a:latin typeface="Arial"/>
            </a:endParaRPr>
          </a:p>
          <a:p>
            <a:pPr>
              <a:lnSpc>
                <a:spcPct val="100000"/>
              </a:lnSpc>
              <a:spcBef>
                <a:spcPts val="1247"/>
              </a:spcBef>
            </a:pPr>
            <a:r>
              <a:rPr b="0" lang="en-US" sz="2000" spc="-1" strike="noStrike">
                <a:latin typeface="Calibri"/>
              </a:rPr>
              <a:t>Lesson 2: The task of empirical science is to explain/reduce variability.  Find and control X2!</a:t>
            </a:r>
            <a:endParaRPr b="0" lang="en-US" sz="2000" spc="-1" strike="noStrike">
              <a:latin typeface="Arial"/>
            </a:endParaRPr>
          </a:p>
        </p:txBody>
      </p:sp>
      <p:grpSp>
        <p:nvGrpSpPr>
          <p:cNvPr id="1764" name="Group 29"/>
          <p:cNvGrpSpPr/>
          <p:nvPr/>
        </p:nvGrpSpPr>
        <p:grpSpPr>
          <a:xfrm>
            <a:off x="7391520" y="3581280"/>
            <a:ext cx="792000" cy="3030120"/>
            <a:chOff x="7391520" y="3581280"/>
            <a:chExt cx="792000" cy="3030120"/>
          </a:xfrm>
        </p:grpSpPr>
        <p:grpSp>
          <p:nvGrpSpPr>
            <p:cNvPr id="1765" name="Group 30"/>
            <p:cNvGrpSpPr/>
            <p:nvPr/>
          </p:nvGrpSpPr>
          <p:grpSpPr>
            <a:xfrm>
              <a:off x="7527960" y="3995280"/>
              <a:ext cx="450720" cy="1662480"/>
              <a:chOff x="7527960" y="3995280"/>
              <a:chExt cx="450720" cy="1662480"/>
            </a:xfrm>
          </p:grpSpPr>
          <p:sp>
            <p:nvSpPr>
              <p:cNvPr id="1766" name="CustomShape 31"/>
              <p:cNvSpPr/>
              <p:nvPr/>
            </p:nvSpPr>
            <p:spPr>
              <a:xfrm rot="5400000">
                <a:off x="7328880" y="4197600"/>
                <a:ext cx="85212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sp>
            <p:nvSpPr>
              <p:cNvPr id="1767" name="CustomShape 32"/>
              <p:cNvSpPr/>
              <p:nvPr/>
            </p:nvSpPr>
            <p:spPr>
              <a:xfrm flipH="1" rot="5400000">
                <a:off x="7325280" y="5007960"/>
                <a:ext cx="85212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grpSp>
        <p:sp>
          <p:nvSpPr>
            <p:cNvPr id="1768" name="Line 33"/>
            <p:cNvSpPr/>
            <p:nvPr/>
          </p:nvSpPr>
          <p:spPr>
            <a:xfrm flipH="1">
              <a:off x="7391520" y="4822560"/>
              <a:ext cx="792000" cy="0"/>
            </a:xfrm>
            <a:prstGeom prst="line">
              <a:avLst/>
            </a:prstGeom>
            <a:ln w="9360">
              <a:solidFill>
                <a:srgbClr val="000000"/>
              </a:solidFill>
              <a:miter/>
            </a:ln>
          </p:spPr>
          <p:style>
            <a:lnRef idx="0"/>
            <a:fillRef idx="0"/>
            <a:effectRef idx="0"/>
            <a:fontRef idx="minor"/>
          </p:style>
        </p:sp>
        <p:sp>
          <p:nvSpPr>
            <p:cNvPr id="1769" name="Line 34"/>
            <p:cNvSpPr/>
            <p:nvPr/>
          </p:nvSpPr>
          <p:spPr>
            <a:xfrm>
              <a:off x="7520040" y="3581280"/>
              <a:ext cx="0" cy="2557080"/>
            </a:xfrm>
            <a:prstGeom prst="line">
              <a:avLst/>
            </a:prstGeom>
            <a:ln w="9360">
              <a:solidFill>
                <a:srgbClr val="000000"/>
              </a:solidFill>
              <a:miter/>
            </a:ln>
          </p:spPr>
          <p:style>
            <a:lnRef idx="0"/>
            <a:fillRef idx="0"/>
            <a:effectRef idx="0"/>
            <a:fontRef idx="minor"/>
          </p:style>
        </p:sp>
        <p:grpSp>
          <p:nvGrpSpPr>
            <p:cNvPr id="1770" name="Group 35"/>
            <p:cNvGrpSpPr/>
            <p:nvPr/>
          </p:nvGrpSpPr>
          <p:grpSpPr>
            <a:xfrm>
              <a:off x="7527960" y="4389120"/>
              <a:ext cx="450720" cy="1724040"/>
              <a:chOff x="7527960" y="4389120"/>
              <a:chExt cx="450720" cy="1724040"/>
            </a:xfrm>
          </p:grpSpPr>
          <p:sp>
            <p:nvSpPr>
              <p:cNvPr id="1771" name="CustomShape 36"/>
              <p:cNvSpPr/>
              <p:nvPr/>
            </p:nvSpPr>
            <p:spPr>
              <a:xfrm rot="5400000">
                <a:off x="7313040" y="4607280"/>
                <a:ext cx="88380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sp>
            <p:nvSpPr>
              <p:cNvPr id="1772" name="CustomShape 37"/>
              <p:cNvSpPr/>
              <p:nvPr/>
            </p:nvSpPr>
            <p:spPr>
              <a:xfrm flipH="1" rot="5400000">
                <a:off x="7309440" y="5447520"/>
                <a:ext cx="883800" cy="447480"/>
              </a:xfrm>
              <a:custGeom>
                <a:avLst/>
                <a:gdLst/>
                <a:ahLst/>
                <a:rect l="l" t="t" r="r" b="b"/>
                <a:pathLst>
                  <a:path w="2479" h="1900">
                    <a:moveTo>
                      <a:pt x="0" y="1900"/>
                    </a:moveTo>
                    <a:cubicBezTo>
                      <a:pt x="88" y="1891"/>
                      <a:pt x="174" y="1871"/>
                      <a:pt x="262" y="1860"/>
                    </a:cubicBezTo>
                    <a:cubicBezTo>
                      <a:pt x="346" y="1849"/>
                      <a:pt x="433" y="1850"/>
                      <a:pt x="518" y="1841"/>
                    </a:cubicBezTo>
                    <a:cubicBezTo>
                      <a:pt x="552" y="1831"/>
                      <a:pt x="588" y="1830"/>
                      <a:pt x="623" y="1821"/>
                    </a:cubicBezTo>
                    <a:cubicBezTo>
                      <a:pt x="644" y="1806"/>
                      <a:pt x="663" y="1802"/>
                      <a:pt x="688" y="1795"/>
                    </a:cubicBezTo>
                    <a:cubicBezTo>
                      <a:pt x="694" y="1790"/>
                      <a:pt x="700" y="1785"/>
                      <a:pt x="708" y="1782"/>
                    </a:cubicBezTo>
                    <a:cubicBezTo>
                      <a:pt x="735" y="1769"/>
                      <a:pt x="766" y="1763"/>
                      <a:pt x="793" y="1749"/>
                    </a:cubicBezTo>
                    <a:cubicBezTo>
                      <a:pt x="824" y="1732"/>
                      <a:pt x="906" y="1690"/>
                      <a:pt x="944" y="1664"/>
                    </a:cubicBezTo>
                    <a:cubicBezTo>
                      <a:pt x="977" y="1640"/>
                      <a:pt x="1007" y="1613"/>
                      <a:pt x="1042" y="1591"/>
                    </a:cubicBezTo>
                    <a:cubicBezTo>
                      <a:pt x="1074" y="1569"/>
                      <a:pt x="1105" y="1560"/>
                      <a:pt x="1134" y="1532"/>
                    </a:cubicBezTo>
                    <a:cubicBezTo>
                      <a:pt x="1178" y="1488"/>
                      <a:pt x="1156" y="1498"/>
                      <a:pt x="1193" y="1487"/>
                    </a:cubicBezTo>
                    <a:cubicBezTo>
                      <a:pt x="1258" y="1436"/>
                      <a:pt x="1231" y="1454"/>
                      <a:pt x="1272" y="1428"/>
                    </a:cubicBezTo>
                    <a:cubicBezTo>
                      <a:pt x="1288" y="1379"/>
                      <a:pt x="1263" y="1437"/>
                      <a:pt x="1305" y="1395"/>
                    </a:cubicBezTo>
                    <a:cubicBezTo>
                      <a:pt x="1318" y="1380"/>
                      <a:pt x="1334" y="1341"/>
                      <a:pt x="1344" y="1323"/>
                    </a:cubicBezTo>
                    <a:cubicBezTo>
                      <a:pt x="1358" y="1256"/>
                      <a:pt x="1399" y="1212"/>
                      <a:pt x="1436" y="1159"/>
                    </a:cubicBezTo>
                    <a:cubicBezTo>
                      <a:pt x="1443" y="1108"/>
                      <a:pt x="1460" y="1064"/>
                      <a:pt x="1488" y="1021"/>
                    </a:cubicBezTo>
                    <a:cubicBezTo>
                      <a:pt x="1494" y="1010"/>
                      <a:pt x="1501" y="998"/>
                      <a:pt x="1508" y="988"/>
                    </a:cubicBezTo>
                    <a:cubicBezTo>
                      <a:pt x="1512" y="981"/>
                      <a:pt x="1521" y="968"/>
                      <a:pt x="1521" y="968"/>
                    </a:cubicBezTo>
                    <a:cubicBezTo>
                      <a:pt x="1529" y="930"/>
                      <a:pt x="1530" y="885"/>
                      <a:pt x="1541" y="850"/>
                    </a:cubicBezTo>
                    <a:cubicBezTo>
                      <a:pt x="1550" y="820"/>
                      <a:pt x="1576" y="802"/>
                      <a:pt x="1593" y="778"/>
                    </a:cubicBezTo>
                    <a:cubicBezTo>
                      <a:pt x="1649" y="697"/>
                      <a:pt x="1567" y="804"/>
                      <a:pt x="1613" y="726"/>
                    </a:cubicBezTo>
                    <a:cubicBezTo>
                      <a:pt x="1624" y="707"/>
                      <a:pt x="1639" y="690"/>
                      <a:pt x="1652" y="673"/>
                    </a:cubicBezTo>
                    <a:cubicBezTo>
                      <a:pt x="1664" y="626"/>
                      <a:pt x="1685" y="577"/>
                      <a:pt x="1724" y="549"/>
                    </a:cubicBezTo>
                    <a:cubicBezTo>
                      <a:pt x="1747" y="462"/>
                      <a:pt x="1777" y="382"/>
                      <a:pt x="1856" y="332"/>
                    </a:cubicBezTo>
                    <a:cubicBezTo>
                      <a:pt x="1888" y="284"/>
                      <a:pt x="1873" y="228"/>
                      <a:pt x="1928" y="182"/>
                    </a:cubicBezTo>
                    <a:cubicBezTo>
                      <a:pt x="1955" y="158"/>
                      <a:pt x="1995" y="159"/>
                      <a:pt x="2026" y="142"/>
                    </a:cubicBezTo>
                    <a:cubicBezTo>
                      <a:pt x="2059" y="123"/>
                      <a:pt x="2082" y="95"/>
                      <a:pt x="2118" y="83"/>
                    </a:cubicBezTo>
                    <a:cubicBezTo>
                      <a:pt x="2153" y="55"/>
                      <a:pt x="2197" y="50"/>
                      <a:pt x="2242" y="44"/>
                    </a:cubicBezTo>
                    <a:cubicBezTo>
                      <a:pt x="2256" y="39"/>
                      <a:pt x="2267" y="28"/>
                      <a:pt x="2282" y="24"/>
                    </a:cubicBezTo>
                    <a:cubicBezTo>
                      <a:pt x="2351" y="0"/>
                      <a:pt x="2404" y="4"/>
                      <a:pt x="2479" y="4"/>
                    </a:cubicBezTo>
                  </a:path>
                </a:pathLst>
              </a:custGeom>
              <a:noFill/>
              <a:ln w="9360">
                <a:solidFill>
                  <a:srgbClr val="000000"/>
                </a:solidFill>
                <a:round/>
              </a:ln>
            </p:spPr>
            <p:style>
              <a:lnRef idx="0"/>
              <a:fillRef idx="0"/>
              <a:effectRef idx="0"/>
              <a:fontRef idx="minor"/>
            </p:style>
          </p:sp>
        </p:grpSp>
        <p:sp>
          <p:nvSpPr>
            <p:cNvPr id="1773" name="Line 38"/>
            <p:cNvSpPr/>
            <p:nvPr/>
          </p:nvSpPr>
          <p:spPr>
            <a:xfrm flipH="1">
              <a:off x="7391520" y="5246280"/>
              <a:ext cx="792000" cy="0"/>
            </a:xfrm>
            <a:prstGeom prst="line">
              <a:avLst/>
            </a:prstGeom>
            <a:ln w="9360">
              <a:solidFill>
                <a:srgbClr val="000000"/>
              </a:solidFill>
              <a:miter/>
            </a:ln>
          </p:spPr>
          <p:style>
            <a:lnRef idx="0"/>
            <a:fillRef idx="0"/>
            <a:effectRef idx="0"/>
            <a:fontRef idx="minor"/>
          </p:style>
        </p:sp>
        <p:sp>
          <p:nvSpPr>
            <p:cNvPr id="1774" name="Line 39"/>
            <p:cNvSpPr/>
            <p:nvPr/>
          </p:nvSpPr>
          <p:spPr>
            <a:xfrm>
              <a:off x="7520040" y="3958920"/>
              <a:ext cx="0" cy="2652480"/>
            </a:xfrm>
            <a:prstGeom prst="line">
              <a:avLst/>
            </a:prstGeom>
            <a:ln w="9360">
              <a:solidFill>
                <a:srgbClr val="000000"/>
              </a:solidFill>
              <a:miter/>
            </a:ln>
          </p:spPr>
          <p:style>
            <a:lnRef idx="0"/>
            <a:fillRef idx="0"/>
            <a:effectRef idx="0"/>
            <a:fontRef idx="minor"/>
          </p:style>
        </p:sp>
      </p:grpSp>
      <p:sp>
        <p:nvSpPr>
          <p:cNvPr id="1775" name="CustomShape 40"/>
          <p:cNvSpPr/>
          <p:nvPr/>
        </p:nvSpPr>
        <p:spPr>
          <a:xfrm>
            <a:off x="7924680" y="4343400"/>
            <a:ext cx="121932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X1=REL</a:t>
            </a:r>
            <a:endParaRPr b="0" lang="en-US" sz="1800" spc="-1" strike="noStrike">
              <a:latin typeface="Arial"/>
            </a:endParaRPr>
          </a:p>
        </p:txBody>
      </p:sp>
      <p:sp>
        <p:nvSpPr>
          <p:cNvPr id="1776" name="CustomShape 41"/>
          <p:cNvSpPr/>
          <p:nvPr/>
        </p:nvSpPr>
        <p:spPr>
          <a:xfrm>
            <a:off x="8001000" y="5241960"/>
            <a:ext cx="121932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X1=KB</a:t>
            </a:r>
            <a:endParaRPr b="0" lang="en-US" sz="1800" spc="-1" strike="noStrike">
              <a:latin typeface="Arial"/>
            </a:endParaRPr>
          </a:p>
        </p:txBody>
      </p:sp>
      <p:sp>
        <p:nvSpPr>
          <p:cNvPr id="1777" name="CustomShape 42"/>
          <p:cNvSpPr/>
          <p:nvPr/>
        </p:nvSpPr>
        <p:spPr>
          <a:xfrm>
            <a:off x="5943600" y="4932360"/>
            <a:ext cx="76212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X2 = </a:t>
            </a:r>
            <a:endParaRPr b="0" lang="en-US" sz="1800" spc="-1" strike="noStrike">
              <a:latin typeface="Arial"/>
            </a:endParaRPr>
          </a:p>
        </p:txBody>
      </p:sp>
      <p:sp>
        <p:nvSpPr>
          <p:cNvPr id="1778" name="CustomShape 43"/>
          <p:cNvSpPr/>
          <p:nvPr/>
        </p:nvSpPr>
        <p:spPr>
          <a:xfrm>
            <a:off x="6705720" y="3657600"/>
            <a:ext cx="457200" cy="2971800"/>
          </a:xfrm>
          <a:custGeom>
            <a:avLst/>
            <a:gdLst/>
            <a:ahLst/>
            <a:rect l="0" t="0" r="r" b="b"/>
            <a:pathLst>
              <a:path w="1272" h="8257">
                <a:moveTo>
                  <a:pt x="1271" y="0"/>
                </a:moveTo>
                <a:cubicBezTo>
                  <a:pt x="953" y="0"/>
                  <a:pt x="635" y="344"/>
                  <a:pt x="635" y="688"/>
                </a:cubicBezTo>
                <a:lnTo>
                  <a:pt x="635" y="3440"/>
                </a:lnTo>
                <a:cubicBezTo>
                  <a:pt x="635" y="3784"/>
                  <a:pt x="317" y="4128"/>
                  <a:pt x="0" y="4128"/>
                </a:cubicBezTo>
                <a:cubicBezTo>
                  <a:pt x="317" y="4128"/>
                  <a:pt x="635" y="4472"/>
                  <a:pt x="635" y="4816"/>
                </a:cubicBezTo>
                <a:lnTo>
                  <a:pt x="635" y="7568"/>
                </a:lnTo>
                <a:cubicBezTo>
                  <a:pt x="635" y="7912"/>
                  <a:pt x="953" y="8256"/>
                  <a:pt x="1271" y="8256"/>
                </a:cubicBezTo>
              </a:path>
            </a:pathLst>
          </a:custGeom>
          <a:noFill/>
          <a:ln w="9360">
            <a:solidFill>
              <a:srgbClr val="000000"/>
            </a:solidFill>
            <a:miter/>
          </a:ln>
        </p:spPr>
        <p:style>
          <a:lnRef idx="0"/>
          <a:fillRef idx="0"/>
          <a:effectRef idx="0"/>
          <a:fontRef idx="minor"/>
        </p:style>
      </p:sp>
    </p:spTree>
  </p:cSld>
  <p:timing>
    <p:tnLst>
      <p:par>
        <p:cTn id="210" dur="indefinite" restart="never" nodeType="tmRoot">
          <p:childTnLst>
            <p:seq>
              <p:cTn id="211"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9" name="Picture 5" descr=""/>
          <p:cNvPicPr/>
          <p:nvPr/>
        </p:nvPicPr>
        <p:blipFill>
          <a:blip r:embed="rId1"/>
          <a:stretch/>
        </p:blipFill>
        <p:spPr>
          <a:xfrm>
            <a:off x="1143000" y="1066680"/>
            <a:ext cx="6781680" cy="5567400"/>
          </a:xfrm>
          <a:prstGeom prst="rect">
            <a:avLst/>
          </a:prstGeom>
          <a:ln>
            <a:noFill/>
          </a:ln>
        </p:spPr>
      </p:pic>
      <p:sp>
        <p:nvSpPr>
          <p:cNvPr id="1780" name="TextShape 1"/>
          <p:cNvSpPr txBox="1"/>
          <p:nvPr/>
        </p:nvSpPr>
        <p:spPr>
          <a:xfrm>
            <a:off x="1599840" y="103320"/>
            <a:ext cx="6248520" cy="963360"/>
          </a:xfrm>
          <a:prstGeom prst="rect">
            <a:avLst/>
          </a:prstGeom>
          <a:noFill/>
          <a:ln>
            <a:noFill/>
          </a:ln>
        </p:spPr>
        <p:txBody>
          <a:bodyPr anchor="b"/>
          <a:p>
            <a:pPr>
              <a:lnSpc>
                <a:spcPct val="100000"/>
              </a:lnSpc>
            </a:pPr>
            <a:r>
              <a:rPr b="1" lang="en-US" sz="2400" spc="-1" strike="noStrike">
                <a:solidFill>
                  <a:srgbClr val="000000"/>
                </a:solidFill>
                <a:latin typeface="Calibri"/>
              </a:rPr>
              <a:t>Lesson 7:  Exploratory Data Analysis means  your eyes to look for explanations in data</a:t>
            </a:r>
            <a:endParaRPr b="1" lang="en-US" sz="2400" spc="-1" strike="noStrike">
              <a:solidFill>
                <a:srgbClr val="000000"/>
              </a:solidFill>
              <a:latin typeface="Arial"/>
            </a:endParaRPr>
          </a:p>
        </p:txBody>
      </p:sp>
      <p:sp>
        <p:nvSpPr>
          <p:cNvPr id="1781" name="CustomShape 2"/>
          <p:cNvSpPr/>
          <p:nvPr/>
        </p:nvSpPr>
        <p:spPr>
          <a:xfrm>
            <a:off x="1905120" y="1812960"/>
            <a:ext cx="3429000" cy="91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solidFill>
                  <a:srgbClr val="133848"/>
                </a:solidFill>
                <a:latin typeface="Calibri"/>
              </a:rPr>
              <a:t>Which contributes more to variance in accuracy scores:  Subject or Algorithm?</a:t>
            </a:r>
            <a:endParaRPr b="0" lang="en-US" sz="1800" spc="-1" strike="noStrike">
              <a:latin typeface="Arial"/>
            </a:endParaRPr>
          </a:p>
        </p:txBody>
      </p:sp>
      <p:sp>
        <p:nvSpPr>
          <p:cNvPr id="1782" name="CustomShape 3"/>
          <p:cNvSpPr/>
          <p:nvPr/>
        </p:nvSpPr>
        <p:spPr>
          <a:xfrm>
            <a:off x="1676520" y="1219320"/>
            <a:ext cx="1143000" cy="337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998"/>
              </a:spcBef>
            </a:pPr>
            <a:r>
              <a:rPr b="0" lang="en-US" sz="1600" spc="-1" strike="noStrike">
                <a:latin typeface="Calibri"/>
              </a:rPr>
              <a:t>Accuracy</a:t>
            </a:r>
            <a:endParaRPr b="0" lang="en-US" sz="1600" spc="-1" strike="noStrike">
              <a:latin typeface="Arial"/>
            </a:endParaRPr>
          </a:p>
        </p:txBody>
      </p:sp>
    </p:spTree>
  </p:cSld>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3" name="TextShape 1"/>
          <p:cNvSpPr txBox="1"/>
          <p:nvPr/>
        </p:nvSpPr>
        <p:spPr>
          <a:xfrm>
            <a:off x="304560" y="1295280"/>
            <a:ext cx="6172200" cy="1981440"/>
          </a:xfrm>
          <a:prstGeom prst="rect">
            <a:avLst/>
          </a:prstGeom>
          <a:noFill/>
          <a:ln>
            <a:noFill/>
          </a:ln>
        </p:spPr>
        <p:txBody>
          <a:bodyPr>
            <a:normAutofit/>
          </a:bodyPr>
          <a:p>
            <a:pPr marL="228600" indent="-228600">
              <a:lnSpc>
                <a:spcPct val="80000"/>
              </a:lnSpc>
              <a:buClr>
                <a:srgbClr val="cfb77c"/>
              </a:buClr>
              <a:buSzPct val="50000"/>
              <a:buFont typeface="Wingdings" charset="2"/>
              <a:buChar char=""/>
            </a:pPr>
            <a:r>
              <a:rPr b="0" lang="en-US" sz="2000" spc="-1" strike="noStrike">
                <a:solidFill>
                  <a:srgbClr val="000000"/>
                </a:solidFill>
                <a:latin typeface="Calibri"/>
              </a:rPr>
              <a:t>Three categories of </a:t>
            </a:r>
            <a:r>
              <a:rPr b="0" lang="ja-JP" sz="2000" spc="-1" strike="noStrike">
                <a:solidFill>
                  <a:srgbClr val="000000"/>
                </a:solidFill>
                <a:latin typeface="Calibri"/>
              </a:rPr>
              <a:t>“</a:t>
            </a:r>
            <a:r>
              <a:rPr b="0" lang="en-US" sz="2000" spc="-1" strike="noStrike">
                <a:solidFill>
                  <a:srgbClr val="000000"/>
                </a:solidFill>
                <a:latin typeface="Calibri"/>
              </a:rPr>
              <a:t>errors</a:t>
            </a:r>
            <a:r>
              <a:rPr b="0" lang="ja-JP" sz="2000" spc="-1" strike="noStrike">
                <a:solidFill>
                  <a:srgbClr val="000000"/>
                </a:solidFill>
                <a:latin typeface="Calibri"/>
              </a:rPr>
              <a:t>”</a:t>
            </a:r>
            <a:r>
              <a:rPr b="0" lang="en-US" sz="2000" spc="-1" strike="noStrike">
                <a:solidFill>
                  <a:srgbClr val="000000"/>
                </a:solidFill>
                <a:latin typeface="Calibri"/>
              </a:rPr>
              <a:t> identified</a:t>
            </a:r>
            <a:endParaRPr b="0" lang="en-US" sz="2000" spc="-1" strike="noStrike">
              <a:solidFill>
                <a:srgbClr val="000000"/>
              </a:solidFill>
              <a:latin typeface="Arial"/>
            </a:endParaRPr>
          </a:p>
          <a:p>
            <a:pPr lvl="1" marL="547560" indent="-228600">
              <a:lnSpc>
                <a:spcPct val="80000"/>
              </a:lnSpc>
              <a:buClr>
                <a:srgbClr val="4b92db"/>
              </a:buClr>
              <a:buSzPct val="80000"/>
              <a:buFont typeface="Wingdings 2" charset="2"/>
              <a:buChar char=""/>
            </a:pPr>
            <a:r>
              <a:rPr b="0" lang="en-US" sz="2000" spc="-1" strike="noStrike">
                <a:solidFill>
                  <a:srgbClr val="000000"/>
                </a:solidFill>
                <a:latin typeface="Calibri"/>
              </a:rPr>
              <a:t>Mis-foldered (drag-and-drop error)</a:t>
            </a:r>
            <a:endParaRPr b="0" lang="en-US" sz="2000" spc="-1" strike="noStrike">
              <a:solidFill>
                <a:srgbClr val="000000"/>
              </a:solidFill>
              <a:latin typeface="Arial"/>
            </a:endParaRPr>
          </a:p>
          <a:p>
            <a:pPr lvl="1" marL="547560" indent="-228600">
              <a:lnSpc>
                <a:spcPct val="80000"/>
              </a:lnSpc>
              <a:buClr>
                <a:srgbClr val="4b92db"/>
              </a:buClr>
              <a:buSzPct val="80000"/>
              <a:buFont typeface="Wingdings 2" charset="2"/>
              <a:buChar char=""/>
            </a:pPr>
            <a:r>
              <a:rPr b="0" lang="en-US" sz="2000" spc="-1" strike="noStrike">
                <a:solidFill>
                  <a:srgbClr val="000000"/>
                </a:solidFill>
                <a:latin typeface="Calibri"/>
              </a:rPr>
              <a:t>Non-stationary (wouldn</a:t>
            </a:r>
            <a:r>
              <a:rPr b="0" lang="ja-JP" sz="2000" spc="-1" strike="noStrike">
                <a:solidFill>
                  <a:srgbClr val="000000"/>
                </a:solidFill>
                <a:latin typeface="Calibri"/>
              </a:rPr>
              <a:t>’</a:t>
            </a:r>
            <a:r>
              <a:rPr b="0" lang="en-US" sz="2000" spc="-1" strike="noStrike">
                <a:solidFill>
                  <a:srgbClr val="000000"/>
                </a:solidFill>
                <a:latin typeface="Calibri"/>
              </a:rPr>
              <a:t>t have put it there now)</a:t>
            </a:r>
            <a:endParaRPr b="0" lang="en-US" sz="2000" spc="-1" strike="noStrike">
              <a:solidFill>
                <a:srgbClr val="000000"/>
              </a:solidFill>
              <a:latin typeface="Arial"/>
            </a:endParaRPr>
          </a:p>
          <a:p>
            <a:pPr lvl="1" marL="547560" indent="-228600">
              <a:lnSpc>
                <a:spcPct val="80000"/>
              </a:lnSpc>
              <a:buClr>
                <a:srgbClr val="4b92db"/>
              </a:buClr>
              <a:buSzPct val="80000"/>
              <a:buFont typeface="Wingdings 2" charset="2"/>
              <a:buChar char=""/>
            </a:pPr>
            <a:r>
              <a:rPr b="0" lang="en-US" sz="2000" spc="-1" strike="noStrike">
                <a:solidFill>
                  <a:srgbClr val="000000"/>
                </a:solidFill>
                <a:latin typeface="Calibri"/>
              </a:rPr>
              <a:t>Ambiguous (could have been in other folders)</a:t>
            </a:r>
            <a:endParaRPr b="0" lang="en-US" sz="2000" spc="-1" strike="noStrike">
              <a:solidFill>
                <a:srgbClr val="000000"/>
              </a:solidFill>
              <a:latin typeface="Arial"/>
            </a:endParaRPr>
          </a:p>
          <a:p>
            <a:pPr marL="228600" indent="-228600">
              <a:lnSpc>
                <a:spcPct val="80000"/>
              </a:lnSpc>
              <a:buClr>
                <a:srgbClr val="cfb77c"/>
              </a:buClr>
              <a:buSzPct val="50000"/>
              <a:buFont typeface="Wingdings" charset="2"/>
              <a:buChar char=""/>
            </a:pPr>
            <a:r>
              <a:rPr b="0" lang="en-US" sz="2000" spc="-1" strike="noStrike">
                <a:solidFill>
                  <a:srgbClr val="000000"/>
                </a:solidFill>
                <a:latin typeface="Calibri"/>
              </a:rPr>
              <a:t>Users found that 40% – 55% of their messages fell into one of these categories</a:t>
            </a:r>
            <a:endParaRPr b="0" lang="en-US" sz="2000" spc="-1" strike="noStrike">
              <a:solidFill>
                <a:srgbClr val="000000"/>
              </a:solidFill>
              <a:latin typeface="Arial"/>
            </a:endParaRPr>
          </a:p>
        </p:txBody>
      </p:sp>
      <p:graphicFrame>
        <p:nvGraphicFramePr>
          <p:cNvPr id="1784" name="Object 2"/>
          <p:cNvGraphicFramePr/>
          <p:nvPr/>
        </p:nvGraphicFramePr>
        <p:xfrm>
          <a:off x="784080" y="3352680"/>
          <a:ext cx="7615440" cy="1627200"/>
        </p:xfrm>
        <a:graphic>
          <a:graphicData uri="http://schemas.openxmlformats.org/presentationml/2006/ole">
            <p:oleObj progId="Excel.Sheet.12" r:id="rId1" spid="">
              <p:embed/>
              <p:pic>
                <p:nvPicPr>
                  <p:cNvPr id="1785" name="Object 2" descr=""/>
                  <p:cNvPicPr/>
                  <p:nvPr/>
                </p:nvPicPr>
                <p:blipFill>
                  <a:blip r:embed="rId2"/>
                  <a:stretch/>
                </p:blipFill>
                <p:spPr>
                  <a:xfrm>
                    <a:off x="784080" y="3352680"/>
                    <a:ext cx="7615440" cy="1627200"/>
                  </a:xfrm>
                  <a:prstGeom prst="rect">
                    <a:avLst/>
                  </a:prstGeom>
                  <a:ln>
                    <a:noFill/>
                  </a:ln>
                </p:spPr>
              </p:pic>
            </p:oleObj>
          </a:graphicData>
        </a:graphic>
      </p:graphicFrame>
      <p:sp>
        <p:nvSpPr>
          <p:cNvPr id="1786" name="TextShape 3"/>
          <p:cNvSpPr txBox="1"/>
          <p:nvPr/>
        </p:nvSpPr>
        <p:spPr>
          <a:xfrm>
            <a:off x="708120" y="75960"/>
            <a:ext cx="7772400" cy="1143000"/>
          </a:xfrm>
          <a:prstGeom prst="rect">
            <a:avLst/>
          </a:prstGeom>
          <a:noFill/>
          <a:ln>
            <a:noFill/>
          </a:ln>
        </p:spPr>
        <p:txBody>
          <a:bodyPr anchor="b"/>
          <a:p>
            <a:pPr>
              <a:lnSpc>
                <a:spcPct val="100000"/>
              </a:lnSpc>
            </a:pPr>
            <a:r>
              <a:rPr b="1" lang="en-US" sz="2400" spc="-1" strike="noStrike">
                <a:solidFill>
                  <a:srgbClr val="000000"/>
                </a:solidFill>
                <a:latin typeface="Calibri"/>
              </a:rPr>
              <a:t>7) EDA:  use your eyes to look for explanations in data</a:t>
            </a:r>
            <a:endParaRPr b="1" lang="en-US" sz="2400" spc="-1" strike="noStrike">
              <a:solidFill>
                <a:srgbClr val="000000"/>
              </a:solidFill>
              <a:latin typeface="Arial"/>
            </a:endParaRPr>
          </a:p>
        </p:txBody>
      </p:sp>
      <p:grpSp>
        <p:nvGrpSpPr>
          <p:cNvPr id="1787" name="Group 4"/>
          <p:cNvGrpSpPr/>
          <p:nvPr/>
        </p:nvGrpSpPr>
        <p:grpSpPr>
          <a:xfrm>
            <a:off x="6324480" y="990720"/>
            <a:ext cx="2667240" cy="2167920"/>
            <a:chOff x="6324480" y="990720"/>
            <a:chExt cx="2667240" cy="2167920"/>
          </a:xfrm>
        </p:grpSpPr>
        <p:pic>
          <p:nvPicPr>
            <p:cNvPr id="1788" name="Picture 36" descr=""/>
            <p:cNvPicPr/>
            <p:nvPr/>
          </p:nvPicPr>
          <p:blipFill>
            <a:blip r:embed="rId3"/>
            <a:stretch/>
          </p:blipFill>
          <p:spPr>
            <a:xfrm>
              <a:off x="6324480" y="990720"/>
              <a:ext cx="2552760" cy="2041560"/>
            </a:xfrm>
            <a:prstGeom prst="rect">
              <a:avLst/>
            </a:prstGeom>
            <a:ln>
              <a:noFill/>
            </a:ln>
          </p:spPr>
        </p:pic>
        <p:sp>
          <p:nvSpPr>
            <p:cNvPr id="1789" name="CustomShape 5"/>
            <p:cNvSpPr/>
            <p:nvPr/>
          </p:nvSpPr>
          <p:spPr>
            <a:xfrm>
              <a:off x="6571800" y="2943000"/>
              <a:ext cx="2419920" cy="21564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fillRef idx="0"/>
            <a:effectRef idx="0"/>
            <a:fontRef idx="minor"/>
          </p:style>
          <p:txBody>
            <a:bodyPr lIns="90000" rIns="90000" tIns="46800" bIns="46800"/>
            <a:p>
              <a:pPr algn="ctr">
                <a:lnSpc>
                  <a:spcPct val="100000"/>
                </a:lnSpc>
                <a:spcBef>
                  <a:spcPts val="499"/>
                </a:spcBef>
              </a:pPr>
              <a:r>
                <a:rPr b="0" lang="en-US" sz="800" spc="-1" strike="noStrike">
                  <a:latin typeface="Calibri"/>
                </a:rPr>
                <a:t>Number of training instances</a:t>
              </a:r>
              <a:endParaRPr b="0" lang="en-US" sz="800" spc="-1" strike="noStrike">
                <a:latin typeface="Arial"/>
              </a:endParaRPr>
            </a:p>
          </p:txBody>
        </p:sp>
        <p:sp>
          <p:nvSpPr>
            <p:cNvPr id="1790" name="CustomShape 6"/>
            <p:cNvSpPr/>
            <p:nvPr/>
          </p:nvSpPr>
          <p:spPr>
            <a:xfrm>
              <a:off x="6541920" y="990720"/>
              <a:ext cx="1333440" cy="215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499"/>
                </a:spcBef>
              </a:pPr>
              <a:r>
                <a:rPr b="0" lang="en-US" sz="800" spc="-1" strike="noStrike">
                  <a:latin typeface="Calibri"/>
                </a:rPr>
                <a:t>Classification accuracy</a:t>
              </a:r>
              <a:endParaRPr b="0" lang="en-US" sz="800" spc="-1" strike="noStrike">
                <a:latin typeface="Arial"/>
              </a:endParaRPr>
            </a:p>
          </p:txBody>
        </p:sp>
      </p:grpSp>
      <p:sp>
        <p:nvSpPr>
          <p:cNvPr id="1791" name="CustomShape 7"/>
          <p:cNvSpPr/>
          <p:nvPr/>
        </p:nvSpPr>
        <p:spPr>
          <a:xfrm>
            <a:off x="457200" y="5257800"/>
            <a:ext cx="8534520" cy="1191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500"/>
              </a:spcBef>
            </a:pPr>
            <a:r>
              <a:rPr b="0" lang="en-US" sz="2400" spc="-1" strike="noStrike">
                <a:latin typeface="Calibri"/>
              </a:rPr>
              <a:t>EDA tells us the problem:  We're trying to find differences between algorithms when the gold standards are themselves errorful – but in different ways, increasing variance!</a:t>
            </a:r>
            <a:endParaRPr b="0" lang="en-US" sz="2400" spc="-1" strike="noStrike">
              <a:latin typeface="Arial"/>
            </a:endParaRPr>
          </a:p>
        </p:txBody>
      </p:sp>
    </p:spTree>
  </p:cSld>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2" name="TextShape 1"/>
          <p:cNvSpPr txBox="1"/>
          <p:nvPr/>
        </p:nvSpPr>
        <p:spPr>
          <a:xfrm>
            <a:off x="304920" y="151920"/>
            <a:ext cx="8534160" cy="684360"/>
          </a:xfrm>
          <a:prstGeom prst="rect">
            <a:avLst/>
          </a:prstGeom>
          <a:noFill/>
          <a:ln>
            <a:noFill/>
          </a:ln>
        </p:spPr>
        <p:txBody>
          <a:bodyPr anchor="b"/>
          <a:p>
            <a:pPr marL="457200" indent="-457200" algn="ctr">
              <a:lnSpc>
                <a:spcPct val="100000"/>
              </a:lnSpc>
            </a:pPr>
            <a:r>
              <a:rPr b="1" lang="en-US" sz="2000" spc="-1" strike="noStrike">
                <a:solidFill>
                  <a:srgbClr val="000000"/>
                </a:solidFill>
                <a:latin typeface="Calibri"/>
              </a:rPr>
              <a:t>Lesson 4:  Of sample variance, effect size, and sample size, control the first before touching the last. (You cannot control effect size!)</a:t>
            </a:r>
            <a:endParaRPr b="1" lang="en-US" sz="2000" spc="-1" strike="noStrike">
              <a:solidFill>
                <a:srgbClr val="000000"/>
              </a:solidFill>
              <a:latin typeface="Arial"/>
            </a:endParaRPr>
          </a:p>
        </p:txBody>
      </p:sp>
      <p:grpSp>
        <p:nvGrpSpPr>
          <p:cNvPr id="1793" name="Group 2"/>
          <p:cNvGrpSpPr/>
          <p:nvPr/>
        </p:nvGrpSpPr>
        <p:grpSpPr>
          <a:xfrm>
            <a:off x="685800" y="3048120"/>
            <a:ext cx="2590920" cy="1830600"/>
            <a:chOff x="685800" y="3048120"/>
            <a:chExt cx="2590920" cy="1830600"/>
          </a:xfrm>
        </p:grpSpPr>
        <p:sp>
          <p:nvSpPr>
            <p:cNvPr id="1794" name="CustomShape 3"/>
            <p:cNvSpPr/>
            <p:nvPr/>
          </p:nvSpPr>
          <p:spPr>
            <a:xfrm>
              <a:off x="685800" y="3353040"/>
              <a:ext cx="990720" cy="581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998"/>
                </a:spcBef>
              </a:pPr>
              <a:r>
                <a:rPr b="0" i="1" lang="en-US" sz="3200" spc="-1" strike="noStrike">
                  <a:latin typeface="Calibri"/>
                </a:rPr>
                <a:t>t =</a:t>
              </a:r>
              <a:endParaRPr b="0" lang="en-US" sz="3200" spc="-1" strike="noStrike">
                <a:latin typeface="Arial"/>
              </a:endParaRPr>
            </a:p>
          </p:txBody>
        </p:sp>
        <p:sp>
          <p:nvSpPr>
            <p:cNvPr id="1795" name="CustomShape 4"/>
            <p:cNvSpPr/>
            <p:nvPr/>
          </p:nvSpPr>
          <p:spPr>
            <a:xfrm>
              <a:off x="1981440" y="3764160"/>
              <a:ext cx="609480" cy="581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998"/>
                </a:spcBef>
              </a:pPr>
              <a:r>
                <a:rPr b="0" i="1" lang="en-US" sz="3200" spc="-1" strike="noStrike">
                  <a:latin typeface="Calibri"/>
                </a:rPr>
                <a:t>s</a:t>
              </a:r>
              <a:r>
                <a:rPr b="0" i="1" lang="en-US" sz="3200" spc="-1" strike="noStrike" baseline="30000">
                  <a:latin typeface="Calibri"/>
                </a:rPr>
                <a:t>2</a:t>
              </a:r>
              <a:endParaRPr b="0" lang="en-US" sz="3200" spc="-1" strike="noStrike">
                <a:latin typeface="Arial"/>
              </a:endParaRPr>
            </a:p>
          </p:txBody>
        </p:sp>
        <p:grpSp>
          <p:nvGrpSpPr>
            <p:cNvPr id="1796" name="Group 5"/>
            <p:cNvGrpSpPr/>
            <p:nvPr/>
          </p:nvGrpSpPr>
          <p:grpSpPr>
            <a:xfrm>
              <a:off x="1524240" y="3048120"/>
              <a:ext cx="1752480" cy="648720"/>
              <a:chOff x="1524240" y="3048120"/>
              <a:chExt cx="1752480" cy="648720"/>
            </a:xfrm>
          </p:grpSpPr>
          <p:sp>
            <p:nvSpPr>
              <p:cNvPr id="1797" name="CustomShape 6"/>
              <p:cNvSpPr/>
              <p:nvPr/>
            </p:nvSpPr>
            <p:spPr>
              <a:xfrm>
                <a:off x="1524240" y="3048120"/>
                <a:ext cx="1600200" cy="648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998"/>
                  </a:spcBef>
                </a:pPr>
                <a:r>
                  <a:rPr b="0" i="1" lang="en-US" sz="3200" spc="-1" strike="noStrike">
                    <a:latin typeface="Calibri"/>
                  </a:rPr>
                  <a:t>x</a:t>
                </a:r>
                <a:r>
                  <a:rPr b="0" i="1" lang="en-US" sz="3200" spc="-1" strike="noStrike" baseline="-25000">
                    <a:latin typeface="Calibri"/>
                  </a:rPr>
                  <a:t>1</a:t>
                </a:r>
                <a:endParaRPr b="0" lang="en-US" sz="3200" spc="-1" strike="noStrike">
                  <a:latin typeface="Arial"/>
                </a:endParaRPr>
              </a:p>
            </p:txBody>
          </p:sp>
          <p:sp>
            <p:nvSpPr>
              <p:cNvPr id="1798" name="CustomShape 7"/>
              <p:cNvSpPr/>
              <p:nvPr/>
            </p:nvSpPr>
            <p:spPr>
              <a:xfrm>
                <a:off x="2362320" y="3048120"/>
                <a:ext cx="914400" cy="648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998"/>
                  </a:spcBef>
                </a:pPr>
                <a:r>
                  <a:rPr b="0" i="1" lang="en-US" sz="3200" spc="-1" strike="noStrike">
                    <a:latin typeface="Calibri"/>
                  </a:rPr>
                  <a:t>x</a:t>
                </a:r>
                <a:r>
                  <a:rPr b="0" i="1" lang="en-US" sz="3200" spc="-1" strike="noStrike" baseline="-25000">
                    <a:latin typeface="Calibri"/>
                  </a:rPr>
                  <a:t>2</a:t>
                </a:r>
                <a:endParaRPr b="0" lang="en-US" sz="3200" spc="-1" strike="noStrike">
                  <a:latin typeface="Arial"/>
                </a:endParaRPr>
              </a:p>
            </p:txBody>
          </p:sp>
          <p:sp>
            <p:nvSpPr>
              <p:cNvPr id="1799" name="CustomShape 8"/>
              <p:cNvSpPr/>
              <p:nvPr/>
            </p:nvSpPr>
            <p:spPr>
              <a:xfrm>
                <a:off x="2057400" y="3192840"/>
                <a:ext cx="60984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a:t>
                </a:r>
                <a:endParaRPr b="0" lang="en-US" sz="1800" spc="-1" strike="noStrike">
                  <a:latin typeface="Arial"/>
                </a:endParaRPr>
              </a:p>
            </p:txBody>
          </p:sp>
          <p:sp>
            <p:nvSpPr>
              <p:cNvPr id="1800" name="Line 9"/>
              <p:cNvSpPr/>
              <p:nvPr/>
            </p:nvSpPr>
            <p:spPr>
              <a:xfrm>
                <a:off x="1600200" y="3200760"/>
                <a:ext cx="228600" cy="0"/>
              </a:xfrm>
              <a:prstGeom prst="line">
                <a:avLst/>
              </a:prstGeom>
              <a:ln w="9360">
                <a:solidFill>
                  <a:srgbClr val="000000"/>
                </a:solidFill>
                <a:miter/>
              </a:ln>
            </p:spPr>
            <p:style>
              <a:lnRef idx="0"/>
              <a:fillRef idx="0"/>
              <a:effectRef idx="0"/>
              <a:fontRef idx="minor"/>
            </p:style>
          </p:sp>
          <p:sp>
            <p:nvSpPr>
              <p:cNvPr id="1801" name="Line 10"/>
              <p:cNvSpPr/>
              <p:nvPr/>
            </p:nvSpPr>
            <p:spPr>
              <a:xfrm>
                <a:off x="2438640" y="3200760"/>
                <a:ext cx="228600" cy="0"/>
              </a:xfrm>
              <a:prstGeom prst="line">
                <a:avLst/>
              </a:prstGeom>
              <a:ln w="9360">
                <a:solidFill>
                  <a:srgbClr val="000000"/>
                </a:solidFill>
                <a:miter/>
              </a:ln>
            </p:spPr>
            <p:style>
              <a:lnRef idx="0"/>
              <a:fillRef idx="0"/>
              <a:effectRef idx="0"/>
              <a:fontRef idx="minor"/>
            </p:style>
          </p:sp>
        </p:grpSp>
        <p:grpSp>
          <p:nvGrpSpPr>
            <p:cNvPr id="1802" name="Group 11"/>
            <p:cNvGrpSpPr/>
            <p:nvPr/>
          </p:nvGrpSpPr>
          <p:grpSpPr>
            <a:xfrm>
              <a:off x="1600200" y="3810240"/>
              <a:ext cx="914400" cy="1068480"/>
              <a:chOff x="1600200" y="3810240"/>
              <a:chExt cx="914400" cy="1068480"/>
            </a:xfrm>
          </p:grpSpPr>
          <p:sp>
            <p:nvSpPr>
              <p:cNvPr id="1803" name="CustomShape 12"/>
              <p:cNvSpPr/>
              <p:nvPr/>
            </p:nvSpPr>
            <p:spPr>
              <a:xfrm>
                <a:off x="1905120" y="4297320"/>
                <a:ext cx="533160" cy="581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998"/>
                  </a:spcBef>
                </a:pPr>
                <a:r>
                  <a:rPr b="0" i="1" lang="en-US" sz="3200" spc="-1" strike="noStrike">
                    <a:latin typeface="Calibri"/>
                  </a:rPr>
                  <a:t>N</a:t>
                </a:r>
                <a:endParaRPr b="0" lang="en-US" sz="3200" spc="-1" strike="noStrike">
                  <a:latin typeface="Arial"/>
                </a:endParaRPr>
              </a:p>
            </p:txBody>
          </p:sp>
          <p:sp>
            <p:nvSpPr>
              <p:cNvPr id="1804" name="Line 13"/>
              <p:cNvSpPr/>
              <p:nvPr/>
            </p:nvSpPr>
            <p:spPr>
              <a:xfrm flipH="1">
                <a:off x="1676160" y="3810240"/>
                <a:ext cx="228600" cy="990360"/>
              </a:xfrm>
              <a:prstGeom prst="line">
                <a:avLst/>
              </a:prstGeom>
              <a:ln w="9360">
                <a:solidFill>
                  <a:srgbClr val="000000"/>
                </a:solidFill>
                <a:miter/>
              </a:ln>
            </p:spPr>
            <p:style>
              <a:lnRef idx="0"/>
              <a:fillRef idx="0"/>
              <a:effectRef idx="0"/>
              <a:fontRef idx="minor"/>
            </p:style>
          </p:sp>
          <p:sp>
            <p:nvSpPr>
              <p:cNvPr id="1805" name="Line 14"/>
              <p:cNvSpPr/>
              <p:nvPr/>
            </p:nvSpPr>
            <p:spPr>
              <a:xfrm>
                <a:off x="1905120" y="3810240"/>
                <a:ext cx="609480" cy="0"/>
              </a:xfrm>
              <a:prstGeom prst="line">
                <a:avLst/>
              </a:prstGeom>
              <a:ln w="9360">
                <a:solidFill>
                  <a:srgbClr val="000000"/>
                </a:solidFill>
                <a:miter/>
              </a:ln>
            </p:spPr>
            <p:style>
              <a:lnRef idx="0"/>
              <a:fillRef idx="0"/>
              <a:effectRef idx="0"/>
              <a:fontRef idx="minor"/>
            </p:style>
          </p:sp>
          <p:sp>
            <p:nvSpPr>
              <p:cNvPr id="1806" name="Line 15"/>
              <p:cNvSpPr/>
              <p:nvPr/>
            </p:nvSpPr>
            <p:spPr>
              <a:xfrm>
                <a:off x="1600200" y="4572000"/>
                <a:ext cx="76320" cy="228240"/>
              </a:xfrm>
              <a:prstGeom prst="line">
                <a:avLst/>
              </a:prstGeom>
              <a:ln w="9360">
                <a:solidFill>
                  <a:srgbClr val="000000"/>
                </a:solidFill>
                <a:miter/>
              </a:ln>
            </p:spPr>
            <p:style>
              <a:lnRef idx="0"/>
              <a:fillRef idx="0"/>
              <a:effectRef idx="0"/>
              <a:fontRef idx="minor"/>
            </p:style>
          </p:sp>
          <p:sp>
            <p:nvSpPr>
              <p:cNvPr id="1807" name="Line 16"/>
              <p:cNvSpPr/>
              <p:nvPr/>
            </p:nvSpPr>
            <p:spPr>
              <a:xfrm>
                <a:off x="1981080" y="4343400"/>
                <a:ext cx="381240" cy="0"/>
              </a:xfrm>
              <a:prstGeom prst="line">
                <a:avLst/>
              </a:prstGeom>
              <a:ln w="9360">
                <a:solidFill>
                  <a:srgbClr val="000000"/>
                </a:solidFill>
                <a:miter/>
              </a:ln>
            </p:spPr>
            <p:style>
              <a:lnRef idx="0"/>
              <a:fillRef idx="0"/>
              <a:effectRef idx="0"/>
              <a:fontRef idx="minor"/>
            </p:style>
          </p:sp>
        </p:grpSp>
        <p:sp>
          <p:nvSpPr>
            <p:cNvPr id="1808" name="Line 17"/>
            <p:cNvSpPr/>
            <p:nvPr/>
          </p:nvSpPr>
          <p:spPr>
            <a:xfrm>
              <a:off x="1524240" y="3657960"/>
              <a:ext cx="1295280" cy="0"/>
            </a:xfrm>
            <a:prstGeom prst="line">
              <a:avLst/>
            </a:prstGeom>
            <a:ln w="9360">
              <a:solidFill>
                <a:srgbClr val="000000"/>
              </a:solidFill>
              <a:miter/>
            </a:ln>
          </p:spPr>
          <p:style>
            <a:lnRef idx="0"/>
            <a:fillRef idx="0"/>
            <a:effectRef idx="0"/>
            <a:fontRef idx="minor"/>
          </p:style>
        </p:sp>
      </p:grpSp>
      <p:sp>
        <p:nvSpPr>
          <p:cNvPr id="1809" name="Line 18"/>
          <p:cNvSpPr/>
          <p:nvPr/>
        </p:nvSpPr>
        <p:spPr>
          <a:xfrm>
            <a:off x="1371600" y="2666880"/>
            <a:ext cx="533520" cy="0"/>
          </a:xfrm>
          <a:prstGeom prst="line">
            <a:avLst/>
          </a:prstGeom>
          <a:ln w="76320">
            <a:solidFill>
              <a:srgbClr val="7598d9"/>
            </a:solidFill>
            <a:miter/>
          </a:ln>
        </p:spPr>
        <p:style>
          <a:lnRef idx="0"/>
          <a:fillRef idx="0"/>
          <a:effectRef idx="0"/>
          <a:fontRef idx="minor"/>
        </p:style>
      </p:sp>
      <p:sp>
        <p:nvSpPr>
          <p:cNvPr id="1810" name="Line 19"/>
          <p:cNvSpPr/>
          <p:nvPr/>
        </p:nvSpPr>
        <p:spPr>
          <a:xfrm>
            <a:off x="1371600" y="2819520"/>
            <a:ext cx="533520" cy="0"/>
          </a:xfrm>
          <a:prstGeom prst="line">
            <a:avLst/>
          </a:prstGeom>
          <a:ln w="76320">
            <a:solidFill>
              <a:srgbClr val="e31329"/>
            </a:solidFill>
            <a:miter/>
          </a:ln>
        </p:spPr>
        <p:style>
          <a:lnRef idx="0"/>
          <a:fillRef idx="0"/>
          <a:effectRef idx="0"/>
          <a:fontRef idx="minor"/>
        </p:style>
      </p:sp>
      <p:sp>
        <p:nvSpPr>
          <p:cNvPr id="1811" name="Line 20"/>
          <p:cNvSpPr/>
          <p:nvPr/>
        </p:nvSpPr>
        <p:spPr>
          <a:xfrm>
            <a:off x="2286000" y="2666880"/>
            <a:ext cx="533520" cy="0"/>
          </a:xfrm>
          <a:prstGeom prst="line">
            <a:avLst/>
          </a:prstGeom>
          <a:ln w="76320">
            <a:solidFill>
              <a:srgbClr val="1dcc13"/>
            </a:solidFill>
            <a:miter/>
          </a:ln>
        </p:spPr>
        <p:style>
          <a:lnRef idx="0"/>
          <a:fillRef idx="0"/>
          <a:effectRef idx="0"/>
          <a:fontRef idx="minor"/>
        </p:style>
      </p:sp>
      <p:sp>
        <p:nvSpPr>
          <p:cNvPr id="1812" name="Line 21"/>
          <p:cNvSpPr/>
          <p:nvPr/>
        </p:nvSpPr>
        <p:spPr>
          <a:xfrm>
            <a:off x="2286000" y="2819520"/>
            <a:ext cx="533520" cy="0"/>
          </a:xfrm>
          <a:prstGeom prst="line">
            <a:avLst/>
          </a:prstGeom>
          <a:ln w="76320">
            <a:solidFill>
              <a:srgbClr val="552707"/>
            </a:solidFill>
            <a:miter/>
          </a:ln>
        </p:spPr>
        <p:style>
          <a:lnRef idx="0"/>
          <a:fillRef idx="0"/>
          <a:effectRef idx="0"/>
          <a:fontRef idx="minor"/>
        </p:style>
      </p:sp>
      <p:sp>
        <p:nvSpPr>
          <p:cNvPr id="1813" name="Line 22"/>
          <p:cNvSpPr/>
          <p:nvPr/>
        </p:nvSpPr>
        <p:spPr>
          <a:xfrm>
            <a:off x="2895480" y="3962520"/>
            <a:ext cx="533520" cy="0"/>
          </a:xfrm>
          <a:prstGeom prst="line">
            <a:avLst/>
          </a:prstGeom>
          <a:ln w="76320">
            <a:solidFill>
              <a:srgbClr val="7598d9"/>
            </a:solidFill>
            <a:miter/>
          </a:ln>
        </p:spPr>
        <p:style>
          <a:lnRef idx="0"/>
          <a:fillRef idx="0"/>
          <a:effectRef idx="0"/>
          <a:fontRef idx="minor"/>
        </p:style>
      </p:sp>
      <p:sp>
        <p:nvSpPr>
          <p:cNvPr id="1814" name="Line 23"/>
          <p:cNvSpPr/>
          <p:nvPr/>
        </p:nvSpPr>
        <p:spPr>
          <a:xfrm>
            <a:off x="2895480" y="4049640"/>
            <a:ext cx="533520" cy="0"/>
          </a:xfrm>
          <a:prstGeom prst="line">
            <a:avLst/>
          </a:prstGeom>
          <a:ln w="76320">
            <a:solidFill>
              <a:srgbClr val="e31329"/>
            </a:solidFill>
            <a:miter/>
          </a:ln>
        </p:spPr>
        <p:style>
          <a:lnRef idx="0"/>
          <a:fillRef idx="0"/>
          <a:effectRef idx="0"/>
          <a:fontRef idx="minor"/>
        </p:style>
      </p:sp>
      <p:sp>
        <p:nvSpPr>
          <p:cNvPr id="1815" name="Line 24"/>
          <p:cNvSpPr/>
          <p:nvPr/>
        </p:nvSpPr>
        <p:spPr>
          <a:xfrm>
            <a:off x="2895480" y="4241880"/>
            <a:ext cx="533520" cy="0"/>
          </a:xfrm>
          <a:prstGeom prst="line">
            <a:avLst/>
          </a:prstGeom>
          <a:ln w="76320">
            <a:solidFill>
              <a:srgbClr val="1dcc13"/>
            </a:solidFill>
            <a:miter/>
          </a:ln>
        </p:spPr>
        <p:style>
          <a:lnRef idx="0"/>
          <a:fillRef idx="0"/>
          <a:effectRef idx="0"/>
          <a:fontRef idx="minor"/>
        </p:style>
      </p:sp>
      <p:sp>
        <p:nvSpPr>
          <p:cNvPr id="1816" name="Line 25"/>
          <p:cNvSpPr/>
          <p:nvPr/>
        </p:nvSpPr>
        <p:spPr>
          <a:xfrm>
            <a:off x="2895480" y="4148280"/>
            <a:ext cx="533520" cy="0"/>
          </a:xfrm>
          <a:prstGeom prst="line">
            <a:avLst/>
          </a:prstGeom>
          <a:ln w="76320">
            <a:solidFill>
              <a:srgbClr val="552707"/>
            </a:solidFill>
            <a:miter/>
          </a:ln>
        </p:spPr>
        <p:style>
          <a:lnRef idx="0"/>
          <a:fillRef idx="0"/>
          <a:effectRef idx="0"/>
          <a:fontRef idx="minor"/>
        </p:style>
      </p:sp>
      <p:pic>
        <p:nvPicPr>
          <p:cNvPr id="1817" name="Picture 27" descr=""/>
          <p:cNvPicPr/>
          <p:nvPr/>
        </p:nvPicPr>
        <p:blipFill>
          <a:blip r:embed="rId1"/>
          <a:stretch/>
        </p:blipFill>
        <p:spPr>
          <a:xfrm>
            <a:off x="3962520" y="2544840"/>
            <a:ext cx="3906720" cy="3206520"/>
          </a:xfrm>
          <a:prstGeom prst="rect">
            <a:avLst/>
          </a:prstGeom>
          <a:ln>
            <a:noFill/>
          </a:ln>
        </p:spPr>
      </p:pic>
    </p:spTree>
  </p:cSld>
  <p:timing>
    <p:tnLst>
      <p:par>
        <p:cTn id="212" dur="indefinite" restart="never" nodeType="tmRoot">
          <p:childTnLst>
            <p:seq>
              <p:cTn id="213" dur="indefinite"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8" name="TextShape 1"/>
          <p:cNvSpPr txBox="1"/>
          <p:nvPr/>
        </p:nvSpPr>
        <p:spPr>
          <a:xfrm>
            <a:off x="304920" y="151920"/>
            <a:ext cx="8534160" cy="684360"/>
          </a:xfrm>
          <a:prstGeom prst="rect">
            <a:avLst/>
          </a:prstGeom>
          <a:noFill/>
          <a:ln>
            <a:noFill/>
          </a:ln>
        </p:spPr>
        <p:txBody>
          <a:bodyPr anchor="b"/>
          <a:p>
            <a:pPr algn="ctr">
              <a:lnSpc>
                <a:spcPct val="100000"/>
              </a:lnSpc>
            </a:pPr>
            <a:r>
              <a:rPr b="1" lang="en-US" sz="2000" spc="-1" strike="noStrike">
                <a:solidFill>
                  <a:srgbClr val="000000"/>
                </a:solidFill>
                <a:latin typeface="Calibri"/>
              </a:rPr>
              <a:t>Lesson 4: Of sample variance, effect size, and sample size, control the first before touching the last</a:t>
            </a:r>
            <a:endParaRPr b="1" lang="en-US" sz="2000" spc="-1" strike="noStrike">
              <a:solidFill>
                <a:srgbClr val="000000"/>
              </a:solidFill>
              <a:latin typeface="Arial"/>
            </a:endParaRPr>
          </a:p>
        </p:txBody>
      </p:sp>
      <p:graphicFrame>
        <p:nvGraphicFramePr>
          <p:cNvPr id="1819" name="Object 2"/>
          <p:cNvGraphicFramePr/>
          <p:nvPr/>
        </p:nvGraphicFramePr>
        <p:xfrm>
          <a:off x="4952880" y="3584520"/>
          <a:ext cx="4191120" cy="3349800"/>
        </p:xfrm>
        <a:graphic>
          <a:graphicData uri="http://schemas.openxmlformats.org/presentationml/2006/ole">
            <p:oleObj progId="Word.Document.12" r:id="rId1" spid="">
              <p:embed/>
              <p:pic>
                <p:nvPicPr>
                  <p:cNvPr id="1820" name="Object 2" descr=""/>
                  <p:cNvPicPr/>
                  <p:nvPr/>
                </p:nvPicPr>
                <p:blipFill>
                  <a:blip r:embed="rId2"/>
                  <a:stretch/>
                </p:blipFill>
                <p:spPr>
                  <a:xfrm>
                    <a:off x="4952880" y="3584520"/>
                    <a:ext cx="4191120" cy="3349800"/>
                  </a:xfrm>
                  <a:prstGeom prst="rect">
                    <a:avLst/>
                  </a:prstGeom>
                  <a:ln>
                    <a:noFill/>
                  </a:ln>
                </p:spPr>
              </p:pic>
            </p:oleObj>
          </a:graphicData>
        </a:graphic>
      </p:graphicFrame>
      <p:sp>
        <p:nvSpPr>
          <p:cNvPr id="1821" name="CustomShape 3"/>
          <p:cNvSpPr/>
          <p:nvPr/>
        </p:nvSpPr>
        <p:spPr>
          <a:xfrm>
            <a:off x="5334120" y="1523880"/>
            <a:ext cx="3581280" cy="1608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Subtract Alg1 from Alg2 for each subject, i.e., look at difference scores, correcting for variability of subjects</a:t>
            </a:r>
            <a:endParaRPr b="0" lang="en-US" sz="1800" spc="-1" strike="noStrike">
              <a:latin typeface="Arial"/>
            </a:endParaRPr>
          </a:p>
          <a:p>
            <a:pPr>
              <a:lnSpc>
                <a:spcPct val="100000"/>
              </a:lnSpc>
              <a:spcBef>
                <a:spcPts val="1123"/>
              </a:spcBef>
            </a:pPr>
            <a:r>
              <a:rPr b="0" lang="en-US" sz="1800" spc="-1" strike="noStrike">
                <a:latin typeface="Calibri"/>
              </a:rPr>
              <a:t>"matched pair" test</a:t>
            </a:r>
            <a:endParaRPr b="0" lang="en-US" sz="1800" spc="-1" strike="noStrike">
              <a:latin typeface="Arial"/>
            </a:endParaRPr>
          </a:p>
        </p:txBody>
      </p:sp>
      <p:pic>
        <p:nvPicPr>
          <p:cNvPr id="1822" name="Picture 5" descr=""/>
          <p:cNvPicPr/>
          <p:nvPr/>
        </p:nvPicPr>
        <p:blipFill>
          <a:blip r:embed="rId3"/>
          <a:stretch/>
        </p:blipFill>
        <p:spPr>
          <a:xfrm>
            <a:off x="76320" y="1523880"/>
            <a:ext cx="4983120" cy="3962520"/>
          </a:xfrm>
          <a:prstGeom prst="rect">
            <a:avLst/>
          </a:prstGeom>
          <a:ln>
            <a:noFill/>
          </a:ln>
        </p:spPr>
      </p:pic>
    </p:spTree>
  </p:cSld>
  <p:timing>
    <p:tnLst>
      <p:par>
        <p:cTn id="214" dur="indefinite" restart="never" nodeType="tmRoot">
          <p:childTnLst>
            <p:seq>
              <p:cTn id="215"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TextShape 1"/>
          <p:cNvSpPr txBox="1"/>
          <p:nvPr/>
        </p:nvSpPr>
        <p:spPr>
          <a:xfrm>
            <a:off x="152280" y="228600"/>
            <a:ext cx="8762760" cy="914040"/>
          </a:xfrm>
          <a:prstGeom prst="rect">
            <a:avLst/>
          </a:prstGeom>
          <a:noFill/>
          <a:ln>
            <a:noFill/>
          </a:ln>
        </p:spPr>
        <p:txBody>
          <a:bodyPr anchor="b"/>
          <a:p>
            <a:pPr algn="ctr">
              <a:lnSpc>
                <a:spcPct val="100000"/>
              </a:lnSpc>
            </a:pPr>
            <a:r>
              <a:rPr b="0" lang="en-US" sz="4000" spc="-1" strike="noStrike">
                <a:solidFill>
                  <a:srgbClr val="000000"/>
                </a:solidFill>
                <a:latin typeface="Tahoma"/>
                <a:ea typeface="ＭＳ Ｐゴシック"/>
              </a:rPr>
              <a:t>What Is Research?</a:t>
            </a:r>
            <a:endParaRPr b="0" lang="en-US" sz="4000" spc="-1" strike="noStrike">
              <a:solidFill>
                <a:srgbClr val="3366ff"/>
              </a:solidFill>
              <a:latin typeface="Tahoma"/>
            </a:endParaRPr>
          </a:p>
        </p:txBody>
      </p:sp>
      <p:sp>
        <p:nvSpPr>
          <p:cNvPr id="1293" name="TextShape 2"/>
          <p:cNvSpPr txBox="1"/>
          <p:nvPr/>
        </p:nvSpPr>
        <p:spPr>
          <a:xfrm>
            <a:off x="152280" y="1295280"/>
            <a:ext cx="8762760" cy="5127480"/>
          </a:xfrm>
          <a:prstGeom prst="rect">
            <a:avLst/>
          </a:prstGeom>
          <a:noFill/>
          <a:ln>
            <a:noFill/>
          </a:ln>
        </p:spPr>
        <p:txBody>
          <a:bodyPr/>
          <a:p>
            <a:pPr marL="343080" indent="-342720">
              <a:lnSpc>
                <a:spcPct val="100000"/>
              </a:lnSpc>
              <a:spcBef>
                <a:spcPts val="561"/>
              </a:spcBef>
              <a:buClr>
                <a:srgbClr val="000000"/>
              </a:buClr>
              <a:buFont typeface="Wingdings" charset="2"/>
              <a:buChar char=""/>
            </a:pPr>
            <a:r>
              <a:rPr b="1" lang="en-US" sz="2800" spc="-1" strike="noStrike">
                <a:solidFill>
                  <a:srgbClr val="000000"/>
                </a:solidFill>
                <a:latin typeface="Tahoma"/>
                <a:ea typeface="ＭＳ Ｐゴシック"/>
              </a:rPr>
              <a:t>Merriam-Webster</a:t>
            </a:r>
            <a:r>
              <a:rPr b="1" lang="en-US" sz="2800" spc="-1" strike="noStrike">
                <a:solidFill>
                  <a:srgbClr val="000000"/>
                </a:solidFill>
                <a:latin typeface="Arial"/>
                <a:ea typeface="ＭＳ Ｐゴシック"/>
              </a:rPr>
              <a:t>’</a:t>
            </a:r>
            <a:r>
              <a:rPr b="1" lang="en-US" sz="2800" spc="-1" strike="noStrike">
                <a:solidFill>
                  <a:srgbClr val="000000"/>
                </a:solidFill>
                <a:latin typeface="Tahoma"/>
                <a:ea typeface="ＭＳ Ｐゴシック"/>
              </a:rPr>
              <a:t>s definition:</a:t>
            </a:r>
            <a:endParaRPr b="0" lang="en-US" sz="2800" spc="-1" strike="noStrike">
              <a:solidFill>
                <a:srgbClr val="000000"/>
              </a:solidFill>
              <a:latin typeface="Arial"/>
            </a:endParaRPr>
          </a:p>
          <a:p>
            <a:pPr marL="343080" indent="-342720">
              <a:lnSpc>
                <a:spcPct val="100000"/>
              </a:lnSpc>
              <a:spcBef>
                <a:spcPts val="561"/>
              </a:spcBef>
            </a:pPr>
            <a:r>
              <a:rPr b="1" lang="en-US" sz="2800" spc="-1" strike="noStrike">
                <a:solidFill>
                  <a:srgbClr val="000000"/>
                </a:solidFill>
                <a:latin typeface="Tahoma"/>
                <a:ea typeface="ＭＳ Ｐゴシック"/>
              </a:rPr>
              <a:t>	</a:t>
            </a:r>
            <a:r>
              <a:rPr b="1" lang="en-US" sz="2800" spc="-1" strike="noStrike">
                <a:solidFill>
                  <a:srgbClr val="000000"/>
                </a:solidFill>
                <a:latin typeface="Tahoma"/>
                <a:ea typeface="ＭＳ Ｐゴシック"/>
              </a:rPr>
              <a:t>1</a:t>
            </a:r>
            <a:r>
              <a:rPr b="0" lang="en-US" sz="2800" spc="-1" strike="noStrike">
                <a:solidFill>
                  <a:srgbClr val="000000"/>
                </a:solidFill>
                <a:latin typeface="Tahoma"/>
                <a:ea typeface="ＭＳ Ｐゴシック"/>
              </a:rPr>
              <a:t> </a:t>
            </a:r>
            <a:r>
              <a:rPr b="1" lang="en-US" sz="2800" spc="-1" strike="noStrike">
                <a:solidFill>
                  <a:srgbClr val="000000"/>
                </a:solidFill>
                <a:latin typeface="Tahoma"/>
                <a:ea typeface="ＭＳ Ｐゴシック"/>
              </a:rPr>
              <a:t>:</a:t>
            </a:r>
            <a:r>
              <a:rPr b="0" lang="en-US" sz="2800" spc="-1" strike="noStrike">
                <a:solidFill>
                  <a:srgbClr val="000000"/>
                </a:solidFill>
                <a:latin typeface="Tahoma"/>
                <a:ea typeface="ＭＳ Ｐゴシック"/>
              </a:rPr>
              <a:t> careful or diligent search</a:t>
            </a:r>
            <a:br/>
            <a:r>
              <a:rPr b="1" lang="en-US" sz="2800" spc="-1" strike="noStrike">
                <a:solidFill>
                  <a:srgbClr val="000000"/>
                </a:solidFill>
                <a:latin typeface="Tahoma"/>
                <a:ea typeface="ＭＳ Ｐゴシック"/>
              </a:rPr>
              <a:t>2</a:t>
            </a:r>
            <a:r>
              <a:rPr b="0" lang="en-US" sz="2800" spc="-1" strike="noStrike">
                <a:solidFill>
                  <a:srgbClr val="000000"/>
                </a:solidFill>
                <a:latin typeface="Tahoma"/>
                <a:ea typeface="ＭＳ Ｐゴシック"/>
              </a:rPr>
              <a:t> </a:t>
            </a:r>
            <a:r>
              <a:rPr b="1" lang="en-US" sz="2800" spc="-1" strike="noStrike">
                <a:solidFill>
                  <a:srgbClr val="000000"/>
                </a:solidFill>
                <a:latin typeface="Tahoma"/>
                <a:ea typeface="ＭＳ Ｐゴシック"/>
              </a:rPr>
              <a:t>:</a:t>
            </a:r>
            <a:r>
              <a:rPr b="0" lang="en-US" sz="2800" spc="-1" strike="noStrike">
                <a:solidFill>
                  <a:srgbClr val="000000"/>
                </a:solidFill>
                <a:latin typeface="Tahoma"/>
                <a:ea typeface="ＭＳ Ｐゴシック"/>
              </a:rPr>
              <a:t> studious inquiry or examination; </a:t>
            </a:r>
            <a:r>
              <a:rPr b="0" i="1" lang="en-US" sz="2800" spc="-1" strike="noStrike">
                <a:solidFill>
                  <a:srgbClr val="000000"/>
                </a:solidFill>
                <a:latin typeface="Tahoma"/>
                <a:ea typeface="ＭＳ Ｐゴシック"/>
              </a:rPr>
              <a:t>especially</a:t>
            </a:r>
            <a:r>
              <a:rPr b="0" lang="en-US" sz="2800" spc="-1" strike="noStrike">
                <a:solidFill>
                  <a:srgbClr val="000000"/>
                </a:solidFill>
                <a:latin typeface="Tahoma"/>
                <a:ea typeface="ＭＳ Ｐゴシック"/>
              </a:rPr>
              <a:t> </a:t>
            </a:r>
            <a:r>
              <a:rPr b="1" lang="en-US" sz="2800" spc="-1" strike="noStrike">
                <a:solidFill>
                  <a:srgbClr val="000000"/>
                </a:solidFill>
                <a:latin typeface="Tahoma"/>
                <a:ea typeface="ＭＳ Ｐゴシック"/>
              </a:rPr>
              <a:t>:</a:t>
            </a:r>
            <a:r>
              <a:rPr b="0" lang="en-US" sz="2800" spc="-1" strike="noStrike">
                <a:solidFill>
                  <a:srgbClr val="000000"/>
                </a:solidFill>
                <a:latin typeface="Tahoma"/>
                <a:ea typeface="ＭＳ Ｐゴシック"/>
              </a:rPr>
              <a:t> investigation or experimentation aimed at the discovery and interpretation of facts, revision of accepted theories or laws in the light of new facts, or practical application of such new or revised theories or laws</a:t>
            </a:r>
            <a:br/>
            <a:r>
              <a:rPr b="1" lang="en-US" sz="2800" spc="-1" strike="noStrike">
                <a:solidFill>
                  <a:srgbClr val="000000"/>
                </a:solidFill>
                <a:latin typeface="Tahoma"/>
                <a:ea typeface="ＭＳ Ｐゴシック"/>
              </a:rPr>
              <a:t>3</a:t>
            </a:r>
            <a:r>
              <a:rPr b="0" lang="en-US" sz="2800" spc="-1" strike="noStrike">
                <a:solidFill>
                  <a:srgbClr val="000000"/>
                </a:solidFill>
                <a:latin typeface="Tahoma"/>
                <a:ea typeface="ＭＳ Ｐゴシック"/>
              </a:rPr>
              <a:t> </a:t>
            </a:r>
            <a:r>
              <a:rPr b="1" lang="en-US" sz="2800" spc="-1" strike="noStrike">
                <a:solidFill>
                  <a:srgbClr val="000000"/>
                </a:solidFill>
                <a:latin typeface="Tahoma"/>
                <a:ea typeface="ＭＳ Ｐゴシック"/>
              </a:rPr>
              <a:t>:</a:t>
            </a:r>
            <a:r>
              <a:rPr b="0" lang="en-US" sz="2800" spc="-1" strike="noStrike">
                <a:solidFill>
                  <a:srgbClr val="000000"/>
                </a:solidFill>
                <a:latin typeface="Tahoma"/>
                <a:ea typeface="ＭＳ Ｐゴシック"/>
              </a:rPr>
              <a:t> the collecting of information about a particular subject </a:t>
            </a:r>
            <a:endParaRPr b="0" lang="en-US" sz="2800" spc="-1" strike="noStrike">
              <a:solidFill>
                <a:srgbClr val="000000"/>
              </a:solidFill>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3" name="TextShape 1"/>
          <p:cNvSpPr txBox="1"/>
          <p:nvPr/>
        </p:nvSpPr>
        <p:spPr>
          <a:xfrm>
            <a:off x="674640" y="209160"/>
            <a:ext cx="7772400" cy="1143000"/>
          </a:xfrm>
          <a:prstGeom prst="rect">
            <a:avLst/>
          </a:prstGeom>
          <a:noFill/>
          <a:ln>
            <a:noFill/>
          </a:ln>
        </p:spPr>
        <p:txBody>
          <a:bodyPr lIns="90000" rIns="90000" tIns="46800" bIns="46800" anchor="b"/>
          <a:p>
            <a:pPr>
              <a:lnSpc>
                <a:spcPct val="100000"/>
              </a:lnSpc>
            </a:pPr>
            <a:r>
              <a:rPr b="1" lang="en-US" sz="3200" spc="-1" strike="noStrike">
                <a:solidFill>
                  <a:srgbClr val="000000"/>
                </a:solidFill>
                <a:latin typeface="Calibri"/>
              </a:rPr>
              <a:t>SIGNIFICANT DIFFERENCE HAVING CONTROLLED </a:t>
            </a:r>
            <a:br/>
            <a:r>
              <a:rPr b="1" lang="en-US" sz="3200" spc="-1" strike="noStrike">
                <a:solidFill>
                  <a:srgbClr val="000000"/>
                </a:solidFill>
                <a:latin typeface="Calibri"/>
              </a:rPr>
              <a:t>VARIANCE DUE TO SUBJECTS</a:t>
            </a:r>
            <a:endParaRPr b="1" lang="en-US" sz="3200" spc="-1" strike="noStrike">
              <a:solidFill>
                <a:srgbClr val="000000"/>
              </a:solidFill>
              <a:latin typeface="Arial"/>
            </a:endParaRPr>
          </a:p>
        </p:txBody>
      </p:sp>
      <p:grpSp>
        <p:nvGrpSpPr>
          <p:cNvPr id="1824" name="Group 2"/>
          <p:cNvGrpSpPr/>
          <p:nvPr/>
        </p:nvGrpSpPr>
        <p:grpSpPr>
          <a:xfrm>
            <a:off x="1752480" y="1787400"/>
            <a:ext cx="5978520" cy="4683240"/>
            <a:chOff x="1752480" y="1787400"/>
            <a:chExt cx="5978520" cy="4683240"/>
          </a:xfrm>
        </p:grpSpPr>
        <p:pic>
          <p:nvPicPr>
            <p:cNvPr id="1825" name="Picture 3" descr=""/>
            <p:cNvPicPr/>
            <p:nvPr/>
          </p:nvPicPr>
          <p:blipFill>
            <a:blip r:embed="rId1"/>
            <a:stretch/>
          </p:blipFill>
          <p:spPr>
            <a:xfrm>
              <a:off x="1752480" y="1830240"/>
              <a:ext cx="5079960" cy="4064040"/>
            </a:xfrm>
            <a:prstGeom prst="rect">
              <a:avLst/>
            </a:prstGeom>
            <a:ln>
              <a:noFill/>
            </a:ln>
          </p:spPr>
        </p:pic>
        <p:sp>
          <p:nvSpPr>
            <p:cNvPr id="1826" name="CustomShape 3"/>
            <p:cNvSpPr/>
            <p:nvPr/>
          </p:nvSpPr>
          <p:spPr>
            <a:xfrm>
              <a:off x="2184120" y="5570280"/>
              <a:ext cx="4819680" cy="544680"/>
            </a:xfrm>
            <a:prstGeom prst="rect">
              <a:avLst/>
            </a:prstGeom>
            <a:solidFill>
              <a:srgbClr val="ffffff"/>
            </a:solidFill>
            <a:ln>
              <a:noFill/>
            </a:ln>
          </p:spPr>
          <p:style>
            <a:lnRef idx="0"/>
            <a:fillRef idx="0"/>
            <a:effectRef idx="0"/>
            <a:fontRef idx="minor"/>
          </p:style>
        </p:sp>
        <p:sp>
          <p:nvSpPr>
            <p:cNvPr id="1827" name="CustomShape 4"/>
            <p:cNvSpPr/>
            <p:nvPr/>
          </p:nvSpPr>
          <p:spPr>
            <a:xfrm>
              <a:off x="1912680" y="5832360"/>
              <a:ext cx="146196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100 - 200</a:t>
              </a:r>
              <a:endParaRPr b="0" lang="en-US" sz="1200" spc="-1" strike="noStrike">
                <a:latin typeface="Arial"/>
              </a:endParaRPr>
            </a:p>
          </p:txBody>
        </p:sp>
        <p:sp>
          <p:nvSpPr>
            <p:cNvPr id="1828" name="CustomShape 5"/>
            <p:cNvSpPr/>
            <p:nvPr/>
          </p:nvSpPr>
          <p:spPr>
            <a:xfrm>
              <a:off x="4020840" y="5832360"/>
              <a:ext cx="104472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250 - 400</a:t>
              </a:r>
              <a:endParaRPr b="0" lang="en-US" sz="1200" spc="-1" strike="noStrike">
                <a:latin typeface="Arial"/>
              </a:endParaRPr>
            </a:p>
          </p:txBody>
        </p:sp>
        <p:sp>
          <p:nvSpPr>
            <p:cNvPr id="1829" name="CustomShape 6"/>
            <p:cNvSpPr/>
            <p:nvPr/>
          </p:nvSpPr>
          <p:spPr>
            <a:xfrm>
              <a:off x="6165720" y="5832360"/>
              <a:ext cx="156528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450 - 750</a:t>
              </a:r>
              <a:endParaRPr b="0" lang="en-US" sz="1200" spc="-1" strike="noStrike">
                <a:latin typeface="Arial"/>
              </a:endParaRPr>
            </a:p>
          </p:txBody>
        </p:sp>
        <p:sp>
          <p:nvSpPr>
            <p:cNvPr id="1830" name="CustomShape 7"/>
            <p:cNvSpPr/>
            <p:nvPr/>
          </p:nvSpPr>
          <p:spPr>
            <a:xfrm>
              <a:off x="3047760" y="6194160"/>
              <a:ext cx="293832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Number of training instances</a:t>
              </a:r>
              <a:endParaRPr b="0" lang="en-US" sz="1200" spc="-1" strike="noStrike">
                <a:latin typeface="Arial"/>
              </a:endParaRPr>
            </a:p>
          </p:txBody>
        </p:sp>
        <p:sp>
          <p:nvSpPr>
            <p:cNvPr id="1831" name="CustomShape 8"/>
            <p:cNvSpPr/>
            <p:nvPr/>
          </p:nvSpPr>
          <p:spPr>
            <a:xfrm>
              <a:off x="2282400" y="1995120"/>
              <a:ext cx="108108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Accuracy</a:t>
              </a:r>
              <a:endParaRPr b="0" lang="en-US" sz="1200" spc="-1" strike="noStrike">
                <a:latin typeface="Arial"/>
              </a:endParaRPr>
            </a:p>
          </p:txBody>
        </p:sp>
        <p:sp>
          <p:nvSpPr>
            <p:cNvPr id="1832" name="CustomShape 9"/>
            <p:cNvSpPr/>
            <p:nvPr/>
          </p:nvSpPr>
          <p:spPr>
            <a:xfrm>
              <a:off x="4327200" y="2827080"/>
              <a:ext cx="273240" cy="668520"/>
            </a:xfrm>
            <a:prstGeom prst="ellipse">
              <a:avLst/>
            </a:prstGeom>
            <a:noFill/>
            <a:ln w="9360">
              <a:solidFill>
                <a:srgbClr val="000000"/>
              </a:solidFill>
              <a:miter/>
            </a:ln>
          </p:spPr>
          <p:style>
            <a:lnRef idx="0"/>
            <a:fillRef idx="0"/>
            <a:effectRef idx="0"/>
            <a:fontRef idx="minor"/>
          </p:style>
        </p:sp>
        <p:sp>
          <p:nvSpPr>
            <p:cNvPr id="1833" name="CustomShape 10"/>
            <p:cNvSpPr/>
            <p:nvPr/>
          </p:nvSpPr>
          <p:spPr>
            <a:xfrm>
              <a:off x="2280960" y="4941720"/>
              <a:ext cx="273240" cy="668160"/>
            </a:xfrm>
            <a:prstGeom prst="ellipse">
              <a:avLst/>
            </a:prstGeom>
            <a:noFill/>
            <a:ln w="9360">
              <a:solidFill>
                <a:srgbClr val="000000"/>
              </a:solidFill>
              <a:miter/>
            </a:ln>
          </p:spPr>
          <p:style>
            <a:lnRef idx="0"/>
            <a:fillRef idx="0"/>
            <a:effectRef idx="0"/>
            <a:fontRef idx="minor"/>
          </p:style>
        </p:sp>
        <p:sp>
          <p:nvSpPr>
            <p:cNvPr id="1834" name="CustomShape 11"/>
            <p:cNvSpPr/>
            <p:nvPr/>
          </p:nvSpPr>
          <p:spPr>
            <a:xfrm>
              <a:off x="6619680" y="1787400"/>
              <a:ext cx="46512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REL</a:t>
              </a:r>
              <a:endParaRPr b="0" lang="en-US" sz="1200" spc="-1" strike="noStrike">
                <a:latin typeface="Arial"/>
              </a:endParaRPr>
            </a:p>
          </p:txBody>
        </p:sp>
        <p:sp>
          <p:nvSpPr>
            <p:cNvPr id="1835" name="CustomShape 12"/>
            <p:cNvSpPr/>
            <p:nvPr/>
          </p:nvSpPr>
          <p:spPr>
            <a:xfrm>
              <a:off x="6619680" y="2120760"/>
              <a:ext cx="64620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KB</a:t>
              </a:r>
              <a:endParaRPr b="0" lang="en-US" sz="1200" spc="-1" strike="noStrike">
                <a:latin typeface="Arial"/>
              </a:endParaRPr>
            </a:p>
          </p:txBody>
        </p:sp>
        <p:sp>
          <p:nvSpPr>
            <p:cNvPr id="1836" name="CustomShape 13"/>
            <p:cNvSpPr/>
            <p:nvPr/>
          </p:nvSpPr>
          <p:spPr>
            <a:xfrm>
              <a:off x="6619680" y="3179520"/>
              <a:ext cx="61128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Monaco"/>
                </a:rPr>
                <a:t>SVM</a:t>
              </a:r>
              <a:endParaRPr b="0" lang="en-US" sz="1200" spc="-1" strike="noStrike">
                <a:latin typeface="Arial"/>
              </a:endParaRPr>
            </a:p>
          </p:txBody>
        </p:sp>
      </p:grpSp>
      <p:sp>
        <p:nvSpPr>
          <p:cNvPr id="1837" name="CustomShape 14"/>
          <p:cNvSpPr/>
          <p:nvPr/>
        </p:nvSpPr>
        <p:spPr>
          <a:xfrm>
            <a:off x="4191120" y="2438280"/>
            <a:ext cx="76176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n.s.</a:t>
            </a:r>
            <a:endParaRPr b="0" lang="en-US" sz="1800" spc="-1" strike="noStrike">
              <a:latin typeface="Arial"/>
            </a:endParaRPr>
          </a:p>
        </p:txBody>
      </p:sp>
      <p:sp>
        <p:nvSpPr>
          <p:cNvPr id="1838" name="CustomShape 15"/>
          <p:cNvSpPr/>
          <p:nvPr/>
        </p:nvSpPr>
        <p:spPr>
          <a:xfrm>
            <a:off x="2286000" y="4479840"/>
            <a:ext cx="76212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n.s.</a:t>
            </a:r>
            <a:endParaRPr b="0" lang="en-US" sz="1800" spc="-1" strike="noStrike">
              <a:latin typeface="Arial"/>
            </a:endParaRPr>
          </a:p>
        </p:txBody>
      </p:sp>
    </p:spTree>
  </p:cSld>
  <p:timing>
    <p:tnLst>
      <p:par>
        <p:cTn id="216" dur="indefinite" restart="never" nodeType="tmRoot">
          <p:childTnLst>
            <p:seq>
              <p:cTn id="217" dur="indefinite"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9" name="TextShape 1"/>
          <p:cNvSpPr txBox="1"/>
          <p:nvPr/>
        </p:nvSpPr>
        <p:spPr>
          <a:xfrm>
            <a:off x="533520" y="-152640"/>
            <a:ext cx="7772400" cy="1143000"/>
          </a:xfrm>
          <a:prstGeom prst="rect">
            <a:avLst/>
          </a:prstGeom>
          <a:noFill/>
          <a:ln>
            <a:noFill/>
          </a:ln>
        </p:spPr>
        <p:txBody>
          <a:bodyPr anchor="b"/>
          <a:p>
            <a:pPr>
              <a:lnSpc>
                <a:spcPct val="100000"/>
              </a:lnSpc>
            </a:pPr>
            <a:r>
              <a:rPr b="1" lang="en-US" sz="2400" spc="-1" strike="noStrike">
                <a:solidFill>
                  <a:srgbClr val="000000"/>
                </a:solidFill>
                <a:latin typeface="Calibri"/>
              </a:rPr>
              <a:t>Lesson 5: Demonstrations are nice; explanations better</a:t>
            </a:r>
            <a:endParaRPr b="1" lang="en-US" sz="2400" spc="-1" strike="noStrike">
              <a:solidFill>
                <a:srgbClr val="000000"/>
              </a:solidFill>
              <a:latin typeface="Arial"/>
            </a:endParaRPr>
          </a:p>
        </p:txBody>
      </p:sp>
      <p:grpSp>
        <p:nvGrpSpPr>
          <p:cNvPr id="1840" name="Group 2"/>
          <p:cNvGrpSpPr/>
          <p:nvPr/>
        </p:nvGrpSpPr>
        <p:grpSpPr>
          <a:xfrm>
            <a:off x="228600" y="1523880"/>
            <a:ext cx="5486040" cy="4275000"/>
            <a:chOff x="228600" y="1523880"/>
            <a:chExt cx="5486040" cy="4275000"/>
          </a:xfrm>
        </p:grpSpPr>
        <p:pic>
          <p:nvPicPr>
            <p:cNvPr id="1841" name="Picture 4" descr=""/>
            <p:cNvPicPr/>
            <p:nvPr/>
          </p:nvPicPr>
          <p:blipFill>
            <a:blip r:embed="rId1"/>
            <a:stretch/>
          </p:blipFill>
          <p:spPr>
            <a:xfrm>
              <a:off x="228600" y="1563120"/>
              <a:ext cx="4661640" cy="3729240"/>
            </a:xfrm>
            <a:prstGeom prst="rect">
              <a:avLst/>
            </a:prstGeom>
            <a:ln>
              <a:noFill/>
            </a:ln>
          </p:spPr>
        </p:pic>
        <p:sp>
          <p:nvSpPr>
            <p:cNvPr id="1842" name="CustomShape 3"/>
            <p:cNvSpPr/>
            <p:nvPr/>
          </p:nvSpPr>
          <p:spPr>
            <a:xfrm>
              <a:off x="624600" y="4995360"/>
              <a:ext cx="4422960" cy="499680"/>
            </a:xfrm>
            <a:prstGeom prst="rect">
              <a:avLst/>
            </a:prstGeom>
            <a:solidFill>
              <a:srgbClr val="ffffff"/>
            </a:solidFill>
            <a:ln>
              <a:noFill/>
            </a:ln>
          </p:spPr>
          <p:style>
            <a:lnRef idx="0"/>
            <a:fillRef idx="0"/>
            <a:effectRef idx="0"/>
            <a:fontRef idx="minor"/>
          </p:style>
        </p:sp>
        <p:sp>
          <p:nvSpPr>
            <p:cNvPr id="1843" name="CustomShape 4"/>
            <p:cNvSpPr/>
            <p:nvPr/>
          </p:nvSpPr>
          <p:spPr>
            <a:xfrm>
              <a:off x="375480" y="5234040"/>
              <a:ext cx="134136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100 - 200</a:t>
              </a:r>
              <a:endParaRPr b="0" lang="en-US" sz="900" spc="-1" strike="noStrike">
                <a:latin typeface="Arial"/>
              </a:endParaRPr>
            </a:p>
          </p:txBody>
        </p:sp>
        <p:sp>
          <p:nvSpPr>
            <p:cNvPr id="1844" name="CustomShape 5"/>
            <p:cNvSpPr/>
            <p:nvPr/>
          </p:nvSpPr>
          <p:spPr>
            <a:xfrm>
              <a:off x="2310120" y="5234040"/>
              <a:ext cx="95868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250 - 400</a:t>
              </a:r>
              <a:endParaRPr b="0" lang="en-US" sz="900" spc="-1" strike="noStrike">
                <a:latin typeface="Arial"/>
              </a:endParaRPr>
            </a:p>
          </p:txBody>
        </p:sp>
        <p:sp>
          <p:nvSpPr>
            <p:cNvPr id="1845" name="CustomShape 6"/>
            <p:cNvSpPr/>
            <p:nvPr/>
          </p:nvSpPr>
          <p:spPr>
            <a:xfrm>
              <a:off x="4278240" y="5234040"/>
              <a:ext cx="143640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450 - 750</a:t>
              </a:r>
              <a:endParaRPr b="0" lang="en-US" sz="900" spc="-1" strike="noStrike">
                <a:latin typeface="Arial"/>
              </a:endParaRPr>
            </a:p>
          </p:txBody>
        </p:sp>
        <p:sp>
          <p:nvSpPr>
            <p:cNvPr id="1846" name="CustomShape 7"/>
            <p:cNvSpPr/>
            <p:nvPr/>
          </p:nvSpPr>
          <p:spPr>
            <a:xfrm>
              <a:off x="1416960" y="5567760"/>
              <a:ext cx="269496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Number of training instances</a:t>
              </a:r>
              <a:endParaRPr b="0" lang="en-US" sz="900" spc="-1" strike="noStrike">
                <a:latin typeface="Arial"/>
              </a:endParaRPr>
            </a:p>
          </p:txBody>
        </p:sp>
        <p:sp>
          <p:nvSpPr>
            <p:cNvPr id="1847" name="CustomShape 8"/>
            <p:cNvSpPr/>
            <p:nvPr/>
          </p:nvSpPr>
          <p:spPr>
            <a:xfrm>
              <a:off x="716400" y="1714320"/>
              <a:ext cx="99036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Accuracy</a:t>
              </a:r>
              <a:endParaRPr b="0" lang="en-US" sz="900" spc="-1" strike="noStrike">
                <a:latin typeface="Arial"/>
              </a:endParaRPr>
            </a:p>
          </p:txBody>
        </p:sp>
        <p:sp>
          <p:nvSpPr>
            <p:cNvPr id="1848" name="CustomShape 9"/>
            <p:cNvSpPr/>
            <p:nvPr/>
          </p:nvSpPr>
          <p:spPr>
            <a:xfrm>
              <a:off x="2591280" y="2477880"/>
              <a:ext cx="250560" cy="613440"/>
            </a:xfrm>
            <a:prstGeom prst="ellipse">
              <a:avLst/>
            </a:prstGeom>
            <a:noFill/>
            <a:ln w="9360">
              <a:solidFill>
                <a:srgbClr val="000000"/>
              </a:solidFill>
              <a:miter/>
            </a:ln>
          </p:spPr>
          <p:style>
            <a:lnRef idx="0"/>
            <a:fillRef idx="0"/>
            <a:effectRef idx="0"/>
            <a:fontRef idx="minor"/>
          </p:style>
        </p:sp>
        <p:sp>
          <p:nvSpPr>
            <p:cNvPr id="1849" name="CustomShape 10"/>
            <p:cNvSpPr/>
            <p:nvPr/>
          </p:nvSpPr>
          <p:spPr>
            <a:xfrm>
              <a:off x="713520" y="4418280"/>
              <a:ext cx="250560" cy="613080"/>
            </a:xfrm>
            <a:prstGeom prst="ellipse">
              <a:avLst/>
            </a:prstGeom>
            <a:noFill/>
            <a:ln w="9360">
              <a:solidFill>
                <a:srgbClr val="000000"/>
              </a:solidFill>
              <a:miter/>
            </a:ln>
          </p:spPr>
          <p:style>
            <a:lnRef idx="0"/>
            <a:fillRef idx="0"/>
            <a:effectRef idx="0"/>
            <a:fontRef idx="minor"/>
          </p:style>
        </p:sp>
        <p:sp>
          <p:nvSpPr>
            <p:cNvPr id="1850" name="CustomShape 11"/>
            <p:cNvSpPr/>
            <p:nvPr/>
          </p:nvSpPr>
          <p:spPr>
            <a:xfrm>
              <a:off x="4695120" y="1523880"/>
              <a:ext cx="42804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REL</a:t>
              </a:r>
              <a:endParaRPr b="0" lang="en-US" sz="900" spc="-1" strike="noStrike">
                <a:latin typeface="Arial"/>
              </a:endParaRPr>
            </a:p>
          </p:txBody>
        </p:sp>
        <p:sp>
          <p:nvSpPr>
            <p:cNvPr id="1851" name="CustomShape 12"/>
            <p:cNvSpPr/>
            <p:nvPr/>
          </p:nvSpPr>
          <p:spPr>
            <a:xfrm>
              <a:off x="4695120" y="1829520"/>
              <a:ext cx="59292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KB</a:t>
              </a:r>
              <a:endParaRPr b="0" lang="en-US" sz="900" spc="-1" strike="noStrike">
                <a:latin typeface="Arial"/>
              </a:endParaRPr>
            </a:p>
          </p:txBody>
        </p:sp>
        <p:sp>
          <p:nvSpPr>
            <p:cNvPr id="1852" name="CustomShape 13"/>
            <p:cNvSpPr/>
            <p:nvPr/>
          </p:nvSpPr>
          <p:spPr>
            <a:xfrm>
              <a:off x="4695120" y="2801160"/>
              <a:ext cx="56088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SVM</a:t>
              </a:r>
              <a:endParaRPr b="0" lang="en-US" sz="900" spc="-1" strike="noStrike">
                <a:latin typeface="Arial"/>
              </a:endParaRPr>
            </a:p>
          </p:txBody>
        </p:sp>
      </p:grpSp>
      <p:sp>
        <p:nvSpPr>
          <p:cNvPr id="1853" name="CustomShape 14"/>
          <p:cNvSpPr/>
          <p:nvPr/>
        </p:nvSpPr>
        <p:spPr>
          <a:xfrm>
            <a:off x="914400" y="4419720"/>
            <a:ext cx="76212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748"/>
              </a:spcBef>
            </a:pPr>
            <a:r>
              <a:rPr b="0" lang="en-US" sz="1200" spc="-1" strike="noStrike">
                <a:latin typeface="Calibri"/>
              </a:rPr>
              <a:t>n.s.</a:t>
            </a:r>
            <a:endParaRPr b="0" lang="en-US" sz="1200" spc="-1" strike="noStrike">
              <a:latin typeface="Arial"/>
            </a:endParaRPr>
          </a:p>
        </p:txBody>
      </p:sp>
      <p:sp>
        <p:nvSpPr>
          <p:cNvPr id="1854" name="CustomShape 15"/>
          <p:cNvSpPr/>
          <p:nvPr/>
        </p:nvSpPr>
        <p:spPr>
          <a:xfrm>
            <a:off x="2514600" y="2133720"/>
            <a:ext cx="762120" cy="30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873"/>
              </a:spcBef>
            </a:pPr>
            <a:r>
              <a:rPr b="0" lang="en-US" sz="1400" spc="-1" strike="noStrike">
                <a:latin typeface="Calibri"/>
              </a:rPr>
              <a:t>n.s.</a:t>
            </a:r>
            <a:endParaRPr b="0" lang="en-US" sz="1400" spc="-1" strike="noStrike">
              <a:latin typeface="Arial"/>
            </a:endParaRPr>
          </a:p>
        </p:txBody>
      </p:sp>
      <p:sp>
        <p:nvSpPr>
          <p:cNvPr id="1855" name="CustomShape 16"/>
          <p:cNvSpPr/>
          <p:nvPr/>
        </p:nvSpPr>
        <p:spPr>
          <a:xfrm>
            <a:off x="5334120" y="990720"/>
            <a:ext cx="3733560" cy="5313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247"/>
              </a:spcBef>
            </a:pPr>
            <a:r>
              <a:rPr b="0" lang="en-US" sz="2000" spc="-1" strike="noStrike">
                <a:latin typeface="Calibri"/>
              </a:rPr>
              <a:t>Having demonstrated that one algorithm is better than another we still can't explain:</a:t>
            </a:r>
            <a:endParaRPr b="0" lang="en-US" sz="2000" spc="-1" strike="noStrike">
              <a:latin typeface="Arial"/>
            </a:endParaRPr>
          </a:p>
          <a:p>
            <a:pPr>
              <a:lnSpc>
                <a:spcPct val="100000"/>
              </a:lnSpc>
              <a:spcBef>
                <a:spcPts val="1123"/>
              </a:spcBef>
            </a:pPr>
            <a:r>
              <a:rPr b="0" lang="en-US" sz="2000" spc="-1" strike="noStrike">
                <a:latin typeface="Calibri"/>
              </a:rPr>
              <a:t>• </a:t>
            </a:r>
            <a:r>
              <a:rPr b="0" lang="en-US" sz="1800" spc="-1" strike="noStrike">
                <a:latin typeface="Calibri"/>
              </a:rPr>
              <a:t>Why is it better?  Is it something to do with the task or a general result? </a:t>
            </a:r>
            <a:endParaRPr b="0" lang="en-US" sz="1800" spc="-1" strike="noStrike">
              <a:latin typeface="Arial"/>
            </a:endParaRPr>
          </a:p>
          <a:p>
            <a:pPr>
              <a:lnSpc>
                <a:spcPct val="100000"/>
              </a:lnSpc>
              <a:spcBef>
                <a:spcPts val="1123"/>
              </a:spcBef>
            </a:pPr>
            <a:r>
              <a:rPr b="0" lang="en-US" sz="1800" spc="-1" strike="noStrike">
                <a:latin typeface="Calibri"/>
              </a:rPr>
              <a:t>• </a:t>
            </a:r>
            <a:r>
              <a:rPr b="0" lang="en-US" sz="1800" spc="-1" strike="noStrike">
                <a:latin typeface="Calibri"/>
              </a:rPr>
              <a:t>Why is it not better at all levels of training?  Is it an artefact of the analysis or a repeatable phenomenon?</a:t>
            </a:r>
            <a:endParaRPr b="0" lang="en-US" sz="1800" spc="-1" strike="noStrike">
              <a:latin typeface="Arial"/>
            </a:endParaRPr>
          </a:p>
          <a:p>
            <a:pPr>
              <a:lnSpc>
                <a:spcPct val="100000"/>
              </a:lnSpc>
              <a:spcBef>
                <a:spcPts val="1123"/>
              </a:spcBef>
            </a:pPr>
            <a:r>
              <a:rPr b="0" lang="en-US" sz="1800" spc="-1" strike="noStrike">
                <a:latin typeface="Calibri"/>
              </a:rPr>
              <a:t>• </a:t>
            </a:r>
            <a:r>
              <a:rPr b="0" lang="en-US" sz="1800" spc="-1" strike="noStrike">
                <a:latin typeface="Calibri"/>
              </a:rPr>
              <a:t>Why does the REL curve look straight, unlike conventional learning curves? </a:t>
            </a:r>
            <a:endParaRPr b="0" lang="en-US" sz="1800" spc="-1" strike="noStrike">
              <a:latin typeface="Arial"/>
            </a:endParaRPr>
          </a:p>
          <a:p>
            <a:pPr>
              <a:lnSpc>
                <a:spcPct val="100000"/>
              </a:lnSpc>
              <a:spcBef>
                <a:spcPts val="1247"/>
              </a:spcBef>
            </a:pPr>
            <a:r>
              <a:rPr b="0" lang="en-US" sz="2000" spc="-1" strike="noStrike">
                <a:latin typeface="Calibri"/>
              </a:rPr>
              <a:t>These and other questions tell us we have demonstrated but not explained an effect; we don't know much about it.</a:t>
            </a:r>
            <a:endParaRPr b="0" lang="en-US" sz="2000" spc="-1" strike="noStrike">
              <a:latin typeface="Arial"/>
            </a:endParaRPr>
          </a:p>
        </p:txBody>
      </p:sp>
    </p:spTree>
  </p:cSld>
  <p:timing>
    <p:tnLst>
      <p:par>
        <p:cTn id="218" dur="indefinite" restart="never" nodeType="tmRoot">
          <p:childTnLst>
            <p:seq>
              <p:cTn id="219" dur="indefinite"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856" name="Group 1"/>
          <p:cNvGrpSpPr/>
          <p:nvPr/>
        </p:nvGrpSpPr>
        <p:grpSpPr>
          <a:xfrm>
            <a:off x="5165640" y="3276720"/>
            <a:ext cx="3763800" cy="2887200"/>
            <a:chOff x="5165640" y="3276720"/>
            <a:chExt cx="3763800" cy="2887200"/>
          </a:xfrm>
        </p:grpSpPr>
        <p:grpSp>
          <p:nvGrpSpPr>
            <p:cNvPr id="1857" name="Group 2"/>
            <p:cNvGrpSpPr/>
            <p:nvPr/>
          </p:nvGrpSpPr>
          <p:grpSpPr>
            <a:xfrm>
              <a:off x="5165640" y="3276720"/>
              <a:ext cx="3763800" cy="2887200"/>
              <a:chOff x="5165640" y="3276720"/>
              <a:chExt cx="3763800" cy="2887200"/>
            </a:xfrm>
          </p:grpSpPr>
          <p:sp>
            <p:nvSpPr>
              <p:cNvPr id="1858" name="CustomShape 3"/>
              <p:cNvSpPr/>
              <p:nvPr/>
            </p:nvSpPr>
            <p:spPr>
              <a:xfrm>
                <a:off x="5165640" y="3276720"/>
                <a:ext cx="3763800" cy="2887200"/>
              </a:xfrm>
              <a:prstGeom prst="rect">
                <a:avLst/>
              </a:prstGeom>
              <a:solidFill>
                <a:srgbClr val="ffffff"/>
              </a:solidFill>
              <a:ln w="9360">
                <a:solidFill>
                  <a:srgbClr val="000000"/>
                </a:solidFill>
                <a:miter/>
              </a:ln>
            </p:spPr>
            <p:style>
              <a:lnRef idx="0"/>
              <a:fillRef idx="0"/>
              <a:effectRef idx="0"/>
              <a:fontRef idx="minor"/>
            </p:style>
          </p:sp>
          <p:sp>
            <p:nvSpPr>
              <p:cNvPr id="1859" name="Line 4"/>
              <p:cNvSpPr/>
              <p:nvPr/>
            </p:nvSpPr>
            <p:spPr>
              <a:xfrm>
                <a:off x="5593680" y="3569400"/>
                <a:ext cx="0" cy="2301840"/>
              </a:xfrm>
              <a:prstGeom prst="line">
                <a:avLst/>
              </a:prstGeom>
              <a:ln w="9360">
                <a:solidFill>
                  <a:srgbClr val="000000"/>
                </a:solidFill>
                <a:miter/>
              </a:ln>
            </p:spPr>
            <p:style>
              <a:lnRef idx="0"/>
              <a:fillRef idx="0"/>
              <a:effectRef idx="0"/>
              <a:fontRef idx="minor"/>
            </p:style>
          </p:sp>
          <p:sp>
            <p:nvSpPr>
              <p:cNvPr id="1860" name="Line 5"/>
              <p:cNvSpPr/>
              <p:nvPr/>
            </p:nvSpPr>
            <p:spPr>
              <a:xfrm>
                <a:off x="5593680" y="5889600"/>
                <a:ext cx="2946240" cy="0"/>
              </a:xfrm>
              <a:prstGeom prst="line">
                <a:avLst/>
              </a:prstGeom>
              <a:ln w="9360">
                <a:solidFill>
                  <a:srgbClr val="000000"/>
                </a:solidFill>
                <a:miter/>
              </a:ln>
            </p:spPr>
            <p:style>
              <a:lnRef idx="0"/>
              <a:fillRef idx="0"/>
              <a:effectRef idx="0"/>
              <a:fontRef idx="minor"/>
            </p:style>
          </p:sp>
        </p:grpSp>
        <p:sp>
          <p:nvSpPr>
            <p:cNvPr id="1861" name="CustomShape 6"/>
            <p:cNvSpPr/>
            <p:nvPr/>
          </p:nvSpPr>
          <p:spPr>
            <a:xfrm>
              <a:off x="5789160" y="5207760"/>
              <a:ext cx="137160" cy="137160"/>
            </a:xfrm>
            <a:prstGeom prst="ellipse">
              <a:avLst/>
            </a:prstGeom>
            <a:solidFill>
              <a:srgbClr val="fe8637"/>
            </a:solidFill>
            <a:ln w="9360">
              <a:solidFill>
                <a:srgbClr val="000000"/>
              </a:solidFill>
              <a:miter/>
            </a:ln>
          </p:spPr>
          <p:style>
            <a:lnRef idx="0"/>
            <a:fillRef idx="0"/>
            <a:effectRef idx="0"/>
            <a:fontRef idx="minor"/>
          </p:style>
        </p:sp>
        <p:sp>
          <p:nvSpPr>
            <p:cNvPr id="1862" name="CustomShape 7"/>
            <p:cNvSpPr/>
            <p:nvPr/>
          </p:nvSpPr>
          <p:spPr>
            <a:xfrm>
              <a:off x="6548400" y="4573440"/>
              <a:ext cx="137160" cy="137160"/>
            </a:xfrm>
            <a:prstGeom prst="ellipse">
              <a:avLst/>
            </a:prstGeom>
            <a:solidFill>
              <a:srgbClr val="fe8637"/>
            </a:solidFill>
            <a:ln w="9360">
              <a:solidFill>
                <a:srgbClr val="000000"/>
              </a:solidFill>
              <a:miter/>
            </a:ln>
          </p:spPr>
          <p:style>
            <a:lnRef idx="0"/>
            <a:fillRef idx="0"/>
            <a:effectRef idx="0"/>
            <a:fontRef idx="minor"/>
          </p:style>
        </p:sp>
        <p:sp>
          <p:nvSpPr>
            <p:cNvPr id="1863" name="CustomShape 8"/>
            <p:cNvSpPr/>
            <p:nvPr/>
          </p:nvSpPr>
          <p:spPr>
            <a:xfrm>
              <a:off x="7283520" y="4235040"/>
              <a:ext cx="137160" cy="137160"/>
            </a:xfrm>
            <a:prstGeom prst="ellipse">
              <a:avLst/>
            </a:prstGeom>
            <a:solidFill>
              <a:srgbClr val="fe8637"/>
            </a:solidFill>
            <a:ln w="9360">
              <a:solidFill>
                <a:srgbClr val="000000"/>
              </a:solidFill>
              <a:miter/>
            </a:ln>
          </p:spPr>
          <p:style>
            <a:lnRef idx="0"/>
            <a:fillRef idx="0"/>
            <a:effectRef idx="0"/>
            <a:fontRef idx="minor"/>
          </p:style>
        </p:sp>
        <p:sp>
          <p:nvSpPr>
            <p:cNvPr id="1864" name="CustomShape 9"/>
            <p:cNvSpPr/>
            <p:nvPr/>
          </p:nvSpPr>
          <p:spPr>
            <a:xfrm>
              <a:off x="8019000" y="3872880"/>
              <a:ext cx="137160" cy="137160"/>
            </a:xfrm>
            <a:prstGeom prst="ellipse">
              <a:avLst/>
            </a:prstGeom>
            <a:solidFill>
              <a:srgbClr val="fe8637"/>
            </a:solidFill>
            <a:ln w="9360">
              <a:solidFill>
                <a:srgbClr val="000000"/>
              </a:solidFill>
              <a:miter/>
            </a:ln>
          </p:spPr>
          <p:style>
            <a:lnRef idx="0"/>
            <a:fillRef idx="0"/>
            <a:effectRef idx="0"/>
            <a:fontRef idx="minor"/>
          </p:style>
        </p:sp>
        <p:sp>
          <p:nvSpPr>
            <p:cNvPr id="1865" name="Line 10"/>
            <p:cNvSpPr/>
            <p:nvPr/>
          </p:nvSpPr>
          <p:spPr>
            <a:xfrm>
              <a:off x="5847840" y="5794920"/>
              <a:ext cx="0" cy="193680"/>
            </a:xfrm>
            <a:prstGeom prst="line">
              <a:avLst/>
            </a:prstGeom>
            <a:ln w="9360">
              <a:solidFill>
                <a:srgbClr val="000000"/>
              </a:solidFill>
              <a:miter/>
            </a:ln>
          </p:spPr>
          <p:style>
            <a:lnRef idx="0"/>
            <a:fillRef idx="0"/>
            <a:effectRef idx="0"/>
            <a:fontRef idx="minor"/>
          </p:style>
        </p:sp>
        <p:sp>
          <p:nvSpPr>
            <p:cNvPr id="1866" name="Line 11"/>
            <p:cNvSpPr/>
            <p:nvPr/>
          </p:nvSpPr>
          <p:spPr>
            <a:xfrm>
              <a:off x="6626880" y="5789520"/>
              <a:ext cx="0" cy="193680"/>
            </a:xfrm>
            <a:prstGeom prst="line">
              <a:avLst/>
            </a:prstGeom>
            <a:ln w="9360">
              <a:solidFill>
                <a:srgbClr val="000000"/>
              </a:solidFill>
              <a:miter/>
            </a:ln>
          </p:spPr>
          <p:style>
            <a:lnRef idx="0"/>
            <a:fillRef idx="0"/>
            <a:effectRef idx="0"/>
            <a:fontRef idx="minor"/>
          </p:style>
        </p:sp>
        <p:sp>
          <p:nvSpPr>
            <p:cNvPr id="1867" name="Line 12"/>
            <p:cNvSpPr/>
            <p:nvPr/>
          </p:nvSpPr>
          <p:spPr>
            <a:xfrm>
              <a:off x="7406280" y="5784120"/>
              <a:ext cx="0" cy="193680"/>
            </a:xfrm>
            <a:prstGeom prst="line">
              <a:avLst/>
            </a:prstGeom>
            <a:ln w="9360">
              <a:solidFill>
                <a:srgbClr val="000000"/>
              </a:solidFill>
              <a:miter/>
            </a:ln>
          </p:spPr>
          <p:style>
            <a:lnRef idx="0"/>
            <a:fillRef idx="0"/>
            <a:effectRef idx="0"/>
            <a:fontRef idx="minor"/>
          </p:style>
        </p:sp>
        <p:sp>
          <p:nvSpPr>
            <p:cNvPr id="1868" name="Line 13"/>
            <p:cNvSpPr/>
            <p:nvPr/>
          </p:nvSpPr>
          <p:spPr>
            <a:xfrm>
              <a:off x="8185320" y="5778720"/>
              <a:ext cx="0" cy="193680"/>
            </a:xfrm>
            <a:prstGeom prst="line">
              <a:avLst/>
            </a:prstGeom>
            <a:ln w="9360">
              <a:solidFill>
                <a:srgbClr val="000000"/>
              </a:solidFill>
              <a:miter/>
            </a:ln>
          </p:spPr>
          <p:style>
            <a:lnRef idx="0"/>
            <a:fillRef idx="0"/>
            <a:effectRef idx="0"/>
            <a:fontRef idx="minor"/>
          </p:style>
        </p:sp>
        <p:sp>
          <p:nvSpPr>
            <p:cNvPr id="1869" name="CustomShape 14"/>
            <p:cNvSpPr/>
            <p:nvPr/>
          </p:nvSpPr>
          <p:spPr>
            <a:xfrm>
              <a:off x="5803920" y="5564520"/>
              <a:ext cx="137160" cy="137160"/>
            </a:xfrm>
            <a:prstGeom prst="ellipse">
              <a:avLst/>
            </a:prstGeom>
            <a:solidFill>
              <a:srgbClr val="ff0000"/>
            </a:solidFill>
            <a:ln w="9360">
              <a:solidFill>
                <a:srgbClr val="000000"/>
              </a:solidFill>
              <a:miter/>
            </a:ln>
          </p:spPr>
          <p:style>
            <a:lnRef idx="0"/>
            <a:fillRef idx="0"/>
            <a:effectRef idx="0"/>
            <a:fontRef idx="minor"/>
          </p:style>
        </p:sp>
        <p:sp>
          <p:nvSpPr>
            <p:cNvPr id="1870" name="CustomShape 15"/>
            <p:cNvSpPr/>
            <p:nvPr/>
          </p:nvSpPr>
          <p:spPr>
            <a:xfrm>
              <a:off x="6562800" y="5392800"/>
              <a:ext cx="137160" cy="137160"/>
            </a:xfrm>
            <a:prstGeom prst="ellipse">
              <a:avLst/>
            </a:prstGeom>
            <a:solidFill>
              <a:srgbClr val="ff0000"/>
            </a:solidFill>
            <a:ln w="9360">
              <a:solidFill>
                <a:srgbClr val="000000"/>
              </a:solidFill>
              <a:miter/>
            </a:ln>
          </p:spPr>
          <p:style>
            <a:lnRef idx="0"/>
            <a:fillRef idx="0"/>
            <a:effectRef idx="0"/>
            <a:fontRef idx="minor"/>
          </p:style>
        </p:sp>
        <p:sp>
          <p:nvSpPr>
            <p:cNvPr id="1871" name="CustomShape 16"/>
            <p:cNvSpPr/>
            <p:nvPr/>
          </p:nvSpPr>
          <p:spPr>
            <a:xfrm>
              <a:off x="7298280" y="4993920"/>
              <a:ext cx="137160" cy="137160"/>
            </a:xfrm>
            <a:prstGeom prst="ellipse">
              <a:avLst/>
            </a:prstGeom>
            <a:solidFill>
              <a:srgbClr val="ff0000"/>
            </a:solidFill>
            <a:ln w="9360">
              <a:solidFill>
                <a:srgbClr val="000000"/>
              </a:solidFill>
              <a:miter/>
            </a:ln>
          </p:spPr>
          <p:style>
            <a:lnRef idx="0"/>
            <a:fillRef idx="0"/>
            <a:effectRef idx="0"/>
            <a:fontRef idx="minor"/>
          </p:style>
        </p:sp>
        <p:sp>
          <p:nvSpPr>
            <p:cNvPr id="1872" name="CustomShape 17"/>
            <p:cNvSpPr/>
            <p:nvPr/>
          </p:nvSpPr>
          <p:spPr>
            <a:xfrm>
              <a:off x="8033760" y="4712400"/>
              <a:ext cx="137160" cy="137160"/>
            </a:xfrm>
            <a:prstGeom prst="ellipse">
              <a:avLst/>
            </a:prstGeom>
            <a:solidFill>
              <a:srgbClr val="ff0000"/>
            </a:solidFill>
            <a:ln w="9360">
              <a:solidFill>
                <a:srgbClr val="000000"/>
              </a:solidFill>
              <a:miter/>
            </a:ln>
          </p:spPr>
          <p:style>
            <a:lnRef idx="0"/>
            <a:fillRef idx="0"/>
            <a:effectRef idx="0"/>
            <a:fontRef idx="minor"/>
          </p:style>
        </p:sp>
        <p:sp>
          <p:nvSpPr>
            <p:cNvPr id="1873" name="Line 18"/>
            <p:cNvSpPr/>
            <p:nvPr/>
          </p:nvSpPr>
          <p:spPr>
            <a:xfrm flipV="1">
              <a:off x="5710680" y="4680720"/>
              <a:ext cx="2692440" cy="1014840"/>
            </a:xfrm>
            <a:prstGeom prst="line">
              <a:avLst/>
            </a:prstGeom>
            <a:ln w="9360">
              <a:solidFill>
                <a:srgbClr val="000000"/>
              </a:solidFill>
              <a:miter/>
            </a:ln>
          </p:spPr>
          <p:style>
            <a:lnRef idx="0"/>
            <a:fillRef idx="0"/>
            <a:effectRef idx="0"/>
            <a:fontRef idx="minor"/>
          </p:style>
        </p:sp>
        <p:sp>
          <p:nvSpPr>
            <p:cNvPr id="1874" name="Line 19"/>
            <p:cNvSpPr/>
            <p:nvPr/>
          </p:nvSpPr>
          <p:spPr>
            <a:xfrm flipV="1">
              <a:off x="5652000" y="3706200"/>
              <a:ext cx="2575440" cy="1656720"/>
            </a:xfrm>
            <a:prstGeom prst="line">
              <a:avLst/>
            </a:prstGeom>
            <a:ln w="9360">
              <a:solidFill>
                <a:srgbClr val="000000"/>
              </a:solidFill>
              <a:miter/>
            </a:ln>
          </p:spPr>
          <p:style>
            <a:lnRef idx="0"/>
            <a:fillRef idx="0"/>
            <a:effectRef idx="0"/>
            <a:fontRef idx="minor"/>
          </p:style>
        </p:sp>
        <p:sp>
          <p:nvSpPr>
            <p:cNvPr id="1875" name="CustomShape 20"/>
            <p:cNvSpPr/>
            <p:nvPr/>
          </p:nvSpPr>
          <p:spPr>
            <a:xfrm>
              <a:off x="5794560" y="5860800"/>
              <a:ext cx="46800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624"/>
                </a:spcBef>
              </a:pPr>
              <a:r>
                <a:rPr b="0" lang="en-US" sz="1000" spc="-1" strike="noStrike">
                  <a:latin typeface="Calibri"/>
                </a:rPr>
                <a:t>Y2</a:t>
              </a:r>
              <a:endParaRPr b="0" lang="en-US" sz="1000" spc="-1" strike="noStrike">
                <a:latin typeface="Arial"/>
              </a:endParaRPr>
            </a:p>
          </p:txBody>
        </p:sp>
        <p:sp>
          <p:nvSpPr>
            <p:cNvPr id="1876" name="CustomShape 21"/>
            <p:cNvSpPr/>
            <p:nvPr/>
          </p:nvSpPr>
          <p:spPr>
            <a:xfrm>
              <a:off x="6625080" y="5873760"/>
              <a:ext cx="46800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624"/>
                </a:spcBef>
              </a:pPr>
              <a:r>
                <a:rPr b="0" lang="en-US" sz="1000" spc="-1" strike="noStrike">
                  <a:latin typeface="Calibri"/>
                </a:rPr>
                <a:t>Y3</a:t>
              </a:r>
              <a:endParaRPr b="0" lang="en-US" sz="1000" spc="-1" strike="noStrike">
                <a:latin typeface="Arial"/>
              </a:endParaRPr>
            </a:p>
          </p:txBody>
        </p:sp>
        <p:sp>
          <p:nvSpPr>
            <p:cNvPr id="1877" name="CustomShape 22"/>
            <p:cNvSpPr/>
            <p:nvPr/>
          </p:nvSpPr>
          <p:spPr>
            <a:xfrm>
              <a:off x="7344000" y="5882760"/>
              <a:ext cx="46800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624"/>
                </a:spcBef>
              </a:pPr>
              <a:r>
                <a:rPr b="0" lang="en-US" sz="1000" spc="-1" strike="noStrike">
                  <a:latin typeface="Calibri"/>
                </a:rPr>
                <a:t>Y4</a:t>
              </a:r>
              <a:endParaRPr b="0" lang="en-US" sz="1000" spc="-1" strike="noStrike">
                <a:latin typeface="Arial"/>
              </a:endParaRPr>
            </a:p>
          </p:txBody>
        </p:sp>
        <p:sp>
          <p:nvSpPr>
            <p:cNvPr id="1878" name="CustomShape 23"/>
            <p:cNvSpPr/>
            <p:nvPr/>
          </p:nvSpPr>
          <p:spPr>
            <a:xfrm>
              <a:off x="8183520" y="5851800"/>
              <a:ext cx="46800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624"/>
                </a:spcBef>
              </a:pPr>
              <a:r>
                <a:rPr b="0" lang="en-US" sz="1000" spc="-1" strike="noStrike">
                  <a:latin typeface="Calibri"/>
                </a:rPr>
                <a:t>Y5</a:t>
              </a:r>
              <a:endParaRPr b="0" lang="en-US" sz="1000" spc="-1" strike="noStrike">
                <a:latin typeface="Arial"/>
              </a:endParaRPr>
            </a:p>
          </p:txBody>
        </p:sp>
        <p:sp>
          <p:nvSpPr>
            <p:cNvPr id="1879" name="CustomShape 24"/>
            <p:cNvSpPr/>
            <p:nvPr/>
          </p:nvSpPr>
          <p:spPr>
            <a:xfrm>
              <a:off x="7283520" y="5032440"/>
              <a:ext cx="1417320" cy="398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spcBef>
                  <a:spcPts val="624"/>
                </a:spcBef>
              </a:pPr>
              <a:r>
                <a:rPr b="0" lang="en-US" sz="1000" spc="-1" strike="noStrike">
                  <a:latin typeface="Calibri"/>
                </a:rPr>
                <a:t>Systemw/o learned knowledge</a:t>
              </a:r>
              <a:endParaRPr b="0" lang="en-US" sz="1000" spc="-1" strike="noStrike">
                <a:latin typeface="Arial"/>
              </a:endParaRPr>
            </a:p>
          </p:txBody>
        </p:sp>
        <p:sp>
          <p:nvSpPr>
            <p:cNvPr id="1880" name="CustomShape 25"/>
            <p:cNvSpPr/>
            <p:nvPr/>
          </p:nvSpPr>
          <p:spPr>
            <a:xfrm>
              <a:off x="5772600" y="3931200"/>
              <a:ext cx="1510920" cy="398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gn="ctr">
                <a:lnSpc>
                  <a:spcPct val="100000"/>
                </a:lnSpc>
                <a:spcBef>
                  <a:spcPts val="624"/>
                </a:spcBef>
              </a:pPr>
              <a:r>
                <a:rPr b="0" lang="en-US" sz="1000" spc="-1" strike="noStrike">
                  <a:latin typeface="Calibri"/>
                </a:rPr>
                <a:t>System with learned knowledge</a:t>
              </a:r>
              <a:endParaRPr b="0" lang="en-US" sz="1000" spc="-1" strike="noStrike">
                <a:latin typeface="Arial"/>
              </a:endParaRPr>
            </a:p>
          </p:txBody>
        </p:sp>
        <p:sp>
          <p:nvSpPr>
            <p:cNvPr id="1881" name="CustomShape 26"/>
            <p:cNvSpPr/>
            <p:nvPr/>
          </p:nvSpPr>
          <p:spPr>
            <a:xfrm>
              <a:off x="5465520" y="3305880"/>
              <a:ext cx="114120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624"/>
                </a:spcBef>
              </a:pPr>
              <a:r>
                <a:rPr b="0" lang="en-US" sz="1000" spc="-1" strike="noStrike">
                  <a:latin typeface="Calibri"/>
                </a:rPr>
                <a:t>Performance</a:t>
              </a:r>
              <a:endParaRPr b="0" lang="en-US" sz="1000" spc="-1" strike="noStrike">
                <a:latin typeface="Arial"/>
              </a:endParaRPr>
            </a:p>
          </p:txBody>
        </p:sp>
      </p:grpSp>
      <p:sp>
        <p:nvSpPr>
          <p:cNvPr id="1882" name="TextShape 27"/>
          <p:cNvSpPr txBox="1"/>
          <p:nvPr/>
        </p:nvSpPr>
        <p:spPr>
          <a:xfrm>
            <a:off x="1218960" y="219240"/>
            <a:ext cx="7543800" cy="542880"/>
          </a:xfrm>
          <a:prstGeom prst="rect">
            <a:avLst/>
          </a:prstGeom>
          <a:noFill/>
          <a:ln>
            <a:noFill/>
          </a:ln>
        </p:spPr>
        <p:txBody>
          <a:bodyPr anchor="b"/>
          <a:p>
            <a:pPr marL="457200" indent="-457200">
              <a:lnSpc>
                <a:spcPct val="100000"/>
              </a:lnSpc>
            </a:pPr>
            <a:r>
              <a:rPr b="1" lang="en-US" sz="2000" spc="-1" strike="noStrike">
                <a:solidFill>
                  <a:srgbClr val="000000"/>
                </a:solidFill>
                <a:latin typeface="Calibri"/>
              </a:rPr>
              <a:t>Lesson 6: Most interesting science is about interaction effects, not main effects</a:t>
            </a:r>
            <a:endParaRPr b="1" lang="en-US" sz="2000" spc="-1" strike="noStrike">
              <a:solidFill>
                <a:srgbClr val="000000"/>
              </a:solidFill>
              <a:latin typeface="Arial"/>
            </a:endParaRPr>
          </a:p>
        </p:txBody>
      </p:sp>
      <p:sp>
        <p:nvSpPr>
          <p:cNvPr id="1883" name="CustomShape 28"/>
          <p:cNvSpPr/>
          <p:nvPr/>
        </p:nvSpPr>
        <p:spPr>
          <a:xfrm>
            <a:off x="152280" y="1295280"/>
            <a:ext cx="4876920" cy="4688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500"/>
              </a:spcBef>
            </a:pPr>
            <a:r>
              <a:rPr b="0" lang="en-US" sz="2400" spc="-1" strike="noStrike">
                <a:latin typeface="Calibri"/>
              </a:rPr>
              <a:t>System</a:t>
            </a:r>
            <a:r>
              <a:rPr b="0" lang="ja-JP" sz="2400" spc="-1" strike="noStrike">
                <a:latin typeface="Calibri"/>
              </a:rPr>
              <a:t>’</a:t>
            </a:r>
            <a:r>
              <a:rPr b="0" lang="en-US" sz="2400" spc="-1" strike="noStrike">
                <a:latin typeface="Calibri"/>
              </a:rPr>
              <a:t>s performance improves at a greater rate when learned knowledge is included than when only engineered knowledge is included.</a:t>
            </a:r>
            <a:endParaRPr b="0" lang="en-US" sz="2400" spc="-1" strike="noStrike">
              <a:latin typeface="Arial"/>
            </a:endParaRPr>
          </a:p>
          <a:p>
            <a:pPr>
              <a:lnSpc>
                <a:spcPct val="100000"/>
              </a:lnSpc>
              <a:spcBef>
                <a:spcPts val="1500"/>
              </a:spcBef>
            </a:pPr>
            <a:r>
              <a:rPr b="0" lang="en-US" sz="2400" spc="-1" strike="noStrike">
                <a:latin typeface="Calibri"/>
              </a:rPr>
              <a:t>Learned knowledge begets learned knowledge</a:t>
            </a:r>
            <a:endParaRPr b="0" lang="en-US" sz="2400" spc="-1" strike="noStrike">
              <a:latin typeface="Arial"/>
            </a:endParaRPr>
          </a:p>
          <a:p>
            <a:pPr>
              <a:lnSpc>
                <a:spcPct val="100000"/>
              </a:lnSpc>
              <a:spcBef>
                <a:spcPts val="1500"/>
              </a:spcBef>
            </a:pPr>
            <a:r>
              <a:rPr b="0" lang="en-US" sz="2400" spc="-1" strike="noStrike">
                <a:latin typeface="Calibri"/>
              </a:rPr>
              <a:t>The lines aren</a:t>
            </a:r>
            <a:r>
              <a:rPr b="0" lang="ja-JP" sz="2400" spc="-1" strike="noStrike">
                <a:latin typeface="Calibri"/>
              </a:rPr>
              <a:t>’</a:t>
            </a:r>
            <a:r>
              <a:rPr b="0" lang="en-US" sz="2400" spc="-1" strike="noStrike">
                <a:latin typeface="Calibri"/>
              </a:rPr>
              <a:t>t parallel:  The effect of development effort (horizontal axis) is different for the learning system than for the nonlearning system.  </a:t>
            </a:r>
            <a:endParaRPr b="0" lang="en-US" sz="2400" spc="-1" strike="noStrike">
              <a:latin typeface="Arial"/>
            </a:endParaRPr>
          </a:p>
          <a:p>
            <a:pPr>
              <a:lnSpc>
                <a:spcPct val="100000"/>
              </a:lnSpc>
              <a:spcBef>
                <a:spcPts val="1500"/>
              </a:spcBef>
            </a:pPr>
            <a:r>
              <a:rPr b="0" lang="en-US" sz="2400" spc="-1" strike="noStrike">
                <a:latin typeface="Calibri"/>
              </a:rPr>
              <a:t>Interaction effect!</a:t>
            </a:r>
            <a:endParaRPr b="0" lang="en-US" sz="2400" spc="-1" strike="noStrike">
              <a:latin typeface="Arial"/>
            </a:endParaRPr>
          </a:p>
        </p:txBody>
      </p:sp>
    </p:spTree>
  </p:cSld>
  <p:timing>
    <p:tnLst>
      <p:par>
        <p:cTn id="220" dur="indefinite" restart="never" nodeType="tmRoot">
          <p:childTnLst>
            <p:seq>
              <p:cTn id="221" dur="indefinite"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4" name="TextShape 1"/>
          <p:cNvSpPr txBox="1"/>
          <p:nvPr/>
        </p:nvSpPr>
        <p:spPr>
          <a:xfrm>
            <a:off x="304920" y="533520"/>
            <a:ext cx="8534160" cy="684000"/>
          </a:xfrm>
          <a:prstGeom prst="rect">
            <a:avLst/>
          </a:prstGeom>
          <a:noFill/>
          <a:ln>
            <a:noFill/>
          </a:ln>
        </p:spPr>
        <p:txBody>
          <a:bodyPr anchor="b"/>
          <a:p>
            <a:pPr>
              <a:lnSpc>
                <a:spcPct val="100000"/>
              </a:lnSpc>
            </a:pPr>
            <a:r>
              <a:rPr b="1" lang="en-US" sz="2800" spc="-1" strike="noStrike">
                <a:solidFill>
                  <a:srgbClr val="000000"/>
                </a:solidFill>
                <a:latin typeface="Calibri"/>
              </a:rPr>
              <a:t>Lesson 8: Not all studies are experiments, not all analyses are hypothesis testing</a:t>
            </a:r>
            <a:endParaRPr b="1" lang="en-US" sz="2800" spc="-1" strike="noStrike">
              <a:solidFill>
                <a:srgbClr val="000000"/>
              </a:solidFill>
              <a:latin typeface="Arial"/>
            </a:endParaRPr>
          </a:p>
        </p:txBody>
      </p:sp>
      <p:pic>
        <p:nvPicPr>
          <p:cNvPr id="1885" name="Picture 5" descr=""/>
          <p:cNvPicPr/>
          <p:nvPr/>
        </p:nvPicPr>
        <p:blipFill>
          <a:blip r:embed="rId1"/>
          <a:stretch/>
        </p:blipFill>
        <p:spPr>
          <a:xfrm>
            <a:off x="228600" y="2093760"/>
            <a:ext cx="4079880" cy="3262320"/>
          </a:xfrm>
          <a:prstGeom prst="rect">
            <a:avLst/>
          </a:prstGeom>
          <a:ln>
            <a:noFill/>
          </a:ln>
        </p:spPr>
      </p:pic>
      <p:grpSp>
        <p:nvGrpSpPr>
          <p:cNvPr id="1886" name="Group 2"/>
          <p:cNvGrpSpPr/>
          <p:nvPr/>
        </p:nvGrpSpPr>
        <p:grpSpPr>
          <a:xfrm>
            <a:off x="357120" y="2058840"/>
            <a:ext cx="4672080" cy="3769920"/>
            <a:chOff x="357120" y="2058840"/>
            <a:chExt cx="4672080" cy="3769920"/>
          </a:xfrm>
        </p:grpSpPr>
        <p:sp>
          <p:nvSpPr>
            <p:cNvPr id="1887" name="CustomShape 3"/>
            <p:cNvSpPr/>
            <p:nvPr/>
          </p:nvSpPr>
          <p:spPr>
            <a:xfrm>
              <a:off x="576360" y="5095800"/>
              <a:ext cx="3870360" cy="436680"/>
            </a:xfrm>
            <a:prstGeom prst="rect">
              <a:avLst/>
            </a:prstGeom>
            <a:solidFill>
              <a:srgbClr val="ffffff"/>
            </a:solidFill>
            <a:ln>
              <a:noFill/>
            </a:ln>
          </p:spPr>
          <p:style>
            <a:lnRef idx="0"/>
            <a:fillRef idx="0"/>
            <a:effectRef idx="0"/>
            <a:fontRef idx="minor"/>
          </p:style>
        </p:sp>
        <p:sp>
          <p:nvSpPr>
            <p:cNvPr id="1888" name="CustomShape 4"/>
            <p:cNvSpPr/>
            <p:nvPr/>
          </p:nvSpPr>
          <p:spPr>
            <a:xfrm>
              <a:off x="357120" y="5305320"/>
              <a:ext cx="117468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100 - 200</a:t>
              </a:r>
              <a:endParaRPr b="0" lang="en-US" sz="900" spc="-1" strike="noStrike">
                <a:latin typeface="Arial"/>
              </a:endParaRPr>
            </a:p>
          </p:txBody>
        </p:sp>
        <p:sp>
          <p:nvSpPr>
            <p:cNvPr id="1889" name="CustomShape 5"/>
            <p:cNvSpPr/>
            <p:nvPr/>
          </p:nvSpPr>
          <p:spPr>
            <a:xfrm>
              <a:off x="2049480" y="5305320"/>
              <a:ext cx="83988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250 - 400</a:t>
              </a:r>
              <a:endParaRPr b="0" lang="en-US" sz="900" spc="-1" strike="noStrike">
                <a:latin typeface="Arial"/>
              </a:endParaRPr>
            </a:p>
          </p:txBody>
        </p:sp>
        <p:sp>
          <p:nvSpPr>
            <p:cNvPr id="1890" name="CustomShape 6"/>
            <p:cNvSpPr/>
            <p:nvPr/>
          </p:nvSpPr>
          <p:spPr>
            <a:xfrm>
              <a:off x="3772080" y="5305320"/>
              <a:ext cx="125712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450 - 750</a:t>
              </a:r>
              <a:endParaRPr b="0" lang="en-US" sz="900" spc="-1" strike="noStrike">
                <a:latin typeface="Arial"/>
              </a:endParaRPr>
            </a:p>
          </p:txBody>
        </p:sp>
        <p:sp>
          <p:nvSpPr>
            <p:cNvPr id="1891" name="CustomShape 7"/>
            <p:cNvSpPr/>
            <p:nvPr/>
          </p:nvSpPr>
          <p:spPr>
            <a:xfrm>
              <a:off x="1268280" y="5597640"/>
              <a:ext cx="235908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Number of training instances</a:t>
              </a:r>
              <a:endParaRPr b="0" lang="en-US" sz="900" spc="-1" strike="noStrike">
                <a:latin typeface="Arial"/>
              </a:endParaRPr>
            </a:p>
          </p:txBody>
        </p:sp>
        <p:sp>
          <p:nvSpPr>
            <p:cNvPr id="1892" name="CustomShape 8"/>
            <p:cNvSpPr/>
            <p:nvPr/>
          </p:nvSpPr>
          <p:spPr>
            <a:xfrm>
              <a:off x="655560" y="2225520"/>
              <a:ext cx="86688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Accuracy</a:t>
              </a:r>
              <a:endParaRPr b="0" lang="en-US" sz="900" spc="-1" strike="noStrike">
                <a:latin typeface="Arial"/>
              </a:endParaRPr>
            </a:p>
          </p:txBody>
        </p:sp>
        <p:sp>
          <p:nvSpPr>
            <p:cNvPr id="1893" name="CustomShape 9"/>
            <p:cNvSpPr/>
            <p:nvPr/>
          </p:nvSpPr>
          <p:spPr>
            <a:xfrm>
              <a:off x="4137120" y="2058840"/>
              <a:ext cx="58716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REL</a:t>
              </a:r>
              <a:endParaRPr b="0" lang="en-US" sz="900" spc="-1" strike="noStrike">
                <a:latin typeface="Arial"/>
              </a:endParaRPr>
            </a:p>
          </p:txBody>
        </p:sp>
        <p:sp>
          <p:nvSpPr>
            <p:cNvPr id="1894" name="CustomShape 10"/>
            <p:cNvSpPr/>
            <p:nvPr/>
          </p:nvSpPr>
          <p:spPr>
            <a:xfrm>
              <a:off x="4137120" y="2327400"/>
              <a:ext cx="51912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KB</a:t>
              </a:r>
              <a:endParaRPr b="0" lang="en-US" sz="900" spc="-1" strike="noStrike">
                <a:latin typeface="Arial"/>
              </a:endParaRPr>
            </a:p>
          </p:txBody>
        </p:sp>
        <p:sp>
          <p:nvSpPr>
            <p:cNvPr id="1895" name="CustomShape 11"/>
            <p:cNvSpPr/>
            <p:nvPr/>
          </p:nvSpPr>
          <p:spPr>
            <a:xfrm>
              <a:off x="4137120" y="3176640"/>
              <a:ext cx="490320" cy="231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561"/>
                </a:spcBef>
              </a:pPr>
              <a:r>
                <a:rPr b="0" lang="en-US" sz="900" spc="-1" strike="noStrike">
                  <a:latin typeface="Monaco"/>
                </a:rPr>
                <a:t>SVM</a:t>
              </a:r>
              <a:endParaRPr b="0" lang="en-US" sz="900" spc="-1" strike="noStrike">
                <a:latin typeface="Arial"/>
              </a:endParaRPr>
            </a:p>
          </p:txBody>
        </p:sp>
      </p:grpSp>
      <p:sp>
        <p:nvSpPr>
          <p:cNvPr id="1896" name="CustomShape 12"/>
          <p:cNvSpPr/>
          <p:nvPr/>
        </p:nvSpPr>
        <p:spPr>
          <a:xfrm>
            <a:off x="5257800" y="1752480"/>
            <a:ext cx="3505320" cy="357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500"/>
              </a:spcBef>
            </a:pPr>
            <a:r>
              <a:rPr b="0" lang="en-US" sz="2400" spc="-1" strike="noStrike">
                <a:latin typeface="Calibri"/>
              </a:rPr>
              <a:t>The purpose of the study might have been to </a:t>
            </a:r>
            <a:r>
              <a:rPr b="0" i="1" lang="en-US" sz="2400" spc="-1" strike="noStrike">
                <a:latin typeface="Calibri"/>
              </a:rPr>
              <a:t>model</a:t>
            </a:r>
            <a:r>
              <a:rPr b="0" lang="en-US" sz="2400" spc="-1" strike="noStrike">
                <a:latin typeface="Calibri"/>
              </a:rPr>
              <a:t> the rate of learning</a:t>
            </a:r>
            <a:endParaRPr b="0" lang="en-US" sz="2400" spc="-1" strike="noStrike">
              <a:latin typeface="Arial"/>
            </a:endParaRPr>
          </a:p>
          <a:p>
            <a:pPr>
              <a:lnSpc>
                <a:spcPct val="100000"/>
              </a:lnSpc>
              <a:spcBef>
                <a:spcPts val="1500"/>
              </a:spcBef>
            </a:pPr>
            <a:r>
              <a:rPr b="0" lang="en-US" sz="2400" spc="-1" strike="noStrike">
                <a:latin typeface="Calibri"/>
              </a:rPr>
              <a:t>Modeling also involves statistics, but a different kind:  Degree of fit, percentage of variance accounted for, linear and nonlinear models…</a:t>
            </a:r>
            <a:endParaRPr b="0" lang="en-US" sz="2400" spc="-1" strike="noStrike">
              <a:latin typeface="Arial"/>
            </a:endParaRPr>
          </a:p>
        </p:txBody>
      </p:sp>
    </p:spTree>
  </p:cSld>
  <p:timing>
    <p:tnLst>
      <p:par>
        <p:cTn id="222" dur="indefinite" restart="never" nodeType="tmRoot">
          <p:childTnLst>
            <p:seq>
              <p:cTn id="223"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7" name="TextShape 1"/>
          <p:cNvSpPr txBox="1"/>
          <p:nvPr/>
        </p:nvSpPr>
        <p:spPr>
          <a:xfrm>
            <a:off x="1676160" y="75960"/>
            <a:ext cx="6933960" cy="1143000"/>
          </a:xfrm>
          <a:prstGeom prst="rect">
            <a:avLst/>
          </a:prstGeom>
          <a:noFill/>
          <a:ln>
            <a:noFill/>
          </a:ln>
        </p:spPr>
        <p:txBody>
          <a:bodyPr anchor="b"/>
          <a:p>
            <a:pPr marL="457200" indent="-457200">
              <a:lnSpc>
                <a:spcPct val="100000"/>
              </a:lnSpc>
            </a:pPr>
            <a:r>
              <a:rPr b="1" lang="en-US" sz="2400" spc="-1" strike="noStrike">
                <a:solidFill>
                  <a:srgbClr val="000000"/>
                </a:solidFill>
                <a:latin typeface="Calibri"/>
              </a:rPr>
              <a:t>Lesson 9: Significant and meaningful are not synonyms</a:t>
            </a:r>
            <a:endParaRPr b="1" lang="en-US" sz="2400" spc="-1" strike="noStrike">
              <a:solidFill>
                <a:srgbClr val="000000"/>
              </a:solidFill>
              <a:latin typeface="Arial"/>
            </a:endParaRPr>
          </a:p>
        </p:txBody>
      </p:sp>
      <p:grpSp>
        <p:nvGrpSpPr>
          <p:cNvPr id="1898" name="Group 2"/>
          <p:cNvGrpSpPr/>
          <p:nvPr/>
        </p:nvGrpSpPr>
        <p:grpSpPr>
          <a:xfrm>
            <a:off x="617760" y="2133720"/>
            <a:ext cx="2201400" cy="785160"/>
            <a:chOff x="617760" y="2133720"/>
            <a:chExt cx="2201400" cy="785160"/>
          </a:xfrm>
        </p:grpSpPr>
        <p:sp>
          <p:nvSpPr>
            <p:cNvPr id="1899" name="CustomShape 3"/>
            <p:cNvSpPr/>
            <p:nvPr/>
          </p:nvSpPr>
          <p:spPr>
            <a:xfrm>
              <a:off x="617760" y="2425680"/>
              <a:ext cx="157680" cy="274680"/>
            </a:xfrm>
            <a:prstGeom prst="rect">
              <a:avLst/>
            </a:prstGeom>
            <a:noFill/>
            <a:ln>
              <a:noFill/>
            </a:ln>
          </p:spPr>
          <p:style>
            <a:lnRef idx="0"/>
            <a:fillRef idx="0"/>
            <a:effectRef idx="0"/>
            <a:fontRef idx="minor"/>
          </p:style>
          <p:txBody>
            <a:bodyPr wrap="none" lIns="0" rIns="0" tIns="0" bIns="0"/>
            <a:p>
              <a:pPr>
                <a:lnSpc>
                  <a:spcPct val="100000"/>
                </a:lnSpc>
              </a:pPr>
              <a:r>
                <a:rPr b="0" i="1" lang="en-US" sz="1800" spc="-1" strike="noStrike">
                  <a:solidFill>
                    <a:srgbClr val="575f6d"/>
                  </a:solidFill>
                  <a:latin typeface="Symbol"/>
                  <a:ea typeface="Symbol"/>
                </a:rPr>
                <a:t></a:t>
              </a:r>
              <a:endParaRPr b="0" lang="en-US" sz="1800" spc="-1" strike="noStrike">
                <a:latin typeface="Arial"/>
              </a:endParaRPr>
            </a:p>
          </p:txBody>
        </p:sp>
        <p:sp>
          <p:nvSpPr>
            <p:cNvPr id="1900" name="CustomShape 4"/>
            <p:cNvSpPr/>
            <p:nvPr/>
          </p:nvSpPr>
          <p:spPr>
            <a:xfrm>
              <a:off x="811800" y="233676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2</a:t>
              </a:r>
              <a:endParaRPr b="0" lang="en-US" sz="1400" spc="-1" strike="noStrike">
                <a:latin typeface="Arial"/>
              </a:endParaRPr>
            </a:p>
          </p:txBody>
        </p:sp>
        <p:sp>
          <p:nvSpPr>
            <p:cNvPr id="1901" name="CustomShape 5"/>
            <p:cNvSpPr/>
            <p:nvPr/>
          </p:nvSpPr>
          <p:spPr>
            <a:xfrm>
              <a:off x="982080" y="2425680"/>
              <a:ext cx="18216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Symbol"/>
                  <a:ea typeface="Symbol"/>
                </a:rPr>
                <a:t></a:t>
              </a:r>
              <a:endParaRPr b="0" lang="en-US" sz="1800" spc="-1" strike="noStrike">
                <a:latin typeface="Arial"/>
              </a:endParaRPr>
            </a:p>
          </p:txBody>
        </p:sp>
        <p:sp>
          <p:nvSpPr>
            <p:cNvPr id="1902" name="CustomShape 6"/>
            <p:cNvSpPr/>
            <p:nvPr/>
          </p:nvSpPr>
          <p:spPr>
            <a:xfrm>
              <a:off x="1213560" y="2222640"/>
              <a:ext cx="137880" cy="274680"/>
            </a:xfrm>
            <a:prstGeom prst="rect">
              <a:avLst/>
            </a:prstGeom>
            <a:noFill/>
            <a:ln>
              <a:noFill/>
            </a:ln>
          </p:spPr>
          <p:style>
            <a:lnRef idx="0"/>
            <a:fillRef idx="0"/>
            <a:effectRef idx="0"/>
            <a:fontRef idx="minor"/>
          </p:style>
          <p:txBody>
            <a:bodyPr wrap="none" lIns="0" rIns="0" tIns="0" bIns="0"/>
            <a:p>
              <a:pPr>
                <a:lnSpc>
                  <a:spcPct val="100000"/>
                </a:lnSpc>
              </a:pPr>
              <a:r>
                <a:rPr b="0" i="1" lang="en-US" sz="1800" spc="-1" strike="noStrike">
                  <a:solidFill>
                    <a:srgbClr val="575f6d"/>
                  </a:solidFill>
                  <a:latin typeface="Symbol"/>
                  <a:ea typeface="Symbol"/>
                </a:rPr>
                <a:t></a:t>
              </a:r>
              <a:endParaRPr b="0" lang="en-US" sz="1800" spc="-1" strike="noStrike">
                <a:latin typeface="Arial"/>
              </a:endParaRPr>
            </a:p>
          </p:txBody>
        </p:sp>
        <p:sp>
          <p:nvSpPr>
            <p:cNvPr id="1903" name="CustomShape 7"/>
            <p:cNvSpPr/>
            <p:nvPr/>
          </p:nvSpPr>
          <p:spPr>
            <a:xfrm>
              <a:off x="1384200" y="231156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1</a:t>
              </a:r>
              <a:endParaRPr b="0" lang="en-US" sz="1400" spc="-1" strike="noStrike">
                <a:latin typeface="Arial"/>
              </a:endParaRPr>
            </a:p>
          </p:txBody>
        </p:sp>
        <p:sp>
          <p:nvSpPr>
            <p:cNvPr id="1904" name="CustomShape 8"/>
            <p:cNvSpPr/>
            <p:nvPr/>
          </p:nvSpPr>
          <p:spPr>
            <a:xfrm>
              <a:off x="1396080" y="213372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2</a:t>
              </a:r>
              <a:endParaRPr b="0" lang="en-US" sz="1400" spc="-1" strike="noStrike">
                <a:latin typeface="Arial"/>
              </a:endParaRPr>
            </a:p>
          </p:txBody>
        </p:sp>
        <p:sp>
          <p:nvSpPr>
            <p:cNvPr id="1905" name="CustomShape 9"/>
            <p:cNvSpPr/>
            <p:nvPr/>
          </p:nvSpPr>
          <p:spPr>
            <a:xfrm>
              <a:off x="1605960" y="2222640"/>
              <a:ext cx="7704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Symbol"/>
                  <a:ea typeface="Symbol"/>
                </a:rPr>
                <a:t></a:t>
              </a:r>
              <a:endParaRPr b="0" lang="en-US" sz="1800" spc="-1" strike="noStrike">
                <a:latin typeface="Arial"/>
              </a:endParaRPr>
            </a:p>
          </p:txBody>
        </p:sp>
        <p:sp>
          <p:nvSpPr>
            <p:cNvPr id="1906" name="CustomShape 10"/>
            <p:cNvSpPr/>
            <p:nvPr/>
          </p:nvSpPr>
          <p:spPr>
            <a:xfrm>
              <a:off x="1759680" y="2222640"/>
              <a:ext cx="137880" cy="274680"/>
            </a:xfrm>
            <a:prstGeom prst="rect">
              <a:avLst/>
            </a:prstGeom>
            <a:noFill/>
            <a:ln>
              <a:noFill/>
            </a:ln>
          </p:spPr>
          <p:style>
            <a:lnRef idx="0"/>
            <a:fillRef idx="0"/>
            <a:effectRef idx="0"/>
            <a:fontRef idx="minor"/>
          </p:style>
          <p:txBody>
            <a:bodyPr wrap="none" lIns="0" rIns="0" tIns="0" bIns="0"/>
            <a:p>
              <a:pPr>
                <a:lnSpc>
                  <a:spcPct val="100000"/>
                </a:lnSpc>
              </a:pPr>
              <a:r>
                <a:rPr b="0" i="1" lang="en-US" sz="1800" spc="-1" strike="noStrike">
                  <a:solidFill>
                    <a:srgbClr val="575f6d"/>
                  </a:solidFill>
                  <a:latin typeface="Symbol"/>
                  <a:ea typeface="Symbol"/>
                </a:rPr>
                <a:t></a:t>
              </a:r>
              <a:endParaRPr b="0" lang="en-US" sz="1800" spc="-1" strike="noStrike">
                <a:latin typeface="Arial"/>
              </a:endParaRPr>
            </a:p>
          </p:txBody>
        </p:sp>
        <p:sp>
          <p:nvSpPr>
            <p:cNvPr id="1907" name="CustomShape 11"/>
            <p:cNvSpPr/>
            <p:nvPr/>
          </p:nvSpPr>
          <p:spPr>
            <a:xfrm>
              <a:off x="1930320" y="231156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1</a:t>
              </a:r>
              <a:endParaRPr b="0" lang="en-US" sz="1400" spc="-1" strike="noStrike">
                <a:latin typeface="Arial"/>
              </a:endParaRPr>
            </a:p>
          </p:txBody>
        </p:sp>
        <p:sp>
          <p:nvSpPr>
            <p:cNvPr id="1908" name="CustomShape 12"/>
            <p:cNvSpPr/>
            <p:nvPr/>
          </p:nvSpPr>
          <p:spPr>
            <a:xfrm>
              <a:off x="2018880" y="2311560"/>
              <a:ext cx="3564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a:t>
              </a:r>
              <a:endParaRPr b="0" lang="en-US" sz="1400" spc="-1" strike="noStrike">
                <a:latin typeface="Arial"/>
              </a:endParaRPr>
            </a:p>
          </p:txBody>
        </p:sp>
        <p:sp>
          <p:nvSpPr>
            <p:cNvPr id="1909" name="CustomShape 13"/>
            <p:cNvSpPr/>
            <p:nvPr/>
          </p:nvSpPr>
          <p:spPr>
            <a:xfrm>
              <a:off x="2053800" y="2311560"/>
              <a:ext cx="74736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Algorithm</a:t>
              </a:r>
              <a:endParaRPr b="0" lang="en-US" sz="1400" spc="-1" strike="noStrike">
                <a:latin typeface="Arial"/>
              </a:endParaRPr>
            </a:p>
          </p:txBody>
        </p:sp>
        <p:sp>
          <p:nvSpPr>
            <p:cNvPr id="1910" name="CustomShape 14"/>
            <p:cNvSpPr/>
            <p:nvPr/>
          </p:nvSpPr>
          <p:spPr>
            <a:xfrm>
              <a:off x="1942200" y="213372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2</a:t>
              </a:r>
              <a:endParaRPr b="0" lang="en-US" sz="1400" spc="-1" strike="noStrike">
                <a:latin typeface="Arial"/>
              </a:endParaRPr>
            </a:p>
          </p:txBody>
        </p:sp>
        <p:sp>
          <p:nvSpPr>
            <p:cNvPr id="1911" name="CustomShape 15"/>
            <p:cNvSpPr/>
            <p:nvPr/>
          </p:nvSpPr>
          <p:spPr>
            <a:xfrm>
              <a:off x="1873800" y="2616480"/>
              <a:ext cx="137880" cy="274680"/>
            </a:xfrm>
            <a:prstGeom prst="rect">
              <a:avLst/>
            </a:prstGeom>
            <a:noFill/>
            <a:ln>
              <a:noFill/>
            </a:ln>
          </p:spPr>
          <p:style>
            <a:lnRef idx="0"/>
            <a:fillRef idx="0"/>
            <a:effectRef idx="0"/>
            <a:fontRef idx="minor"/>
          </p:style>
          <p:txBody>
            <a:bodyPr wrap="none" lIns="0" rIns="0" tIns="0" bIns="0"/>
            <a:p>
              <a:pPr>
                <a:lnSpc>
                  <a:spcPct val="100000"/>
                </a:lnSpc>
              </a:pPr>
              <a:r>
                <a:rPr b="0" i="1" lang="en-US" sz="1800" spc="-1" strike="noStrike">
                  <a:solidFill>
                    <a:srgbClr val="575f6d"/>
                  </a:solidFill>
                  <a:latin typeface="Symbol"/>
                  <a:ea typeface="Symbol"/>
                </a:rPr>
                <a:t></a:t>
              </a:r>
              <a:endParaRPr b="0" lang="en-US" sz="1800" spc="-1" strike="noStrike">
                <a:latin typeface="Arial"/>
              </a:endParaRPr>
            </a:p>
          </p:txBody>
        </p:sp>
        <p:sp>
          <p:nvSpPr>
            <p:cNvPr id="1912" name="CustomShape 16"/>
            <p:cNvSpPr/>
            <p:nvPr/>
          </p:nvSpPr>
          <p:spPr>
            <a:xfrm>
              <a:off x="2044440" y="270540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1</a:t>
              </a:r>
              <a:endParaRPr b="0" lang="en-US" sz="1400" spc="-1" strike="noStrike">
                <a:latin typeface="Arial"/>
              </a:endParaRPr>
            </a:p>
          </p:txBody>
        </p:sp>
        <p:sp>
          <p:nvSpPr>
            <p:cNvPr id="1913" name="CustomShape 17"/>
            <p:cNvSpPr/>
            <p:nvPr/>
          </p:nvSpPr>
          <p:spPr>
            <a:xfrm>
              <a:off x="2056680" y="252756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2</a:t>
              </a:r>
              <a:endParaRPr b="0" lang="en-US" sz="1400" spc="-1" strike="noStrike">
                <a:latin typeface="Arial"/>
              </a:endParaRPr>
            </a:p>
          </p:txBody>
        </p:sp>
        <p:sp>
          <p:nvSpPr>
            <p:cNvPr id="1914" name="Line 18"/>
            <p:cNvSpPr/>
            <p:nvPr/>
          </p:nvSpPr>
          <p:spPr>
            <a:xfrm>
              <a:off x="1218960" y="2527560"/>
              <a:ext cx="1600200" cy="1440"/>
            </a:xfrm>
            <a:prstGeom prst="line">
              <a:avLst/>
            </a:prstGeom>
            <a:ln w="12600">
              <a:solidFill>
                <a:srgbClr val="000000"/>
              </a:solidFill>
              <a:miter/>
            </a:ln>
          </p:spPr>
          <p:style>
            <a:lnRef idx="0"/>
            <a:fillRef idx="0"/>
            <a:effectRef idx="0"/>
            <a:fontRef idx="minor"/>
          </p:style>
        </p:sp>
      </p:grpSp>
      <p:sp>
        <p:nvSpPr>
          <p:cNvPr id="1915" name="CustomShape 19"/>
          <p:cNvSpPr/>
          <p:nvPr/>
        </p:nvSpPr>
        <p:spPr>
          <a:xfrm>
            <a:off x="3124080" y="2286000"/>
            <a:ext cx="586764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Reduction in uncertainty due to knowing Algorithm </a:t>
            </a:r>
            <a:endParaRPr b="0" lang="en-US" sz="1800" spc="-1" strike="noStrike">
              <a:latin typeface="Arial"/>
            </a:endParaRPr>
          </a:p>
        </p:txBody>
      </p:sp>
      <p:grpSp>
        <p:nvGrpSpPr>
          <p:cNvPr id="1916" name="Group 20"/>
          <p:cNvGrpSpPr/>
          <p:nvPr/>
        </p:nvGrpSpPr>
        <p:grpSpPr>
          <a:xfrm>
            <a:off x="630720" y="3048120"/>
            <a:ext cx="2239560" cy="718920"/>
            <a:chOff x="630720" y="3048120"/>
            <a:chExt cx="2239560" cy="718920"/>
          </a:xfrm>
        </p:grpSpPr>
        <p:sp>
          <p:nvSpPr>
            <p:cNvPr id="1917" name="CustomShape 21"/>
            <p:cNvSpPr/>
            <p:nvPr/>
          </p:nvSpPr>
          <p:spPr>
            <a:xfrm>
              <a:off x="730080" y="3263760"/>
              <a:ext cx="13500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Times New Roman"/>
                </a:rPr>
                <a:t>ˆ </a:t>
              </a:r>
              <a:endParaRPr b="0" lang="en-US" sz="1800" spc="-1" strike="noStrike">
                <a:latin typeface="Arial"/>
              </a:endParaRPr>
            </a:p>
          </p:txBody>
        </p:sp>
        <p:sp>
          <p:nvSpPr>
            <p:cNvPr id="1918" name="CustomShape 22"/>
            <p:cNvSpPr/>
            <p:nvPr/>
          </p:nvSpPr>
          <p:spPr>
            <a:xfrm>
              <a:off x="630720" y="3301920"/>
              <a:ext cx="272160" cy="274680"/>
            </a:xfrm>
            <a:prstGeom prst="rect">
              <a:avLst/>
            </a:prstGeom>
            <a:noFill/>
            <a:ln>
              <a:noFill/>
            </a:ln>
          </p:spPr>
          <p:style>
            <a:lnRef idx="0"/>
            <a:fillRef idx="0"/>
            <a:effectRef idx="0"/>
            <a:fontRef idx="minor"/>
          </p:style>
          <p:txBody>
            <a:bodyPr wrap="none" lIns="0" rIns="0" tIns="0" bIns="0"/>
            <a:p>
              <a:pPr>
                <a:lnSpc>
                  <a:spcPct val="100000"/>
                </a:lnSpc>
              </a:pPr>
              <a:r>
                <a:rPr b="0" i="1" lang="en-US" sz="1800" spc="-1" strike="noStrike">
                  <a:solidFill>
                    <a:srgbClr val="575f6d"/>
                  </a:solidFill>
                  <a:latin typeface="Symbol"/>
                  <a:ea typeface="Symbol"/>
                </a:rPr>
                <a:t></a:t>
              </a:r>
              <a:endParaRPr b="0" lang="en-US" sz="1800" spc="-1" strike="noStrike">
                <a:latin typeface="Arial"/>
              </a:endParaRPr>
            </a:p>
          </p:txBody>
        </p:sp>
        <p:sp>
          <p:nvSpPr>
            <p:cNvPr id="1919" name="CustomShape 23"/>
            <p:cNvSpPr/>
            <p:nvPr/>
          </p:nvSpPr>
          <p:spPr>
            <a:xfrm>
              <a:off x="850320" y="321300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2</a:t>
              </a:r>
              <a:endParaRPr b="0" lang="en-US" sz="1400" spc="-1" strike="noStrike">
                <a:latin typeface="Arial"/>
              </a:endParaRPr>
            </a:p>
          </p:txBody>
        </p:sp>
        <p:sp>
          <p:nvSpPr>
            <p:cNvPr id="1920" name="CustomShape 24"/>
            <p:cNvSpPr/>
            <p:nvPr/>
          </p:nvSpPr>
          <p:spPr>
            <a:xfrm>
              <a:off x="1020240" y="3301920"/>
              <a:ext cx="18216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Symbol"/>
                  <a:ea typeface="Symbol"/>
                </a:rPr>
                <a:t></a:t>
              </a:r>
              <a:endParaRPr b="0" lang="en-US" sz="1800" spc="-1" strike="noStrike">
                <a:latin typeface="Arial"/>
              </a:endParaRPr>
            </a:p>
          </p:txBody>
        </p:sp>
        <p:sp>
          <p:nvSpPr>
            <p:cNvPr id="1921" name="CustomShape 25"/>
            <p:cNvSpPr/>
            <p:nvPr/>
          </p:nvSpPr>
          <p:spPr>
            <a:xfrm>
              <a:off x="1793160" y="3124080"/>
              <a:ext cx="64800" cy="274680"/>
            </a:xfrm>
            <a:prstGeom prst="rect">
              <a:avLst/>
            </a:prstGeom>
            <a:noFill/>
            <a:ln>
              <a:noFill/>
            </a:ln>
          </p:spPr>
          <p:style>
            <a:lnRef idx="0"/>
            <a:fillRef idx="0"/>
            <a:effectRef idx="0"/>
            <a:fontRef idx="minor"/>
          </p:style>
          <p:txBody>
            <a:bodyPr wrap="none" lIns="0" rIns="0" tIns="0" bIns="0"/>
            <a:p>
              <a:pPr>
                <a:lnSpc>
                  <a:spcPct val="100000"/>
                </a:lnSpc>
              </a:pPr>
              <a:r>
                <a:rPr b="0" i="1" lang="en-US" sz="1800" spc="-1" strike="noStrike">
                  <a:solidFill>
                    <a:srgbClr val="575f6d"/>
                  </a:solidFill>
                  <a:latin typeface="Times New Roman"/>
                </a:rPr>
                <a:t>t</a:t>
              </a:r>
              <a:endParaRPr b="0" lang="en-US" sz="1800" spc="-1" strike="noStrike">
                <a:latin typeface="Arial"/>
              </a:endParaRPr>
            </a:p>
          </p:txBody>
        </p:sp>
        <p:sp>
          <p:nvSpPr>
            <p:cNvPr id="1922" name="CustomShape 26"/>
            <p:cNvSpPr/>
            <p:nvPr/>
          </p:nvSpPr>
          <p:spPr>
            <a:xfrm>
              <a:off x="1891440" y="304812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2</a:t>
              </a:r>
              <a:endParaRPr b="0" lang="en-US" sz="1400" spc="-1" strike="noStrike">
                <a:latin typeface="Arial"/>
              </a:endParaRPr>
            </a:p>
          </p:txBody>
        </p:sp>
        <p:sp>
          <p:nvSpPr>
            <p:cNvPr id="1923" name="CustomShape 27"/>
            <p:cNvSpPr/>
            <p:nvPr/>
          </p:nvSpPr>
          <p:spPr>
            <a:xfrm>
              <a:off x="2088720" y="3137040"/>
              <a:ext cx="7704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Symbol"/>
                  <a:ea typeface="Symbol"/>
                </a:rPr>
                <a:t></a:t>
              </a:r>
              <a:endParaRPr b="0" lang="en-US" sz="1800" spc="-1" strike="noStrike">
                <a:latin typeface="Arial"/>
              </a:endParaRPr>
            </a:p>
          </p:txBody>
        </p:sp>
        <p:sp>
          <p:nvSpPr>
            <p:cNvPr id="1924" name="CustomShape 28"/>
            <p:cNvSpPr/>
            <p:nvPr/>
          </p:nvSpPr>
          <p:spPr>
            <a:xfrm>
              <a:off x="2241000" y="3124080"/>
              <a:ext cx="11520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Times New Roman"/>
                </a:rPr>
                <a:t>1</a:t>
              </a:r>
              <a:endParaRPr b="0" lang="en-US" sz="1800" spc="-1" strike="noStrike">
                <a:latin typeface="Arial"/>
              </a:endParaRPr>
            </a:p>
          </p:txBody>
        </p:sp>
        <p:grpSp>
          <p:nvGrpSpPr>
            <p:cNvPr id="1925" name="Group 29"/>
            <p:cNvGrpSpPr/>
            <p:nvPr/>
          </p:nvGrpSpPr>
          <p:grpSpPr>
            <a:xfrm>
              <a:off x="1577160" y="3433680"/>
              <a:ext cx="1007280" cy="333360"/>
              <a:chOff x="1577160" y="3433680"/>
              <a:chExt cx="1007280" cy="333360"/>
            </a:xfrm>
          </p:grpSpPr>
          <p:sp>
            <p:nvSpPr>
              <p:cNvPr id="1926" name="CustomShape 30"/>
              <p:cNvSpPr/>
              <p:nvPr/>
            </p:nvSpPr>
            <p:spPr>
              <a:xfrm>
                <a:off x="1662840" y="343368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2</a:t>
                </a:r>
                <a:endParaRPr b="0" lang="en-US" sz="1400" spc="-1" strike="noStrike">
                  <a:latin typeface="Arial"/>
                </a:endParaRPr>
              </a:p>
            </p:txBody>
          </p:sp>
          <p:sp>
            <p:nvSpPr>
              <p:cNvPr id="1927" name="CustomShape 31"/>
              <p:cNvSpPr/>
              <p:nvPr/>
            </p:nvSpPr>
            <p:spPr>
              <a:xfrm>
                <a:off x="1577160" y="3479760"/>
                <a:ext cx="64800" cy="274680"/>
              </a:xfrm>
              <a:prstGeom prst="rect">
                <a:avLst/>
              </a:prstGeom>
              <a:noFill/>
              <a:ln>
                <a:noFill/>
              </a:ln>
            </p:spPr>
            <p:style>
              <a:lnRef idx="0"/>
              <a:fillRef idx="0"/>
              <a:effectRef idx="0"/>
              <a:fontRef idx="minor"/>
            </p:style>
            <p:txBody>
              <a:bodyPr wrap="none" lIns="0" rIns="0" tIns="0" bIns="0"/>
              <a:p>
                <a:pPr>
                  <a:lnSpc>
                    <a:spcPct val="100000"/>
                  </a:lnSpc>
                </a:pPr>
                <a:r>
                  <a:rPr b="0" i="1" lang="en-US" sz="1800" spc="-1" strike="noStrike">
                    <a:solidFill>
                      <a:srgbClr val="575f6d"/>
                    </a:solidFill>
                    <a:latin typeface="Times New Roman"/>
                  </a:rPr>
                  <a:t>t</a:t>
                </a:r>
                <a:endParaRPr b="0" lang="en-US" sz="1800" spc="-1" strike="noStrike">
                  <a:latin typeface="Arial"/>
                </a:endParaRPr>
              </a:p>
            </p:txBody>
          </p:sp>
          <p:sp>
            <p:nvSpPr>
              <p:cNvPr id="1928" name="CustomShape 32"/>
              <p:cNvSpPr/>
              <p:nvPr/>
            </p:nvSpPr>
            <p:spPr>
              <a:xfrm>
                <a:off x="1843560" y="3492360"/>
                <a:ext cx="13500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Symbol"/>
                    <a:ea typeface="Symbol"/>
                  </a:rPr>
                  <a:t></a:t>
                </a:r>
                <a:endParaRPr b="0" lang="en-US" sz="1800" spc="-1" strike="noStrike">
                  <a:latin typeface="Arial"/>
                </a:endParaRPr>
              </a:p>
            </p:txBody>
          </p:sp>
          <p:sp>
            <p:nvSpPr>
              <p:cNvPr id="1929" name="CustomShape 33"/>
              <p:cNvSpPr/>
              <p:nvPr/>
            </p:nvSpPr>
            <p:spPr>
              <a:xfrm>
                <a:off x="2052720" y="3479760"/>
                <a:ext cx="153000" cy="274680"/>
              </a:xfrm>
              <a:prstGeom prst="rect">
                <a:avLst/>
              </a:prstGeom>
              <a:noFill/>
              <a:ln>
                <a:noFill/>
              </a:ln>
            </p:spPr>
            <p:style>
              <a:lnRef idx="0"/>
              <a:fillRef idx="0"/>
              <a:effectRef idx="0"/>
              <a:fontRef idx="minor"/>
            </p:style>
            <p:txBody>
              <a:bodyPr wrap="none" lIns="0" rIns="0" tIns="0" bIns="0"/>
              <a:p>
                <a:pPr>
                  <a:lnSpc>
                    <a:spcPct val="100000"/>
                  </a:lnSpc>
                </a:pPr>
                <a:r>
                  <a:rPr b="0" i="1" lang="en-US" sz="1800" spc="-1" strike="noStrike">
                    <a:solidFill>
                      <a:srgbClr val="575f6d"/>
                    </a:solidFill>
                    <a:latin typeface="Times New Roman"/>
                  </a:rPr>
                  <a:t>N</a:t>
                </a:r>
                <a:endParaRPr b="0" lang="en-US" sz="1800" spc="-1" strike="noStrike">
                  <a:latin typeface="Arial"/>
                </a:endParaRPr>
              </a:p>
            </p:txBody>
          </p:sp>
          <p:sp>
            <p:nvSpPr>
              <p:cNvPr id="1930" name="CustomShape 34"/>
              <p:cNvSpPr/>
              <p:nvPr/>
            </p:nvSpPr>
            <p:spPr>
              <a:xfrm>
                <a:off x="2329920" y="3492360"/>
                <a:ext cx="7704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Symbol"/>
                    <a:ea typeface="Symbol"/>
                  </a:rPr>
                  <a:t></a:t>
                </a:r>
                <a:endParaRPr b="0" lang="en-US" sz="1800" spc="-1" strike="noStrike">
                  <a:latin typeface="Arial"/>
                </a:endParaRPr>
              </a:p>
            </p:txBody>
          </p:sp>
          <p:sp>
            <p:nvSpPr>
              <p:cNvPr id="1931" name="CustomShape 35"/>
              <p:cNvSpPr/>
              <p:nvPr/>
            </p:nvSpPr>
            <p:spPr>
              <a:xfrm>
                <a:off x="2469240" y="3479760"/>
                <a:ext cx="11520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Times New Roman"/>
                  </a:rPr>
                  <a:t>1</a:t>
                </a:r>
                <a:endParaRPr b="0" lang="en-US" sz="1800" spc="-1" strike="noStrike">
                  <a:latin typeface="Arial"/>
                </a:endParaRPr>
              </a:p>
            </p:txBody>
          </p:sp>
        </p:grpSp>
        <p:sp>
          <p:nvSpPr>
            <p:cNvPr id="1932" name="Line 36"/>
            <p:cNvSpPr/>
            <p:nvPr/>
          </p:nvSpPr>
          <p:spPr>
            <a:xfrm>
              <a:off x="1257480" y="3403440"/>
              <a:ext cx="1612800" cy="1800"/>
            </a:xfrm>
            <a:prstGeom prst="line">
              <a:avLst/>
            </a:prstGeom>
            <a:ln w="12600">
              <a:solidFill>
                <a:srgbClr val="000000"/>
              </a:solidFill>
              <a:miter/>
            </a:ln>
          </p:spPr>
          <p:style>
            <a:lnRef idx="0"/>
            <a:fillRef idx="0"/>
            <a:effectRef idx="0"/>
            <a:fontRef idx="minor"/>
          </p:style>
        </p:sp>
      </p:grpSp>
      <p:sp>
        <p:nvSpPr>
          <p:cNvPr id="1933" name="CustomShape 37"/>
          <p:cNvSpPr/>
          <p:nvPr/>
        </p:nvSpPr>
        <p:spPr>
          <a:xfrm>
            <a:off x="3124080" y="3108240"/>
            <a:ext cx="403884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Estimate of reduction in variance</a:t>
            </a:r>
            <a:endParaRPr b="0" lang="en-US" sz="1800" spc="-1" strike="noStrike">
              <a:latin typeface="Arial"/>
            </a:endParaRPr>
          </a:p>
        </p:txBody>
      </p:sp>
      <p:grpSp>
        <p:nvGrpSpPr>
          <p:cNvPr id="1934" name="Group 38"/>
          <p:cNvGrpSpPr/>
          <p:nvPr/>
        </p:nvGrpSpPr>
        <p:grpSpPr>
          <a:xfrm>
            <a:off x="2895480" y="4267080"/>
            <a:ext cx="2895480" cy="1536840"/>
            <a:chOff x="2895480" y="4267080"/>
            <a:chExt cx="2895480" cy="1536840"/>
          </a:xfrm>
        </p:grpSpPr>
        <p:grpSp>
          <p:nvGrpSpPr>
            <p:cNvPr id="1935" name="Group 39"/>
            <p:cNvGrpSpPr/>
            <p:nvPr/>
          </p:nvGrpSpPr>
          <p:grpSpPr>
            <a:xfrm>
              <a:off x="2954520" y="4267080"/>
              <a:ext cx="310320" cy="363600"/>
              <a:chOff x="2954520" y="4267080"/>
              <a:chExt cx="310320" cy="363600"/>
            </a:xfrm>
          </p:grpSpPr>
          <p:sp>
            <p:nvSpPr>
              <p:cNvPr id="1936" name="CustomShape 40"/>
              <p:cNvSpPr/>
              <p:nvPr/>
            </p:nvSpPr>
            <p:spPr>
              <a:xfrm>
                <a:off x="3053880" y="4318200"/>
                <a:ext cx="135000" cy="274680"/>
              </a:xfrm>
              <a:prstGeom prst="rect">
                <a:avLst/>
              </a:prstGeom>
              <a:noFill/>
              <a:ln>
                <a:noFill/>
              </a:ln>
            </p:spPr>
            <p:style>
              <a:lnRef idx="0"/>
              <a:fillRef idx="0"/>
              <a:effectRef idx="0"/>
              <a:fontRef idx="minor"/>
            </p:style>
            <p:txBody>
              <a:bodyPr wrap="none" lIns="0" rIns="0" tIns="0" bIns="0"/>
              <a:p>
                <a:pPr>
                  <a:lnSpc>
                    <a:spcPct val="100000"/>
                  </a:lnSpc>
                </a:pPr>
                <a:r>
                  <a:rPr b="0" lang="en-US" sz="1800" spc="-1" strike="noStrike">
                    <a:solidFill>
                      <a:srgbClr val="575f6d"/>
                    </a:solidFill>
                    <a:latin typeface="Times New Roman"/>
                  </a:rPr>
                  <a:t>ˆ </a:t>
                </a:r>
                <a:endParaRPr b="0" lang="en-US" sz="1800" spc="-1" strike="noStrike">
                  <a:latin typeface="Arial"/>
                </a:endParaRPr>
              </a:p>
            </p:txBody>
          </p:sp>
          <p:sp>
            <p:nvSpPr>
              <p:cNvPr id="1937" name="CustomShape 41"/>
              <p:cNvSpPr/>
              <p:nvPr/>
            </p:nvSpPr>
            <p:spPr>
              <a:xfrm>
                <a:off x="2954520" y="4356000"/>
                <a:ext cx="272160" cy="274680"/>
              </a:xfrm>
              <a:prstGeom prst="rect">
                <a:avLst/>
              </a:prstGeom>
              <a:noFill/>
              <a:ln>
                <a:noFill/>
              </a:ln>
            </p:spPr>
            <p:style>
              <a:lnRef idx="0"/>
              <a:fillRef idx="0"/>
              <a:effectRef idx="0"/>
              <a:fontRef idx="minor"/>
            </p:style>
            <p:txBody>
              <a:bodyPr wrap="none" lIns="0" rIns="0" tIns="0" bIns="0"/>
              <a:p>
                <a:pPr>
                  <a:lnSpc>
                    <a:spcPct val="100000"/>
                  </a:lnSpc>
                </a:pPr>
                <a:r>
                  <a:rPr b="0" i="1" lang="en-US" sz="1800" spc="-1" strike="noStrike">
                    <a:solidFill>
                      <a:srgbClr val="575f6d"/>
                    </a:solidFill>
                    <a:latin typeface="Symbol"/>
                    <a:ea typeface="Symbol"/>
                  </a:rPr>
                  <a:t></a:t>
                </a:r>
                <a:endParaRPr b="0" lang="en-US" sz="1800" spc="-1" strike="noStrike">
                  <a:latin typeface="Arial"/>
                </a:endParaRPr>
              </a:p>
            </p:txBody>
          </p:sp>
          <p:sp>
            <p:nvSpPr>
              <p:cNvPr id="1938" name="CustomShape 42"/>
              <p:cNvSpPr/>
              <p:nvPr/>
            </p:nvSpPr>
            <p:spPr>
              <a:xfrm>
                <a:off x="3174120" y="4267080"/>
                <a:ext cx="90720" cy="213480"/>
              </a:xfrm>
              <a:prstGeom prst="rect">
                <a:avLst/>
              </a:prstGeom>
              <a:noFill/>
              <a:ln>
                <a:noFill/>
              </a:ln>
            </p:spPr>
            <p:style>
              <a:lnRef idx="0"/>
              <a:fillRef idx="0"/>
              <a:effectRef idx="0"/>
              <a:fontRef idx="minor"/>
            </p:style>
            <p:txBody>
              <a:bodyPr wrap="none" lIns="0" rIns="0" tIns="0" bIns="0"/>
              <a:p>
                <a:pPr>
                  <a:lnSpc>
                    <a:spcPct val="100000"/>
                  </a:lnSpc>
                </a:pPr>
                <a:r>
                  <a:rPr b="0" lang="en-US" sz="1400" spc="-1" strike="noStrike">
                    <a:solidFill>
                      <a:srgbClr val="575f6d"/>
                    </a:solidFill>
                    <a:latin typeface="Times New Roman"/>
                  </a:rPr>
                  <a:t>2</a:t>
                </a:r>
                <a:endParaRPr b="0" lang="en-US" sz="1400" spc="-1" strike="noStrike">
                  <a:latin typeface="Arial"/>
                </a:endParaRPr>
              </a:p>
            </p:txBody>
          </p:sp>
        </p:grpSp>
        <p:sp>
          <p:nvSpPr>
            <p:cNvPr id="1939" name="Line 43"/>
            <p:cNvSpPr/>
            <p:nvPr/>
          </p:nvSpPr>
          <p:spPr>
            <a:xfrm>
              <a:off x="2971440" y="4660920"/>
              <a:ext cx="2819520" cy="0"/>
            </a:xfrm>
            <a:prstGeom prst="line">
              <a:avLst/>
            </a:prstGeom>
            <a:ln w="9360">
              <a:solidFill>
                <a:srgbClr val="000000"/>
              </a:solidFill>
              <a:miter/>
            </a:ln>
          </p:spPr>
          <p:style>
            <a:lnRef idx="0"/>
            <a:fillRef idx="0"/>
            <a:effectRef idx="0"/>
            <a:fontRef idx="minor"/>
          </p:style>
        </p:sp>
        <p:sp>
          <p:nvSpPr>
            <p:cNvPr id="1940" name="Line 44"/>
            <p:cNvSpPr/>
            <p:nvPr/>
          </p:nvSpPr>
          <p:spPr>
            <a:xfrm>
              <a:off x="2971440" y="5041800"/>
              <a:ext cx="2819520" cy="0"/>
            </a:xfrm>
            <a:prstGeom prst="line">
              <a:avLst/>
            </a:prstGeom>
            <a:ln w="9360">
              <a:solidFill>
                <a:srgbClr val="000000"/>
              </a:solidFill>
              <a:miter/>
            </a:ln>
          </p:spPr>
          <p:style>
            <a:lnRef idx="0"/>
            <a:fillRef idx="0"/>
            <a:effectRef idx="0"/>
            <a:fontRef idx="minor"/>
          </p:style>
        </p:sp>
        <p:sp>
          <p:nvSpPr>
            <p:cNvPr id="1941" name="Line 45"/>
            <p:cNvSpPr/>
            <p:nvPr/>
          </p:nvSpPr>
          <p:spPr>
            <a:xfrm>
              <a:off x="2971440" y="5422680"/>
              <a:ext cx="2819520" cy="0"/>
            </a:xfrm>
            <a:prstGeom prst="line">
              <a:avLst/>
            </a:prstGeom>
            <a:ln w="9360">
              <a:solidFill>
                <a:srgbClr val="000000"/>
              </a:solidFill>
              <a:miter/>
            </a:ln>
          </p:spPr>
          <p:style>
            <a:lnRef idx="0"/>
            <a:fillRef idx="0"/>
            <a:effectRef idx="0"/>
            <a:fontRef idx="minor"/>
          </p:style>
        </p:sp>
        <p:sp>
          <p:nvSpPr>
            <p:cNvPr id="1942" name="Line 46"/>
            <p:cNvSpPr/>
            <p:nvPr/>
          </p:nvSpPr>
          <p:spPr>
            <a:xfrm>
              <a:off x="2971440" y="5803920"/>
              <a:ext cx="2819520" cy="0"/>
            </a:xfrm>
            <a:prstGeom prst="line">
              <a:avLst/>
            </a:prstGeom>
            <a:ln w="9360">
              <a:solidFill>
                <a:srgbClr val="000000"/>
              </a:solidFill>
              <a:miter/>
            </a:ln>
          </p:spPr>
          <p:style>
            <a:lnRef idx="0"/>
            <a:fillRef idx="0"/>
            <a:effectRef idx="0"/>
            <a:fontRef idx="minor"/>
          </p:style>
        </p:sp>
        <p:sp>
          <p:nvSpPr>
            <p:cNvPr id="1943" name="CustomShape 47"/>
            <p:cNvSpPr/>
            <p:nvPr/>
          </p:nvSpPr>
          <p:spPr>
            <a:xfrm>
              <a:off x="2895480" y="4660920"/>
              <a:ext cx="25146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.192</a:t>
              </a:r>
              <a:r>
                <a:rPr b="0" lang="en-US" sz="1800" spc="-1" strike="noStrike">
                  <a:latin typeface="Calibri"/>
                </a:rPr>
                <a:t>	</a:t>
              </a:r>
              <a:r>
                <a:rPr b="0" lang="en-US" sz="1800" spc="-1" strike="noStrike">
                  <a:latin typeface="Calibri"/>
                </a:rPr>
                <a:t>KB vs SVM</a:t>
              </a:r>
              <a:endParaRPr b="0" lang="en-US" sz="1800" spc="-1" strike="noStrike">
                <a:latin typeface="Arial"/>
              </a:endParaRPr>
            </a:p>
          </p:txBody>
        </p:sp>
        <p:sp>
          <p:nvSpPr>
            <p:cNvPr id="1944" name="CustomShape 48"/>
            <p:cNvSpPr/>
            <p:nvPr/>
          </p:nvSpPr>
          <p:spPr>
            <a:xfrm>
              <a:off x="2895480" y="5025960"/>
              <a:ext cx="259056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.336</a:t>
              </a:r>
              <a:r>
                <a:rPr b="0" lang="en-US" sz="1800" spc="-1" strike="noStrike">
                  <a:latin typeface="Calibri"/>
                </a:rPr>
                <a:t>	</a:t>
              </a:r>
              <a:r>
                <a:rPr b="0" lang="en-US" sz="1800" spc="-1" strike="noStrike">
                  <a:latin typeface="Calibri"/>
                </a:rPr>
                <a:t>REL vs SVM</a:t>
              </a:r>
              <a:endParaRPr b="0" lang="en-US" sz="1800" spc="-1" strike="noStrike">
                <a:latin typeface="Arial"/>
              </a:endParaRPr>
            </a:p>
          </p:txBody>
        </p:sp>
        <p:sp>
          <p:nvSpPr>
            <p:cNvPr id="1945" name="CustomShape 49"/>
            <p:cNvSpPr/>
            <p:nvPr/>
          </p:nvSpPr>
          <p:spPr>
            <a:xfrm>
              <a:off x="2895480" y="5391000"/>
              <a:ext cx="25146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.347</a:t>
              </a:r>
              <a:r>
                <a:rPr b="0" lang="en-US" sz="1800" spc="-1" strike="noStrike">
                  <a:latin typeface="Calibri"/>
                </a:rPr>
                <a:t>	</a:t>
              </a:r>
              <a:r>
                <a:rPr b="0" lang="en-US" sz="1800" spc="-1" strike="noStrike">
                  <a:latin typeface="Calibri"/>
                </a:rPr>
                <a:t>REL vs KB</a:t>
              </a:r>
              <a:endParaRPr b="0" lang="en-US" sz="1800" spc="-1" strike="noStrike">
                <a:latin typeface="Arial"/>
              </a:endParaRPr>
            </a:p>
          </p:txBody>
        </p:sp>
      </p:grpSp>
      <p:sp>
        <p:nvSpPr>
          <p:cNvPr id="1946" name="CustomShape 50"/>
          <p:cNvSpPr/>
          <p:nvPr/>
        </p:nvSpPr>
        <p:spPr>
          <a:xfrm>
            <a:off x="1447920" y="5958000"/>
            <a:ext cx="624816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p>
            <a:pPr>
              <a:lnSpc>
                <a:spcPct val="100000"/>
              </a:lnSpc>
              <a:spcBef>
                <a:spcPts val="1123"/>
              </a:spcBef>
            </a:pPr>
            <a:r>
              <a:rPr b="0" lang="en-US" sz="1800" spc="-1" strike="noStrike">
                <a:latin typeface="Calibri"/>
              </a:rPr>
              <a:t>For "fully trained" algorithms (≥ 500 training instances) </a:t>
            </a:r>
            <a:endParaRPr b="0" lang="en-US" sz="1800" spc="-1" strike="noStrike">
              <a:latin typeface="Arial"/>
            </a:endParaRPr>
          </a:p>
        </p:txBody>
      </p:sp>
    </p:spTree>
  </p:cSld>
  <p:timing>
    <p:tnLst>
      <p:par>
        <p:cTn id="224" dur="indefinite" restart="never" nodeType="tmRoot">
          <p:childTnLst>
            <p:seq>
              <p:cTn id="225" dur="indefinite"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7" name="TextShape 1"/>
          <p:cNvSpPr txBox="1"/>
          <p:nvPr/>
        </p:nvSpPr>
        <p:spPr>
          <a:xfrm>
            <a:off x="304920" y="151920"/>
            <a:ext cx="8534160" cy="684360"/>
          </a:xfrm>
          <a:prstGeom prst="rect">
            <a:avLst/>
          </a:prstGeom>
          <a:noFill/>
          <a:ln>
            <a:noFill/>
          </a:ln>
        </p:spPr>
        <p:txBody>
          <a:bodyPr anchor="b"/>
          <a:p>
            <a:pPr>
              <a:lnSpc>
                <a:spcPct val="100000"/>
              </a:lnSpc>
            </a:pPr>
            <a:r>
              <a:rPr b="1" lang="en-US" sz="2600" spc="-1" strike="noStrike">
                <a:solidFill>
                  <a:srgbClr val="000000"/>
                </a:solidFill>
                <a:latin typeface="Calibri"/>
              </a:rPr>
              <a:t>Review of lessons every DARPA program manager needs to know</a:t>
            </a:r>
            <a:endParaRPr b="1" lang="en-US" sz="2600" spc="-1" strike="noStrike">
              <a:solidFill>
                <a:srgbClr val="000000"/>
              </a:solidFill>
              <a:latin typeface="Arial"/>
            </a:endParaRPr>
          </a:p>
        </p:txBody>
      </p:sp>
      <p:sp>
        <p:nvSpPr>
          <p:cNvPr id="1948" name="TextShape 2"/>
          <p:cNvSpPr txBox="1"/>
          <p:nvPr/>
        </p:nvSpPr>
        <p:spPr>
          <a:xfrm>
            <a:off x="0" y="836640"/>
            <a:ext cx="8686800" cy="5635440"/>
          </a:xfrm>
          <a:prstGeom prst="rect">
            <a:avLst/>
          </a:prstGeom>
          <a:noFill/>
          <a:ln>
            <a:noFill/>
          </a:ln>
        </p:spPr>
        <p:txBody>
          <a:bodyPr>
            <a:normAutofit/>
          </a:bodyPr>
          <a:p>
            <a:pPr lvl="1" marL="838080" indent="-380880">
              <a:lnSpc>
                <a:spcPct val="90000"/>
              </a:lnSpc>
              <a:buClr>
                <a:srgbClr val="4b92db"/>
              </a:buClr>
              <a:buSzPct val="80000"/>
              <a:buFont typeface="Calibri"/>
              <a:buAutoNum type="arabicPeriod"/>
            </a:pPr>
            <a:r>
              <a:rPr b="0" lang="en-US" sz="2400" spc="-1" strike="noStrike">
                <a:solidFill>
                  <a:srgbClr val="000000"/>
                </a:solidFill>
                <a:latin typeface="Calibri"/>
              </a:rPr>
              <a:t>Evaluation begins with claims; metrics without claims are meaningless</a:t>
            </a:r>
            <a:endParaRPr b="0" lang="en-US" sz="2400" spc="-1" strike="noStrike">
              <a:solidFill>
                <a:srgbClr val="000000"/>
              </a:solidFill>
              <a:latin typeface="Arial"/>
            </a:endParaRPr>
          </a:p>
          <a:p>
            <a:pPr lvl="1" marL="838080" indent="-380880">
              <a:lnSpc>
                <a:spcPct val="90000"/>
              </a:lnSpc>
              <a:buClr>
                <a:srgbClr val="4b92db"/>
              </a:buClr>
              <a:buSzPct val="80000"/>
              <a:buFont typeface="Calibri"/>
              <a:buAutoNum type="arabicPeriod"/>
            </a:pPr>
            <a:r>
              <a:rPr b="0" lang="en-US" sz="2400" spc="-1" strike="noStrike">
                <a:solidFill>
                  <a:srgbClr val="000000"/>
                </a:solidFill>
                <a:latin typeface="Calibri"/>
              </a:rPr>
              <a:t>The task of empirical science is to explain/reduce variability</a:t>
            </a:r>
            <a:endParaRPr b="0" lang="en-US" sz="2400" spc="-1" strike="noStrike">
              <a:solidFill>
                <a:srgbClr val="000000"/>
              </a:solidFill>
              <a:latin typeface="Arial"/>
            </a:endParaRPr>
          </a:p>
          <a:p>
            <a:pPr lvl="1" marL="838080" indent="-380880">
              <a:lnSpc>
                <a:spcPct val="90000"/>
              </a:lnSpc>
              <a:buClr>
                <a:srgbClr val="4b92db"/>
              </a:buClr>
              <a:buSzPct val="80000"/>
              <a:buFont typeface="Calibri"/>
              <a:buAutoNum type="arabicPeriod"/>
            </a:pPr>
            <a:r>
              <a:rPr b="0" lang="en-US" sz="2400" spc="-1" strike="noStrike">
                <a:solidFill>
                  <a:srgbClr val="000000"/>
                </a:solidFill>
                <a:latin typeface="Calibri"/>
              </a:rPr>
              <a:t>Humans are large sources of variability</a:t>
            </a:r>
            <a:endParaRPr b="0" lang="en-US" sz="2400" spc="-1" strike="noStrike">
              <a:solidFill>
                <a:srgbClr val="000000"/>
              </a:solidFill>
              <a:latin typeface="Arial"/>
            </a:endParaRPr>
          </a:p>
          <a:p>
            <a:pPr lvl="1" marL="838080" indent="-380880">
              <a:lnSpc>
                <a:spcPct val="90000"/>
              </a:lnSpc>
              <a:buClr>
                <a:srgbClr val="4b92db"/>
              </a:buClr>
              <a:buSzPct val="80000"/>
              <a:buFont typeface="Calibri"/>
              <a:buAutoNum type="arabicPeriod"/>
            </a:pPr>
            <a:r>
              <a:rPr b="0" lang="en-US" sz="2400" spc="-1" strike="noStrike">
                <a:solidFill>
                  <a:srgbClr val="000000"/>
                </a:solidFill>
                <a:latin typeface="Calibri"/>
              </a:rPr>
              <a:t>Of sample variance, effect size, and sample size, control the first before touching the last</a:t>
            </a:r>
            <a:endParaRPr b="0" lang="en-US" sz="2400" spc="-1" strike="noStrike">
              <a:solidFill>
                <a:srgbClr val="000000"/>
              </a:solidFill>
              <a:latin typeface="Arial"/>
            </a:endParaRPr>
          </a:p>
          <a:p>
            <a:pPr lvl="1" marL="838080" indent="-380880">
              <a:lnSpc>
                <a:spcPct val="90000"/>
              </a:lnSpc>
              <a:buClr>
                <a:srgbClr val="4b92db"/>
              </a:buClr>
              <a:buSzPct val="80000"/>
              <a:buFont typeface="Calibri"/>
              <a:buAutoNum type="arabicPeriod"/>
            </a:pPr>
            <a:r>
              <a:rPr b="0" lang="en-US" sz="2400" spc="-1" strike="noStrike">
                <a:solidFill>
                  <a:srgbClr val="000000"/>
                </a:solidFill>
                <a:latin typeface="Calibri"/>
              </a:rPr>
              <a:t>Demonstrations are good, explanations are better</a:t>
            </a:r>
            <a:endParaRPr b="0" lang="en-US" sz="2400" spc="-1" strike="noStrike">
              <a:solidFill>
                <a:srgbClr val="000000"/>
              </a:solidFill>
              <a:latin typeface="Arial"/>
            </a:endParaRPr>
          </a:p>
          <a:p>
            <a:pPr lvl="1" marL="838080" indent="-380880">
              <a:lnSpc>
                <a:spcPct val="90000"/>
              </a:lnSpc>
              <a:buClr>
                <a:srgbClr val="4b92db"/>
              </a:buClr>
              <a:buSzPct val="80000"/>
              <a:buFont typeface="Calibri"/>
              <a:buAutoNum type="arabicPeriod"/>
            </a:pPr>
            <a:r>
              <a:rPr b="0" lang="en-US" sz="2400" spc="-1" strike="noStrike">
                <a:solidFill>
                  <a:srgbClr val="000000"/>
                </a:solidFill>
                <a:latin typeface="Calibri"/>
              </a:rPr>
              <a:t>Most explanations involve additional factors; most interesting science is about interaction effects, not main effects</a:t>
            </a:r>
            <a:endParaRPr b="0" lang="en-US" sz="2400" spc="-1" strike="noStrike">
              <a:solidFill>
                <a:srgbClr val="000000"/>
              </a:solidFill>
              <a:latin typeface="Arial"/>
            </a:endParaRPr>
          </a:p>
          <a:p>
            <a:pPr lvl="1" marL="838080" indent="-380880">
              <a:lnSpc>
                <a:spcPct val="90000"/>
              </a:lnSpc>
              <a:buClr>
                <a:srgbClr val="4b92db"/>
              </a:buClr>
              <a:buSzPct val="80000"/>
              <a:buFont typeface="Calibri"/>
              <a:buAutoNum type="arabicPeriod"/>
            </a:pPr>
            <a:r>
              <a:rPr b="0" lang="en-US" sz="2400" spc="-1" strike="noStrike">
                <a:solidFill>
                  <a:srgbClr val="000000"/>
                </a:solidFill>
                <a:latin typeface="Calibri"/>
              </a:rPr>
              <a:t>Exploratory Data Analysis:  use your eyes to look for explanations in data</a:t>
            </a:r>
            <a:endParaRPr b="0" lang="en-US" sz="2400" spc="-1" strike="noStrike">
              <a:solidFill>
                <a:srgbClr val="000000"/>
              </a:solidFill>
              <a:latin typeface="Arial"/>
            </a:endParaRPr>
          </a:p>
          <a:p>
            <a:pPr lvl="1" marL="838080" indent="-380880">
              <a:lnSpc>
                <a:spcPct val="90000"/>
              </a:lnSpc>
              <a:buClr>
                <a:srgbClr val="4b92db"/>
              </a:buClr>
              <a:buSzPct val="80000"/>
              <a:buFont typeface="Calibri"/>
              <a:buAutoNum type="arabicPeriod"/>
            </a:pPr>
            <a:r>
              <a:rPr b="0" lang="en-US" sz="2400" spc="-1" strike="noStrike">
                <a:solidFill>
                  <a:srgbClr val="000000"/>
                </a:solidFill>
                <a:latin typeface="Calibri"/>
              </a:rPr>
              <a:t>Not all studies are experiments, not all analysis hypothesis testing;</a:t>
            </a:r>
            <a:endParaRPr b="0" lang="en-US" sz="2400" spc="-1" strike="noStrike">
              <a:solidFill>
                <a:srgbClr val="000000"/>
              </a:solidFill>
              <a:latin typeface="Arial"/>
            </a:endParaRPr>
          </a:p>
          <a:p>
            <a:pPr lvl="1" marL="838080" indent="-380880">
              <a:lnSpc>
                <a:spcPct val="90000"/>
              </a:lnSpc>
              <a:buClr>
                <a:srgbClr val="4b92db"/>
              </a:buClr>
              <a:buSzPct val="80000"/>
              <a:buFont typeface="Calibri"/>
              <a:buAutoNum type="arabicPeriod"/>
            </a:pPr>
            <a:r>
              <a:rPr b="0" lang="en-US" sz="2400" spc="-1" strike="noStrike">
                <a:solidFill>
                  <a:srgbClr val="000000"/>
                </a:solidFill>
                <a:latin typeface="Calibri"/>
              </a:rPr>
              <a:t>Significant and meaningful are not synonyms</a:t>
            </a:r>
            <a:endParaRPr b="0" lang="en-US" sz="2400" spc="-1" strike="noStrike">
              <a:solidFill>
                <a:srgbClr val="000000"/>
              </a:solidFill>
              <a:latin typeface="Arial"/>
            </a:endParaRPr>
          </a:p>
        </p:txBody>
      </p:sp>
    </p:spTree>
  </p:cSld>
  <p:timing>
    <p:tnLst>
      <p:par>
        <p:cTn id="226" dur="indefinite" restart="never" nodeType="tmRoot">
          <p:childTnLst>
            <p:seq>
              <p:cTn id="227" dur="indefinite"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9" name="TextShape 1"/>
          <p:cNvSpPr txBox="1"/>
          <p:nvPr/>
        </p:nvSpPr>
        <p:spPr>
          <a:xfrm>
            <a:off x="76320" y="163080"/>
            <a:ext cx="9067680" cy="1893960"/>
          </a:xfrm>
          <a:prstGeom prst="rect">
            <a:avLst/>
          </a:prstGeom>
          <a:noFill/>
          <a:ln>
            <a:noFill/>
          </a:ln>
        </p:spPr>
        <p:txBody>
          <a:bodyPr lIns="92160" rIns="92160" tIns="46080" bIns="46080" anchor="b"/>
          <a:p>
            <a:pPr algn="ctr"/>
            <a:r>
              <a:rPr b="1" lang="en-US" sz="5400" spc="-1" strike="noStrike">
                <a:solidFill>
                  <a:srgbClr val="000000"/>
                </a:solidFill>
                <a:latin typeface="Arial"/>
              </a:rPr>
              <a:t>Experimental Design</a:t>
            </a:r>
            <a:endParaRPr b="1" lang="en-US" sz="5400" spc="-1" strike="noStrike">
              <a:solidFill>
                <a:srgbClr val="000000"/>
              </a:solidFill>
              <a:latin typeface="Arial"/>
            </a:endParaRPr>
          </a:p>
        </p:txBody>
      </p:sp>
    </p:spTree>
  </p:cSld>
  <p:timing>
    <p:tnLst>
      <p:par>
        <p:cTn id="228" dur="indefinite" restart="never" nodeType="tmRoot">
          <p:childTnLst>
            <p:seq>
              <p:cTn id="229" dur="indefinite" nodeType="mainSeq">
                <p:childTnLst>
                  <p:par>
                    <p:cTn id="230" fill="hold">
                      <p:stCondLst>
                        <p:cond delay="0"/>
                      </p:stCondLst>
                      <p:childTnLst>
                        <p:par>
                          <p:cTn id="231" fill="hold">
                            <p:stCondLst>
                              <p:cond delay="0"/>
                            </p:stCondLst>
                            <p:childTnLst>
                              <p:par>
                                <p:cTn id="232" nodeType="afterEffect" fill="hold" presetClass="entr" presetID="19" presetSubtype="10">
                                  <p:stCondLst>
                                    <p:cond delay="2000"/>
                                  </p:stCondLst>
                                  <p:childTnLst>
                                    <p:set>
                                      <p:cBhvr>
                                        <p:cTn id="233" dur="1" fill="hold">
                                          <p:stCondLst>
                                            <p:cond delay="0"/>
                                          </p:stCondLst>
                                        </p:cTn>
                                        <p:tgtEl>
                                          <p:spTgt spid="1949"/>
                                        </p:tgtEl>
                                        <p:attrNameLst>
                                          <p:attrName>style.visibility</p:attrName>
                                        </p:attrNameLst>
                                      </p:cBhvr>
                                      <p:to>
                                        <p:strVal val="visible"/>
                                      </p:to>
                                    </p:set>
                                    <p:anim calcmode="lin" valueType="num">
                                      <p:cBhvr additive="repl">
                                        <p:cTn id="234" dur="5000" fill="hold"/>
                                        <p:tgtEl>
                                          <p:spTgt spid="1949"/>
                                        </p:tgtEl>
                                        <p:attrNameLst>
                                          <p:attrName>ppt_w</p:attrName>
                                        </p:attrNameLst>
                                      </p:cBhvr>
                                      <p:tavLst>
                                        <p:tav fmla="width*sin(2.5*pi*$)" tm="0">
                                          <p:val>
                                            <p:fltVal val="0"/>
                                          </p:val>
                                        </p:tav>
                                        <p:tav fmla="width*sin(2.5*pi*$)" tm="100000">
                                          <p:val>
                                            <p:fltVal val="1"/>
                                          </p:val>
                                        </p:tav>
                                      </p:tavLst>
                                    </p:anim>
                                    <p:anim calcmode="lin" valueType="num">
                                      <p:cBhvr additive="repl">
                                        <p:cTn id="235" dur="5000" fill="hold"/>
                                        <p:tgtEl>
                                          <p:spTgt spid="1949"/>
                                        </p:tgtEl>
                                        <p:attrNameLst>
                                          <p:attrName>ppt_h</p:attrName>
                                        </p:attrNameLst>
                                      </p:cBhvr>
                                      <p:tavLst>
                                        <p:tav tm="0">
                                          <p:val>
                                            <p:strVal val="#ppt_h"/>
                                          </p:val>
                                        </p:tav>
                                        <p:tav tm="100000">
                                          <p:val>
                                            <p:strVal val="#ppt_h"/>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0" name="TextShape 1"/>
          <p:cNvSpPr txBox="1"/>
          <p:nvPr/>
        </p:nvSpPr>
        <p:spPr>
          <a:xfrm>
            <a:off x="0" y="-228960"/>
            <a:ext cx="7772400" cy="1058760"/>
          </a:xfrm>
          <a:prstGeom prst="rect">
            <a:avLst/>
          </a:prstGeom>
          <a:noFill/>
          <a:ln>
            <a:noFill/>
          </a:ln>
        </p:spPr>
        <p:txBody>
          <a:bodyPr lIns="92160" rIns="92160" tIns="46080" bIns="46080" anchor="b"/>
          <a:p>
            <a:pPr algn="ctr"/>
            <a:r>
              <a:rPr b="1" lang="en-US" sz="4000" spc="-1" strike="noStrike">
                <a:solidFill>
                  <a:srgbClr val="000000"/>
                </a:solidFill>
                <a:latin typeface="Arial"/>
              </a:rPr>
              <a:t>Experiments</a:t>
            </a:r>
            <a:endParaRPr b="1" lang="en-US" sz="4000" spc="-1" strike="noStrike">
              <a:solidFill>
                <a:srgbClr val="000000"/>
              </a:solidFill>
              <a:latin typeface="Arial"/>
            </a:endParaRPr>
          </a:p>
        </p:txBody>
      </p:sp>
      <p:sp>
        <p:nvSpPr>
          <p:cNvPr id="1951"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Studies in which conditions are controlled so </a:t>
            </a:r>
            <a:r>
              <a:rPr b="0" lang="en-US" sz="3200" spc="-1" strike="noStrike">
                <a:solidFill>
                  <a:srgbClr val="000000"/>
                </a:solidFill>
                <a:latin typeface="Arial"/>
              </a:rPr>
              <a:t>that one or more independent variable(s) can </a:t>
            </a:r>
            <a:r>
              <a:rPr b="0" lang="en-US" sz="3200" spc="-1" strike="noStrike">
                <a:solidFill>
                  <a:srgbClr val="000000"/>
                </a:solidFill>
                <a:latin typeface="Arial"/>
              </a:rPr>
              <a:t>be manipulated to test a hypothesis about a </a:t>
            </a:r>
            <a:r>
              <a:rPr b="0" lang="en-US" sz="3200" spc="-1" strike="noStrike">
                <a:solidFill>
                  <a:srgbClr val="000000"/>
                </a:solidFill>
                <a:latin typeface="Arial"/>
              </a:rPr>
              <a:t>dependent variable</a:t>
            </a:r>
            <a:endParaRPr b="0" lang="en-US" sz="3200" spc="-1" strike="noStrike">
              <a:solidFill>
                <a:srgbClr val="000000"/>
              </a:solidFill>
              <a:latin typeface="Arial"/>
            </a:endParaRPr>
          </a:p>
        </p:txBody>
      </p:sp>
    </p:spTree>
  </p:cSld>
  <p:timing>
    <p:tnLst>
      <p:par>
        <p:cTn id="236" dur="indefinite" restart="never" nodeType="tmRoot">
          <p:childTnLst>
            <p:seq>
              <p:cTn id="237" dur="indefinite" nodeType="mainSeq">
                <p:childTnLst>
                  <p:par>
                    <p:cTn id="238" fill="hold">
                      <p:stCondLst>
                        <p:cond delay="indefinite"/>
                      </p:stCondLst>
                      <p:childTnLst>
                        <p:par>
                          <p:cTn id="239" fill="hold">
                            <p:stCondLst>
                              <p:cond delay="0"/>
                            </p:stCondLst>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2" name="TextShape 1"/>
          <p:cNvSpPr txBox="1"/>
          <p:nvPr/>
        </p:nvSpPr>
        <p:spPr>
          <a:xfrm>
            <a:off x="-360" y="151920"/>
            <a:ext cx="8534520" cy="684360"/>
          </a:xfrm>
          <a:prstGeom prst="rect">
            <a:avLst/>
          </a:prstGeom>
          <a:noFill/>
          <a:ln>
            <a:noFill/>
          </a:ln>
        </p:spPr>
        <p:txBody>
          <a:bodyPr lIns="92160" rIns="92160" tIns="46080" bIns="46080" anchor="b"/>
          <a:p>
            <a:pPr algn="ctr"/>
            <a:r>
              <a:rPr b="1" lang="en-US" sz="3600" spc="-1" strike="noStrike">
                <a:solidFill>
                  <a:srgbClr val="000000"/>
                </a:solidFill>
                <a:latin typeface="Arial"/>
              </a:rPr>
              <a:t>Experimental Research</a:t>
            </a:r>
            <a:endParaRPr b="1" lang="en-US" sz="3600" spc="-1" strike="noStrike">
              <a:solidFill>
                <a:srgbClr val="000000"/>
              </a:solidFill>
              <a:latin typeface="Arial"/>
            </a:endParaRPr>
          </a:p>
        </p:txBody>
      </p:sp>
      <p:sp>
        <p:nvSpPr>
          <p:cNvPr id="1953"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Claim: Manipulation of A treatment variable (x), followed by observation of response variable (y)</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Experiment must be designed to control for other variables to establish causal relationship</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Experiments often can only reject hypothesis.</a:t>
            </a:r>
            <a:endParaRPr b="0" lang="en-US" sz="3200" spc="-1" strike="noStrike">
              <a:solidFill>
                <a:srgbClr val="000000"/>
              </a:solidFill>
              <a:latin typeface="Arial"/>
            </a:endParaRPr>
          </a:p>
        </p:txBody>
      </p:sp>
    </p:spTree>
  </p:cSld>
  <p:timing>
    <p:tnLst>
      <p:par>
        <p:cTn id="240" dur="indefinite" restart="never" nodeType="tmRoot">
          <p:childTnLst>
            <p:seq>
              <p:cTn id="241" dur="indefinite" nodeType="mainSeq">
                <p:childTnLst>
                  <p:par>
                    <p:cTn id="242" fill="hold">
                      <p:stCondLst>
                        <p:cond delay="indefinite"/>
                      </p:stCondLst>
                      <p:childTnLst>
                        <p:par>
                          <p:cTn id="243" fill="hold">
                            <p:stCondLst>
                              <p:cond delay="0"/>
                            </p:stCondLst>
                            <p:childTnLst/>
                          </p:cTn>
                        </p:par>
                      </p:childTnLst>
                    </p:cTn>
                  </p:par>
                  <p:par>
                    <p:cTn id="244" fill="hold">
                      <p:stCondLst>
                        <p:cond delay="indefinite"/>
                      </p:stCondLst>
                      <p:childTnLst>
                        <p:par>
                          <p:cTn id="245" fill="hold">
                            <p:stCondLst>
                              <p:cond delay="0"/>
                            </p:stCondLst>
                            <p:childTnLst/>
                          </p:cTn>
                        </p:par>
                      </p:childTnLst>
                    </p:cTn>
                  </p:par>
                  <p:par>
                    <p:cTn id="246" fill="hold">
                      <p:stCondLst>
                        <p:cond delay="indefinite"/>
                      </p:stCondLst>
                      <p:childTnLst>
                        <p:par>
                          <p:cTn id="247" fill="hold">
                            <p:stCondLst>
                              <p:cond delay="0"/>
                            </p:stCondLst>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4" name="TextShape 1"/>
          <p:cNvSpPr txBox="1"/>
          <p:nvPr/>
        </p:nvSpPr>
        <p:spPr>
          <a:xfrm>
            <a:off x="-360" y="151920"/>
            <a:ext cx="8534520" cy="684360"/>
          </a:xfrm>
          <a:prstGeom prst="rect">
            <a:avLst/>
          </a:prstGeom>
          <a:noFill/>
          <a:ln>
            <a:noFill/>
          </a:ln>
        </p:spPr>
        <p:txBody>
          <a:bodyPr lIns="92160" rIns="92160" tIns="46080" bIns="46080" anchor="b"/>
          <a:p>
            <a:pPr algn="ctr"/>
            <a:r>
              <a:rPr b="1" lang="en-US" sz="3600" spc="-1" strike="noStrike">
                <a:solidFill>
                  <a:srgbClr val="000000"/>
                </a:solidFill>
                <a:latin typeface="Arial"/>
              </a:rPr>
              <a:t>Descriptive Research</a:t>
            </a:r>
            <a:endParaRPr b="1" lang="en-US" sz="3600" spc="-1" strike="noStrike">
              <a:solidFill>
                <a:srgbClr val="000000"/>
              </a:solidFill>
              <a:latin typeface="Arial"/>
            </a:endParaRPr>
          </a:p>
        </p:txBody>
      </p:sp>
      <p:sp>
        <p:nvSpPr>
          <p:cNvPr id="1955" name="TextShape 2"/>
          <p:cNvSpPr txBox="1"/>
          <p:nvPr/>
        </p:nvSpPr>
        <p:spPr>
          <a:xfrm>
            <a:off x="-360" y="875880"/>
            <a:ext cx="8001000" cy="5635800"/>
          </a:xfrm>
          <a:prstGeom prst="rect">
            <a:avLst/>
          </a:prstGeom>
          <a:noFill/>
          <a:ln>
            <a:noFill/>
          </a:ln>
        </p:spPr>
        <p:txBody>
          <a:bodyPr lIns="92160" rIns="92160" tIns="46080" bIns="46080">
            <a:normAutofit/>
          </a:bodyPr>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Descriptive provides a snapshot of some aspect of system at a specific point in time</a:t>
            </a:r>
            <a:endParaRPr b="0" lang="en-US" sz="3200" spc="-1" strike="noStrike">
              <a:solidFill>
                <a:srgbClr val="000000"/>
              </a:solidFill>
              <a:latin typeface="Arial"/>
            </a:endParaRPr>
          </a:p>
          <a:p>
            <a:pPr marL="228600" indent="-228600">
              <a:spcAft>
                <a:spcPts val="799"/>
              </a:spcAft>
              <a:buClr>
                <a:srgbClr val="cfb77c"/>
              </a:buClr>
              <a:buSzPct val="50000"/>
              <a:buFont typeface="Wingdings" charset="2"/>
              <a:buChar char=""/>
            </a:pPr>
            <a:r>
              <a:rPr b="0" lang="en-US" sz="3200" spc="-1" strike="noStrike">
                <a:solidFill>
                  <a:srgbClr val="000000"/>
                </a:solidFill>
                <a:latin typeface="Arial"/>
              </a:rPr>
              <a:t>No true hint of a causal insight can be obtained from descriptive data. Well written may convince people of incorrect causal links.  You may delude yourself</a:t>
            </a:r>
            <a:endParaRPr b="0" lang="en-US" sz="3200" spc="-1" strike="noStrike">
              <a:solidFill>
                <a:srgbClr val="000000"/>
              </a:solidFill>
              <a:latin typeface="Arial"/>
            </a:endParaRPr>
          </a:p>
        </p:txBody>
      </p:sp>
      <p:sp>
        <p:nvSpPr>
          <p:cNvPr id="1956" name="CustomShape 3"/>
          <p:cNvSpPr/>
          <p:nvPr/>
        </p:nvSpPr>
        <p:spPr>
          <a:xfrm>
            <a:off x="533520" y="533520"/>
            <a:ext cx="7086600" cy="6019560"/>
          </a:xfrm>
          <a:custGeom>
            <a:avLst/>
            <a:gdLst/>
            <a:ahLst/>
            <a:rect l="l" t="t" r="r" b="b"/>
            <a:pathLst>
              <a:path w="7086600" h="6019800">
                <a:moveTo>
                  <a:pt x="0" y="3009900"/>
                </a:moveTo>
                <a:cubicBezTo>
                  <a:pt x="0" y="1347578"/>
                  <a:pt x="1586389" y="0"/>
                  <a:pt x="3543300" y="0"/>
                </a:cubicBezTo>
                <a:cubicBezTo>
                  <a:pt x="5500211" y="0"/>
                  <a:pt x="7086600" y="1347578"/>
                  <a:pt x="7086600" y="3009900"/>
                </a:cubicBezTo>
                <a:cubicBezTo>
                  <a:pt x="7086600" y="4672222"/>
                  <a:pt x="5500211" y="6019800"/>
                  <a:pt x="3543300" y="6019800"/>
                </a:cubicBezTo>
                <a:cubicBezTo>
                  <a:pt x="1586389" y="6019800"/>
                  <a:pt x="0" y="4672222"/>
                  <a:pt x="0" y="3009900"/>
                </a:cubicBezTo>
                <a:close/>
                <a:moveTo>
                  <a:pt x="5768278" y="4417223"/>
                </a:moveTo>
                <a:cubicBezTo>
                  <a:pt x="6767043" y="3378739"/>
                  <a:pt x="6481434" y="1872596"/>
                  <a:pt x="5144062" y="1125458"/>
                </a:cubicBezTo>
                <a:cubicBezTo>
                  <a:pt x="4162183" y="576920"/>
                  <a:pt x="2861126" y="588075"/>
                  <a:pt x="1893767" y="1153325"/>
                </a:cubicBezTo>
                <a:lnTo>
                  <a:pt x="5768278" y="4417223"/>
                </a:lnTo>
                <a:close/>
                <a:moveTo>
                  <a:pt x="1318322" y="1602577"/>
                </a:moveTo>
                <a:cubicBezTo>
                  <a:pt x="319557" y="2641061"/>
                  <a:pt x="605166" y="4147204"/>
                  <a:pt x="1942538" y="4894342"/>
                </a:cubicBezTo>
                <a:cubicBezTo>
                  <a:pt x="2924417" y="5442880"/>
                  <a:pt x="4225474" y="5431725"/>
                  <a:pt x="5192833" y="4866475"/>
                </a:cubicBezTo>
                <a:lnTo>
                  <a:pt x="1318322" y="1602577"/>
                </a:lnTo>
                <a:close/>
              </a:path>
            </a:pathLst>
          </a:custGeom>
          <a:solidFill>
            <a:srgbClr val="ff0000"/>
          </a:solidFill>
          <a:ln w="12600">
            <a:solidFill>
              <a:srgbClr val="ff6903"/>
            </a:solidFill>
            <a:round/>
          </a:ln>
          <a:effectLst>
            <a:outerShdw dist="20160" dir="5400000">
              <a:srgbClr val="000000">
                <a:alpha val="42000"/>
              </a:srgbClr>
            </a:outerShdw>
          </a:effectLst>
        </p:spPr>
        <p:style>
          <a:lnRef idx="0"/>
          <a:fillRef idx="0"/>
          <a:effectRef idx="0"/>
          <a:fontRef idx="minor"/>
        </p:style>
      </p:sp>
    </p:spTree>
  </p:cSld>
  <p:timing>
    <p:tnLst>
      <p:par>
        <p:cTn id="248" dur="indefinite" restart="never" nodeType="tmRoot">
          <p:childTnLst>
            <p:seq>
              <p:cTn id="249" dur="indefinite" nodeType="mainSeq">
                <p:childTnLst>
                  <p:par>
                    <p:cTn id="250" fill="hold">
                      <p:stCondLst>
                        <p:cond delay="indefinite"/>
                      </p:stCondLst>
                      <p:childTnLst>
                        <p:par>
                          <p:cTn id="251" fill="hold">
                            <p:stCondLst>
                              <p:cond delay="0"/>
                            </p:stCondLst>
                            <p:childTnLst>
                              <p:par>
                                <p:cTn id="252" nodeType="clickEffect" fill="hold" presetClass="entr" presetID="22" presetSubtype="4">
                                  <p:stCondLst>
                                    <p:cond delay="0"/>
                                  </p:stCondLst>
                                  <p:childTnLst>
                                    <p:set>
                                      <p:cBhvr>
                                        <p:cTn id="253" dur="1" fill="hold">
                                          <p:stCondLst>
                                            <p:cond delay="0"/>
                                          </p:stCondLst>
                                        </p:cTn>
                                        <p:tgtEl>
                                          <p:spTgt spid="1956"/>
                                        </p:tgtEl>
                                        <p:attrNameLst>
                                          <p:attrName>style.visibility</p:attrName>
                                        </p:attrNameLst>
                                      </p:cBhvr>
                                      <p:to>
                                        <p:strVal val="visible"/>
                                      </p:to>
                                    </p:set>
                                    <p:animEffect filter="wipe(down)" transition="in">
                                      <p:cBhvr additive="repl">
                                        <p:cTn id="254" dur="500"/>
                                        <p:tgtEl>
                                          <p:spTgt spid="195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CS1300.thmx</Template>
  <TotalTime>53708</TotalTime>
  <Application>LibreOffice/6.0.6.2$Linux_X86_64 LibreOffice_project/00m0$Build-2</Application>
  <Words>1078</Words>
  <Paragraphs>135</Paragraphs>
  <Company>The University of Texas at Austin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1997-09-07T20:51:32Z</dcterms:created>
  <dc:creator>Vitaly Shmatikov</dc:creator>
  <dc:description/>
  <dc:language>en-US</dc:language>
  <cp:lastModifiedBy/>
  <cp:lastPrinted>1998-09-22T18:15:52Z</cp:lastPrinted>
  <dcterms:modified xsi:type="dcterms:W3CDTF">2019-12-16T15:37:40Z</dcterms:modified>
  <cp:revision>5804</cp:revision>
  <dc:subject>CS 178H</dc:subject>
  <dc:title>How to read a research paper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BackColor">
    <vt:i4>15132390</vt:i4>
  </property>
  <property fmtid="{D5CDD505-2E9C-101B-9397-08002B2CF9AE}" pid="4" name="ButtonType">
    <vt:i4>3</vt:i4>
  </property>
  <property fmtid="{D5CDD505-2E9C-101B-9397-08002B2CF9AE}" pid="5" name="Company">
    <vt:lpwstr>The University of Texas at Austin</vt:lpwstr>
  </property>
  <property fmtid="{D5CDD505-2E9C-101B-9397-08002B2CF9AE}" pid="6" name="Compression">
    <vt:i4>100</vt:i4>
  </property>
  <property fmtid="{D5CDD505-2E9C-101B-9397-08002B2CF9AE}" pid="7" name="DownloadIEButton">
    <vt:bool>0</vt:bool>
  </property>
  <property fmtid="{D5CDD505-2E9C-101B-9397-08002B2CF9AE}" pid="8" name="DownloadOriginal">
    <vt:bool>0</vt:bool>
  </property>
  <property fmtid="{D5CDD505-2E9C-101B-9397-08002B2CF9AE}" pid="9" name="GraphicType">
    <vt:i4>2</vt:i4>
  </property>
  <property fmtid="{D5CDD505-2E9C-101B-9397-08002B2CF9AE}" pid="10" name="HiddenSlides">
    <vt:i4>0</vt:i4>
  </property>
  <property fmtid="{D5CDD505-2E9C-101B-9397-08002B2CF9AE}" pid="11" name="HomePage">
    <vt:lpwstr/>
  </property>
  <property fmtid="{D5CDD505-2E9C-101B-9397-08002B2CF9AE}" pid="12" name="HyperlinksChanged">
    <vt:bool>0</vt:bool>
  </property>
  <property fmtid="{D5CDD505-2E9C-101B-9397-08002B2CF9AE}" pid="13" name="LinkColor">
    <vt:i4>16711782</vt:i4>
  </property>
  <property fmtid="{D5CDD505-2E9C-101B-9397-08002B2CF9AE}" pid="14" name="LinksUpToDate">
    <vt:bool>0</vt:bool>
  </property>
  <property fmtid="{D5CDD505-2E9C-101B-9397-08002B2CF9AE}" pid="15" name="MMClips">
    <vt:i4>0</vt:i4>
  </property>
  <property fmtid="{D5CDD505-2E9C-101B-9397-08002B2CF9AE}" pid="16" name="MailAddress">
    <vt:lpwstr/>
  </property>
  <property fmtid="{D5CDD505-2E9C-101B-9397-08002B2CF9AE}" pid="17" name="NavBtnPos">
    <vt:i4>3</vt:i4>
  </property>
  <property fmtid="{D5CDD505-2E9C-101B-9397-08002B2CF9AE}" pid="18" name="Notes">
    <vt:i4>2</vt:i4>
  </property>
  <property fmtid="{D5CDD505-2E9C-101B-9397-08002B2CF9AE}" pid="19" name="Other">
    <vt:lpwstr/>
  </property>
  <property fmtid="{D5CDD505-2E9C-101B-9397-08002B2CF9AE}" pid="20" name="OutputDir">
    <vt:lpwstr>C:\Documents\cs242\notes\web-slides</vt:lpwstr>
  </property>
  <property fmtid="{D5CDD505-2E9C-101B-9397-08002B2CF9AE}" pid="21" name="PresentationFormat">
    <vt:lpwstr>On-screen Show (4:3)</vt:lpwstr>
  </property>
  <property fmtid="{D5CDD505-2E9C-101B-9397-08002B2CF9AE}" pid="22" name="ScaleCrop">
    <vt:bool>0</vt:bool>
  </property>
  <property fmtid="{D5CDD505-2E9C-101B-9397-08002B2CF9AE}" pid="23" name="ScreenSize">
    <vt:i4>1</vt:i4>
  </property>
  <property fmtid="{D5CDD505-2E9C-101B-9397-08002B2CF9AE}" pid="24" name="ScreenUsage">
    <vt:i4>1</vt:i4>
  </property>
  <property fmtid="{D5CDD505-2E9C-101B-9397-08002B2CF9AE}" pid="25" name="ShareDoc">
    <vt:bool>0</vt:bool>
  </property>
  <property fmtid="{D5CDD505-2E9C-101B-9397-08002B2CF9AE}" pid="26" name="ShowNotes">
    <vt:bool>0</vt:bool>
  </property>
  <property fmtid="{D5CDD505-2E9C-101B-9397-08002B2CF9AE}" pid="27" name="Slides">
    <vt:i4>20</vt:i4>
  </property>
  <property fmtid="{D5CDD505-2E9C-101B-9397-08002B2CF9AE}" pid="28" name="TemplateType">
    <vt:i4>1</vt:i4>
  </property>
  <property fmtid="{D5CDD505-2E9C-101B-9397-08002B2CF9AE}" pid="29" name="TextColor">
    <vt:i4>0</vt:i4>
  </property>
  <property fmtid="{D5CDD505-2E9C-101B-9397-08002B2CF9AE}" pid="30" name="TransparentButton">
    <vt:i4>0</vt:i4>
  </property>
  <property fmtid="{D5CDD505-2E9C-101B-9397-08002B2CF9AE}" pid="31" name="UseBrowserColor">
    <vt:bool>1</vt:bool>
  </property>
  <property fmtid="{D5CDD505-2E9C-101B-9397-08002B2CF9AE}" pid="32" name="VisitedColor">
    <vt:i4>10040268</vt:i4>
  </property>
</Properties>
</file>